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48" r:id="rId1"/>
  </p:sldMasterIdLst>
  <p:notesMasterIdLst>
    <p:notesMasterId r:id="rId5"/>
  </p:notesMasterIdLst>
  <p:sldIdLst>
    <p:sldId id="287" r:id="rId2"/>
    <p:sldId id="288" r:id="rId3"/>
    <p:sldId id="26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44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25" autoAdjust="0"/>
    <p:restoredTop sz="94436"/>
  </p:normalViewPr>
  <p:slideViewPr>
    <p:cSldViewPr snapToGrid="0" snapToObjects="1">
      <p:cViewPr>
        <p:scale>
          <a:sx n="50" d="100"/>
          <a:sy n="50" d="100"/>
        </p:scale>
        <p:origin x="1776" y="5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0" d="100"/>
          <a:sy n="90" d="100"/>
        </p:scale>
        <p:origin x="3840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8A0696-E8A4-5E47-B426-CB2DE1C28947}" type="datetimeFigureOut">
              <a:rPr lang="en-US" smtClean="0"/>
              <a:t>1/3/2020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A39D37-EB39-9B49-85DF-DD837FDB43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146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Full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9" r="8244"/>
          <a:stretch/>
        </p:blipFill>
        <p:spPr>
          <a:xfrm>
            <a:off x="-8238" y="0"/>
            <a:ext cx="9152239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275968" y="1866359"/>
            <a:ext cx="5375563" cy="3480716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 algn="l">
              <a:defRPr sz="8000" cap="all" baseline="0">
                <a:solidFill>
                  <a:srgbClr val="DC4405"/>
                </a:solidFill>
                <a:latin typeface="Stratum2 Bold" charset="0"/>
              </a:defRPr>
            </a:lvl1pPr>
          </a:lstStyle>
          <a:p>
            <a:r>
              <a:rPr lang="en-US" dirty="0" smtClean="0"/>
              <a:t>Headline or title of event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75968" y="544353"/>
            <a:ext cx="8587946" cy="45610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lnSpc>
                <a:spcPts val="1800"/>
              </a:lnSpc>
              <a:buNone/>
              <a:defRPr sz="2000" baseline="0">
                <a:solidFill>
                  <a:schemeClr val="tx1"/>
                </a:solidFill>
                <a:latin typeface="Rufina-Stencil-Bold" charset="0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 smtClean="0"/>
              <a:t>College or department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251" y="5727152"/>
            <a:ext cx="2747117" cy="1130848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rgbClr val="DC44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  <a:lvl2pPr>
              <a:defRPr>
                <a:latin typeface="Kievit Offc" panose="020B0504030101020102" pitchFamily="34" charset="0"/>
              </a:defRPr>
            </a:lvl2pPr>
            <a:lvl3pPr>
              <a:defRPr>
                <a:latin typeface="Kievit Offc" panose="020B0504030101020102" pitchFamily="34" charset="0"/>
              </a:defRPr>
            </a:lvl3pPr>
            <a:lvl4pPr>
              <a:defRPr>
                <a:latin typeface="Kievit Offc" panose="020B0504030101020102" pitchFamily="34" charset="0"/>
              </a:defRPr>
            </a:lvl4pPr>
            <a:lvl5pPr>
              <a:defRPr>
                <a:latin typeface="Kievit Offc" panose="020B0504030101020102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White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  <a:lvl2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2pPr>
            <a:lvl3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3pPr>
            <a:lvl4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4pPr>
            <a:lvl5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</a:lstStyle>
          <a:p>
            <a:r>
              <a:rPr lang="en-US" dirty="0" smtClean="0"/>
              <a:t>OREGON STATE UNIVERSITY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- Black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5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Kievit Offc" panose="020B0504030101020102" pitchFamily="34" charset="0"/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- Orange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rgbClr val="DC44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5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Kievit Offc" panose="020B0504030101020102" pitchFamily="34" charset="0"/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5"/>
            <a:ext cx="7886700" cy="2852737"/>
          </a:xfrm>
        </p:spPr>
        <p:txBody>
          <a:bodyPr anchor="b"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Kievit Offc" panose="020B0504030101020102" pitchFamily="34" charset="0"/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- Black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  <a:lvl2pPr>
              <a:defRPr>
                <a:latin typeface="Kievit Offc" panose="020B0504030101020102" pitchFamily="34" charset="0"/>
              </a:defRPr>
            </a:lvl2pPr>
            <a:lvl3pPr>
              <a:defRPr>
                <a:latin typeface="Kievit Offc" panose="020B0504030101020102" pitchFamily="34" charset="0"/>
              </a:defRPr>
            </a:lvl3pPr>
            <a:lvl4pPr>
              <a:defRPr>
                <a:latin typeface="Kievit Offc" panose="020B0504030101020102" pitchFamily="34" charset="0"/>
              </a:defRPr>
            </a:lvl4pPr>
            <a:lvl5pPr>
              <a:defRPr>
                <a:latin typeface="Kievit Offc" panose="020B0504030101020102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  <a:lvl2pPr>
              <a:defRPr>
                <a:latin typeface="Kievit Offc" panose="020B0504030101020102" pitchFamily="34" charset="0"/>
              </a:defRPr>
            </a:lvl2pPr>
            <a:lvl3pPr>
              <a:defRPr>
                <a:latin typeface="Kievit Offc" panose="020B0504030101020102" pitchFamily="34" charset="0"/>
              </a:defRPr>
            </a:lvl3pPr>
            <a:lvl4pPr>
              <a:defRPr>
                <a:latin typeface="Kievit Offc" panose="020B0504030101020102" pitchFamily="34" charset="0"/>
              </a:defRPr>
            </a:lvl4pPr>
            <a:lvl5pPr>
              <a:defRPr>
                <a:latin typeface="Kievit Offc" panose="020B0504030101020102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- Orange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rgbClr val="DC44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  <a:lvl2pPr>
              <a:defRPr>
                <a:latin typeface="Kievit Offc" panose="020B0504030101020102" pitchFamily="34" charset="0"/>
              </a:defRPr>
            </a:lvl2pPr>
            <a:lvl3pPr>
              <a:defRPr>
                <a:latin typeface="Kievit Offc" panose="020B0504030101020102" pitchFamily="34" charset="0"/>
              </a:defRPr>
            </a:lvl3pPr>
            <a:lvl4pPr>
              <a:defRPr>
                <a:latin typeface="Kievit Offc" panose="020B0504030101020102" pitchFamily="34" charset="0"/>
              </a:defRPr>
            </a:lvl4pPr>
            <a:lvl5pPr>
              <a:defRPr>
                <a:latin typeface="Kievit Offc" panose="020B0504030101020102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  <a:lvl2pPr>
              <a:defRPr>
                <a:latin typeface="Kievit Offc" panose="020B0504030101020102" pitchFamily="34" charset="0"/>
              </a:defRPr>
            </a:lvl2pPr>
            <a:lvl3pPr>
              <a:defRPr>
                <a:latin typeface="Kievit Offc" panose="020B0504030101020102" pitchFamily="34" charset="0"/>
              </a:defRPr>
            </a:lvl3pPr>
            <a:lvl4pPr>
              <a:defRPr>
                <a:latin typeface="Kievit Offc" panose="020B0504030101020102" pitchFamily="34" charset="0"/>
              </a:defRPr>
            </a:lvl4pPr>
            <a:lvl5pPr>
              <a:defRPr>
                <a:latin typeface="Kievit Offc" panose="020B0504030101020102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- White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  <a:lvl2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2pPr>
            <a:lvl3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3pPr>
            <a:lvl4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4pPr>
            <a:lvl5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  <a:lvl2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2pPr>
            <a:lvl3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3pPr>
            <a:lvl4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4pPr>
            <a:lvl5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 - Black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>
                <a:latin typeface="Kievit Offc" panose="020B0504030101020102" pitchFamily="34" charset="0"/>
              </a:defRPr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  <a:lvl2pPr>
              <a:defRPr>
                <a:latin typeface="Kievit Offc" panose="020B0504030101020102" pitchFamily="34" charset="0"/>
              </a:defRPr>
            </a:lvl2pPr>
            <a:lvl3pPr>
              <a:defRPr>
                <a:latin typeface="Kievit Offc" panose="020B0504030101020102" pitchFamily="34" charset="0"/>
              </a:defRPr>
            </a:lvl3pPr>
            <a:lvl4pPr>
              <a:defRPr>
                <a:latin typeface="Kievit Offc" panose="020B0504030101020102" pitchFamily="34" charset="0"/>
              </a:defRPr>
            </a:lvl4pPr>
            <a:lvl5pPr>
              <a:defRPr>
                <a:latin typeface="Kievit Offc" panose="020B0504030101020102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>
                <a:latin typeface="Kievit Offc" panose="020B0504030101020102" pitchFamily="34" charset="0"/>
              </a:defRPr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  <a:lvl2pPr>
              <a:defRPr>
                <a:latin typeface="Kievit Offc" panose="020B0504030101020102" pitchFamily="34" charset="0"/>
              </a:defRPr>
            </a:lvl2pPr>
            <a:lvl3pPr>
              <a:defRPr>
                <a:latin typeface="Kievit Offc" panose="020B0504030101020102" pitchFamily="34" charset="0"/>
              </a:defRPr>
            </a:lvl3pPr>
            <a:lvl4pPr>
              <a:defRPr>
                <a:latin typeface="Kievit Offc" panose="020B0504030101020102" pitchFamily="34" charset="0"/>
              </a:defRPr>
            </a:lvl4pPr>
            <a:lvl5pPr>
              <a:defRPr>
                <a:latin typeface="Kievit Offc" panose="020B0504030101020102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 - Orange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rgbClr val="DC44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>
                <a:latin typeface="Kievit Offc" panose="020B0504030101020102" pitchFamily="34" charset="0"/>
              </a:defRPr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  <a:lvl2pPr>
              <a:defRPr>
                <a:latin typeface="Kievit Offc" panose="020B0504030101020102" pitchFamily="34" charset="0"/>
              </a:defRPr>
            </a:lvl2pPr>
            <a:lvl3pPr>
              <a:defRPr>
                <a:latin typeface="Kievit Offc" panose="020B0504030101020102" pitchFamily="34" charset="0"/>
              </a:defRPr>
            </a:lvl3pPr>
            <a:lvl4pPr>
              <a:defRPr>
                <a:latin typeface="Kievit Offc" panose="020B0504030101020102" pitchFamily="34" charset="0"/>
              </a:defRPr>
            </a:lvl4pPr>
            <a:lvl5pPr>
              <a:defRPr>
                <a:latin typeface="Kievit Offc" panose="020B0504030101020102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>
                <a:latin typeface="Kievit Offc" panose="020B0504030101020102" pitchFamily="34" charset="0"/>
              </a:defRPr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  <a:lvl2pPr>
              <a:defRPr>
                <a:latin typeface="Kievit Offc" panose="020B0504030101020102" pitchFamily="34" charset="0"/>
              </a:defRPr>
            </a:lvl2pPr>
            <a:lvl3pPr>
              <a:defRPr>
                <a:latin typeface="Kievit Offc" panose="020B0504030101020102" pitchFamily="34" charset="0"/>
              </a:defRPr>
            </a:lvl3pPr>
            <a:lvl4pPr>
              <a:defRPr>
                <a:latin typeface="Kievit Offc" panose="020B0504030101020102" pitchFamily="34" charset="0"/>
              </a:defRPr>
            </a:lvl4pPr>
            <a:lvl5pPr>
              <a:defRPr>
                <a:latin typeface="Kievit Offc" panose="020B0504030101020102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Full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9" r="8244"/>
          <a:stretch/>
        </p:blipFill>
        <p:spPr>
          <a:xfrm>
            <a:off x="-8238" y="0"/>
            <a:ext cx="9152239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515" y="2020186"/>
            <a:ext cx="6844732" cy="2817628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 - White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  <a:latin typeface="Kievit Offc" panose="020B0504030101020102" pitchFamily="34" charset="0"/>
              </a:defRPr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  <a:lvl2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2pPr>
            <a:lvl3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3pPr>
            <a:lvl4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4pPr>
            <a:lvl5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  <a:latin typeface="Kievit Offc" panose="020B0504030101020102" pitchFamily="34" charset="0"/>
              </a:defRPr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  <a:lvl2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2pPr>
            <a:lvl3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3pPr>
            <a:lvl4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4pPr>
            <a:lvl5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- Black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- Orange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C44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- White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- Black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- Orange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rgbClr val="DC44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- White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 - Black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2"/>
            <a:ext cx="4629150" cy="4873625"/>
          </a:xfrm>
        </p:spPr>
        <p:txBody>
          <a:bodyPr/>
          <a:lstStyle>
            <a:lvl1pPr>
              <a:defRPr sz="3200">
                <a:latin typeface="Kievit Offc" panose="020B0504030101020102" pitchFamily="34" charset="0"/>
              </a:defRPr>
            </a:lvl1pPr>
            <a:lvl2pPr>
              <a:defRPr sz="2800">
                <a:latin typeface="Kievit Offc" panose="020B0504030101020102" pitchFamily="34" charset="0"/>
              </a:defRPr>
            </a:lvl2pPr>
            <a:lvl3pPr>
              <a:defRPr sz="2400">
                <a:latin typeface="Kievit Offc" panose="020B0504030101020102" pitchFamily="34" charset="0"/>
              </a:defRPr>
            </a:lvl3pPr>
            <a:lvl4pPr>
              <a:defRPr sz="2000">
                <a:latin typeface="Kievit Offc" panose="020B0504030101020102" pitchFamily="34" charset="0"/>
              </a:defRPr>
            </a:lvl4pPr>
            <a:lvl5pPr>
              <a:defRPr sz="2000">
                <a:latin typeface="Kievit Offc" panose="020B0504030101020102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Kievit Offc" panose="020B0504030101020102" pitchFamily="34" charset="0"/>
              </a:defRPr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 - Orange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rgbClr val="DC44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2"/>
            <a:ext cx="4629150" cy="4873625"/>
          </a:xfrm>
        </p:spPr>
        <p:txBody>
          <a:bodyPr/>
          <a:lstStyle>
            <a:lvl1pPr>
              <a:defRPr sz="3200">
                <a:latin typeface="Kievit Offc" panose="020B0504030101020102" pitchFamily="34" charset="0"/>
              </a:defRPr>
            </a:lvl1pPr>
            <a:lvl2pPr>
              <a:defRPr sz="2800">
                <a:latin typeface="Kievit Offc" panose="020B0504030101020102" pitchFamily="34" charset="0"/>
              </a:defRPr>
            </a:lvl2pPr>
            <a:lvl3pPr>
              <a:defRPr sz="2400">
                <a:latin typeface="Kievit Offc" panose="020B0504030101020102" pitchFamily="34" charset="0"/>
              </a:defRPr>
            </a:lvl3pPr>
            <a:lvl4pPr>
              <a:defRPr sz="2000">
                <a:latin typeface="Kievit Offc" panose="020B0504030101020102" pitchFamily="34" charset="0"/>
              </a:defRPr>
            </a:lvl4pPr>
            <a:lvl5pPr>
              <a:defRPr sz="2000">
                <a:latin typeface="Kievit Offc" panose="020B0504030101020102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Kievit Offc" panose="020B0504030101020102" pitchFamily="34" charset="0"/>
              </a:defRPr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 - White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2"/>
            <a:ext cx="4629150" cy="4873625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Kievit Offc" panose="020B0504030101020102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Kievit Offc" panose="020B0504030101020102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Kievit Offc" panose="020B0504030101020102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Kievit Offc" panose="020B0504030101020102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Kievit Offc" panose="020B0504030101020102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Kievit Offc" panose="020B0504030101020102" pitchFamily="34" charset="0"/>
              </a:defRPr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Full 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9" r="8244"/>
          <a:stretch/>
        </p:blipFill>
        <p:spPr>
          <a:xfrm>
            <a:off x="-8238" y="0"/>
            <a:ext cx="9152239" cy="68580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373195" y="2343437"/>
            <a:ext cx="4997877" cy="3480716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 algn="l">
              <a:defRPr sz="8000" cap="all" baseline="0">
                <a:solidFill>
                  <a:srgbClr val="DC4405"/>
                </a:solidFill>
                <a:latin typeface="Stratum2 Bold" charset="0"/>
              </a:defRPr>
            </a:lvl1pPr>
          </a:lstStyle>
          <a:p>
            <a:r>
              <a:rPr lang="en-US" dirty="0" smtClean="0"/>
              <a:t>Headline or title of event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138" y="181852"/>
            <a:ext cx="2739561" cy="1127738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 - Black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32"/>
            <a:ext cx="4629150" cy="4873625"/>
          </a:xfrm>
        </p:spPr>
        <p:txBody>
          <a:bodyPr/>
          <a:lstStyle>
            <a:lvl1pPr marL="0" indent="0">
              <a:buNone/>
              <a:defRPr sz="3200">
                <a:latin typeface="Kievit Offc" panose="020B0504030101020102" pitchFamily="34" charset="0"/>
              </a:defRPr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Kievit Offc" panose="020B0504030101020102" pitchFamily="34" charset="0"/>
              </a:defRPr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 - Orange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rgbClr val="DC44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32"/>
            <a:ext cx="4629150" cy="4873625"/>
          </a:xfrm>
        </p:spPr>
        <p:txBody>
          <a:bodyPr/>
          <a:lstStyle>
            <a:lvl1pPr marL="0" indent="0">
              <a:buNone/>
              <a:defRPr sz="3200">
                <a:latin typeface="Kievit Offc" panose="020B0504030101020102" pitchFamily="34" charset="0"/>
              </a:defRPr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Kievit Offc" panose="020B0504030101020102" pitchFamily="34" charset="0"/>
              </a:defRPr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 - White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32"/>
            <a:ext cx="4629150" cy="4873625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Kievit Offc" panose="020B0504030101020102" pitchFamily="34" charset="0"/>
              </a:defRPr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Kievit Offc" panose="020B0504030101020102" pitchFamily="34" charset="0"/>
              </a:defRPr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Full 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6" r="16014"/>
          <a:stretch/>
        </p:blipFill>
        <p:spPr>
          <a:xfrm>
            <a:off x="-8238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0101" y="1866359"/>
            <a:ext cx="4628634" cy="3480716"/>
          </a:xfrm>
        </p:spPr>
        <p:txBody>
          <a:bodyPr wrap="square" lIns="0" tIns="0" rIns="0" bIns="0" anchor="t" anchorCtr="0">
            <a:normAutofit/>
          </a:bodyPr>
          <a:lstStyle>
            <a:lvl1pPr algn="l">
              <a:defRPr sz="8000" cap="all" baseline="0">
                <a:solidFill>
                  <a:schemeClr val="tx1"/>
                </a:solidFill>
                <a:latin typeface="Stratum2 Bold" charset="0"/>
              </a:defRPr>
            </a:lvl1pPr>
          </a:lstStyle>
          <a:p>
            <a:r>
              <a:rPr lang="en-US" dirty="0" smtClean="0"/>
              <a:t>Headline or title of event</a:t>
            </a:r>
            <a:endParaRPr lang="en-US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75968" y="544353"/>
            <a:ext cx="8587946" cy="45610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lnSpc>
                <a:spcPts val="1800"/>
              </a:lnSpc>
              <a:buNone/>
              <a:defRPr sz="2000" baseline="0">
                <a:solidFill>
                  <a:schemeClr val="bg1"/>
                </a:solidFill>
                <a:latin typeface="Rufina-Stencil-Bold" charset="0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 smtClean="0"/>
              <a:t>College or department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138" y="5730262"/>
            <a:ext cx="2739561" cy="1127738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Full 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0" r="10416"/>
          <a:stretch/>
        </p:blipFill>
        <p:spPr>
          <a:xfrm>
            <a:off x="0" y="0"/>
            <a:ext cx="916871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21495" y="1866359"/>
            <a:ext cx="5784574" cy="3480716"/>
          </a:xfrm>
        </p:spPr>
        <p:txBody>
          <a:bodyPr wrap="square" lIns="0" tIns="0" rIns="0" bIns="0" anchor="t" anchorCtr="0">
            <a:normAutofit/>
          </a:bodyPr>
          <a:lstStyle>
            <a:lvl1pPr algn="r">
              <a:defRPr sz="8000" cap="all" baseline="0">
                <a:solidFill>
                  <a:schemeClr val="bg1"/>
                </a:solidFill>
                <a:latin typeface="Stratum2 Bold" charset="0"/>
              </a:defRPr>
            </a:lvl1pPr>
          </a:lstStyle>
          <a:p>
            <a:r>
              <a:rPr lang="en-US" dirty="0" smtClean="0"/>
              <a:t>Headline or title of event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00101" y="544353"/>
            <a:ext cx="8005968" cy="456108"/>
          </a:xfrm>
        </p:spPr>
        <p:txBody>
          <a:bodyPr lIns="0" tIns="0" rIns="0" bIns="0">
            <a:normAutofit/>
          </a:bodyPr>
          <a:lstStyle>
            <a:lvl1pPr marL="0" indent="0" algn="r">
              <a:lnSpc>
                <a:spcPts val="1800"/>
              </a:lnSpc>
              <a:buNone/>
              <a:defRPr sz="2000" baseline="0">
                <a:solidFill>
                  <a:schemeClr val="bg1"/>
                </a:solidFill>
                <a:latin typeface="Rufina-Stencil-Bold" charset="0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 smtClean="0"/>
              <a:t>College or department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4352" y="5730262"/>
            <a:ext cx="2739561" cy="1127738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0101" y="1866365"/>
            <a:ext cx="7543800" cy="3748071"/>
          </a:xfrm>
        </p:spPr>
        <p:txBody>
          <a:bodyPr wrap="square" lIns="0" tIns="0" rIns="0" bIns="0" anchor="t" anchorCtr="0">
            <a:normAutofit/>
          </a:bodyPr>
          <a:lstStyle>
            <a:lvl1pPr algn="l">
              <a:defRPr sz="8000" cap="all" baseline="0">
                <a:solidFill>
                  <a:srgbClr val="DC4405"/>
                </a:solidFill>
                <a:latin typeface="Stratum2 Bold" charset="0"/>
              </a:defRPr>
            </a:lvl1pPr>
          </a:lstStyle>
          <a:p>
            <a:r>
              <a:rPr lang="en-US" dirty="0" smtClean="0"/>
              <a:t>Headline or title of event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00101" y="544353"/>
            <a:ext cx="7543800" cy="456108"/>
          </a:xfrm>
        </p:spPr>
        <p:txBody>
          <a:bodyPr lIns="0" tIns="0" rIns="0" bIns="0">
            <a:normAutofit/>
          </a:bodyPr>
          <a:lstStyle>
            <a:lvl1pPr marL="0" indent="0" algn="l">
              <a:lnSpc>
                <a:spcPts val="1800"/>
              </a:lnSpc>
              <a:buNone/>
              <a:defRPr sz="2000" baseline="0">
                <a:solidFill>
                  <a:schemeClr val="bg1"/>
                </a:solidFill>
                <a:latin typeface="Rufina-Stencil-Bold" charset="0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 smtClean="0"/>
              <a:t>College or department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251" y="5727152"/>
            <a:ext cx="2747117" cy="113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2375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Orange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rgbClr val="DC44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0101" y="1866365"/>
            <a:ext cx="7543800" cy="3748071"/>
          </a:xfrm>
        </p:spPr>
        <p:txBody>
          <a:bodyPr wrap="square" lIns="0" tIns="0" rIns="0" bIns="0" anchor="t" anchorCtr="0">
            <a:normAutofit/>
          </a:bodyPr>
          <a:lstStyle>
            <a:lvl1pPr algn="l">
              <a:defRPr sz="8000" cap="all" baseline="0">
                <a:solidFill>
                  <a:schemeClr val="bg1"/>
                </a:solidFill>
                <a:latin typeface="Stratum2 Bold" charset="0"/>
              </a:defRPr>
            </a:lvl1pPr>
          </a:lstStyle>
          <a:p>
            <a:r>
              <a:rPr lang="en-US" dirty="0" smtClean="0"/>
              <a:t>Headline or title of event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00101" y="544353"/>
            <a:ext cx="7543800" cy="456108"/>
          </a:xfrm>
        </p:spPr>
        <p:txBody>
          <a:bodyPr lIns="0" tIns="0" rIns="0" bIns="0">
            <a:normAutofit/>
          </a:bodyPr>
          <a:lstStyle>
            <a:lvl1pPr marL="0" indent="0" algn="l">
              <a:lnSpc>
                <a:spcPts val="1800"/>
              </a:lnSpc>
              <a:buNone/>
              <a:defRPr sz="2000" baseline="0">
                <a:solidFill>
                  <a:schemeClr val="tx1"/>
                </a:solidFill>
                <a:latin typeface="Rufina-Stencil-Bold" charset="0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 smtClean="0"/>
              <a:t>College </a:t>
            </a:r>
            <a:r>
              <a:rPr lang="en-US" smtClean="0"/>
              <a:t>or department</a:t>
            </a:r>
            <a:endParaRPr lang="en-US" dirty="0" smtClean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250" y="5727151"/>
            <a:ext cx="2747117" cy="1130849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White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0101" y="1866365"/>
            <a:ext cx="7543800" cy="3748071"/>
          </a:xfrm>
        </p:spPr>
        <p:txBody>
          <a:bodyPr wrap="square" lIns="0" tIns="0" rIns="0" bIns="0" anchor="t" anchorCtr="0">
            <a:normAutofit/>
          </a:bodyPr>
          <a:lstStyle>
            <a:lvl1pPr algn="l">
              <a:defRPr sz="8000" cap="all" baseline="0">
                <a:solidFill>
                  <a:srgbClr val="DC4405"/>
                </a:solidFill>
                <a:latin typeface="Stratum2 Bold" charset="0"/>
              </a:defRPr>
            </a:lvl1pPr>
          </a:lstStyle>
          <a:p>
            <a:r>
              <a:rPr lang="en-US" dirty="0" smtClean="0"/>
              <a:t>Headline or title of event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00101" y="544353"/>
            <a:ext cx="7543800" cy="456108"/>
          </a:xfrm>
        </p:spPr>
        <p:txBody>
          <a:bodyPr lIns="0" tIns="0" rIns="0" bIns="0">
            <a:normAutofit/>
          </a:bodyPr>
          <a:lstStyle>
            <a:lvl1pPr marL="0" indent="0" algn="l">
              <a:lnSpc>
                <a:spcPts val="1800"/>
              </a:lnSpc>
              <a:buNone/>
              <a:defRPr sz="2000" baseline="0">
                <a:solidFill>
                  <a:schemeClr val="tx1"/>
                </a:solidFill>
                <a:latin typeface="Rufina-Stencil-Bold" charset="0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 smtClean="0"/>
              <a:t>College </a:t>
            </a:r>
            <a:r>
              <a:rPr lang="en-US" smtClean="0"/>
              <a:t>or department</a:t>
            </a:r>
            <a:endParaRPr lang="en-US" dirty="0" smtClean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4352" y="5730262"/>
            <a:ext cx="2739561" cy="1127738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Black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76" y="365129"/>
            <a:ext cx="8663632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877" y="1825625"/>
            <a:ext cx="8663631" cy="4351338"/>
          </a:xfrm>
        </p:spPr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  <a:lvl2pPr>
              <a:defRPr>
                <a:latin typeface="Kievit Offc" panose="020B0504030101020102" pitchFamily="34" charset="0"/>
              </a:defRPr>
            </a:lvl2pPr>
            <a:lvl3pPr>
              <a:defRPr>
                <a:latin typeface="Kievit Offc" panose="020B0504030101020102" pitchFamily="34" charset="0"/>
              </a:defRPr>
            </a:lvl3pPr>
            <a:lvl4pPr>
              <a:defRPr>
                <a:latin typeface="Kievit Offc" panose="020B0504030101020102" pitchFamily="34" charset="0"/>
              </a:defRPr>
            </a:lvl4pPr>
            <a:lvl5pPr>
              <a:defRPr>
                <a:latin typeface="Kievit Offc" panose="020B0504030101020102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98108" y="6226181"/>
            <a:ext cx="5010150" cy="365125"/>
          </a:xfrm>
        </p:spPr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r>
              <a:rPr lang="en-US" dirty="0" smtClean="0"/>
              <a:t>OREGON STATE UNIVERSITY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08258" y="6226181"/>
            <a:ext cx="476250" cy="365125"/>
          </a:xfrm>
        </p:spPr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226181"/>
            <a:ext cx="50101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bg1"/>
                </a:solidFill>
                <a:latin typeface="Kievit Offc" charset="0"/>
              </a:defRPr>
            </a:lvl1pPr>
          </a:lstStyle>
          <a:p>
            <a:r>
              <a:rPr lang="en-US" dirty="0" smtClean="0"/>
              <a:t>OREGON STATE UNIVERSITY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39100" y="6226181"/>
            <a:ext cx="476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bg1"/>
                </a:solidFill>
                <a:latin typeface="Kievit Offc" charset="0"/>
              </a:defRPr>
            </a:lvl1pPr>
          </a:lstStyle>
          <a:p>
            <a:r>
              <a:rPr lang="en-US" dirty="0" smtClean="0"/>
              <a:t>| </a:t>
            </a:r>
            <a:fld id="{AAB6004F-53F9-E74D-AC89-56EA63355CB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997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6" r:id="rId2"/>
    <p:sldLayoutId id="2147483707" r:id="rId3"/>
    <p:sldLayoutId id="2147483704" r:id="rId4"/>
    <p:sldLayoutId id="2147483705" r:id="rId5"/>
    <p:sldLayoutId id="2147483649" r:id="rId6"/>
    <p:sldLayoutId id="2147483677" r:id="rId7"/>
    <p:sldLayoutId id="2147483678" r:id="rId8"/>
    <p:sldLayoutId id="2147483679" r:id="rId9"/>
    <p:sldLayoutId id="2147483659" r:id="rId10"/>
    <p:sldLayoutId id="2147483681" r:id="rId11"/>
    <p:sldLayoutId id="2147483682" r:id="rId12"/>
    <p:sldLayoutId id="2147483683" r:id="rId13"/>
    <p:sldLayoutId id="2147483669" r:id="rId14"/>
    <p:sldLayoutId id="2147483685" r:id="rId15"/>
    <p:sldLayoutId id="2147483686" r:id="rId16"/>
    <p:sldLayoutId id="2147483687" r:id="rId17"/>
    <p:sldLayoutId id="2147483688" r:id="rId18"/>
    <p:sldLayoutId id="2147483689" r:id="rId19"/>
    <p:sldLayoutId id="2147483690" r:id="rId20"/>
    <p:sldLayoutId id="2147483691" r:id="rId21"/>
    <p:sldLayoutId id="2147483692" r:id="rId22"/>
    <p:sldLayoutId id="2147483693" r:id="rId23"/>
    <p:sldLayoutId id="2147483694" r:id="rId24"/>
    <p:sldLayoutId id="2147483695" r:id="rId25"/>
    <p:sldLayoutId id="2147483696" r:id="rId26"/>
    <p:sldLayoutId id="2147483697" r:id="rId27"/>
    <p:sldLayoutId id="2147483698" r:id="rId28"/>
    <p:sldLayoutId id="2147483699" r:id="rId29"/>
    <p:sldLayoutId id="2147483700" r:id="rId30"/>
    <p:sldLayoutId id="2147483701" r:id="rId31"/>
    <p:sldLayoutId id="2147483702" r:id="rId32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 baseline="0">
          <a:solidFill>
            <a:schemeClr val="bg1"/>
          </a:solidFill>
          <a:latin typeface="Rufina-Stencil-Bold" charset="0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 baseline="0">
          <a:solidFill>
            <a:schemeClr val="bg1"/>
          </a:solidFill>
          <a:latin typeface="Kievit Offc" charset="0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 baseline="0">
          <a:solidFill>
            <a:schemeClr val="bg1"/>
          </a:solidFill>
          <a:latin typeface="Kievit Offc" charset="0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 baseline="0">
          <a:solidFill>
            <a:schemeClr val="bg1"/>
          </a:solidFill>
          <a:latin typeface="Kievit Offc" charset="0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 baseline="0">
          <a:solidFill>
            <a:schemeClr val="bg1"/>
          </a:solidFill>
          <a:latin typeface="Kievit Offc" charset="0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 baseline="0">
          <a:solidFill>
            <a:schemeClr val="bg1"/>
          </a:solidFill>
          <a:latin typeface="Kievit Offc" charset="0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youtu.be/cP3-G2Q9Dy0" TargetMode="Externa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9986" y="1657860"/>
            <a:ext cx="6270040" cy="3526897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OREGON STATE UNIVERSITY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6004F-53F9-E74D-AC89-56EA63355CB3}" type="slidenum">
              <a:rPr lang="en-US" smtClean="0"/>
              <a:pPr/>
              <a:t>0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810" y="5378980"/>
            <a:ext cx="3155448" cy="938641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03629" y="238377"/>
            <a:ext cx="8242754" cy="1325563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Build a Boat for </a:t>
            </a:r>
            <a:br>
              <a:rPr lang="en-US" dirty="0" smtClean="0"/>
            </a:br>
            <a:r>
              <a:rPr lang="en-US" dirty="0" smtClean="0"/>
              <a:t>Scientific Research!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83281" y="5479283"/>
            <a:ext cx="77487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Project Completion Summer 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2023, 3 Vessels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8489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6201" y="385864"/>
            <a:ext cx="3632199" cy="27241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7168" y="3234717"/>
            <a:ext cx="2440832" cy="24408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178" y="1143000"/>
            <a:ext cx="4784805" cy="4787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257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2703" y="228289"/>
            <a:ext cx="3952494" cy="1325563"/>
          </a:xfrm>
        </p:spPr>
        <p:txBody>
          <a:bodyPr/>
          <a:lstStyle/>
          <a:p>
            <a:r>
              <a:rPr lang="en-US" dirty="0" smtClean="0"/>
              <a:t>Teams of </a:t>
            </a:r>
            <a:r>
              <a:rPr lang="en-US" dirty="0" smtClean="0"/>
              <a:t>3!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3979" y="1371600"/>
            <a:ext cx="5175885" cy="521970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4300" b="1" dirty="0" smtClean="0"/>
              <a:t>Build a Boat! </a:t>
            </a:r>
            <a:r>
              <a:rPr lang="en-US" sz="4300" b="1" dirty="0" smtClean="0">
                <a:hlinkClick r:id="rId2"/>
              </a:rPr>
              <a:t>(Regional Class Research Vessel)</a:t>
            </a:r>
            <a:endParaRPr lang="en-US" sz="4300" b="1" dirty="0"/>
          </a:p>
          <a:p>
            <a:pPr marL="0" indent="0">
              <a:buNone/>
            </a:pPr>
            <a:r>
              <a:rPr lang="en-US" sz="4300" b="1" dirty="0" smtClean="0"/>
              <a:t>Questions</a:t>
            </a:r>
            <a:endParaRPr lang="en-US" sz="4300" dirty="0" smtClean="0"/>
          </a:p>
          <a:p>
            <a:pPr marL="0" indent="0">
              <a:buNone/>
            </a:pPr>
            <a:r>
              <a:rPr lang="en-US" sz="4300" dirty="0" smtClean="0"/>
              <a:t>How </a:t>
            </a:r>
            <a:r>
              <a:rPr lang="en-US" sz="4300" dirty="0"/>
              <a:t>do you get a boat to float with heavy </a:t>
            </a:r>
            <a:r>
              <a:rPr lang="en-US" sz="4300" dirty="0" smtClean="0"/>
              <a:t>equipment? How </a:t>
            </a:r>
            <a:r>
              <a:rPr lang="en-US" sz="4300" dirty="0"/>
              <a:t>can you make your boat stable so that you can collect </a:t>
            </a:r>
            <a:r>
              <a:rPr lang="en-US" sz="4300" dirty="0" smtClean="0"/>
              <a:t>the best </a:t>
            </a:r>
            <a:r>
              <a:rPr lang="en-US" sz="4300" dirty="0"/>
              <a:t>data</a:t>
            </a:r>
            <a:r>
              <a:rPr lang="en-US" sz="4300" dirty="0" smtClean="0"/>
              <a:t>?</a:t>
            </a:r>
          </a:p>
          <a:p>
            <a:pPr marL="0" indent="0">
              <a:buNone/>
            </a:pPr>
            <a:r>
              <a:rPr lang="en-US" sz="4300" b="1" dirty="0"/>
              <a:t>The Problem</a:t>
            </a:r>
          </a:p>
          <a:p>
            <a:pPr marL="0" indent="0">
              <a:buNone/>
            </a:pPr>
            <a:r>
              <a:rPr lang="en-US" sz="4300" dirty="0"/>
              <a:t>The International Commission for Ocean Exploration (ICOE) has a number of vessels that do world </a:t>
            </a:r>
            <a:r>
              <a:rPr lang="en-US" sz="4300" dirty="0" smtClean="0"/>
              <a:t>class research </a:t>
            </a:r>
            <a:r>
              <a:rPr lang="en-US" sz="4300" dirty="0"/>
              <a:t>and are utilized by many. More than one of their current </a:t>
            </a:r>
            <a:r>
              <a:rPr lang="en-US" sz="4300" dirty="0" smtClean="0"/>
              <a:t>research vessels </a:t>
            </a:r>
            <a:r>
              <a:rPr lang="en-US" sz="4300" dirty="0"/>
              <a:t>is aging and needs to </a:t>
            </a:r>
            <a:r>
              <a:rPr lang="en-US" sz="4300" dirty="0" smtClean="0"/>
              <a:t>be replaced</a:t>
            </a:r>
            <a:r>
              <a:rPr lang="en-US" sz="4300" dirty="0"/>
              <a:t>. The ICOE is looking to contract with a boatyard to build a number of new and modern vessels </a:t>
            </a:r>
            <a:r>
              <a:rPr lang="en-US" sz="4300" dirty="0" smtClean="0"/>
              <a:t>that will </a:t>
            </a:r>
            <a:r>
              <a:rPr lang="en-US" sz="4300" dirty="0"/>
              <a:t>operate in coastal regions worldwide and on the open ocean.</a:t>
            </a:r>
          </a:p>
          <a:p>
            <a:pPr marL="0" indent="0">
              <a:buNone/>
            </a:pPr>
            <a:r>
              <a:rPr lang="en-US" sz="4300" b="1" dirty="0"/>
              <a:t>The Challenge</a:t>
            </a:r>
          </a:p>
          <a:p>
            <a:pPr marL="0" indent="0">
              <a:buNone/>
            </a:pPr>
            <a:r>
              <a:rPr lang="en-US" sz="4300" dirty="0"/>
              <a:t>The ICOE has contacted your boatyard to create a vessel design plan with a cost estimate for building </a:t>
            </a:r>
            <a:r>
              <a:rPr lang="en-US" sz="4300" dirty="0" smtClean="0"/>
              <a:t>your vessel </a:t>
            </a:r>
            <a:r>
              <a:rPr lang="en-US" sz="4300" dirty="0"/>
              <a:t>as well as a model of your vessel. You will then present your plan to the ICOE and tell them why </a:t>
            </a:r>
            <a:r>
              <a:rPr lang="en-US" sz="4300" dirty="0" smtClean="0"/>
              <a:t>they should </a:t>
            </a:r>
            <a:r>
              <a:rPr lang="en-US" sz="4300" dirty="0"/>
              <a:t>choose your boatyard to build the vessel.</a:t>
            </a:r>
          </a:p>
          <a:p>
            <a:pPr marL="0" indent="0">
              <a:buNone/>
            </a:pPr>
            <a:r>
              <a:rPr lang="en-US" sz="4300" b="1" dirty="0"/>
              <a:t>Your vessel will be evaluated on the following </a:t>
            </a:r>
            <a:r>
              <a:rPr lang="en-US" sz="4300" b="1" dirty="0" smtClean="0"/>
              <a:t>criteria</a:t>
            </a:r>
            <a:endParaRPr lang="en-US" sz="4300" b="1" dirty="0"/>
          </a:p>
          <a:p>
            <a:pPr marL="0" indent="0">
              <a:buNone/>
            </a:pPr>
            <a:r>
              <a:rPr lang="en-US" sz="4300" dirty="0" smtClean="0"/>
              <a:t> </a:t>
            </a:r>
            <a:r>
              <a:rPr lang="en-US" sz="4300" dirty="0"/>
              <a:t>Size: is no bigger than 12 inches’ long</a:t>
            </a:r>
          </a:p>
          <a:p>
            <a:pPr marL="0" indent="0">
              <a:buNone/>
            </a:pPr>
            <a:r>
              <a:rPr lang="en-US" sz="4300" dirty="0" smtClean="0"/>
              <a:t>Space</a:t>
            </a:r>
            <a:r>
              <a:rPr lang="en-US" sz="4300" dirty="0"/>
              <a:t>: has deck and indoor space (wheelhouse) for equipment, labs, 6-8 crew, and supplies (</a:t>
            </a:r>
            <a:r>
              <a:rPr lang="en-US" sz="4300" dirty="0" smtClean="0"/>
              <a:t>provided materials</a:t>
            </a:r>
            <a:r>
              <a:rPr lang="en-US" sz="4300" dirty="0"/>
              <a:t>)</a:t>
            </a:r>
          </a:p>
          <a:p>
            <a:pPr marL="0" indent="0">
              <a:buNone/>
            </a:pPr>
            <a:r>
              <a:rPr lang="en-US" sz="4300" dirty="0"/>
              <a:t>S</a:t>
            </a:r>
            <a:r>
              <a:rPr lang="en-US" sz="4300" dirty="0" smtClean="0"/>
              <a:t>tability</a:t>
            </a:r>
            <a:r>
              <a:rPr lang="en-US" sz="4300" dirty="0"/>
              <a:t>: supports the weight of the various research equipment without sinking or becoming </a:t>
            </a:r>
            <a:r>
              <a:rPr lang="en-US" sz="4300" dirty="0" smtClean="0"/>
              <a:t>unstable when </a:t>
            </a:r>
            <a:r>
              <a:rPr lang="en-US" sz="4300" dirty="0"/>
              <a:t>tested (100 pennies min)</a:t>
            </a:r>
          </a:p>
          <a:p>
            <a:pPr marL="0" indent="0">
              <a:buNone/>
            </a:pPr>
            <a:r>
              <a:rPr lang="en-US" sz="4300" dirty="0" smtClean="0"/>
              <a:t> </a:t>
            </a:r>
            <a:r>
              <a:rPr lang="en-US" sz="4300" dirty="0"/>
              <a:t>Aesthetics: overall look and appeal of vessel is </a:t>
            </a:r>
            <a:r>
              <a:rPr lang="en-US" sz="4300" dirty="0" smtClean="0"/>
              <a:t>pleasing</a:t>
            </a:r>
          </a:p>
          <a:p>
            <a:pPr marL="0" indent="0">
              <a:buNone/>
            </a:pPr>
            <a:r>
              <a:rPr lang="en-US" sz="4400" b="1" dirty="0"/>
              <a:t>Testing Observations</a:t>
            </a:r>
          </a:p>
          <a:p>
            <a:pPr marL="0" indent="0">
              <a:buNone/>
            </a:pPr>
            <a:r>
              <a:rPr lang="en-US" sz="4400" dirty="0"/>
              <a:t>Once your group has completed your model you will have a chance to test it and compare with other </a:t>
            </a:r>
            <a:r>
              <a:rPr lang="en-US" sz="4400" dirty="0" smtClean="0"/>
              <a:t>models. You </a:t>
            </a:r>
            <a:r>
              <a:rPr lang="en-US" sz="4400" dirty="0"/>
              <a:t>will then have a chance to redesign and rebuild your model. Observations are an important part </a:t>
            </a:r>
            <a:r>
              <a:rPr lang="en-US" sz="4400" dirty="0" smtClean="0"/>
              <a:t>of understanding </a:t>
            </a:r>
            <a:r>
              <a:rPr lang="en-US" sz="4400" dirty="0"/>
              <a:t>what worked and what didn’t work.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OREGON STATE UNIVERSITY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6004F-53F9-E74D-AC89-56EA63355CB3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9" name="Cloud Callout 8"/>
          <p:cNvSpPr/>
          <p:nvPr/>
        </p:nvSpPr>
        <p:spPr>
          <a:xfrm>
            <a:off x="5624643" y="182880"/>
            <a:ext cx="3437062" cy="1856232"/>
          </a:xfrm>
          <a:prstGeom prst="cloudCallout">
            <a:avLst>
              <a:gd name="adj1" fmla="val -11501"/>
              <a:gd name="adj2" fmla="val 64697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How should we build our boat and how should we distribute the weight and research tools??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6390" y="4309044"/>
            <a:ext cx="2962496" cy="191713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4459" y="2350291"/>
            <a:ext cx="1583179" cy="164757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7662" y="2071622"/>
            <a:ext cx="1610869" cy="218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02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template_4x3-brand_fonts" id="{0A796448-5AA0-584F-8919-5E27420D057A}" vid="{F05BA2C0-1816-9247-9853-242B0B972A7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Presentation_template_4x3-brand_fonts (1)</Template>
  <TotalTime>8002</TotalTime>
  <Words>334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Kievit Offc</vt:lpstr>
      <vt:lpstr>Rufina-Stencil-Bold</vt:lpstr>
      <vt:lpstr>Stratum2 Bold</vt:lpstr>
      <vt:lpstr>Office Theme</vt:lpstr>
      <vt:lpstr>Build a Boat for  Scientific Research!</vt:lpstr>
      <vt:lpstr>PowerPoint Presentation</vt:lpstr>
      <vt:lpstr>Teams of 3!</vt:lpstr>
    </vt:vector>
  </TitlesOfParts>
  <Company>Oregon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iINVENT SUMMER  CAMP</dc:title>
  <dc:creator>Talamantes, Adam</dc:creator>
  <cp:lastModifiedBy>Talamantes, Adam</cp:lastModifiedBy>
  <cp:revision>61</cp:revision>
  <dcterms:created xsi:type="dcterms:W3CDTF">2018-04-10T19:09:10Z</dcterms:created>
  <dcterms:modified xsi:type="dcterms:W3CDTF">2020-01-03T18:25:47Z</dcterms:modified>
</cp:coreProperties>
</file>