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93" r:id="rId1"/>
    <p:sldMasterId id="2147483829" r:id="rId2"/>
  </p:sldMasterIdLst>
  <p:notesMasterIdLst>
    <p:notesMasterId r:id="rId23"/>
  </p:notesMasterIdLst>
  <p:handoutMasterIdLst>
    <p:handoutMasterId r:id="rId24"/>
  </p:handoutMasterIdLst>
  <p:sldIdLst>
    <p:sldId id="379" r:id="rId3"/>
    <p:sldId id="381" r:id="rId4"/>
    <p:sldId id="374" r:id="rId5"/>
    <p:sldId id="383" r:id="rId6"/>
    <p:sldId id="382" r:id="rId7"/>
    <p:sldId id="377" r:id="rId8"/>
    <p:sldId id="384" r:id="rId9"/>
    <p:sldId id="385" r:id="rId10"/>
    <p:sldId id="375" r:id="rId11"/>
    <p:sldId id="388" r:id="rId12"/>
    <p:sldId id="387" r:id="rId13"/>
    <p:sldId id="386" r:id="rId14"/>
    <p:sldId id="389" r:id="rId15"/>
    <p:sldId id="390" r:id="rId16"/>
    <p:sldId id="391" r:id="rId17"/>
    <p:sldId id="392" r:id="rId18"/>
    <p:sldId id="393" r:id="rId19"/>
    <p:sldId id="394" r:id="rId20"/>
    <p:sldId id="395" r:id="rId21"/>
    <p:sldId id="399" r:id="rId22"/>
  </p:sldIdLst>
  <p:sldSz cx="9144000" cy="6858000" type="screen4x3"/>
  <p:notesSz cx="7010400" cy="92964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18"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18"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18"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18"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18" charset="-128"/>
        <a:cs typeface="+mn-cs"/>
      </a:defRPr>
    </a:lvl5pPr>
    <a:lvl6pPr marL="2286000" algn="l" defTabSz="914400" rtl="0" eaLnBrk="1" latinLnBrk="0" hangingPunct="1">
      <a:defRPr kern="1200">
        <a:solidFill>
          <a:schemeClr val="tx1"/>
        </a:solidFill>
        <a:latin typeface="Arial" charset="0"/>
        <a:ea typeface="ＭＳ Ｐゴシック" pitchFamily="18" charset="-128"/>
        <a:cs typeface="+mn-cs"/>
      </a:defRPr>
    </a:lvl6pPr>
    <a:lvl7pPr marL="2743200" algn="l" defTabSz="914400" rtl="0" eaLnBrk="1" latinLnBrk="0" hangingPunct="1">
      <a:defRPr kern="1200">
        <a:solidFill>
          <a:schemeClr val="tx1"/>
        </a:solidFill>
        <a:latin typeface="Arial" charset="0"/>
        <a:ea typeface="ＭＳ Ｐゴシック" pitchFamily="18" charset="-128"/>
        <a:cs typeface="+mn-cs"/>
      </a:defRPr>
    </a:lvl7pPr>
    <a:lvl8pPr marL="3200400" algn="l" defTabSz="914400" rtl="0" eaLnBrk="1" latinLnBrk="0" hangingPunct="1">
      <a:defRPr kern="1200">
        <a:solidFill>
          <a:schemeClr val="tx1"/>
        </a:solidFill>
        <a:latin typeface="Arial" charset="0"/>
        <a:ea typeface="ＭＳ Ｐゴシック" pitchFamily="18" charset="-128"/>
        <a:cs typeface="+mn-cs"/>
      </a:defRPr>
    </a:lvl8pPr>
    <a:lvl9pPr marL="3657600" algn="l" defTabSz="914400" rtl="0" eaLnBrk="1" latinLnBrk="0" hangingPunct="1">
      <a:defRPr kern="1200">
        <a:solidFill>
          <a:schemeClr val="tx1"/>
        </a:solidFill>
        <a:latin typeface="Arial" charset="0"/>
        <a:ea typeface="ＭＳ Ｐゴシック" pitchFamily="18"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clrMode="bw"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5302"/>
    <a:srgbClr val="EF692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68" autoAdjust="0"/>
    <p:restoredTop sz="78125" autoAdjust="0"/>
  </p:normalViewPr>
  <p:slideViewPr>
    <p:cSldViewPr snapToGrid="0">
      <p:cViewPr>
        <p:scale>
          <a:sx n="68" d="100"/>
          <a:sy n="68" d="100"/>
        </p:scale>
        <p:origin x="1248" y="256"/>
      </p:cViewPr>
      <p:guideLst>
        <p:guide orient="horz" pos="2160"/>
        <p:guide pos="2880"/>
      </p:guideLst>
    </p:cSldViewPr>
  </p:slideViewPr>
  <p:notesTextViewPr>
    <p:cViewPr>
      <p:scale>
        <a:sx n="85" d="100"/>
        <a:sy n="85"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notesMaster" Target="notesMasters/notesMaster1.xml"/><Relationship Id="rId24" Type="http://schemas.openxmlformats.org/officeDocument/2006/relationships/handoutMaster" Target="handoutMasters/handoutMaster1.xml"/><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wrap="square" lIns="93164" tIns="46582" rIns="93164" bIns="46582" numCol="1" anchor="t" anchorCtr="0" compatLnSpc="1">
            <a:prstTxWarp prst="textNoShape">
              <a:avLst/>
            </a:prstTxWarp>
          </a:bodyPr>
          <a:lstStyle>
            <a:lvl1pPr>
              <a:defRPr sz="1200">
                <a:latin typeface="Calibri" pitchFamily="18" charset="0"/>
              </a:defRPr>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wrap="square" lIns="93164" tIns="46582" rIns="93164" bIns="46582" numCol="1" anchor="t" anchorCtr="0" compatLnSpc="1">
            <a:prstTxWarp prst="textNoShape">
              <a:avLst/>
            </a:prstTxWarp>
          </a:bodyPr>
          <a:lstStyle>
            <a:lvl1pPr algn="r">
              <a:defRPr sz="1200">
                <a:latin typeface="Calibri" pitchFamily="18" charset="0"/>
              </a:defRPr>
            </a:lvl1pPr>
          </a:lstStyle>
          <a:p>
            <a:fld id="{8D2ECED6-52DF-4F4A-B406-E14ED45764E2}" type="datetime1">
              <a:rPr lang="en-US"/>
              <a:pPr/>
              <a:t>8/6/17</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wrap="square" lIns="93164" tIns="46582" rIns="93164" bIns="46582" numCol="1" anchor="b" anchorCtr="0" compatLnSpc="1">
            <a:prstTxWarp prst="textNoShape">
              <a:avLst/>
            </a:prstTxWarp>
          </a:bodyPr>
          <a:lstStyle>
            <a:lvl1pPr>
              <a:defRPr sz="1200">
                <a:latin typeface="Calibri" pitchFamily="18" charset="0"/>
              </a:defRPr>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wrap="square" lIns="93164" tIns="46582" rIns="93164" bIns="46582" numCol="1" anchor="b" anchorCtr="0" compatLnSpc="1">
            <a:prstTxWarp prst="textNoShape">
              <a:avLst/>
            </a:prstTxWarp>
          </a:bodyPr>
          <a:lstStyle>
            <a:lvl1pPr algn="r">
              <a:defRPr sz="1200">
                <a:latin typeface="Calibri" pitchFamily="18" charset="0"/>
              </a:defRPr>
            </a:lvl1pPr>
          </a:lstStyle>
          <a:p>
            <a:fld id="{43B957D2-5772-4166-A878-9586635B36FE}" type="slidenum">
              <a:rPr lang="en-US"/>
              <a:pPr/>
              <a:t>‹#›</a:t>
            </a:fld>
            <a:endParaRPr lang="en-US" dirty="0"/>
          </a:p>
        </p:txBody>
      </p:sp>
    </p:spTree>
    <p:extLst>
      <p:ext uri="{BB962C8B-B14F-4D97-AF65-F5344CB8AC3E}">
        <p14:creationId xmlns:p14="http://schemas.microsoft.com/office/powerpoint/2010/main" val="172472893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wrap="square" lIns="93164" tIns="46582" rIns="93164" bIns="46582" numCol="1" anchor="t" anchorCtr="0" compatLnSpc="1">
            <a:prstTxWarp prst="textNoShape">
              <a:avLst/>
            </a:prstTxWarp>
          </a:bodyPr>
          <a:lstStyle>
            <a:lvl1pPr>
              <a:defRPr sz="1200">
                <a:latin typeface="Calibri" pitchFamily="18" charset="0"/>
              </a:defRPr>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wrap="square" lIns="93164" tIns="46582" rIns="93164" bIns="46582" numCol="1" anchor="t" anchorCtr="0" compatLnSpc="1">
            <a:prstTxWarp prst="textNoShape">
              <a:avLst/>
            </a:prstTxWarp>
          </a:bodyPr>
          <a:lstStyle>
            <a:lvl1pPr algn="r">
              <a:defRPr sz="1200">
                <a:latin typeface="Calibri" pitchFamily="18" charset="0"/>
              </a:defRPr>
            </a:lvl1pPr>
          </a:lstStyle>
          <a:p>
            <a:fld id="{1788795F-E480-48BA-B040-8EA2F64E6190}" type="datetime1">
              <a:rPr lang="en-US"/>
              <a:pPr/>
              <a:t>8/6/17</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wrap="square" lIns="93164" tIns="46582" rIns="93164" bIns="46582" numCol="1" anchor="ctr" anchorCtr="0" compatLnSpc="1">
            <a:prstTxWarp prst="textNoShape">
              <a:avLst/>
            </a:prstTxWarp>
          </a:bodyPr>
          <a:lstStyle/>
          <a:p>
            <a:pPr lvl="0"/>
            <a:endParaRPr lang="en-US" dirty="0" smtClean="0"/>
          </a:p>
        </p:txBody>
      </p:sp>
      <p:sp>
        <p:nvSpPr>
          <p:cNvPr id="5" name="Notes Placeholder 4"/>
          <p:cNvSpPr>
            <a:spLocks noGrp="1"/>
          </p:cNvSpPr>
          <p:nvPr>
            <p:ph type="body" sz="quarter" idx="3"/>
          </p:nvPr>
        </p:nvSpPr>
        <p:spPr>
          <a:xfrm>
            <a:off x="701040" y="4415790"/>
            <a:ext cx="5608320" cy="4183380"/>
          </a:xfrm>
          <a:prstGeom prst="rect">
            <a:avLst/>
          </a:prstGeom>
        </p:spPr>
        <p:txBody>
          <a:bodyPr vert="horz" wrap="square" lIns="93164" tIns="46582" rIns="93164" bIns="46582" numCol="1" anchor="t" anchorCtr="0" compatLnSpc="1">
            <a:prstTxWarp prst="textNoShape">
              <a:avLst/>
            </a:prstTxWarp>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wrap="square" lIns="93164" tIns="46582" rIns="93164" bIns="46582" numCol="1" anchor="b" anchorCtr="0" compatLnSpc="1">
            <a:prstTxWarp prst="textNoShape">
              <a:avLst/>
            </a:prstTxWarp>
          </a:bodyPr>
          <a:lstStyle>
            <a:lvl1pPr>
              <a:defRPr sz="1200">
                <a:latin typeface="Calibri" pitchFamily="18" charset="0"/>
              </a:defRPr>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wrap="square" lIns="93164" tIns="46582" rIns="93164" bIns="46582" numCol="1" anchor="b" anchorCtr="0" compatLnSpc="1">
            <a:prstTxWarp prst="textNoShape">
              <a:avLst/>
            </a:prstTxWarp>
          </a:bodyPr>
          <a:lstStyle>
            <a:lvl1pPr algn="r">
              <a:defRPr sz="1200">
                <a:latin typeface="Calibri" pitchFamily="18" charset="0"/>
              </a:defRPr>
            </a:lvl1pPr>
          </a:lstStyle>
          <a:p>
            <a:fld id="{A48158D4-1039-494A-BF9A-627A922C6AA7}" type="slidenum">
              <a:rPr lang="en-US"/>
              <a:pPr/>
              <a:t>‹#›</a:t>
            </a:fld>
            <a:endParaRPr lang="en-US" dirty="0"/>
          </a:p>
        </p:txBody>
      </p:sp>
    </p:spTree>
    <p:extLst>
      <p:ext uri="{BB962C8B-B14F-4D97-AF65-F5344CB8AC3E}">
        <p14:creationId xmlns:p14="http://schemas.microsoft.com/office/powerpoint/2010/main" val="2351324613"/>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Calibri"/>
        <a:ea typeface="ＭＳ Ｐゴシック" pitchFamily="-28" charset="-128"/>
        <a:cs typeface="ＭＳ Ｐゴシック" pitchFamily="-28" charset="-128"/>
      </a:defRPr>
    </a:lvl1pPr>
    <a:lvl2pPr marL="457200" algn="l" defTabSz="457200" rtl="0" eaLnBrk="0" fontAlgn="base" hangingPunct="0">
      <a:spcBef>
        <a:spcPct val="30000"/>
      </a:spcBef>
      <a:spcAft>
        <a:spcPct val="0"/>
      </a:spcAft>
      <a:defRPr sz="1200" kern="1200">
        <a:solidFill>
          <a:schemeClr val="tx1"/>
        </a:solidFill>
        <a:latin typeface="Calibri"/>
        <a:ea typeface="ＭＳ Ｐゴシック" pitchFamily="-28" charset="-128"/>
        <a:cs typeface="+mn-cs"/>
      </a:defRPr>
    </a:lvl2pPr>
    <a:lvl3pPr marL="914400" algn="l" defTabSz="457200" rtl="0" eaLnBrk="0" fontAlgn="base" hangingPunct="0">
      <a:spcBef>
        <a:spcPct val="30000"/>
      </a:spcBef>
      <a:spcAft>
        <a:spcPct val="0"/>
      </a:spcAft>
      <a:defRPr sz="1200" kern="1200">
        <a:solidFill>
          <a:schemeClr val="tx1"/>
        </a:solidFill>
        <a:latin typeface="Calibri"/>
        <a:ea typeface="ＭＳ Ｐゴシック" pitchFamily="-28" charset="-128"/>
        <a:cs typeface="+mn-cs"/>
      </a:defRPr>
    </a:lvl3pPr>
    <a:lvl4pPr marL="1371600" algn="l" defTabSz="457200" rtl="0" eaLnBrk="0" fontAlgn="base" hangingPunct="0">
      <a:spcBef>
        <a:spcPct val="30000"/>
      </a:spcBef>
      <a:spcAft>
        <a:spcPct val="0"/>
      </a:spcAft>
      <a:defRPr sz="1200" kern="1200">
        <a:solidFill>
          <a:schemeClr val="tx1"/>
        </a:solidFill>
        <a:latin typeface="Calibri"/>
        <a:ea typeface="ＭＳ Ｐゴシック" pitchFamily="-28" charset="-128"/>
        <a:cs typeface="+mn-cs"/>
      </a:defRPr>
    </a:lvl4pPr>
    <a:lvl5pPr marL="1828800" algn="l" defTabSz="457200" rtl="0" eaLnBrk="0" fontAlgn="base" hangingPunct="0">
      <a:spcBef>
        <a:spcPct val="30000"/>
      </a:spcBef>
      <a:spcAft>
        <a:spcPct val="0"/>
      </a:spcAft>
      <a:defRPr sz="1200" kern="1200">
        <a:solidFill>
          <a:schemeClr val="tx1"/>
        </a:solidFill>
        <a:latin typeface="Calibri"/>
        <a:ea typeface="ＭＳ Ｐゴシック" pitchFamily="-28"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Warm up activity: on a piece of paper</a:t>
            </a:r>
            <a:r>
              <a:rPr lang="en-US" baseline="0" dirty="0" smtClean="0"/>
              <a:t> write: Your favorite subject area (e.g., biology, physics, poetry), where you </a:t>
            </a:r>
            <a:r>
              <a:rPr lang="en-US" baseline="0" smtClean="0"/>
              <a:t>were born, two </a:t>
            </a:r>
            <a:r>
              <a:rPr lang="en-US" baseline="0" dirty="0" smtClean="0"/>
              <a:t>things someone might not guess about you.</a:t>
            </a:r>
            <a:endParaRPr lang="en-US" dirty="0"/>
          </a:p>
        </p:txBody>
      </p:sp>
      <p:sp>
        <p:nvSpPr>
          <p:cNvPr id="4" name="Slide Number Placeholder 3"/>
          <p:cNvSpPr>
            <a:spLocks noGrp="1"/>
          </p:cNvSpPr>
          <p:nvPr>
            <p:ph type="sldNum" sz="quarter" idx="10"/>
          </p:nvPr>
        </p:nvSpPr>
        <p:spPr/>
        <p:txBody>
          <a:bodyPr/>
          <a:lstStyle/>
          <a:p>
            <a:fld id="{A48158D4-1039-494A-BF9A-627A922C6AA7}" type="slidenum">
              <a:rPr lang="en-US" smtClean="0"/>
              <a:pPr/>
              <a:t>0</a:t>
            </a:fld>
            <a:endParaRPr lang="en-US" dirty="0"/>
          </a:p>
        </p:txBody>
      </p:sp>
    </p:spTree>
    <p:extLst>
      <p:ext uri="{BB962C8B-B14F-4D97-AF65-F5344CB8AC3E}">
        <p14:creationId xmlns:p14="http://schemas.microsoft.com/office/powerpoint/2010/main" val="2695235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8158D4-1039-494A-BF9A-627A922C6AA7}" type="slidenum">
              <a:rPr lang="en-US" smtClean="0"/>
              <a:pPr/>
              <a:t>4</a:t>
            </a:fld>
            <a:endParaRPr lang="en-US" dirty="0"/>
          </a:p>
        </p:txBody>
      </p:sp>
    </p:spTree>
    <p:extLst>
      <p:ext uri="{BB962C8B-B14F-4D97-AF65-F5344CB8AC3E}">
        <p14:creationId xmlns:p14="http://schemas.microsoft.com/office/powerpoint/2010/main" val="2422932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Calibri"/>
                <a:ea typeface="ＭＳ Ｐゴシック" pitchFamily="-28" charset="-128"/>
                <a:cs typeface="ＭＳ Ｐゴシック" pitchFamily="-28" charset="-128"/>
              </a:rPr>
              <a:t>The National Commission on Teaching and America's Future proffers starker numbers, estimating that one-third of all new teachers leave after three years, and 46 percent are gone within five years.</a:t>
            </a:r>
            <a:endParaRPr lang="en-US" dirty="0"/>
          </a:p>
        </p:txBody>
      </p:sp>
      <p:sp>
        <p:nvSpPr>
          <p:cNvPr id="4" name="Slide Number Placeholder 3"/>
          <p:cNvSpPr>
            <a:spLocks noGrp="1"/>
          </p:cNvSpPr>
          <p:nvPr>
            <p:ph type="sldNum" sz="quarter" idx="10"/>
          </p:nvPr>
        </p:nvSpPr>
        <p:spPr/>
        <p:txBody>
          <a:bodyPr/>
          <a:lstStyle/>
          <a:p>
            <a:fld id="{A48158D4-1039-494A-BF9A-627A922C6AA7}" type="slidenum">
              <a:rPr lang="en-US" smtClean="0"/>
              <a:pPr/>
              <a:t>7</a:t>
            </a:fld>
            <a:endParaRPr lang="en-US" dirty="0"/>
          </a:p>
        </p:txBody>
      </p:sp>
    </p:spTree>
    <p:extLst>
      <p:ext uri="{BB962C8B-B14F-4D97-AF65-F5344CB8AC3E}">
        <p14:creationId xmlns:p14="http://schemas.microsoft.com/office/powerpoint/2010/main" val="35061570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228600" indent="-228600">
              <a:buFont typeface="+mj-lt"/>
              <a:buAutoNum type="arabicPeriod"/>
            </a:pPr>
            <a:r>
              <a:rPr lang="en-US" dirty="0" smtClean="0"/>
              <a:t>Attend all SMILE Teacher Workshops.</a:t>
            </a:r>
          </a:p>
          <a:p>
            <a:pPr marL="228600" indent="-228600">
              <a:buFont typeface="+mj-lt"/>
              <a:buAutoNum type="arabicPeriod"/>
            </a:pPr>
            <a:endParaRPr lang="en-US" dirty="0" smtClean="0"/>
          </a:p>
          <a:p>
            <a:pPr marL="228600" indent="-228600">
              <a:buFont typeface="+mj-lt"/>
              <a:buAutoNum type="arabicPeriod"/>
            </a:pPr>
            <a:r>
              <a:rPr lang="en-US" dirty="0" smtClean="0"/>
              <a:t>Identify and recruit eligible students from the appropriate grades to be members of the SMILE Club. Membership at any one time should be approximately 20. Clubs to begin meeting before October 1.</a:t>
            </a:r>
          </a:p>
          <a:p>
            <a:pPr marL="228600" indent="-228600">
              <a:buFont typeface="+mj-lt"/>
              <a:buAutoNum type="arabicPeriod"/>
            </a:pPr>
            <a:endParaRPr lang="en-US" dirty="0" smtClean="0"/>
          </a:p>
          <a:p>
            <a:pPr marL="228600" indent="-228600">
              <a:buFont typeface="+mj-lt"/>
              <a:buAutoNum type="arabicPeriod"/>
            </a:pPr>
            <a:r>
              <a:rPr lang="en-US" dirty="0" smtClean="0"/>
              <a:t>Plan and direct weekly integrated math and science activities for the SMILE Club. About 30 meetings should be held during the school year. Meetings that are canceled or postponed should be rescheduled. Dependability and continuity are important to the success of SMILE students. Select meeting times that are convenient for the most students. Negotiate solutions to conflicts with other activities in the school. </a:t>
            </a:r>
          </a:p>
          <a:p>
            <a:pPr marL="228600" indent="-228600">
              <a:buFont typeface="+mj-lt"/>
              <a:buAutoNum type="arabicPeriod"/>
            </a:pPr>
            <a:endParaRPr lang="en-US" dirty="0" smtClean="0"/>
          </a:p>
          <a:p>
            <a:pPr marL="228600" indent="-228600">
              <a:buFont typeface="+mj-lt"/>
              <a:buAutoNum type="arabicPeriod"/>
            </a:pPr>
            <a:r>
              <a:rPr lang="en-US" dirty="0" smtClean="0"/>
              <a:t>Prepare students for, and participate with students in, the SMILE special events arrange for and coordinate transportation to and from these events.</a:t>
            </a:r>
          </a:p>
          <a:p>
            <a:pPr marL="228600" indent="-228600">
              <a:buFont typeface="+mj-lt"/>
              <a:buAutoNum type="arabicPeriod"/>
            </a:pPr>
            <a:endParaRPr lang="en-US" dirty="0" smtClean="0"/>
          </a:p>
          <a:p>
            <a:pPr marL="228600" indent="-228600">
              <a:buFont typeface="+mj-lt"/>
              <a:buAutoNum type="arabicPeriod"/>
            </a:pPr>
            <a:r>
              <a:rPr lang="en-US" dirty="0" smtClean="0"/>
              <a:t>Keep records of the following and report to the SMILE Office:</a:t>
            </a:r>
          </a:p>
          <a:p>
            <a:pPr marL="228600" indent="-228600">
              <a:buFont typeface="Arial" charset="0"/>
              <a:buChar char="•"/>
            </a:pPr>
            <a:r>
              <a:rPr lang="en-US" dirty="0" smtClean="0"/>
              <a:t>Student membership (see Section 3 - Membership in the SMILE Handbook for a sample of the application form and instructions for completing it).</a:t>
            </a:r>
          </a:p>
          <a:p>
            <a:pPr marL="228600" indent="-228600">
              <a:buFont typeface="Arial" charset="0"/>
              <a:buChar char="•"/>
            </a:pPr>
            <a:r>
              <a:rPr lang="en-US" dirty="0" smtClean="0"/>
              <a:t>Club activity logs.</a:t>
            </a:r>
          </a:p>
          <a:p>
            <a:pPr marL="228600" indent="-228600">
              <a:buFont typeface="Arial" charset="0"/>
              <a:buChar char="•"/>
            </a:pPr>
            <a:r>
              <a:rPr lang="en-US" dirty="0" smtClean="0"/>
              <a:t>Expenditures from SMILE Club funds (if applicable - report only if there are issues).</a:t>
            </a:r>
          </a:p>
          <a:p>
            <a:pPr marL="228600" indent="-228600">
              <a:buFont typeface="+mj-lt"/>
              <a:buAutoNum type="arabicPeriod" startAt="7"/>
            </a:pPr>
            <a:endParaRPr lang="en-US" dirty="0" smtClean="0"/>
          </a:p>
          <a:p>
            <a:pPr marL="228600" indent="-228600">
              <a:buFont typeface="+mj-lt"/>
              <a:buAutoNum type="arabicPeriod" startAt="7"/>
            </a:pPr>
            <a:r>
              <a:rPr lang="en-US" dirty="0" smtClean="0"/>
              <a:t>Keep SMILE equipment and materials in good working order. Share materials and expertise with colleagues. </a:t>
            </a:r>
          </a:p>
          <a:p>
            <a:pPr marL="228600" indent="-228600">
              <a:buFont typeface="+mj-lt"/>
              <a:buAutoNum type="arabicPeriod" startAt="7"/>
            </a:pPr>
            <a:endParaRPr lang="en-US" dirty="0" smtClean="0"/>
          </a:p>
          <a:p>
            <a:pPr marL="228600" indent="-228600">
              <a:buFont typeface="+mj-lt"/>
              <a:buAutoNum type="arabicPeriod" startAt="7"/>
            </a:pPr>
            <a:r>
              <a:rPr lang="en-US" dirty="0" smtClean="0"/>
              <a:t>Maintain contact with and encourage participation of parents of SMILE students.</a:t>
            </a:r>
          </a:p>
          <a:p>
            <a:pPr marL="228600" indent="-228600">
              <a:buFont typeface="+mj-lt"/>
              <a:buAutoNum type="arabicPeriod" startAt="7"/>
            </a:pPr>
            <a:endParaRPr lang="en-US" dirty="0" smtClean="0"/>
          </a:p>
          <a:p>
            <a:pPr marL="228600" indent="-228600">
              <a:buFont typeface="+mj-lt"/>
              <a:buAutoNum type="arabicPeriod" startAt="7"/>
            </a:pPr>
            <a:r>
              <a:rPr lang="en-US" dirty="0" smtClean="0"/>
              <a:t>Facilitate transportation of students to and from SMILE meetings and field trips.</a:t>
            </a:r>
          </a:p>
          <a:p>
            <a:pPr marL="228600" indent="-228600">
              <a:buFont typeface="+mj-lt"/>
              <a:buAutoNum type="arabicPeriod" startAt="7"/>
            </a:pPr>
            <a:endParaRPr lang="en-US" dirty="0"/>
          </a:p>
        </p:txBody>
      </p:sp>
      <p:sp>
        <p:nvSpPr>
          <p:cNvPr id="4" name="Slide Number Placeholder 3"/>
          <p:cNvSpPr>
            <a:spLocks noGrp="1"/>
          </p:cNvSpPr>
          <p:nvPr>
            <p:ph type="sldNum" sz="quarter" idx="10"/>
          </p:nvPr>
        </p:nvSpPr>
        <p:spPr/>
        <p:txBody>
          <a:bodyPr/>
          <a:lstStyle/>
          <a:p>
            <a:fld id="{A48158D4-1039-494A-BF9A-627A922C6AA7}" type="slidenum">
              <a:rPr lang="en-US" smtClean="0"/>
              <a:pPr/>
              <a:t>18</a:t>
            </a:fld>
            <a:endParaRPr lang="en-US" dirty="0"/>
          </a:p>
        </p:txBody>
      </p:sp>
    </p:spTree>
    <p:extLst>
      <p:ext uri="{BB962C8B-B14F-4D97-AF65-F5344CB8AC3E}">
        <p14:creationId xmlns:p14="http://schemas.microsoft.com/office/powerpoint/2010/main" val="1904207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jpeg"/><Relationship Id="rId3" Type="http://schemas.openxmlformats.org/officeDocument/2006/relationships/image" Target="../media/image5.jpe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276600"/>
            <a:ext cx="7315200" cy="2057400"/>
          </a:xfrm>
        </p:spPr>
        <p:txBody>
          <a:bodyPr>
            <a:normAutofit/>
          </a:bodyPr>
          <a:lstStyle>
            <a:lvl1pPr>
              <a:defRPr sz="320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914400" y="5486400"/>
            <a:ext cx="5943600" cy="914400"/>
          </a:xfrm>
        </p:spPr>
        <p:txBody>
          <a:bodyPr>
            <a:normAutofit/>
          </a:bodyPr>
          <a:lstStyle>
            <a:lvl1pPr marL="0" indent="0" algn="r">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Large photo no bullets">
    <p:spTree>
      <p:nvGrpSpPr>
        <p:cNvPr id="1" name=""/>
        <p:cNvGrpSpPr/>
        <p:nvPr/>
      </p:nvGrpSpPr>
      <p:grpSpPr>
        <a:xfrm>
          <a:off x="0" y="0"/>
          <a:ext cx="0" cy="0"/>
          <a:chOff x="0" y="0"/>
          <a:chExt cx="0" cy="0"/>
        </a:xfrm>
      </p:grpSpPr>
      <p:sp>
        <p:nvSpPr>
          <p:cNvPr id="2" name="Title 1"/>
          <p:cNvSpPr>
            <a:spLocks noGrp="1"/>
          </p:cNvSpPr>
          <p:nvPr>
            <p:ph type="title"/>
          </p:nvPr>
        </p:nvSpPr>
        <p:spPr>
          <a:xfrm>
            <a:off x="1143000" y="457200"/>
            <a:ext cx="7543800" cy="715962"/>
          </a:xfrm>
        </p:spPr>
        <p:txBody>
          <a:bodyPr/>
          <a:lstStyle>
            <a:lvl1pPr>
              <a:defRPr/>
            </a:lvl1pPr>
          </a:lstStyle>
          <a:p>
            <a:r>
              <a:rPr lang="en-US" smtClean="0"/>
              <a:t>Click to edit Master title style</a:t>
            </a:r>
            <a:endParaRPr lang="en-US" dirty="0"/>
          </a:p>
        </p:txBody>
      </p:sp>
      <p:sp>
        <p:nvSpPr>
          <p:cNvPr id="4" name="Content Placeholder 3"/>
          <p:cNvSpPr>
            <a:spLocks noGrp="1"/>
          </p:cNvSpPr>
          <p:nvPr>
            <p:ph sz="half" idx="2"/>
          </p:nvPr>
        </p:nvSpPr>
        <p:spPr>
          <a:xfrm>
            <a:off x="1143000" y="1371600"/>
            <a:ext cx="3657600" cy="4572000"/>
          </a:xfrm>
        </p:spPr>
        <p:txBody>
          <a:bodyPr/>
          <a:lstStyle>
            <a:lvl1pPr marL="0" indent="0">
              <a:buFontTx/>
              <a:buNone/>
              <a:defRPr sz="2400"/>
            </a:lvl1pPr>
            <a:lvl2pPr marL="0" indent="0">
              <a:buFontTx/>
              <a:buNone/>
              <a:defRPr sz="2000"/>
            </a:lvl2pPr>
            <a:lvl3pPr marL="0" indent="0">
              <a:buFontTx/>
              <a:buNone/>
              <a:defRPr sz="1800"/>
            </a:lvl3pPr>
            <a:lvl4pPr marL="0" indent="0">
              <a:buFontTx/>
              <a:buNone/>
              <a:defRPr sz="16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Picture Placeholder 5"/>
          <p:cNvSpPr>
            <a:spLocks noGrp="1"/>
          </p:cNvSpPr>
          <p:nvPr>
            <p:ph type="pic" sz="quarter" idx="13"/>
          </p:nvPr>
        </p:nvSpPr>
        <p:spPr>
          <a:xfrm>
            <a:off x="5029200" y="1371600"/>
            <a:ext cx="3657600" cy="3657600"/>
          </a:xfrm>
        </p:spPr>
        <p:txBody>
          <a:bodyPr rtlCol="0">
            <a:normAutofit/>
          </a:bodyPr>
          <a:lstStyle>
            <a:lvl1pPr>
              <a:buNone/>
              <a:defRPr/>
            </a:lvl1pPr>
          </a:lstStyle>
          <a:p>
            <a:pPr lvl="0"/>
            <a:r>
              <a:rPr lang="en-US" noProof="0" dirty="0" smtClean="0"/>
              <a:t>Click icon to add picture</a:t>
            </a:r>
            <a:endParaRPr lang="en-US" noProof="0" dirty="0"/>
          </a:p>
        </p:txBody>
      </p:sp>
      <p:sp>
        <p:nvSpPr>
          <p:cNvPr id="6" name="Slide Number Placeholder 6"/>
          <p:cNvSpPr>
            <a:spLocks noGrp="1"/>
          </p:cNvSpPr>
          <p:nvPr>
            <p:ph type="sldNum" sz="quarter" idx="14"/>
          </p:nvPr>
        </p:nvSpPr>
        <p:spPr>
          <a:xfrm>
            <a:off x="11430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200">
                <a:solidFill>
                  <a:srgbClr val="000000"/>
                </a:solidFill>
                <a:latin typeface="Calibri" pitchFamily="18" charset="0"/>
              </a:defRPr>
            </a:lvl1pPr>
          </a:lstStyle>
          <a:p>
            <a:fld id="{27D8354A-D6E0-492B-A26A-0C3B3EC7155D}" type="slidenum">
              <a:rPr lang="en-US"/>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Large photo w/numbered text">
    <p:spTree>
      <p:nvGrpSpPr>
        <p:cNvPr id="1" name=""/>
        <p:cNvGrpSpPr/>
        <p:nvPr/>
      </p:nvGrpSpPr>
      <p:grpSpPr>
        <a:xfrm>
          <a:off x="0" y="0"/>
          <a:ext cx="0" cy="0"/>
          <a:chOff x="0" y="0"/>
          <a:chExt cx="0" cy="0"/>
        </a:xfrm>
      </p:grpSpPr>
      <p:sp>
        <p:nvSpPr>
          <p:cNvPr id="2" name="Title 1"/>
          <p:cNvSpPr>
            <a:spLocks noGrp="1"/>
          </p:cNvSpPr>
          <p:nvPr>
            <p:ph type="title"/>
          </p:nvPr>
        </p:nvSpPr>
        <p:spPr>
          <a:xfrm>
            <a:off x="1143000" y="457200"/>
            <a:ext cx="7543800" cy="6858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3000" y="1371600"/>
            <a:ext cx="3657600" cy="4572000"/>
          </a:xfrm>
        </p:spPr>
        <p:txBody>
          <a:bodyPr/>
          <a:lstStyle>
            <a:lvl1pPr marL="457200" indent="-457200">
              <a:buFont typeface="+mj-lt"/>
              <a:buAutoNum type="arabicPeriod"/>
              <a:defRPr sz="2400"/>
            </a:lvl1pPr>
            <a:lvl2pPr marL="681038" indent="-228600">
              <a:defRPr sz="2000"/>
            </a:lvl2pPr>
            <a:lvl3pPr marL="920750" indent="-228600">
              <a:defRPr sz="1800"/>
            </a:lvl3pPr>
            <a:lvl4pPr marL="1138238" indent="-228600">
              <a:defRPr sz="1600"/>
            </a:lvl4pPr>
            <a:lvl5pPr marL="1377950" indent="-228600">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Picture Placeholder 5"/>
          <p:cNvSpPr>
            <a:spLocks noGrp="1"/>
          </p:cNvSpPr>
          <p:nvPr>
            <p:ph type="pic" sz="quarter" idx="13"/>
          </p:nvPr>
        </p:nvSpPr>
        <p:spPr>
          <a:xfrm>
            <a:off x="5029200" y="1371600"/>
            <a:ext cx="3657600" cy="3657600"/>
          </a:xfrm>
        </p:spPr>
        <p:txBody>
          <a:bodyPr rtlCol="0">
            <a:normAutofit/>
          </a:bodyPr>
          <a:lstStyle>
            <a:lvl1pPr>
              <a:buNone/>
              <a:defRPr/>
            </a:lvl1pPr>
          </a:lstStyle>
          <a:p>
            <a:pPr lvl="0"/>
            <a:r>
              <a:rPr lang="en-US" noProof="0" dirty="0" smtClean="0"/>
              <a:t>Click icon to add picture</a:t>
            </a:r>
            <a:endParaRPr lang="en-US" noProof="0" dirty="0"/>
          </a:p>
        </p:txBody>
      </p:sp>
      <p:sp>
        <p:nvSpPr>
          <p:cNvPr id="5" name="Slide Number Placeholder 6"/>
          <p:cNvSpPr>
            <a:spLocks noGrp="1"/>
          </p:cNvSpPr>
          <p:nvPr>
            <p:ph type="sldNum" sz="quarter" idx="14"/>
          </p:nvPr>
        </p:nvSpPr>
        <p:spPr>
          <a:xfrm>
            <a:off x="11430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200">
                <a:solidFill>
                  <a:srgbClr val="000000"/>
                </a:solidFill>
                <a:latin typeface="Calibri" pitchFamily="18" charset="0"/>
              </a:defRPr>
            </a:lvl1pPr>
          </a:lstStyle>
          <a:p>
            <a:fld id="{45231EA0-DE2E-4973-9BF1-ADD7D3932222}" type="slidenum">
              <a:rPr lang="en-US"/>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2-column text w/bullets">
    <p:spTree>
      <p:nvGrpSpPr>
        <p:cNvPr id="1" name=""/>
        <p:cNvGrpSpPr/>
        <p:nvPr/>
      </p:nvGrpSpPr>
      <p:grpSpPr>
        <a:xfrm>
          <a:off x="0" y="0"/>
          <a:ext cx="0" cy="0"/>
          <a:chOff x="0" y="0"/>
          <a:chExt cx="0" cy="0"/>
        </a:xfrm>
      </p:grpSpPr>
      <p:sp>
        <p:nvSpPr>
          <p:cNvPr id="2" name="Title 1"/>
          <p:cNvSpPr>
            <a:spLocks noGrp="1"/>
          </p:cNvSpPr>
          <p:nvPr>
            <p:ph type="title"/>
          </p:nvPr>
        </p:nvSpPr>
        <p:spPr>
          <a:xfrm>
            <a:off x="1143000" y="457200"/>
            <a:ext cx="7543800" cy="715962"/>
          </a:xfrm>
        </p:spPr>
        <p:txBody>
          <a:bodyPr/>
          <a:lstStyle>
            <a:lvl1pPr>
              <a:defRPr/>
            </a:lvl1pPr>
          </a:lstStyle>
          <a:p>
            <a:r>
              <a:rPr lang="en-US" smtClean="0"/>
              <a:t>Click to edit Master title style</a:t>
            </a:r>
            <a:endParaRPr lang="en-US" dirty="0"/>
          </a:p>
        </p:txBody>
      </p:sp>
      <p:sp>
        <p:nvSpPr>
          <p:cNvPr id="4" name="Content Placeholder 3"/>
          <p:cNvSpPr>
            <a:spLocks noGrp="1"/>
          </p:cNvSpPr>
          <p:nvPr>
            <p:ph sz="half" idx="2"/>
          </p:nvPr>
        </p:nvSpPr>
        <p:spPr>
          <a:xfrm>
            <a:off x="1143000" y="1371600"/>
            <a:ext cx="3657600" cy="4572000"/>
          </a:xfrm>
        </p:spPr>
        <p:txBody>
          <a:bodyPr/>
          <a:lstStyle>
            <a:lvl1pPr>
              <a:defRPr sz="2400"/>
            </a:lvl1pPr>
            <a:lvl2pPr>
              <a:defRPr sz="2000"/>
            </a:lvl2pPr>
            <a:lvl3pPr>
              <a:defRPr sz="1800"/>
            </a:lvl3pPr>
            <a:lvl4pPr>
              <a:defRPr sz="16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5029200" y="1371600"/>
            <a:ext cx="3657600" cy="4572000"/>
          </a:xfrm>
        </p:spPr>
        <p:txBody>
          <a:bodyPr/>
          <a:lstStyle>
            <a:lvl1pPr>
              <a:defRPr sz="2400"/>
            </a:lvl1pPr>
            <a:lvl2pPr>
              <a:defRPr sz="2000"/>
            </a:lvl2pPr>
            <a:lvl3pPr>
              <a:defRPr sz="1800"/>
            </a:lvl3pPr>
            <a:lvl4pPr>
              <a:defRPr sz="16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6"/>
          <p:cNvSpPr>
            <a:spLocks noGrp="1"/>
          </p:cNvSpPr>
          <p:nvPr>
            <p:ph type="sldNum" sz="quarter" idx="10"/>
          </p:nvPr>
        </p:nvSpPr>
        <p:spPr>
          <a:xfrm>
            <a:off x="11430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200">
                <a:solidFill>
                  <a:srgbClr val="000000"/>
                </a:solidFill>
                <a:latin typeface="Calibri" pitchFamily="18" charset="0"/>
              </a:defRPr>
            </a:lvl1pPr>
          </a:lstStyle>
          <a:p>
            <a:fld id="{6DB74C9B-4D2C-4CD3-A13E-CBEF015F45D3}" type="slidenum">
              <a:rPr lang="en-US"/>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2-column text no bullets">
    <p:spTree>
      <p:nvGrpSpPr>
        <p:cNvPr id="1" name=""/>
        <p:cNvGrpSpPr/>
        <p:nvPr/>
      </p:nvGrpSpPr>
      <p:grpSpPr>
        <a:xfrm>
          <a:off x="0" y="0"/>
          <a:ext cx="0" cy="0"/>
          <a:chOff x="0" y="0"/>
          <a:chExt cx="0" cy="0"/>
        </a:xfrm>
      </p:grpSpPr>
      <p:sp>
        <p:nvSpPr>
          <p:cNvPr id="2" name="Title 1"/>
          <p:cNvSpPr>
            <a:spLocks noGrp="1"/>
          </p:cNvSpPr>
          <p:nvPr>
            <p:ph type="title"/>
          </p:nvPr>
        </p:nvSpPr>
        <p:spPr>
          <a:xfrm>
            <a:off x="1143000" y="457200"/>
            <a:ext cx="7543800" cy="715962"/>
          </a:xfrm>
        </p:spPr>
        <p:txBody>
          <a:bodyPr/>
          <a:lstStyle>
            <a:lvl1pPr>
              <a:defRPr/>
            </a:lvl1pPr>
          </a:lstStyle>
          <a:p>
            <a:r>
              <a:rPr lang="en-US" smtClean="0"/>
              <a:t>Click to edit Master title style</a:t>
            </a:r>
            <a:endParaRPr lang="en-US" dirty="0"/>
          </a:p>
        </p:txBody>
      </p:sp>
      <p:sp>
        <p:nvSpPr>
          <p:cNvPr id="4" name="Content Placeholder 3"/>
          <p:cNvSpPr>
            <a:spLocks noGrp="1"/>
          </p:cNvSpPr>
          <p:nvPr>
            <p:ph sz="half" idx="2"/>
          </p:nvPr>
        </p:nvSpPr>
        <p:spPr>
          <a:xfrm>
            <a:off x="1143000" y="1371600"/>
            <a:ext cx="3657600" cy="4572000"/>
          </a:xfrm>
        </p:spPr>
        <p:txBody>
          <a:bodyPr/>
          <a:lstStyle>
            <a:lvl1pPr marL="0" indent="0">
              <a:buFontTx/>
              <a:buNone/>
              <a:defRPr sz="2400"/>
            </a:lvl1pPr>
            <a:lvl2pPr marL="0" indent="0">
              <a:buFontTx/>
              <a:buNone/>
              <a:defRPr sz="2000"/>
            </a:lvl2pPr>
            <a:lvl3pPr marL="0" indent="0">
              <a:buFontTx/>
              <a:buNone/>
              <a:defRPr sz="1800"/>
            </a:lvl3pPr>
            <a:lvl4pPr marL="0" indent="0">
              <a:buFontTx/>
              <a:buNone/>
              <a:defRPr sz="16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5029200" y="1371600"/>
            <a:ext cx="3657600" cy="4572000"/>
          </a:xfrm>
        </p:spPr>
        <p:txBody>
          <a:bodyPr/>
          <a:lstStyle>
            <a:lvl1pPr marL="0" indent="0">
              <a:buFontTx/>
              <a:buNone/>
              <a:defRPr sz="2400"/>
            </a:lvl1pPr>
            <a:lvl2pPr marL="0" indent="0">
              <a:buFontTx/>
              <a:buNone/>
              <a:defRPr sz="2000"/>
            </a:lvl2pPr>
            <a:lvl3pPr marL="0" indent="0">
              <a:buFontTx/>
              <a:buNone/>
              <a:defRPr sz="1800"/>
            </a:lvl3pPr>
            <a:lvl4pPr marL="0" indent="0">
              <a:buFontTx/>
              <a:buNone/>
              <a:defRPr sz="16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6"/>
          <p:cNvSpPr>
            <a:spLocks noGrp="1"/>
          </p:cNvSpPr>
          <p:nvPr>
            <p:ph type="sldNum" sz="quarter" idx="10"/>
          </p:nvPr>
        </p:nvSpPr>
        <p:spPr>
          <a:xfrm>
            <a:off x="11430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200">
                <a:solidFill>
                  <a:srgbClr val="000000"/>
                </a:solidFill>
                <a:latin typeface="Calibri" pitchFamily="18" charset="0"/>
              </a:defRPr>
            </a:lvl1pPr>
          </a:lstStyle>
          <a:p>
            <a:fld id="{9A16B99C-C889-4359-9EC5-594956504860}" type="slidenum">
              <a:rPr lang="en-US"/>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2-column numbered text">
    <p:spTree>
      <p:nvGrpSpPr>
        <p:cNvPr id="1" name=""/>
        <p:cNvGrpSpPr/>
        <p:nvPr/>
      </p:nvGrpSpPr>
      <p:grpSpPr>
        <a:xfrm>
          <a:off x="0" y="0"/>
          <a:ext cx="0" cy="0"/>
          <a:chOff x="0" y="0"/>
          <a:chExt cx="0" cy="0"/>
        </a:xfrm>
      </p:grpSpPr>
      <p:sp>
        <p:nvSpPr>
          <p:cNvPr id="2" name="Title 1"/>
          <p:cNvSpPr>
            <a:spLocks noGrp="1"/>
          </p:cNvSpPr>
          <p:nvPr>
            <p:ph type="title"/>
          </p:nvPr>
        </p:nvSpPr>
        <p:spPr>
          <a:xfrm>
            <a:off x="1143000" y="457200"/>
            <a:ext cx="7543800" cy="6858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3000" y="1371600"/>
            <a:ext cx="3657600" cy="4572000"/>
          </a:xfrm>
        </p:spPr>
        <p:txBody>
          <a:bodyPr/>
          <a:lstStyle>
            <a:lvl1pPr marL="457200" indent="-457200">
              <a:buFont typeface="+mj-lt"/>
              <a:buAutoNum type="arabicPeriod"/>
              <a:defRPr sz="2400"/>
            </a:lvl1pPr>
            <a:lvl2pPr marL="681038" indent="-228600">
              <a:defRPr sz="2000"/>
            </a:lvl2pPr>
            <a:lvl3pPr marL="920750" indent="-228600">
              <a:defRPr sz="1800"/>
            </a:lvl3pPr>
            <a:lvl4pPr marL="1138238" indent="-228600">
              <a:defRPr sz="1600"/>
            </a:lvl4pPr>
            <a:lvl5pPr marL="1377950" indent="-228600">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2"/>
          <p:cNvSpPr>
            <a:spLocks noGrp="1"/>
          </p:cNvSpPr>
          <p:nvPr>
            <p:ph sz="half" idx="13"/>
          </p:nvPr>
        </p:nvSpPr>
        <p:spPr>
          <a:xfrm>
            <a:off x="5029200" y="1371600"/>
            <a:ext cx="3657600" cy="4572000"/>
          </a:xfrm>
        </p:spPr>
        <p:txBody>
          <a:bodyPr/>
          <a:lstStyle>
            <a:lvl1pPr marL="457200" indent="-457200">
              <a:buFont typeface="+mj-lt"/>
              <a:buAutoNum type="arabicPeriod"/>
              <a:defRPr sz="2400"/>
            </a:lvl1pPr>
            <a:lvl2pPr marL="681038" indent="-228600">
              <a:defRPr sz="2000"/>
            </a:lvl2pPr>
            <a:lvl3pPr marL="920750" indent="-228600">
              <a:defRPr sz="1800"/>
            </a:lvl3pPr>
            <a:lvl4pPr marL="1138238" indent="-228600">
              <a:defRPr sz="1600"/>
            </a:lvl4pPr>
            <a:lvl5pPr marL="1377950" indent="-228600">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6"/>
          <p:cNvSpPr>
            <a:spLocks noGrp="1"/>
          </p:cNvSpPr>
          <p:nvPr>
            <p:ph type="sldNum" sz="quarter" idx="14"/>
          </p:nvPr>
        </p:nvSpPr>
        <p:spPr>
          <a:xfrm>
            <a:off x="11430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200">
                <a:solidFill>
                  <a:srgbClr val="000000"/>
                </a:solidFill>
                <a:latin typeface="Calibri" pitchFamily="18" charset="0"/>
              </a:defRPr>
            </a:lvl1pPr>
          </a:lstStyle>
          <a:p>
            <a:fld id="{58B7663D-964A-484C-BC60-0DBADC50DE18}" type="slidenum">
              <a:rPr lang="en-US"/>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Headline only">
    <p:spTree>
      <p:nvGrpSpPr>
        <p:cNvPr id="1" name=""/>
        <p:cNvGrpSpPr/>
        <p:nvPr/>
      </p:nvGrpSpPr>
      <p:grpSpPr>
        <a:xfrm>
          <a:off x="0" y="0"/>
          <a:ext cx="0" cy="0"/>
          <a:chOff x="0" y="0"/>
          <a:chExt cx="0" cy="0"/>
        </a:xfrm>
      </p:grpSpPr>
      <p:sp>
        <p:nvSpPr>
          <p:cNvPr id="2" name="Title 1"/>
          <p:cNvSpPr>
            <a:spLocks noGrp="1"/>
          </p:cNvSpPr>
          <p:nvPr>
            <p:ph type="title"/>
          </p:nvPr>
        </p:nvSpPr>
        <p:spPr>
          <a:xfrm>
            <a:off x="1143000" y="457200"/>
            <a:ext cx="7315200" cy="685800"/>
          </a:xfrm>
        </p:spPr>
        <p:txBody>
          <a:bodyPr/>
          <a:lstStyle/>
          <a:p>
            <a:r>
              <a:rPr lang="en-US" smtClean="0"/>
              <a:t>Click to edit Master title style</a:t>
            </a:r>
            <a:endParaRPr lang="en-US" dirty="0"/>
          </a:p>
        </p:txBody>
      </p:sp>
      <p:sp>
        <p:nvSpPr>
          <p:cNvPr id="3" name="Slide Number Placeholder 6"/>
          <p:cNvSpPr>
            <a:spLocks noGrp="1"/>
          </p:cNvSpPr>
          <p:nvPr>
            <p:ph type="sldNum" sz="quarter" idx="10"/>
          </p:nvPr>
        </p:nvSpPr>
        <p:spPr>
          <a:xfrm>
            <a:off x="11430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200">
                <a:solidFill>
                  <a:srgbClr val="000000"/>
                </a:solidFill>
                <a:latin typeface="Calibri" pitchFamily="18" charset="0"/>
              </a:defRPr>
            </a:lvl1pPr>
          </a:lstStyle>
          <a:p>
            <a:fld id="{E5318247-3C8C-4BB9-950C-FB0D6668FF23}" type="slidenum">
              <a:rPr lang="en-US"/>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White">
    <p:spTree>
      <p:nvGrpSpPr>
        <p:cNvPr id="1" name=""/>
        <p:cNvGrpSpPr/>
        <p:nvPr/>
      </p:nvGrpSpPr>
      <p:grpSpPr>
        <a:xfrm>
          <a:off x="0" y="0"/>
          <a:ext cx="0" cy="0"/>
          <a:chOff x="0" y="0"/>
          <a:chExt cx="0" cy="0"/>
        </a:xfrm>
      </p:grpSpPr>
      <p:sp>
        <p:nvSpPr>
          <p:cNvPr id="2" name="Slide Number Placeholder 6"/>
          <p:cNvSpPr>
            <a:spLocks noGrp="1"/>
          </p:cNvSpPr>
          <p:nvPr>
            <p:ph type="sldNum" sz="quarter" idx="10"/>
          </p:nvPr>
        </p:nvSpPr>
        <p:spPr>
          <a:xfrm>
            <a:off x="11430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200">
                <a:solidFill>
                  <a:srgbClr val="000000"/>
                </a:solidFill>
                <a:latin typeface="Calibri" pitchFamily="18" charset="0"/>
              </a:defRPr>
            </a:lvl1pPr>
          </a:lstStyle>
          <a:p>
            <a:fld id="{3F32FF07-FC4E-4AB0-84D7-488188A4CF17}" type="slidenum">
              <a:rPr lang="en-US"/>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1_Title Slide Option 3">
    <p:bg>
      <p:bgPr>
        <a:blipFill dpi="0" rotWithShape="0">
          <a:blip r:embed="rId2"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258763" y="2357438"/>
            <a:ext cx="8616950" cy="418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2130552" y="301752"/>
            <a:ext cx="6400800" cy="1371600"/>
          </a:xfrm>
        </p:spPr>
        <p:txBody>
          <a:bodyPr/>
          <a:lstStyle>
            <a:lvl1pPr algn="l">
              <a:defRPr sz="3600">
                <a:solidFill>
                  <a:schemeClr val="tx1"/>
                </a:solidFill>
                <a:effectLst/>
              </a:defRPr>
            </a:lvl1pPr>
          </a:lstStyle>
          <a:p>
            <a:r>
              <a:rPr lang="en-US" smtClean="0"/>
              <a:t>Click to edit Master title style</a:t>
            </a:r>
            <a:endParaRPr lang="en-US" dirty="0"/>
          </a:p>
        </p:txBody>
      </p:sp>
      <p:sp>
        <p:nvSpPr>
          <p:cNvPr id="3075" name="Rectangle 3"/>
          <p:cNvSpPr>
            <a:spLocks noGrp="1" noChangeArrowheads="1"/>
          </p:cNvSpPr>
          <p:nvPr>
            <p:ph type="subTitle" idx="1"/>
          </p:nvPr>
        </p:nvSpPr>
        <p:spPr>
          <a:xfrm>
            <a:off x="2130552" y="1828800"/>
            <a:ext cx="6400800" cy="685800"/>
          </a:xfrm>
        </p:spPr>
        <p:txBody>
          <a:bodyPr/>
          <a:lstStyle>
            <a:lvl1pPr marL="0" indent="0" algn="l">
              <a:buFont typeface="Times" pitchFamily="-96" charset="0"/>
              <a:buNone/>
              <a:defRPr kumimoji="0" lang="en-US" sz="1800" b="0" i="0" u="none" strike="noStrike" kern="0" cap="none" spc="0" normalizeH="0" baseline="0" noProof="0" dirty="0">
                <a:ln>
                  <a:noFill/>
                </a:ln>
                <a:solidFill>
                  <a:sysClr val="windowText" lastClr="000000">
                    <a:lumMod val="75000"/>
                    <a:lumOff val="25000"/>
                  </a:sysClr>
                </a:solidFill>
                <a:effectLst/>
                <a:uLnTx/>
                <a:uFillTx/>
                <a:latin typeface="Calibri"/>
                <a:ea typeface="+mn-ea"/>
                <a:cs typeface="Calibri"/>
              </a:defRPr>
            </a:lvl1pPr>
          </a:lstStyle>
          <a:p>
            <a:r>
              <a:rPr lang="en-US" smtClean="0"/>
              <a:t>Click to edit Master subtitle style</a:t>
            </a:r>
            <a:endParaRPr lang="en-US" dirty="0"/>
          </a:p>
        </p:txBody>
      </p:sp>
    </p:spTree>
    <p:extLst>
      <p:ext uri="{BB962C8B-B14F-4D97-AF65-F5344CB8AC3E}">
        <p14:creationId xmlns:p14="http://schemas.microsoft.com/office/powerpoint/2010/main" val="3628128473"/>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Full width w/bullets">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5" name="Content Placeholder 2"/>
          <p:cNvSpPr>
            <a:spLocks noGrp="1"/>
          </p:cNvSpPr>
          <p:nvPr>
            <p:ph idx="1"/>
          </p:nvPr>
        </p:nvSpPr>
        <p:spPr>
          <a:xfrm>
            <a:off x="457200" y="1371600"/>
            <a:ext cx="8229600" cy="4343400"/>
          </a:xfrm>
        </p:spPr>
        <p:txBody>
          <a:bodyPr/>
          <a:lstStyle>
            <a:lvl1pPr marL="228600" indent="-228600">
              <a:buFont typeface="Arial"/>
              <a:buChar char="•"/>
              <a:defRPr sz="2400"/>
            </a:lvl1pPr>
            <a:lvl2pPr marL="457200" indent="-228600">
              <a:buFont typeface="Arial"/>
              <a:buChar char="•"/>
              <a:defRPr sz="2000"/>
            </a:lvl2pPr>
            <a:lvl3pPr marL="685800" indent="-228600">
              <a:buFont typeface="Arial"/>
              <a:buChar char="•"/>
              <a:defRPr/>
            </a:lvl3pPr>
            <a:lvl4pPr marL="914400" indent="-228600">
              <a:defRPr/>
            </a:lvl4pPr>
            <a:lvl5pPr marL="1143000" indent="-2286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6"/>
          <p:cNvSpPr>
            <a:spLocks noGrp="1"/>
          </p:cNvSpPr>
          <p:nvPr>
            <p:ph type="dt" sz="half" idx="10"/>
          </p:nvPr>
        </p:nvSpPr>
        <p:spPr/>
        <p:txBody>
          <a:bodyPr/>
          <a:lstStyle>
            <a:lvl1pPr>
              <a:defRPr/>
            </a:lvl1pPr>
          </a:lstStyle>
          <a:p>
            <a:fld id="{0735B9AD-9D5C-4038-AE6A-7B086F3FBF0E}" type="datetime4">
              <a:rPr lang="en-US" altLang="en-US"/>
              <a:pPr/>
              <a:t>August 6, 2017</a:t>
            </a:fld>
            <a:endParaRPr lang="en-US" altLang="en-US"/>
          </a:p>
        </p:txBody>
      </p:sp>
      <p:sp>
        <p:nvSpPr>
          <p:cNvPr id="6" name="Slide Number Placeholder 7"/>
          <p:cNvSpPr>
            <a:spLocks noGrp="1"/>
          </p:cNvSpPr>
          <p:nvPr>
            <p:ph type="sldNum" sz="quarter" idx="11"/>
          </p:nvPr>
        </p:nvSpPr>
        <p:spPr/>
        <p:txBody>
          <a:bodyPr/>
          <a:lstStyle>
            <a:lvl1pPr>
              <a:defRPr/>
            </a:lvl1pPr>
          </a:lstStyle>
          <a:p>
            <a:fld id="{00B40C01-D4C0-4F95-A643-BB74B3BC608E}" type="slidenum">
              <a:rPr lang="en-US" altLang="en-US"/>
              <a:pPr/>
              <a:t>‹#›</a:t>
            </a:fld>
            <a:endParaRPr lang="en-US" altLang="en-US"/>
          </a:p>
        </p:txBody>
      </p:sp>
      <p:sp>
        <p:nvSpPr>
          <p:cNvPr id="7" name="Footer Placeholder 8"/>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2797256228"/>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 column w/bullets">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371600"/>
            <a:ext cx="4114800" cy="4343400"/>
          </a:xfrm>
        </p:spPr>
        <p:txBody>
          <a:bodyPr/>
          <a:lstStyle>
            <a:lvl1pPr marL="228600" indent="-228600">
              <a:buFont typeface="Arial"/>
              <a:buChar char="•"/>
              <a:defRPr sz="2400"/>
            </a:lvl1pPr>
            <a:lvl2pPr marL="457200" indent="-228600">
              <a:buFont typeface="Arial"/>
              <a:buChar char="•"/>
              <a:defRPr sz="2000"/>
            </a:lvl2pPr>
            <a:lvl3pPr marL="685800" indent="-228600">
              <a:buFont typeface="Arial"/>
              <a:buChar char="•"/>
              <a:defRPr/>
            </a:lvl3pPr>
            <a:lvl4pPr marL="914400" indent="-228600">
              <a:buFont typeface="Arial"/>
              <a:buChar char="•"/>
              <a:defRPr/>
            </a:lvl4pPr>
            <a:lvl5pPr marL="914400" indent="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Picture Placeholder 7"/>
          <p:cNvSpPr>
            <a:spLocks noGrp="1"/>
          </p:cNvSpPr>
          <p:nvPr>
            <p:ph type="pic" sz="quarter" idx="10"/>
          </p:nvPr>
        </p:nvSpPr>
        <p:spPr>
          <a:xfrm>
            <a:off x="4800600" y="1371600"/>
            <a:ext cx="3886200" cy="4343400"/>
          </a:xfrm>
        </p:spPr>
        <p:txBody>
          <a:bodyPr>
            <a:normAutofit/>
          </a:bodyPr>
          <a:lstStyle/>
          <a:p>
            <a:pPr lvl="0"/>
            <a:r>
              <a:rPr lang="en-US" noProof="0" smtClean="0"/>
              <a:t>Click icon to add picture</a:t>
            </a:r>
            <a:endParaRPr lang="en-US" noProof="0"/>
          </a:p>
        </p:txBody>
      </p:sp>
      <p:sp>
        <p:nvSpPr>
          <p:cNvPr id="7"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5" name="Date Placeholder 9"/>
          <p:cNvSpPr>
            <a:spLocks noGrp="1"/>
          </p:cNvSpPr>
          <p:nvPr>
            <p:ph type="dt" sz="half" idx="11"/>
          </p:nvPr>
        </p:nvSpPr>
        <p:spPr/>
        <p:txBody>
          <a:bodyPr/>
          <a:lstStyle>
            <a:lvl1pPr>
              <a:defRPr/>
            </a:lvl1pPr>
          </a:lstStyle>
          <a:p>
            <a:fld id="{545C166D-3BFD-4AA3-9209-6811B27ADD77}" type="datetime4">
              <a:rPr lang="en-US" altLang="en-US"/>
              <a:pPr/>
              <a:t>August 6, 2017</a:t>
            </a:fld>
            <a:endParaRPr lang="en-US" altLang="en-US"/>
          </a:p>
        </p:txBody>
      </p:sp>
      <p:sp>
        <p:nvSpPr>
          <p:cNvPr id="9" name="Slide Number Placeholder 10"/>
          <p:cNvSpPr>
            <a:spLocks noGrp="1"/>
          </p:cNvSpPr>
          <p:nvPr>
            <p:ph type="sldNum" sz="quarter" idx="12"/>
          </p:nvPr>
        </p:nvSpPr>
        <p:spPr/>
        <p:txBody>
          <a:bodyPr/>
          <a:lstStyle>
            <a:lvl1pPr>
              <a:defRPr/>
            </a:lvl1pPr>
          </a:lstStyle>
          <a:p>
            <a:fld id="{354628AA-2F27-4860-8D0E-047F1445613F}" type="slidenum">
              <a:rPr lang="en-US" altLang="en-US"/>
              <a:pPr/>
              <a:t>‹#›</a:t>
            </a:fld>
            <a:endParaRPr lang="en-US" altLang="en-US"/>
          </a:p>
        </p:txBody>
      </p:sp>
      <p:sp>
        <p:nvSpPr>
          <p:cNvPr id="10" name="Footer Placeholder 11"/>
          <p:cNvSpPr>
            <a:spLocks noGrp="1"/>
          </p:cNvSpPr>
          <p:nvPr>
            <p:ph type="ftr" sz="quarter" idx="13"/>
          </p:nvPr>
        </p:nvSpPr>
        <p:spPr/>
        <p:txBody>
          <a:bodyPr/>
          <a:lstStyle>
            <a:lvl1pPr>
              <a:defRPr/>
            </a:lvl1pPr>
          </a:lstStyle>
          <a:p>
            <a:pPr>
              <a:defRPr/>
            </a:pPr>
            <a:endParaRPr lang="en-US"/>
          </a:p>
        </p:txBody>
      </p:sp>
    </p:spTree>
    <p:extLst>
      <p:ext uri="{BB962C8B-B14F-4D97-AF65-F5344CB8AC3E}">
        <p14:creationId xmlns:p14="http://schemas.microsoft.com/office/powerpoint/2010/main" val="1120212727"/>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ext only w/bullets">
    <p:spTree>
      <p:nvGrpSpPr>
        <p:cNvPr id="1" name=""/>
        <p:cNvGrpSpPr/>
        <p:nvPr/>
      </p:nvGrpSpPr>
      <p:grpSpPr>
        <a:xfrm>
          <a:off x="0" y="0"/>
          <a:ext cx="0" cy="0"/>
          <a:chOff x="0" y="0"/>
          <a:chExt cx="0" cy="0"/>
        </a:xfrm>
      </p:grpSpPr>
      <p:sp>
        <p:nvSpPr>
          <p:cNvPr id="2" name="Title 1"/>
          <p:cNvSpPr>
            <a:spLocks noGrp="1"/>
          </p:cNvSpPr>
          <p:nvPr>
            <p:ph type="title"/>
          </p:nvPr>
        </p:nvSpPr>
        <p:spPr>
          <a:xfrm>
            <a:off x="1143000" y="457200"/>
            <a:ext cx="7543800" cy="6858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3000" y="1371600"/>
            <a:ext cx="7543800" cy="4572000"/>
          </a:xfrm>
        </p:spPr>
        <p:txBody>
          <a:bodyPr/>
          <a:lstStyle>
            <a:lvl1pPr>
              <a:defRPr sz="24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1 column w/bullets and thumbnail">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6" name="Content Placeholder 2"/>
          <p:cNvSpPr>
            <a:spLocks noGrp="1"/>
          </p:cNvSpPr>
          <p:nvPr>
            <p:ph idx="1"/>
          </p:nvPr>
        </p:nvSpPr>
        <p:spPr>
          <a:xfrm>
            <a:off x="457200" y="1371600"/>
            <a:ext cx="5486400" cy="4343400"/>
          </a:xfrm>
        </p:spPr>
        <p:txBody>
          <a:bodyPr/>
          <a:lstStyle>
            <a:lvl1pPr marL="228600" indent="-228600">
              <a:buFont typeface="Arial"/>
              <a:buChar char="•"/>
              <a:defRPr sz="2400"/>
            </a:lvl1pPr>
            <a:lvl2pPr marL="457200" indent="-228600">
              <a:buFont typeface="Arial"/>
              <a:buChar char="•"/>
              <a:defRPr sz="2000"/>
            </a:lvl2pPr>
            <a:lvl3pPr marL="685800" indent="-228600">
              <a:buFont typeface="Arial"/>
              <a:buChar char="•"/>
              <a:defRPr/>
            </a:lvl3pPr>
            <a:lvl4pPr marL="914400" indent="-228600">
              <a:buFont typeface="Arial"/>
              <a:buChar char="•"/>
              <a:defRPr/>
            </a:lvl4pPr>
            <a:lvl5pPr marL="914400" indent="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Picture Placeholder 9"/>
          <p:cNvSpPr>
            <a:spLocks noGrp="1"/>
          </p:cNvSpPr>
          <p:nvPr>
            <p:ph type="pic" sz="quarter" idx="10"/>
          </p:nvPr>
        </p:nvSpPr>
        <p:spPr>
          <a:xfrm>
            <a:off x="6172200" y="1371600"/>
            <a:ext cx="2514600" cy="2057400"/>
          </a:xfrm>
        </p:spPr>
        <p:txBody>
          <a:bodyPr>
            <a:normAutofit/>
          </a:bodyPr>
          <a:lstStyle/>
          <a:p>
            <a:pPr lvl="0"/>
            <a:r>
              <a:rPr lang="en-US" noProof="0" smtClean="0"/>
              <a:t>Click icon to add picture</a:t>
            </a:r>
            <a:endParaRPr lang="en-US" noProof="0"/>
          </a:p>
        </p:txBody>
      </p:sp>
      <p:sp>
        <p:nvSpPr>
          <p:cNvPr id="11" name="Picture Placeholder 9"/>
          <p:cNvSpPr>
            <a:spLocks noGrp="1"/>
          </p:cNvSpPr>
          <p:nvPr>
            <p:ph type="pic" sz="quarter" idx="11"/>
          </p:nvPr>
        </p:nvSpPr>
        <p:spPr>
          <a:xfrm>
            <a:off x="6172200" y="3657600"/>
            <a:ext cx="2514600" cy="2057400"/>
          </a:xfrm>
        </p:spPr>
        <p:txBody>
          <a:bodyPr>
            <a:normAutofit/>
          </a:bodyPr>
          <a:lstStyle/>
          <a:p>
            <a:pPr lvl="0"/>
            <a:r>
              <a:rPr lang="en-US" noProof="0" smtClean="0"/>
              <a:t>Click icon to add picture</a:t>
            </a:r>
            <a:endParaRPr lang="en-US" noProof="0"/>
          </a:p>
        </p:txBody>
      </p:sp>
      <p:sp>
        <p:nvSpPr>
          <p:cNvPr id="7" name="Date Placeholder 7"/>
          <p:cNvSpPr>
            <a:spLocks noGrp="1"/>
          </p:cNvSpPr>
          <p:nvPr>
            <p:ph type="dt" sz="half" idx="12"/>
          </p:nvPr>
        </p:nvSpPr>
        <p:spPr/>
        <p:txBody>
          <a:bodyPr/>
          <a:lstStyle>
            <a:lvl1pPr>
              <a:defRPr/>
            </a:lvl1pPr>
          </a:lstStyle>
          <a:p>
            <a:fld id="{5633D503-4704-42D9-B9C7-6D7B3E2FA514}" type="datetime4">
              <a:rPr lang="en-US" altLang="en-US"/>
              <a:pPr/>
              <a:t>August 6, 2017</a:t>
            </a:fld>
            <a:endParaRPr lang="en-US" altLang="en-US"/>
          </a:p>
        </p:txBody>
      </p:sp>
      <p:sp>
        <p:nvSpPr>
          <p:cNvPr id="8" name="Slide Number Placeholder 8"/>
          <p:cNvSpPr>
            <a:spLocks noGrp="1"/>
          </p:cNvSpPr>
          <p:nvPr>
            <p:ph type="sldNum" sz="quarter" idx="13"/>
          </p:nvPr>
        </p:nvSpPr>
        <p:spPr/>
        <p:txBody>
          <a:bodyPr/>
          <a:lstStyle>
            <a:lvl1pPr>
              <a:defRPr/>
            </a:lvl1pPr>
          </a:lstStyle>
          <a:p>
            <a:fld id="{79EFC328-6F3E-4B1E-8E62-F0FDBA57C8C8}" type="slidenum">
              <a:rPr lang="en-US" altLang="en-US"/>
              <a:pPr/>
              <a:t>‹#›</a:t>
            </a:fld>
            <a:endParaRPr lang="en-US" altLang="en-US"/>
          </a:p>
        </p:txBody>
      </p:sp>
      <p:sp>
        <p:nvSpPr>
          <p:cNvPr id="9" name="Footer Placeholder 11"/>
          <p:cNvSpPr>
            <a:spLocks noGrp="1"/>
          </p:cNvSpPr>
          <p:nvPr>
            <p:ph type="ftr" sz="quarter" idx="14"/>
          </p:nvPr>
        </p:nvSpPr>
        <p:spPr/>
        <p:txBody>
          <a:bodyPr/>
          <a:lstStyle>
            <a:lvl1pPr>
              <a:defRPr/>
            </a:lvl1pPr>
          </a:lstStyle>
          <a:p>
            <a:pPr>
              <a:defRPr/>
            </a:pPr>
            <a:endParaRPr lang="en-US"/>
          </a:p>
        </p:txBody>
      </p:sp>
    </p:spTree>
    <p:extLst>
      <p:ext uri="{BB962C8B-B14F-4D97-AF65-F5344CB8AC3E}">
        <p14:creationId xmlns:p14="http://schemas.microsoft.com/office/powerpoint/2010/main" val="2285547558"/>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ull width picture">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9" name="Picture Placeholder 6"/>
          <p:cNvSpPr>
            <a:spLocks noGrp="1"/>
          </p:cNvSpPr>
          <p:nvPr>
            <p:ph type="pic" sz="quarter" idx="10"/>
          </p:nvPr>
        </p:nvSpPr>
        <p:spPr>
          <a:xfrm>
            <a:off x="457200" y="1371599"/>
            <a:ext cx="8229600" cy="4343400"/>
          </a:xfrm>
        </p:spPr>
        <p:txBody>
          <a:bodyPr>
            <a:normAutofit/>
          </a:bodyPr>
          <a:lstStyle>
            <a:lvl1pPr>
              <a:buNone/>
              <a:defRPr/>
            </a:lvl1pPr>
          </a:lstStyle>
          <a:p>
            <a:pPr lvl="0"/>
            <a:r>
              <a:rPr lang="en-US" noProof="0" smtClean="0"/>
              <a:t>Click icon to add picture</a:t>
            </a:r>
            <a:endParaRPr lang="en-US" noProof="0"/>
          </a:p>
        </p:txBody>
      </p:sp>
      <p:sp>
        <p:nvSpPr>
          <p:cNvPr id="4" name="Date Placeholder 4"/>
          <p:cNvSpPr>
            <a:spLocks noGrp="1"/>
          </p:cNvSpPr>
          <p:nvPr>
            <p:ph type="dt" sz="half" idx="11"/>
          </p:nvPr>
        </p:nvSpPr>
        <p:spPr/>
        <p:txBody>
          <a:bodyPr/>
          <a:lstStyle>
            <a:lvl1pPr>
              <a:defRPr/>
            </a:lvl1pPr>
          </a:lstStyle>
          <a:p>
            <a:fld id="{BDA6BE91-3F03-446E-A40F-AC296F9B310A}" type="datetime4">
              <a:rPr lang="en-US" altLang="en-US"/>
              <a:pPr/>
              <a:t>August 6, 2017</a:t>
            </a:fld>
            <a:endParaRPr lang="en-US" altLang="en-US"/>
          </a:p>
        </p:txBody>
      </p:sp>
      <p:sp>
        <p:nvSpPr>
          <p:cNvPr id="5" name="Slide Number Placeholder 5"/>
          <p:cNvSpPr>
            <a:spLocks noGrp="1"/>
          </p:cNvSpPr>
          <p:nvPr>
            <p:ph type="sldNum" sz="quarter" idx="12"/>
          </p:nvPr>
        </p:nvSpPr>
        <p:spPr/>
        <p:txBody>
          <a:bodyPr/>
          <a:lstStyle>
            <a:lvl1pPr>
              <a:defRPr/>
            </a:lvl1pPr>
          </a:lstStyle>
          <a:p>
            <a:fld id="{DFA3A815-911A-4F4A-A413-8BA1B7CDCE06}" type="slidenum">
              <a:rPr lang="en-US" altLang="en-US"/>
              <a:pPr/>
              <a:t>‹#›</a:t>
            </a:fld>
            <a:endParaRPr lang="en-US" altLang="en-US"/>
          </a:p>
        </p:txBody>
      </p:sp>
      <p:sp>
        <p:nvSpPr>
          <p:cNvPr id="6" name="Footer Placeholder 7"/>
          <p:cNvSpPr>
            <a:spLocks noGrp="1"/>
          </p:cNvSpPr>
          <p:nvPr>
            <p:ph type="ftr" sz="quarter" idx="13"/>
          </p:nvPr>
        </p:nvSpPr>
        <p:spPr/>
        <p:txBody>
          <a:bodyPr/>
          <a:lstStyle>
            <a:lvl1pPr>
              <a:defRPr/>
            </a:lvl1pPr>
          </a:lstStyle>
          <a:p>
            <a:pPr>
              <a:defRPr/>
            </a:pPr>
            <a:endParaRPr lang="en-US"/>
          </a:p>
        </p:txBody>
      </p:sp>
    </p:spTree>
    <p:extLst>
      <p:ext uri="{BB962C8B-B14F-4D97-AF65-F5344CB8AC3E}">
        <p14:creationId xmlns:p14="http://schemas.microsoft.com/office/powerpoint/2010/main" val="3979631832"/>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85800"/>
          </a:xfrm>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0786E0E4-41C2-420E-8839-B4AF470EB795}" type="datetime4">
              <a:rPr lang="en-US" altLang="en-US"/>
              <a:pPr/>
              <a:t>August 6, 2017</a:t>
            </a:fld>
            <a:endParaRPr lang="en-US" altLang="en-US"/>
          </a:p>
        </p:txBody>
      </p:sp>
      <p:sp>
        <p:nvSpPr>
          <p:cNvPr id="4" name="Slide Number Placeholder 5"/>
          <p:cNvSpPr>
            <a:spLocks noGrp="1"/>
          </p:cNvSpPr>
          <p:nvPr>
            <p:ph type="sldNum" sz="quarter" idx="11"/>
          </p:nvPr>
        </p:nvSpPr>
        <p:spPr/>
        <p:txBody>
          <a:bodyPr/>
          <a:lstStyle>
            <a:lvl1pPr>
              <a:defRPr/>
            </a:lvl1pPr>
          </a:lstStyle>
          <a:p>
            <a:fld id="{578D7E66-CD0F-4245-A8A7-107910599ADE}" type="slidenum">
              <a:rPr lang="en-US" altLang="en-US"/>
              <a:pPr/>
              <a:t>‹#›</a:t>
            </a:fld>
            <a:endParaRPr lang="en-US" altLang="en-US"/>
          </a:p>
        </p:txBody>
      </p:sp>
      <p:sp>
        <p:nvSpPr>
          <p:cNvPr id="5" name="Footer Placeholder 6"/>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3022147868"/>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Full width no bullets">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371600"/>
            <a:ext cx="8229600" cy="4343400"/>
          </a:xfrm>
        </p:spPr>
        <p:txBody>
          <a:bodyPr/>
          <a:lstStyle>
            <a:lvl1pPr marL="0" indent="4763">
              <a:buNone/>
              <a:defRPr sz="2400"/>
            </a:lvl1pPr>
            <a:lvl2pPr marL="0" indent="0">
              <a:spcBef>
                <a:spcPts val="900"/>
              </a:spcBef>
              <a:buNone/>
              <a:defRPr sz="2000"/>
            </a:lvl2pPr>
            <a:lvl3pPr marL="0" indent="4763">
              <a:buNone/>
              <a:defRPr/>
            </a:lvl3pPr>
            <a:lvl4pPr marL="3175" indent="-3175">
              <a:buNone/>
              <a:defRPr/>
            </a:lvl4pPr>
            <a:lvl5pPr marL="0" indent="1588" defTabSz="919163">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4"/>
          <p:cNvSpPr>
            <a:spLocks noGrp="1"/>
          </p:cNvSpPr>
          <p:nvPr>
            <p:ph type="dt" sz="half" idx="10"/>
          </p:nvPr>
        </p:nvSpPr>
        <p:spPr/>
        <p:txBody>
          <a:bodyPr/>
          <a:lstStyle>
            <a:lvl1pPr>
              <a:defRPr/>
            </a:lvl1pPr>
          </a:lstStyle>
          <a:p>
            <a:fld id="{599556F2-C230-4884-BB1D-7798C766AC4C}" type="datetime4">
              <a:rPr lang="en-US" altLang="en-US"/>
              <a:pPr/>
              <a:t>August 6, 2017</a:t>
            </a:fld>
            <a:endParaRPr lang="en-US" altLang="en-US"/>
          </a:p>
        </p:txBody>
      </p:sp>
      <p:sp>
        <p:nvSpPr>
          <p:cNvPr id="5" name="Slide Number Placeholder 5"/>
          <p:cNvSpPr>
            <a:spLocks noGrp="1"/>
          </p:cNvSpPr>
          <p:nvPr>
            <p:ph type="sldNum" sz="quarter" idx="11"/>
          </p:nvPr>
        </p:nvSpPr>
        <p:spPr/>
        <p:txBody>
          <a:bodyPr/>
          <a:lstStyle>
            <a:lvl1pPr>
              <a:defRPr/>
            </a:lvl1pPr>
          </a:lstStyle>
          <a:p>
            <a:fld id="{BDF6197A-544F-4076-8C2C-B36917A0E871}" type="slidenum">
              <a:rPr lang="en-US" altLang="en-US"/>
              <a:pPr/>
              <a:t>‹#›</a:t>
            </a:fld>
            <a:endParaRPr lang="en-US" altLang="en-US"/>
          </a:p>
        </p:txBody>
      </p:sp>
      <p:sp>
        <p:nvSpPr>
          <p:cNvPr id="6" name="Footer Placeholder 7"/>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2702655168"/>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Full width w/number">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5" name="Content Placeholder 2"/>
          <p:cNvSpPr>
            <a:spLocks noGrp="1"/>
          </p:cNvSpPr>
          <p:nvPr>
            <p:ph idx="1"/>
          </p:nvPr>
        </p:nvSpPr>
        <p:spPr>
          <a:xfrm>
            <a:off x="457200" y="1371600"/>
            <a:ext cx="8229600" cy="4343400"/>
          </a:xfrm>
        </p:spPr>
        <p:txBody>
          <a:bodyPr/>
          <a:lstStyle>
            <a:lvl1pPr marL="457200" indent="-457200">
              <a:buFont typeface="+mj-lt"/>
              <a:buAutoNum type="arabicPeriod"/>
              <a:defRPr sz="2400"/>
            </a:lvl1pPr>
            <a:lvl2pPr marL="682625" indent="-230188">
              <a:buFont typeface="Arial"/>
              <a:buChar char="•"/>
              <a:defRPr sz="2000"/>
            </a:lvl2pPr>
            <a:lvl3pPr marL="920750" indent="-228600">
              <a:buFont typeface="Arial"/>
              <a:buChar char="•"/>
              <a:defRPr/>
            </a:lvl3pPr>
            <a:lvl4pPr marL="1138238" indent="-228600">
              <a:defRPr/>
            </a:lvl4pPr>
            <a:lvl5pPr marL="1377950" indent="-2286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8"/>
          <p:cNvSpPr>
            <a:spLocks noGrp="1"/>
          </p:cNvSpPr>
          <p:nvPr>
            <p:ph type="dt" sz="half" idx="10"/>
          </p:nvPr>
        </p:nvSpPr>
        <p:spPr/>
        <p:txBody>
          <a:bodyPr/>
          <a:lstStyle>
            <a:lvl1pPr>
              <a:defRPr/>
            </a:lvl1pPr>
          </a:lstStyle>
          <a:p>
            <a:fld id="{59938E01-6DF1-48CF-866B-57E7664DFCAA}" type="datetime4">
              <a:rPr lang="en-US" altLang="en-US"/>
              <a:pPr/>
              <a:t>August 6, 2017</a:t>
            </a:fld>
            <a:endParaRPr lang="en-US" altLang="en-US"/>
          </a:p>
        </p:txBody>
      </p:sp>
      <p:sp>
        <p:nvSpPr>
          <p:cNvPr id="6" name="Slide Number Placeholder 9"/>
          <p:cNvSpPr>
            <a:spLocks noGrp="1"/>
          </p:cNvSpPr>
          <p:nvPr>
            <p:ph type="sldNum" sz="quarter" idx="11"/>
          </p:nvPr>
        </p:nvSpPr>
        <p:spPr/>
        <p:txBody>
          <a:bodyPr/>
          <a:lstStyle>
            <a:lvl1pPr>
              <a:defRPr/>
            </a:lvl1pPr>
          </a:lstStyle>
          <a:p>
            <a:fld id="{593A2885-A7E0-47B6-AD3A-4D50CD20D9E2}" type="slidenum">
              <a:rPr lang="en-US" altLang="en-US"/>
              <a:pPr/>
              <a:t>‹#›</a:t>
            </a:fld>
            <a:endParaRPr lang="en-US" altLang="en-US"/>
          </a:p>
        </p:txBody>
      </p:sp>
      <p:sp>
        <p:nvSpPr>
          <p:cNvPr id="7" name="Footer Placeholder 10"/>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4068950516"/>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 column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4114800" cy="4343400"/>
          </a:xfrm>
        </p:spPr>
        <p:txBody>
          <a:bodyPr/>
          <a:lstStyle>
            <a:lvl1pPr marL="0" algn="l">
              <a:buFontTx/>
              <a:buNone/>
              <a:defRPr sz="2400"/>
            </a:lvl1pPr>
            <a:lvl2pPr marL="0">
              <a:buFontTx/>
              <a:buNone/>
              <a:defRPr sz="2000"/>
            </a:lvl2pPr>
            <a:lvl3pPr marL="0">
              <a:buFontTx/>
              <a:buNone/>
              <a:defRPr/>
            </a:lvl3pPr>
            <a:lvl4pPr marL="0">
              <a:buFontTx/>
              <a:buNone/>
              <a:defRPr/>
            </a:lvl4pPr>
            <a:lvl5pPr marL="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12" name="Picture Placeholder 7"/>
          <p:cNvSpPr>
            <a:spLocks noGrp="1"/>
          </p:cNvSpPr>
          <p:nvPr>
            <p:ph type="pic" sz="quarter" idx="10"/>
          </p:nvPr>
        </p:nvSpPr>
        <p:spPr>
          <a:xfrm>
            <a:off x="4800600" y="1371600"/>
            <a:ext cx="3886200" cy="4343400"/>
          </a:xfrm>
        </p:spPr>
        <p:txBody>
          <a:bodyPr>
            <a:normAutofit/>
          </a:bodyPr>
          <a:lstStyle/>
          <a:p>
            <a:pPr lvl="0"/>
            <a:r>
              <a:rPr lang="en-US" noProof="0" smtClean="0"/>
              <a:t>Click icon to add picture</a:t>
            </a:r>
            <a:endParaRPr lang="en-US" noProof="0"/>
          </a:p>
        </p:txBody>
      </p:sp>
      <p:sp>
        <p:nvSpPr>
          <p:cNvPr id="5" name="Date Placeholder 5"/>
          <p:cNvSpPr>
            <a:spLocks noGrp="1"/>
          </p:cNvSpPr>
          <p:nvPr>
            <p:ph type="dt" sz="half" idx="11"/>
          </p:nvPr>
        </p:nvSpPr>
        <p:spPr/>
        <p:txBody>
          <a:bodyPr/>
          <a:lstStyle>
            <a:lvl1pPr>
              <a:defRPr/>
            </a:lvl1pPr>
          </a:lstStyle>
          <a:p>
            <a:fld id="{D6991E35-7FC5-4ACB-9F62-AED4A01B0C60}" type="datetime4">
              <a:rPr lang="en-US" altLang="en-US"/>
              <a:pPr/>
              <a:t>August 6, 2017</a:t>
            </a:fld>
            <a:endParaRPr lang="en-US" altLang="en-US"/>
          </a:p>
        </p:txBody>
      </p:sp>
      <p:sp>
        <p:nvSpPr>
          <p:cNvPr id="6" name="Slide Number Placeholder 6"/>
          <p:cNvSpPr>
            <a:spLocks noGrp="1"/>
          </p:cNvSpPr>
          <p:nvPr>
            <p:ph type="sldNum" sz="quarter" idx="12"/>
          </p:nvPr>
        </p:nvSpPr>
        <p:spPr/>
        <p:txBody>
          <a:bodyPr/>
          <a:lstStyle>
            <a:lvl1pPr>
              <a:defRPr/>
            </a:lvl1pPr>
          </a:lstStyle>
          <a:p>
            <a:fld id="{FF5B411F-9396-4D82-9794-1B11D02D3DF2}" type="slidenum">
              <a:rPr lang="en-US" altLang="en-US"/>
              <a:pPr/>
              <a:t>‹#›</a:t>
            </a:fld>
            <a:endParaRPr lang="en-US" altLang="en-US"/>
          </a:p>
        </p:txBody>
      </p:sp>
      <p:sp>
        <p:nvSpPr>
          <p:cNvPr id="7" name="Footer Placeholder 7"/>
          <p:cNvSpPr>
            <a:spLocks noGrp="1"/>
          </p:cNvSpPr>
          <p:nvPr>
            <p:ph type="ftr" sz="quarter" idx="13"/>
          </p:nvPr>
        </p:nvSpPr>
        <p:spPr/>
        <p:txBody>
          <a:bodyPr/>
          <a:lstStyle>
            <a:lvl1pPr>
              <a:defRPr/>
            </a:lvl1pPr>
          </a:lstStyle>
          <a:p>
            <a:pPr>
              <a:defRPr/>
            </a:pPr>
            <a:endParaRPr lang="en-US"/>
          </a:p>
        </p:txBody>
      </p:sp>
    </p:spTree>
    <p:extLst>
      <p:ext uri="{BB962C8B-B14F-4D97-AF65-F5344CB8AC3E}">
        <p14:creationId xmlns:p14="http://schemas.microsoft.com/office/powerpoint/2010/main" val="3308643700"/>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 column w/number">
    <p:spTree>
      <p:nvGrpSpPr>
        <p:cNvPr id="1" name=""/>
        <p:cNvGrpSpPr/>
        <p:nvPr/>
      </p:nvGrpSpPr>
      <p:grpSpPr>
        <a:xfrm>
          <a:off x="0" y="0"/>
          <a:ext cx="0" cy="0"/>
          <a:chOff x="0" y="0"/>
          <a:chExt cx="0" cy="0"/>
        </a:xfrm>
      </p:grpSpPr>
      <p:sp>
        <p:nvSpPr>
          <p:cNvPr id="5" name="Content Placeholder 2"/>
          <p:cNvSpPr>
            <a:spLocks noGrp="1"/>
          </p:cNvSpPr>
          <p:nvPr>
            <p:ph idx="1"/>
          </p:nvPr>
        </p:nvSpPr>
        <p:spPr>
          <a:xfrm>
            <a:off x="457200" y="1371600"/>
            <a:ext cx="4114800" cy="4343400"/>
          </a:xfrm>
        </p:spPr>
        <p:txBody>
          <a:bodyPr/>
          <a:lstStyle>
            <a:lvl1pPr marL="457200" indent="-457200">
              <a:buFont typeface="+mj-lt"/>
              <a:buAutoNum type="arabicPeriod"/>
              <a:defRPr sz="2400"/>
            </a:lvl1pPr>
            <a:lvl2pPr marL="682625" indent="-230188">
              <a:buFont typeface="Arial"/>
              <a:buChar char="•"/>
              <a:defRPr sz="2000"/>
            </a:lvl2pPr>
            <a:lvl3pPr marL="920750" indent="-228600">
              <a:buFont typeface="Arial"/>
              <a:buChar char="•"/>
              <a:defRPr/>
            </a:lvl3pPr>
            <a:lvl4pPr marL="1138238" indent="-228600">
              <a:defRPr/>
            </a:lvl4pPr>
            <a:lvl5pPr marL="1377950" indent="-2286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10" name="Picture Placeholder 7"/>
          <p:cNvSpPr>
            <a:spLocks noGrp="1"/>
          </p:cNvSpPr>
          <p:nvPr>
            <p:ph type="pic" sz="quarter" idx="10"/>
          </p:nvPr>
        </p:nvSpPr>
        <p:spPr>
          <a:xfrm>
            <a:off x="4800600" y="1371600"/>
            <a:ext cx="3886200" cy="4343400"/>
          </a:xfrm>
        </p:spPr>
        <p:txBody>
          <a:bodyPr>
            <a:normAutofit/>
          </a:bodyPr>
          <a:lstStyle/>
          <a:p>
            <a:pPr lvl="0"/>
            <a:r>
              <a:rPr lang="en-US" noProof="0" smtClean="0"/>
              <a:t>Click icon to add picture</a:t>
            </a:r>
            <a:endParaRPr lang="en-US" noProof="0"/>
          </a:p>
        </p:txBody>
      </p:sp>
      <p:sp>
        <p:nvSpPr>
          <p:cNvPr id="6" name="Date Placeholder 5"/>
          <p:cNvSpPr>
            <a:spLocks noGrp="1"/>
          </p:cNvSpPr>
          <p:nvPr>
            <p:ph type="dt" sz="half" idx="11"/>
          </p:nvPr>
        </p:nvSpPr>
        <p:spPr/>
        <p:txBody>
          <a:bodyPr/>
          <a:lstStyle>
            <a:lvl1pPr>
              <a:defRPr/>
            </a:lvl1pPr>
          </a:lstStyle>
          <a:p>
            <a:fld id="{F65228CC-1B92-4E3E-8087-8EBE4D586C72}" type="datetime4">
              <a:rPr lang="en-US" altLang="en-US"/>
              <a:pPr/>
              <a:t>August 6, 2017</a:t>
            </a:fld>
            <a:endParaRPr lang="en-US" altLang="en-US"/>
          </a:p>
        </p:txBody>
      </p:sp>
      <p:sp>
        <p:nvSpPr>
          <p:cNvPr id="7" name="Slide Number Placeholder 6"/>
          <p:cNvSpPr>
            <a:spLocks noGrp="1"/>
          </p:cNvSpPr>
          <p:nvPr>
            <p:ph type="sldNum" sz="quarter" idx="12"/>
          </p:nvPr>
        </p:nvSpPr>
        <p:spPr/>
        <p:txBody>
          <a:bodyPr/>
          <a:lstStyle>
            <a:lvl1pPr>
              <a:defRPr/>
            </a:lvl1pPr>
          </a:lstStyle>
          <a:p>
            <a:fld id="{86510CBF-899E-4153-9E01-C20085198F53}" type="slidenum">
              <a:rPr lang="en-US" altLang="en-US"/>
              <a:pPr/>
              <a:t>‹#›</a:t>
            </a:fld>
            <a:endParaRPr lang="en-US" altLang="en-US"/>
          </a:p>
        </p:txBody>
      </p:sp>
      <p:sp>
        <p:nvSpPr>
          <p:cNvPr id="9" name="Footer Placeholder 10"/>
          <p:cNvSpPr>
            <a:spLocks noGrp="1"/>
          </p:cNvSpPr>
          <p:nvPr>
            <p:ph type="ftr" sz="quarter" idx="13"/>
          </p:nvPr>
        </p:nvSpPr>
        <p:spPr/>
        <p:txBody>
          <a:bodyPr/>
          <a:lstStyle>
            <a:lvl1pPr>
              <a:defRPr/>
            </a:lvl1pPr>
          </a:lstStyle>
          <a:p>
            <a:pPr>
              <a:defRPr/>
            </a:pPr>
            <a:endParaRPr lang="en-US"/>
          </a:p>
        </p:txBody>
      </p:sp>
    </p:spTree>
    <p:extLst>
      <p:ext uri="{BB962C8B-B14F-4D97-AF65-F5344CB8AC3E}">
        <p14:creationId xmlns:p14="http://schemas.microsoft.com/office/powerpoint/2010/main" val="1960767992"/>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 column no bullets and thumbnail">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5486400" cy="4343400"/>
          </a:xfrm>
        </p:spPr>
        <p:txBody>
          <a:bodyPr/>
          <a:lstStyle>
            <a:lvl1pPr marL="0" algn="l">
              <a:buFontTx/>
              <a:buNone/>
              <a:defRPr sz="2400"/>
            </a:lvl1pPr>
            <a:lvl2pPr marL="0">
              <a:buFontTx/>
              <a:buNone/>
              <a:defRPr sz="2000"/>
            </a:lvl2pPr>
            <a:lvl3pPr marL="0">
              <a:buFontTx/>
              <a:buNone/>
              <a:defRPr/>
            </a:lvl3pPr>
            <a:lvl4pPr marL="0">
              <a:buFontTx/>
              <a:buNone/>
              <a:defRPr/>
            </a:lvl4pPr>
            <a:lvl5pPr marL="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9" name="Picture Placeholder 9"/>
          <p:cNvSpPr>
            <a:spLocks noGrp="1"/>
          </p:cNvSpPr>
          <p:nvPr>
            <p:ph type="pic" sz="quarter" idx="10"/>
          </p:nvPr>
        </p:nvSpPr>
        <p:spPr>
          <a:xfrm>
            <a:off x="6172200" y="1371600"/>
            <a:ext cx="2514600" cy="2057400"/>
          </a:xfrm>
        </p:spPr>
        <p:txBody>
          <a:bodyPr>
            <a:normAutofit/>
          </a:bodyPr>
          <a:lstStyle/>
          <a:p>
            <a:pPr lvl="0"/>
            <a:r>
              <a:rPr lang="en-US" noProof="0" smtClean="0"/>
              <a:t>Click icon to add picture</a:t>
            </a:r>
            <a:endParaRPr lang="en-US" noProof="0"/>
          </a:p>
        </p:txBody>
      </p:sp>
      <p:sp>
        <p:nvSpPr>
          <p:cNvPr id="10" name="Picture Placeholder 9"/>
          <p:cNvSpPr>
            <a:spLocks noGrp="1"/>
          </p:cNvSpPr>
          <p:nvPr>
            <p:ph type="pic" sz="quarter" idx="11"/>
          </p:nvPr>
        </p:nvSpPr>
        <p:spPr>
          <a:xfrm>
            <a:off x="6172200" y="3657600"/>
            <a:ext cx="2514600" cy="2057400"/>
          </a:xfrm>
        </p:spPr>
        <p:txBody>
          <a:bodyPr>
            <a:normAutofit/>
          </a:bodyPr>
          <a:lstStyle/>
          <a:p>
            <a:pPr lvl="0"/>
            <a:r>
              <a:rPr lang="en-US" noProof="0" smtClean="0"/>
              <a:t>Click icon to add picture</a:t>
            </a:r>
            <a:endParaRPr lang="en-US" noProof="0"/>
          </a:p>
        </p:txBody>
      </p:sp>
      <p:sp>
        <p:nvSpPr>
          <p:cNvPr id="6" name="Date Placeholder 6"/>
          <p:cNvSpPr>
            <a:spLocks noGrp="1"/>
          </p:cNvSpPr>
          <p:nvPr>
            <p:ph type="dt" sz="half" idx="12"/>
          </p:nvPr>
        </p:nvSpPr>
        <p:spPr/>
        <p:txBody>
          <a:bodyPr/>
          <a:lstStyle>
            <a:lvl1pPr>
              <a:defRPr/>
            </a:lvl1pPr>
          </a:lstStyle>
          <a:p>
            <a:fld id="{76189999-1A91-4A0E-BD1A-04384A25AFEE}" type="datetime4">
              <a:rPr lang="en-US" altLang="en-US"/>
              <a:pPr/>
              <a:t>August 6, 2017</a:t>
            </a:fld>
            <a:endParaRPr lang="en-US" altLang="en-US"/>
          </a:p>
        </p:txBody>
      </p:sp>
      <p:sp>
        <p:nvSpPr>
          <p:cNvPr id="7" name="Slide Number Placeholder 11"/>
          <p:cNvSpPr>
            <a:spLocks noGrp="1"/>
          </p:cNvSpPr>
          <p:nvPr>
            <p:ph type="sldNum" sz="quarter" idx="13"/>
          </p:nvPr>
        </p:nvSpPr>
        <p:spPr/>
        <p:txBody>
          <a:bodyPr/>
          <a:lstStyle>
            <a:lvl1pPr>
              <a:defRPr/>
            </a:lvl1pPr>
          </a:lstStyle>
          <a:p>
            <a:fld id="{53A1127F-B133-475A-9873-31532ADE08E9}" type="slidenum">
              <a:rPr lang="en-US" altLang="en-US"/>
              <a:pPr/>
              <a:t>‹#›</a:t>
            </a:fld>
            <a:endParaRPr lang="en-US" altLang="en-US"/>
          </a:p>
        </p:txBody>
      </p:sp>
      <p:sp>
        <p:nvSpPr>
          <p:cNvPr id="11" name="Footer Placeholder 12"/>
          <p:cNvSpPr>
            <a:spLocks noGrp="1"/>
          </p:cNvSpPr>
          <p:nvPr>
            <p:ph type="ftr" sz="quarter" idx="14"/>
          </p:nvPr>
        </p:nvSpPr>
        <p:spPr/>
        <p:txBody>
          <a:bodyPr/>
          <a:lstStyle>
            <a:lvl1pPr>
              <a:defRPr/>
            </a:lvl1pPr>
          </a:lstStyle>
          <a:p>
            <a:pPr>
              <a:defRPr/>
            </a:pPr>
            <a:endParaRPr lang="en-US"/>
          </a:p>
        </p:txBody>
      </p:sp>
    </p:spTree>
    <p:extLst>
      <p:ext uri="{BB962C8B-B14F-4D97-AF65-F5344CB8AC3E}">
        <p14:creationId xmlns:p14="http://schemas.microsoft.com/office/powerpoint/2010/main" val="2724027803"/>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 column w/number and thumbnail">
    <p:spTree>
      <p:nvGrpSpPr>
        <p:cNvPr id="1" name=""/>
        <p:cNvGrpSpPr/>
        <p:nvPr/>
      </p:nvGrpSpPr>
      <p:grpSpPr>
        <a:xfrm>
          <a:off x="0" y="0"/>
          <a:ext cx="0" cy="0"/>
          <a:chOff x="0" y="0"/>
          <a:chExt cx="0" cy="0"/>
        </a:xfrm>
      </p:grpSpPr>
      <p:sp>
        <p:nvSpPr>
          <p:cNvPr id="5" name="Content Placeholder 2"/>
          <p:cNvSpPr>
            <a:spLocks noGrp="1"/>
          </p:cNvSpPr>
          <p:nvPr>
            <p:ph idx="1"/>
          </p:nvPr>
        </p:nvSpPr>
        <p:spPr>
          <a:xfrm>
            <a:off x="457200" y="1371600"/>
            <a:ext cx="5486400" cy="4343400"/>
          </a:xfrm>
        </p:spPr>
        <p:txBody>
          <a:bodyPr/>
          <a:lstStyle>
            <a:lvl1pPr marL="457200" indent="-457200">
              <a:buFont typeface="+mj-lt"/>
              <a:buAutoNum type="arabicPeriod"/>
              <a:defRPr sz="2400"/>
            </a:lvl1pPr>
            <a:lvl2pPr marL="682625" indent="-230188">
              <a:buFont typeface="Arial"/>
              <a:buChar char="•"/>
              <a:defRPr sz="2000"/>
            </a:lvl2pPr>
            <a:lvl3pPr marL="920750" indent="-228600">
              <a:buFont typeface="Arial"/>
              <a:buChar char="•"/>
              <a:defRPr/>
            </a:lvl3pPr>
            <a:lvl4pPr marL="1138238" indent="-228600">
              <a:defRPr/>
            </a:lvl4pPr>
            <a:lvl5pPr marL="1377950" indent="-2286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9" name="Picture Placeholder 9"/>
          <p:cNvSpPr>
            <a:spLocks noGrp="1"/>
          </p:cNvSpPr>
          <p:nvPr>
            <p:ph type="pic" sz="quarter" idx="10"/>
          </p:nvPr>
        </p:nvSpPr>
        <p:spPr>
          <a:xfrm>
            <a:off x="6172200" y="1371600"/>
            <a:ext cx="2514600" cy="2057400"/>
          </a:xfrm>
        </p:spPr>
        <p:txBody>
          <a:bodyPr>
            <a:normAutofit/>
          </a:bodyPr>
          <a:lstStyle/>
          <a:p>
            <a:pPr lvl="0"/>
            <a:r>
              <a:rPr lang="en-US" noProof="0" smtClean="0"/>
              <a:t>Click icon to add picture</a:t>
            </a:r>
            <a:endParaRPr lang="en-US" noProof="0"/>
          </a:p>
        </p:txBody>
      </p:sp>
      <p:sp>
        <p:nvSpPr>
          <p:cNvPr id="10" name="Picture Placeholder 9"/>
          <p:cNvSpPr>
            <a:spLocks noGrp="1"/>
          </p:cNvSpPr>
          <p:nvPr>
            <p:ph type="pic" sz="quarter" idx="11"/>
          </p:nvPr>
        </p:nvSpPr>
        <p:spPr>
          <a:xfrm>
            <a:off x="6172200" y="3657600"/>
            <a:ext cx="2514600" cy="2057400"/>
          </a:xfrm>
        </p:spPr>
        <p:txBody>
          <a:bodyPr>
            <a:normAutofit/>
          </a:bodyPr>
          <a:lstStyle/>
          <a:p>
            <a:pPr lvl="0"/>
            <a:r>
              <a:rPr lang="en-US" noProof="0" smtClean="0"/>
              <a:t>Click icon to add picture</a:t>
            </a:r>
            <a:endParaRPr lang="en-US" noProof="0"/>
          </a:p>
        </p:txBody>
      </p:sp>
      <p:sp>
        <p:nvSpPr>
          <p:cNvPr id="6" name="Date Placeholder 6"/>
          <p:cNvSpPr>
            <a:spLocks noGrp="1"/>
          </p:cNvSpPr>
          <p:nvPr>
            <p:ph type="dt" sz="half" idx="12"/>
          </p:nvPr>
        </p:nvSpPr>
        <p:spPr/>
        <p:txBody>
          <a:bodyPr/>
          <a:lstStyle>
            <a:lvl1pPr>
              <a:defRPr/>
            </a:lvl1pPr>
          </a:lstStyle>
          <a:p>
            <a:fld id="{262964BB-303E-4DC6-B20E-FFD34EB5992F}" type="datetime4">
              <a:rPr lang="en-US" altLang="en-US"/>
              <a:pPr/>
              <a:t>August 6, 2017</a:t>
            </a:fld>
            <a:endParaRPr lang="en-US" altLang="en-US"/>
          </a:p>
        </p:txBody>
      </p:sp>
      <p:sp>
        <p:nvSpPr>
          <p:cNvPr id="7" name="Slide Number Placeholder 11"/>
          <p:cNvSpPr>
            <a:spLocks noGrp="1"/>
          </p:cNvSpPr>
          <p:nvPr>
            <p:ph type="sldNum" sz="quarter" idx="13"/>
          </p:nvPr>
        </p:nvSpPr>
        <p:spPr/>
        <p:txBody>
          <a:bodyPr/>
          <a:lstStyle>
            <a:lvl1pPr>
              <a:defRPr/>
            </a:lvl1pPr>
          </a:lstStyle>
          <a:p>
            <a:fld id="{A99FCA40-463E-4A7F-A8F8-756181A5ACFC}" type="slidenum">
              <a:rPr lang="en-US" altLang="en-US"/>
              <a:pPr/>
              <a:t>‹#›</a:t>
            </a:fld>
            <a:endParaRPr lang="en-US" altLang="en-US"/>
          </a:p>
        </p:txBody>
      </p:sp>
      <p:sp>
        <p:nvSpPr>
          <p:cNvPr id="11" name="Footer Placeholder 12"/>
          <p:cNvSpPr>
            <a:spLocks noGrp="1"/>
          </p:cNvSpPr>
          <p:nvPr>
            <p:ph type="ftr" sz="quarter" idx="14"/>
          </p:nvPr>
        </p:nvSpPr>
        <p:spPr/>
        <p:txBody>
          <a:bodyPr/>
          <a:lstStyle>
            <a:lvl1pPr>
              <a:defRPr/>
            </a:lvl1pPr>
          </a:lstStyle>
          <a:p>
            <a:pPr>
              <a:defRPr/>
            </a:pPr>
            <a:endParaRPr lang="en-US"/>
          </a:p>
        </p:txBody>
      </p:sp>
    </p:spTree>
    <p:extLst>
      <p:ext uri="{BB962C8B-B14F-4D97-AF65-F5344CB8AC3E}">
        <p14:creationId xmlns:p14="http://schemas.microsoft.com/office/powerpoint/2010/main" val="1705014213"/>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 column w/bullets">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371600"/>
            <a:ext cx="4005072" cy="4343400"/>
          </a:xfrm>
        </p:spPr>
        <p:txBody>
          <a:bodyPr/>
          <a:lstStyle>
            <a:lvl1pPr marL="228600" indent="-228600">
              <a:buFont typeface="Arial"/>
              <a:buChar char="•"/>
              <a:defRPr sz="2400"/>
            </a:lvl1pPr>
            <a:lvl2pPr marL="457200" indent="-228600">
              <a:buFont typeface="Arial"/>
              <a:buChar char="•"/>
              <a:defRPr sz="2000"/>
            </a:lvl2pPr>
            <a:lvl3pPr marL="685800" indent="-228600">
              <a:buFont typeface="Arial"/>
              <a:buChar char="•"/>
              <a:defRPr/>
            </a:lvl3pPr>
            <a:lvl4pPr marL="914400" indent="-228600">
              <a:buFont typeface="Arial"/>
              <a:buChar char="•"/>
              <a:defRPr/>
            </a:lvl4pPr>
            <a:lvl5pPr marL="1143000" indent="-228600">
              <a:buFont typeface="Arial"/>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Content Placeholder 2"/>
          <p:cNvSpPr>
            <a:spLocks noGrp="1"/>
          </p:cNvSpPr>
          <p:nvPr>
            <p:ph idx="10"/>
          </p:nvPr>
        </p:nvSpPr>
        <p:spPr>
          <a:xfrm>
            <a:off x="4690872" y="1371600"/>
            <a:ext cx="4005072" cy="4343400"/>
          </a:xfrm>
        </p:spPr>
        <p:txBody>
          <a:bodyPr/>
          <a:lstStyle>
            <a:lvl1pPr marL="228600" indent="-228600">
              <a:buFont typeface="Arial"/>
              <a:buChar char="•"/>
              <a:defRPr sz="2400"/>
            </a:lvl1pPr>
            <a:lvl2pPr marL="457200" indent="-228600">
              <a:buFont typeface="Arial"/>
              <a:buChar char="•"/>
              <a:defRPr sz="2000"/>
            </a:lvl2pPr>
            <a:lvl3pPr marL="685800" indent="-228600">
              <a:buFont typeface="Arial"/>
              <a:buChar char="•"/>
              <a:defRPr/>
            </a:lvl3pPr>
            <a:lvl4pPr marL="914400" indent="-228600">
              <a:buFont typeface="Arial"/>
              <a:buChar char="•"/>
              <a:defRPr/>
            </a:lvl4pPr>
            <a:lvl5pPr marL="1143000" indent="-228600">
              <a:buFont typeface="Arial"/>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7" name="Date Placeholder 6"/>
          <p:cNvSpPr>
            <a:spLocks noGrp="1"/>
          </p:cNvSpPr>
          <p:nvPr>
            <p:ph type="dt" sz="half" idx="11"/>
          </p:nvPr>
        </p:nvSpPr>
        <p:spPr/>
        <p:txBody>
          <a:bodyPr/>
          <a:lstStyle>
            <a:lvl1pPr>
              <a:defRPr/>
            </a:lvl1pPr>
          </a:lstStyle>
          <a:p>
            <a:fld id="{E14FD255-063C-4F26-9BAC-CEBE79F278D3}" type="datetime4">
              <a:rPr lang="en-US" altLang="en-US"/>
              <a:pPr/>
              <a:t>August 6, 2017</a:t>
            </a:fld>
            <a:endParaRPr lang="en-US" altLang="en-US"/>
          </a:p>
        </p:txBody>
      </p:sp>
      <p:sp>
        <p:nvSpPr>
          <p:cNvPr id="8" name="Slide Number Placeholder 7"/>
          <p:cNvSpPr>
            <a:spLocks noGrp="1"/>
          </p:cNvSpPr>
          <p:nvPr>
            <p:ph type="sldNum" sz="quarter" idx="12"/>
          </p:nvPr>
        </p:nvSpPr>
        <p:spPr/>
        <p:txBody>
          <a:bodyPr/>
          <a:lstStyle>
            <a:lvl1pPr>
              <a:defRPr/>
            </a:lvl1pPr>
          </a:lstStyle>
          <a:p>
            <a:fld id="{41B33570-90D2-4528-83E0-92B62968A19D}" type="slidenum">
              <a:rPr lang="en-US" altLang="en-US"/>
              <a:pPr/>
              <a:t>‹#›</a:t>
            </a:fld>
            <a:endParaRPr lang="en-US" altLang="en-US"/>
          </a:p>
        </p:txBody>
      </p:sp>
      <p:sp>
        <p:nvSpPr>
          <p:cNvPr id="9" name="Footer Placeholder 8"/>
          <p:cNvSpPr>
            <a:spLocks noGrp="1"/>
          </p:cNvSpPr>
          <p:nvPr>
            <p:ph type="ftr" sz="quarter" idx="13"/>
          </p:nvPr>
        </p:nvSpPr>
        <p:spPr/>
        <p:txBody>
          <a:bodyPr/>
          <a:lstStyle>
            <a:lvl1pPr>
              <a:defRPr/>
            </a:lvl1pPr>
          </a:lstStyle>
          <a:p>
            <a:pPr>
              <a:defRPr/>
            </a:pPr>
            <a:endParaRPr lang="en-US"/>
          </a:p>
        </p:txBody>
      </p:sp>
    </p:spTree>
    <p:extLst>
      <p:ext uri="{BB962C8B-B14F-4D97-AF65-F5344CB8AC3E}">
        <p14:creationId xmlns:p14="http://schemas.microsoft.com/office/powerpoint/2010/main" val="2691145358"/>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ext only no bullets">
    <p:spTree>
      <p:nvGrpSpPr>
        <p:cNvPr id="1" name=""/>
        <p:cNvGrpSpPr/>
        <p:nvPr/>
      </p:nvGrpSpPr>
      <p:grpSpPr>
        <a:xfrm>
          <a:off x="0" y="0"/>
          <a:ext cx="0" cy="0"/>
          <a:chOff x="0" y="0"/>
          <a:chExt cx="0" cy="0"/>
        </a:xfrm>
      </p:grpSpPr>
      <p:sp>
        <p:nvSpPr>
          <p:cNvPr id="2" name="Title 1"/>
          <p:cNvSpPr>
            <a:spLocks noGrp="1"/>
          </p:cNvSpPr>
          <p:nvPr>
            <p:ph type="title"/>
          </p:nvPr>
        </p:nvSpPr>
        <p:spPr>
          <a:xfrm>
            <a:off x="1143000" y="457200"/>
            <a:ext cx="7543800" cy="6858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3000" y="1371600"/>
            <a:ext cx="7543800" cy="4572000"/>
          </a:xfrm>
        </p:spPr>
        <p:txBody>
          <a:bodyPr/>
          <a:lstStyle>
            <a:lvl1pPr marL="0" indent="0">
              <a:buNone/>
              <a:defRPr sz="2400"/>
            </a:lvl1pPr>
            <a:lvl2pPr marL="0" indent="0">
              <a:buNone/>
              <a:defRPr sz="2000"/>
            </a:lvl2pPr>
            <a:lvl3pPr marL="0" indent="0">
              <a:buNone/>
              <a:defRPr sz="1800"/>
            </a:lvl3pPr>
            <a:lvl4pPr marL="0" indent="0">
              <a:buNone/>
              <a:defRPr sz="1600"/>
            </a:lvl4pPr>
            <a:lvl5pPr marL="0" indent="0">
              <a:buNone/>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 column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4005072" cy="4343400"/>
          </a:xfrm>
        </p:spPr>
        <p:txBody>
          <a:bodyPr/>
          <a:lstStyle>
            <a:lvl1pPr marL="0" algn="l">
              <a:buFontTx/>
              <a:buNone/>
              <a:defRPr sz="2400"/>
            </a:lvl1pPr>
            <a:lvl2pPr marL="0">
              <a:buFontTx/>
              <a:buNone/>
              <a:defRPr sz="2000"/>
            </a:lvl2pPr>
            <a:lvl3pPr marL="0">
              <a:buFontTx/>
              <a:buNone/>
              <a:defRPr/>
            </a:lvl3pPr>
            <a:lvl4pPr marL="0">
              <a:buFontTx/>
              <a:buNone/>
              <a:defRPr/>
            </a:lvl4pPr>
            <a:lvl5pPr marL="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2"/>
          <p:cNvSpPr>
            <a:spLocks noGrp="1"/>
          </p:cNvSpPr>
          <p:nvPr>
            <p:ph idx="10"/>
          </p:nvPr>
        </p:nvSpPr>
        <p:spPr>
          <a:xfrm>
            <a:off x="4690872" y="1371600"/>
            <a:ext cx="4005072" cy="4343400"/>
          </a:xfrm>
        </p:spPr>
        <p:txBody>
          <a:bodyPr/>
          <a:lstStyle>
            <a:lvl1pPr marL="0" algn="l">
              <a:buFontTx/>
              <a:buNone/>
              <a:defRPr sz="2400"/>
            </a:lvl1pPr>
            <a:lvl2pPr marL="0">
              <a:buFontTx/>
              <a:buNone/>
              <a:defRPr sz="2000"/>
            </a:lvl2pPr>
            <a:lvl3pPr marL="0">
              <a:buFontTx/>
              <a:buNone/>
              <a:defRPr/>
            </a:lvl3pPr>
            <a:lvl4pPr marL="0">
              <a:buFontTx/>
              <a:buNone/>
              <a:defRPr/>
            </a:lvl4pPr>
            <a:lvl5pPr marL="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5" name="Date Placeholder 5"/>
          <p:cNvSpPr>
            <a:spLocks noGrp="1"/>
          </p:cNvSpPr>
          <p:nvPr>
            <p:ph type="dt" sz="half" idx="11"/>
          </p:nvPr>
        </p:nvSpPr>
        <p:spPr/>
        <p:txBody>
          <a:bodyPr/>
          <a:lstStyle>
            <a:lvl1pPr>
              <a:defRPr/>
            </a:lvl1pPr>
          </a:lstStyle>
          <a:p>
            <a:fld id="{C1B33D7A-1584-47C3-8296-5B51DB019B6A}" type="datetime4">
              <a:rPr lang="en-US" altLang="en-US"/>
              <a:pPr/>
              <a:t>August 6, 2017</a:t>
            </a:fld>
            <a:endParaRPr lang="en-US" altLang="en-US"/>
          </a:p>
        </p:txBody>
      </p:sp>
      <p:sp>
        <p:nvSpPr>
          <p:cNvPr id="6" name="Slide Number Placeholder 6"/>
          <p:cNvSpPr>
            <a:spLocks noGrp="1"/>
          </p:cNvSpPr>
          <p:nvPr>
            <p:ph type="sldNum" sz="quarter" idx="12"/>
          </p:nvPr>
        </p:nvSpPr>
        <p:spPr/>
        <p:txBody>
          <a:bodyPr/>
          <a:lstStyle>
            <a:lvl1pPr>
              <a:defRPr/>
            </a:lvl1pPr>
          </a:lstStyle>
          <a:p>
            <a:fld id="{8BE9AEA5-8FC3-4FD8-90DA-820F63924565}" type="slidenum">
              <a:rPr lang="en-US" altLang="en-US"/>
              <a:pPr/>
              <a:t>‹#›</a:t>
            </a:fld>
            <a:endParaRPr lang="en-US" altLang="en-US"/>
          </a:p>
        </p:txBody>
      </p:sp>
      <p:sp>
        <p:nvSpPr>
          <p:cNvPr id="7" name="Footer Placeholder 9"/>
          <p:cNvSpPr>
            <a:spLocks noGrp="1"/>
          </p:cNvSpPr>
          <p:nvPr>
            <p:ph type="ftr" sz="quarter" idx="13"/>
          </p:nvPr>
        </p:nvSpPr>
        <p:spPr/>
        <p:txBody>
          <a:bodyPr/>
          <a:lstStyle>
            <a:lvl1pPr>
              <a:defRPr/>
            </a:lvl1pPr>
          </a:lstStyle>
          <a:p>
            <a:pPr>
              <a:defRPr/>
            </a:pPr>
            <a:endParaRPr lang="en-US"/>
          </a:p>
        </p:txBody>
      </p:sp>
    </p:spTree>
    <p:extLst>
      <p:ext uri="{BB962C8B-B14F-4D97-AF65-F5344CB8AC3E}">
        <p14:creationId xmlns:p14="http://schemas.microsoft.com/office/powerpoint/2010/main" val="882965784"/>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 column w/number">
    <p:spTree>
      <p:nvGrpSpPr>
        <p:cNvPr id="1" name=""/>
        <p:cNvGrpSpPr/>
        <p:nvPr/>
      </p:nvGrpSpPr>
      <p:grpSpPr>
        <a:xfrm>
          <a:off x="0" y="0"/>
          <a:ext cx="0" cy="0"/>
          <a:chOff x="0" y="0"/>
          <a:chExt cx="0" cy="0"/>
        </a:xfrm>
      </p:grpSpPr>
      <p:sp>
        <p:nvSpPr>
          <p:cNvPr id="5" name="Content Placeholder 2"/>
          <p:cNvSpPr>
            <a:spLocks noGrp="1"/>
          </p:cNvSpPr>
          <p:nvPr>
            <p:ph idx="1"/>
          </p:nvPr>
        </p:nvSpPr>
        <p:spPr>
          <a:xfrm>
            <a:off x="457200" y="1371600"/>
            <a:ext cx="4005072" cy="4343400"/>
          </a:xfrm>
        </p:spPr>
        <p:txBody>
          <a:bodyPr/>
          <a:lstStyle>
            <a:lvl1pPr marL="457200" indent="-457200">
              <a:buFont typeface="+mj-lt"/>
              <a:buAutoNum type="arabicPeriod"/>
              <a:defRPr sz="2400"/>
            </a:lvl1pPr>
            <a:lvl2pPr marL="682625" indent="-230188">
              <a:buFont typeface="Arial"/>
              <a:buChar char="•"/>
              <a:defRPr sz="2000"/>
            </a:lvl2pPr>
            <a:lvl3pPr marL="920750" indent="-228600">
              <a:buFont typeface="Arial"/>
              <a:buChar char="•"/>
              <a:defRPr/>
            </a:lvl3pPr>
            <a:lvl4pPr marL="1138238" indent="-228600">
              <a:defRPr/>
            </a:lvl4pPr>
            <a:lvl5pPr marL="1377950" indent="-2286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2"/>
          <p:cNvSpPr>
            <a:spLocks noGrp="1"/>
          </p:cNvSpPr>
          <p:nvPr>
            <p:ph idx="10"/>
          </p:nvPr>
        </p:nvSpPr>
        <p:spPr>
          <a:xfrm>
            <a:off x="4690872" y="1371600"/>
            <a:ext cx="4005072" cy="4343400"/>
          </a:xfrm>
        </p:spPr>
        <p:txBody>
          <a:bodyPr/>
          <a:lstStyle>
            <a:lvl1pPr marL="457200" indent="-457200">
              <a:buFont typeface="+mj-lt"/>
              <a:buAutoNum type="arabicPeriod"/>
              <a:defRPr sz="2400"/>
            </a:lvl1pPr>
            <a:lvl2pPr marL="682625" indent="-230188">
              <a:buFont typeface="Arial"/>
              <a:buChar char="•"/>
              <a:defRPr sz="2000"/>
            </a:lvl2pPr>
            <a:lvl3pPr marL="920750" indent="-228600">
              <a:buFont typeface="Arial"/>
              <a:buChar char="•"/>
              <a:defRPr/>
            </a:lvl3pPr>
            <a:lvl4pPr marL="1138238" indent="-228600">
              <a:defRPr/>
            </a:lvl4pPr>
            <a:lvl5pPr marL="1377950" indent="-2286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8" name="Date Placeholder 8"/>
          <p:cNvSpPr>
            <a:spLocks noGrp="1"/>
          </p:cNvSpPr>
          <p:nvPr>
            <p:ph type="dt" sz="half" idx="11"/>
          </p:nvPr>
        </p:nvSpPr>
        <p:spPr/>
        <p:txBody>
          <a:bodyPr/>
          <a:lstStyle>
            <a:lvl1pPr>
              <a:defRPr/>
            </a:lvl1pPr>
          </a:lstStyle>
          <a:p>
            <a:fld id="{AB9390EB-6BF3-42B2-889D-0D06D94C5EEC}" type="datetime4">
              <a:rPr lang="en-US" altLang="en-US"/>
              <a:pPr/>
              <a:t>August 6, 2017</a:t>
            </a:fld>
            <a:endParaRPr lang="en-US" altLang="en-US"/>
          </a:p>
        </p:txBody>
      </p:sp>
      <p:sp>
        <p:nvSpPr>
          <p:cNvPr id="9" name="Slide Number Placeholder 9"/>
          <p:cNvSpPr>
            <a:spLocks noGrp="1"/>
          </p:cNvSpPr>
          <p:nvPr>
            <p:ph type="sldNum" sz="quarter" idx="12"/>
          </p:nvPr>
        </p:nvSpPr>
        <p:spPr/>
        <p:txBody>
          <a:bodyPr/>
          <a:lstStyle>
            <a:lvl1pPr>
              <a:defRPr/>
            </a:lvl1pPr>
          </a:lstStyle>
          <a:p>
            <a:fld id="{9C57C261-299B-4197-A2CB-91D26C1BD78D}" type="slidenum">
              <a:rPr lang="en-US" altLang="en-US"/>
              <a:pPr/>
              <a:t>‹#›</a:t>
            </a:fld>
            <a:endParaRPr lang="en-US" altLang="en-US"/>
          </a:p>
        </p:txBody>
      </p:sp>
      <p:sp>
        <p:nvSpPr>
          <p:cNvPr id="10" name="Footer Placeholder 10"/>
          <p:cNvSpPr>
            <a:spLocks noGrp="1"/>
          </p:cNvSpPr>
          <p:nvPr>
            <p:ph type="ftr" sz="quarter" idx="13"/>
          </p:nvPr>
        </p:nvSpPr>
        <p:spPr/>
        <p:txBody>
          <a:bodyPr/>
          <a:lstStyle>
            <a:lvl1pPr>
              <a:defRPr/>
            </a:lvl1pPr>
          </a:lstStyle>
          <a:p>
            <a:pPr>
              <a:defRPr/>
            </a:pPr>
            <a:endParaRPr lang="en-US"/>
          </a:p>
        </p:txBody>
      </p:sp>
    </p:spTree>
    <p:extLst>
      <p:ext uri="{BB962C8B-B14F-4D97-AF65-F5344CB8AC3E}">
        <p14:creationId xmlns:p14="http://schemas.microsoft.com/office/powerpoint/2010/main" val="3101083056"/>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2"/>
          <p:cNvSpPr>
            <a:spLocks noGrp="1"/>
          </p:cNvSpPr>
          <p:nvPr>
            <p:ph type="dt" sz="half" idx="10"/>
          </p:nvPr>
        </p:nvSpPr>
        <p:spPr/>
        <p:txBody>
          <a:bodyPr/>
          <a:lstStyle>
            <a:lvl1pPr>
              <a:defRPr/>
            </a:lvl1pPr>
          </a:lstStyle>
          <a:p>
            <a:fld id="{3AB6FD66-DE3B-41BC-B17C-55E8F573EE28}" type="datetime4">
              <a:rPr lang="en-US" altLang="en-US"/>
              <a:pPr/>
              <a:t>August 6, 2017</a:t>
            </a:fld>
            <a:endParaRPr lang="en-US" altLang="en-US"/>
          </a:p>
        </p:txBody>
      </p:sp>
      <p:sp>
        <p:nvSpPr>
          <p:cNvPr id="3" name="Slide Number Placeholder 4"/>
          <p:cNvSpPr>
            <a:spLocks noGrp="1"/>
          </p:cNvSpPr>
          <p:nvPr>
            <p:ph type="sldNum" sz="quarter" idx="11"/>
          </p:nvPr>
        </p:nvSpPr>
        <p:spPr/>
        <p:txBody>
          <a:bodyPr/>
          <a:lstStyle>
            <a:lvl1pPr>
              <a:defRPr/>
            </a:lvl1pPr>
          </a:lstStyle>
          <a:p>
            <a:fld id="{ABABB0E3-22AE-439A-A9A3-5035FB69C246}" type="slidenum">
              <a:rPr lang="en-US" altLang="en-US"/>
              <a:pPr/>
              <a:t>‹#›</a:t>
            </a:fld>
            <a:endParaRPr lang="en-US" altLang="en-US"/>
          </a:p>
        </p:txBody>
      </p:sp>
      <p:sp>
        <p:nvSpPr>
          <p:cNvPr id="4" name="Footer Placeholder 5"/>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3447197558"/>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lank Layout No Tag">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a:lstStyle>
            <a:lvl1pPr>
              <a:defRPr/>
            </a:lvl1pPr>
          </a:lstStyle>
          <a:p>
            <a:pPr>
              <a:defRPr/>
            </a:pPr>
            <a:endParaRPr lang="en-US"/>
          </a:p>
        </p:txBody>
      </p:sp>
      <p:sp>
        <p:nvSpPr>
          <p:cNvPr id="3" name="Date Placeholder 3"/>
          <p:cNvSpPr>
            <a:spLocks noGrp="1"/>
          </p:cNvSpPr>
          <p:nvPr>
            <p:ph type="dt" sz="half" idx="11"/>
          </p:nvPr>
        </p:nvSpPr>
        <p:spPr/>
        <p:txBody>
          <a:bodyPr/>
          <a:lstStyle>
            <a:lvl1pPr>
              <a:defRPr/>
            </a:lvl1pPr>
          </a:lstStyle>
          <a:p>
            <a:fld id="{C12E0AA6-31F9-4AAA-8916-B2DE2C0876E5}" type="datetime4">
              <a:rPr lang="en-US" altLang="en-US"/>
              <a:pPr/>
              <a:t>August 6, 2017</a:t>
            </a:fld>
            <a:endParaRPr lang="en-US" altLang="en-US"/>
          </a:p>
        </p:txBody>
      </p:sp>
      <p:sp>
        <p:nvSpPr>
          <p:cNvPr id="4" name="Slide Number Placeholder 4"/>
          <p:cNvSpPr>
            <a:spLocks noGrp="1"/>
          </p:cNvSpPr>
          <p:nvPr>
            <p:ph type="sldNum" sz="quarter" idx="12"/>
          </p:nvPr>
        </p:nvSpPr>
        <p:spPr/>
        <p:txBody>
          <a:bodyPr/>
          <a:lstStyle>
            <a:lvl1pPr>
              <a:defRPr/>
            </a:lvl1pPr>
          </a:lstStyle>
          <a:p>
            <a:fld id="{B2F7DD49-6865-4E35-817F-48C1A8E255A0}" type="slidenum">
              <a:rPr lang="en-US" altLang="en-US"/>
              <a:pPr/>
              <a:t>‹#›</a:t>
            </a:fld>
            <a:endParaRPr lang="en-US" altLang="en-US"/>
          </a:p>
        </p:txBody>
      </p:sp>
    </p:spTree>
    <p:extLst>
      <p:ext uri="{BB962C8B-B14F-4D97-AF65-F5344CB8AC3E}">
        <p14:creationId xmlns:p14="http://schemas.microsoft.com/office/powerpoint/2010/main" val="31496665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Numbered text only">
    <p:spTree>
      <p:nvGrpSpPr>
        <p:cNvPr id="1" name=""/>
        <p:cNvGrpSpPr/>
        <p:nvPr/>
      </p:nvGrpSpPr>
      <p:grpSpPr>
        <a:xfrm>
          <a:off x="0" y="0"/>
          <a:ext cx="0" cy="0"/>
          <a:chOff x="0" y="0"/>
          <a:chExt cx="0" cy="0"/>
        </a:xfrm>
      </p:grpSpPr>
      <p:sp>
        <p:nvSpPr>
          <p:cNvPr id="2" name="Title 1"/>
          <p:cNvSpPr>
            <a:spLocks noGrp="1"/>
          </p:cNvSpPr>
          <p:nvPr>
            <p:ph type="title"/>
          </p:nvPr>
        </p:nvSpPr>
        <p:spPr>
          <a:xfrm>
            <a:off x="1143000" y="457200"/>
            <a:ext cx="7543800" cy="6858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3000" y="1371600"/>
            <a:ext cx="7543800" cy="4572000"/>
          </a:xfrm>
        </p:spPr>
        <p:txBody>
          <a:bodyPr/>
          <a:lstStyle>
            <a:lvl1pPr marL="457200" indent="-457200">
              <a:buFont typeface="+mj-lt"/>
              <a:buAutoNum type="arabicPeriod"/>
              <a:defRPr sz="2400"/>
            </a:lvl1pPr>
            <a:lvl2pPr marL="685800" indent="-228600">
              <a:defRPr sz="2000"/>
            </a:lvl2pPr>
            <a:lvl3pPr marL="920750" indent="-228600">
              <a:defRPr sz="1800"/>
            </a:lvl3pPr>
            <a:lvl4pPr marL="1143000" indent="-228600">
              <a:defRPr sz="1600"/>
            </a:lvl4pPr>
            <a:lvl5pPr marL="1371600" indent="-228600">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6"/>
          <p:cNvSpPr>
            <a:spLocks noGrp="1"/>
          </p:cNvSpPr>
          <p:nvPr>
            <p:ph type="sldNum" sz="quarter" idx="10"/>
          </p:nvPr>
        </p:nvSpPr>
        <p:spPr>
          <a:xfrm>
            <a:off x="11430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200">
                <a:solidFill>
                  <a:srgbClr val="000000"/>
                </a:solidFill>
                <a:latin typeface="Calibri" pitchFamily="18" charset="0"/>
              </a:defRPr>
            </a:lvl1pPr>
          </a:lstStyle>
          <a:p>
            <a:fld id="{62B1A1E9-E26C-498A-A109-5329AD0DA1EA}" type="slidenum">
              <a:rPr lang="en-US"/>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ull width picture">
    <p:spTree>
      <p:nvGrpSpPr>
        <p:cNvPr id="1" name=""/>
        <p:cNvGrpSpPr/>
        <p:nvPr/>
      </p:nvGrpSpPr>
      <p:grpSpPr>
        <a:xfrm>
          <a:off x="0" y="0"/>
          <a:ext cx="0" cy="0"/>
          <a:chOff x="0" y="0"/>
          <a:chExt cx="0" cy="0"/>
        </a:xfrm>
      </p:grpSpPr>
      <p:sp>
        <p:nvSpPr>
          <p:cNvPr id="2" name="Title 1"/>
          <p:cNvSpPr>
            <a:spLocks noGrp="1"/>
          </p:cNvSpPr>
          <p:nvPr>
            <p:ph type="title"/>
          </p:nvPr>
        </p:nvSpPr>
        <p:spPr>
          <a:xfrm>
            <a:off x="1143000" y="457200"/>
            <a:ext cx="7543800" cy="685800"/>
          </a:xfrm>
        </p:spPr>
        <p:txBody>
          <a:bodyPr/>
          <a:lstStyle/>
          <a:p>
            <a:r>
              <a:rPr lang="en-US" smtClean="0"/>
              <a:t>Click to edit Master title style</a:t>
            </a:r>
            <a:endParaRPr lang="en-US" dirty="0"/>
          </a:p>
        </p:txBody>
      </p:sp>
      <p:sp>
        <p:nvSpPr>
          <p:cNvPr id="7" name="Picture Placeholder 6"/>
          <p:cNvSpPr>
            <a:spLocks noGrp="1"/>
          </p:cNvSpPr>
          <p:nvPr>
            <p:ph type="pic" sz="quarter" idx="13"/>
          </p:nvPr>
        </p:nvSpPr>
        <p:spPr>
          <a:xfrm>
            <a:off x="1143000" y="1371600"/>
            <a:ext cx="7543800" cy="4800600"/>
          </a:xfrm>
        </p:spPr>
        <p:txBody>
          <a:bodyPr rtlCol="0">
            <a:normAutofit/>
          </a:bodyPr>
          <a:lstStyle>
            <a:lvl1pPr>
              <a:buNone/>
              <a:defRPr/>
            </a:lvl1pPr>
          </a:lstStyle>
          <a:p>
            <a:pPr lvl="0"/>
            <a:endParaRPr lang="en-US" noProof="0" dirty="0"/>
          </a:p>
        </p:txBody>
      </p:sp>
      <p:sp>
        <p:nvSpPr>
          <p:cNvPr id="4" name="Slide Number Placeholder 6"/>
          <p:cNvSpPr>
            <a:spLocks noGrp="1"/>
          </p:cNvSpPr>
          <p:nvPr>
            <p:ph type="sldNum" sz="quarter" idx="14"/>
          </p:nvPr>
        </p:nvSpPr>
        <p:spPr>
          <a:xfrm>
            <a:off x="11430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200">
                <a:solidFill>
                  <a:srgbClr val="000000"/>
                </a:solidFill>
                <a:latin typeface="Calibri" pitchFamily="18" charset="0"/>
              </a:defRPr>
            </a:lvl1pPr>
          </a:lstStyle>
          <a:p>
            <a:fld id="{35C54C69-2EEB-4CAD-9A55-64EF26255D12}" type="slidenum">
              <a:rPr lang="en-US"/>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mall photos w/bullets">
    <p:spTree>
      <p:nvGrpSpPr>
        <p:cNvPr id="1" name=""/>
        <p:cNvGrpSpPr/>
        <p:nvPr/>
      </p:nvGrpSpPr>
      <p:grpSpPr>
        <a:xfrm>
          <a:off x="0" y="0"/>
          <a:ext cx="0" cy="0"/>
          <a:chOff x="0" y="0"/>
          <a:chExt cx="0" cy="0"/>
        </a:xfrm>
      </p:grpSpPr>
      <p:sp>
        <p:nvSpPr>
          <p:cNvPr id="2" name="Title 1"/>
          <p:cNvSpPr>
            <a:spLocks noGrp="1"/>
          </p:cNvSpPr>
          <p:nvPr>
            <p:ph type="title"/>
          </p:nvPr>
        </p:nvSpPr>
        <p:spPr>
          <a:xfrm>
            <a:off x="1143000" y="457200"/>
            <a:ext cx="7543800" cy="6858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3000" y="1371600"/>
            <a:ext cx="4572000" cy="4572000"/>
          </a:xfrm>
        </p:spPr>
        <p:txBody>
          <a:bodyPr/>
          <a:lstStyle>
            <a:lvl1pPr>
              <a:defRPr sz="24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Picture Placeholder 5"/>
          <p:cNvSpPr>
            <a:spLocks noGrp="1"/>
          </p:cNvSpPr>
          <p:nvPr>
            <p:ph type="pic" sz="quarter" idx="13"/>
          </p:nvPr>
        </p:nvSpPr>
        <p:spPr>
          <a:xfrm>
            <a:off x="5943600" y="1371600"/>
            <a:ext cx="2743200" cy="2057400"/>
          </a:xfrm>
        </p:spPr>
        <p:txBody>
          <a:bodyPr rtlCol="0">
            <a:normAutofit/>
          </a:bodyPr>
          <a:lstStyle>
            <a:lvl1pPr>
              <a:buNone/>
              <a:defRPr/>
            </a:lvl1pPr>
          </a:lstStyle>
          <a:p>
            <a:pPr lvl="0"/>
            <a:r>
              <a:rPr lang="en-US" noProof="0" dirty="0" smtClean="0"/>
              <a:t>Click icon to add picture</a:t>
            </a:r>
            <a:endParaRPr lang="en-US" noProof="0" dirty="0"/>
          </a:p>
        </p:txBody>
      </p:sp>
      <p:sp>
        <p:nvSpPr>
          <p:cNvPr id="8" name="Picture Placeholder 5"/>
          <p:cNvSpPr>
            <a:spLocks noGrp="1"/>
          </p:cNvSpPr>
          <p:nvPr>
            <p:ph type="pic" sz="quarter" idx="14"/>
          </p:nvPr>
        </p:nvSpPr>
        <p:spPr>
          <a:xfrm>
            <a:off x="5943600" y="3657600"/>
            <a:ext cx="2743200" cy="2057400"/>
          </a:xfrm>
        </p:spPr>
        <p:txBody>
          <a:bodyPr rtlCol="0">
            <a:normAutofit/>
          </a:bodyPr>
          <a:lstStyle>
            <a:lvl1pPr>
              <a:buNone/>
              <a:defRPr/>
            </a:lvl1pPr>
          </a:lstStyle>
          <a:p>
            <a:pPr lvl="0"/>
            <a:r>
              <a:rPr lang="en-US" noProof="0" dirty="0" smtClean="0"/>
              <a:t>Click icon to add picture</a:t>
            </a:r>
            <a:endParaRPr lang="en-US" noProof="0"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mall photos no bullets">
    <p:spTree>
      <p:nvGrpSpPr>
        <p:cNvPr id="1" name=""/>
        <p:cNvGrpSpPr/>
        <p:nvPr/>
      </p:nvGrpSpPr>
      <p:grpSpPr>
        <a:xfrm>
          <a:off x="0" y="0"/>
          <a:ext cx="0" cy="0"/>
          <a:chOff x="0" y="0"/>
          <a:chExt cx="0" cy="0"/>
        </a:xfrm>
      </p:grpSpPr>
      <p:sp>
        <p:nvSpPr>
          <p:cNvPr id="2" name="Title 1"/>
          <p:cNvSpPr>
            <a:spLocks noGrp="1"/>
          </p:cNvSpPr>
          <p:nvPr>
            <p:ph type="title"/>
          </p:nvPr>
        </p:nvSpPr>
        <p:spPr>
          <a:xfrm>
            <a:off x="1143000" y="457200"/>
            <a:ext cx="7543800" cy="6858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3000" y="1371600"/>
            <a:ext cx="4572000" cy="4572000"/>
          </a:xfrm>
        </p:spPr>
        <p:txBody>
          <a:bodyPr/>
          <a:lstStyle>
            <a:lvl1pPr marL="0" indent="0">
              <a:buFontTx/>
              <a:buNone/>
              <a:defRPr sz="2400"/>
            </a:lvl1pPr>
            <a:lvl2pPr marL="0" indent="0">
              <a:buFontTx/>
              <a:buNone/>
              <a:defRPr sz="2000"/>
            </a:lvl2pPr>
            <a:lvl3pPr marL="0" indent="0">
              <a:buFontTx/>
              <a:buNone/>
              <a:defRPr sz="1800"/>
            </a:lvl3pPr>
            <a:lvl4pPr marL="0" indent="0">
              <a:buFontTx/>
              <a:buNone/>
              <a:defRPr sz="1600"/>
            </a:lvl4pPr>
            <a:lvl5pPr marL="0" indent="0">
              <a:buFontTx/>
              <a:buNone/>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Picture Placeholder 5"/>
          <p:cNvSpPr>
            <a:spLocks noGrp="1"/>
          </p:cNvSpPr>
          <p:nvPr>
            <p:ph type="pic" sz="quarter" idx="13"/>
          </p:nvPr>
        </p:nvSpPr>
        <p:spPr>
          <a:xfrm>
            <a:off x="5943600" y="1371600"/>
            <a:ext cx="2743200" cy="2057400"/>
          </a:xfrm>
        </p:spPr>
        <p:txBody>
          <a:bodyPr rtlCol="0">
            <a:normAutofit/>
          </a:bodyPr>
          <a:lstStyle>
            <a:lvl1pPr>
              <a:buNone/>
              <a:defRPr/>
            </a:lvl1pPr>
          </a:lstStyle>
          <a:p>
            <a:pPr lvl="0"/>
            <a:r>
              <a:rPr lang="en-US" noProof="0" dirty="0" smtClean="0"/>
              <a:t>Click icon to add picture</a:t>
            </a:r>
            <a:endParaRPr lang="en-US" noProof="0" dirty="0"/>
          </a:p>
        </p:txBody>
      </p:sp>
      <p:sp>
        <p:nvSpPr>
          <p:cNvPr id="6" name="Picture Placeholder 5"/>
          <p:cNvSpPr>
            <a:spLocks noGrp="1"/>
          </p:cNvSpPr>
          <p:nvPr>
            <p:ph type="pic" sz="quarter" idx="14"/>
          </p:nvPr>
        </p:nvSpPr>
        <p:spPr>
          <a:xfrm>
            <a:off x="5943600" y="3657600"/>
            <a:ext cx="2743200" cy="2057400"/>
          </a:xfrm>
        </p:spPr>
        <p:txBody>
          <a:bodyPr rtlCol="0">
            <a:normAutofit/>
          </a:bodyPr>
          <a:lstStyle>
            <a:lvl1pPr>
              <a:buNone/>
              <a:defRPr/>
            </a:lvl1pPr>
          </a:lstStyle>
          <a:p>
            <a:pPr lvl="0"/>
            <a:r>
              <a:rPr lang="en-US" noProof="0" dirty="0" smtClean="0"/>
              <a:t>Click icon to add picture</a:t>
            </a:r>
            <a:endParaRPr lang="en-US" noProof="0" dirty="0"/>
          </a:p>
        </p:txBody>
      </p:sp>
      <p:sp>
        <p:nvSpPr>
          <p:cNvPr id="7" name="Slide Number Placeholder 6"/>
          <p:cNvSpPr>
            <a:spLocks noGrp="1"/>
          </p:cNvSpPr>
          <p:nvPr>
            <p:ph type="sldNum" sz="quarter" idx="15"/>
          </p:nvPr>
        </p:nvSpPr>
        <p:spPr>
          <a:xfrm>
            <a:off x="11430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200">
                <a:solidFill>
                  <a:srgbClr val="000000"/>
                </a:solidFill>
                <a:latin typeface="Calibri" pitchFamily="18" charset="0"/>
              </a:defRPr>
            </a:lvl1pPr>
          </a:lstStyle>
          <a:p>
            <a:fld id="{CADA0FD8-8458-4AB6-94EE-78E5A9ECE1CE}" type="slidenum">
              <a:rPr lang="en-US"/>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mall photos w/numbered text">
    <p:spTree>
      <p:nvGrpSpPr>
        <p:cNvPr id="1" name=""/>
        <p:cNvGrpSpPr/>
        <p:nvPr/>
      </p:nvGrpSpPr>
      <p:grpSpPr>
        <a:xfrm>
          <a:off x="0" y="0"/>
          <a:ext cx="0" cy="0"/>
          <a:chOff x="0" y="0"/>
          <a:chExt cx="0" cy="0"/>
        </a:xfrm>
      </p:grpSpPr>
      <p:sp>
        <p:nvSpPr>
          <p:cNvPr id="2" name="Title 1"/>
          <p:cNvSpPr>
            <a:spLocks noGrp="1"/>
          </p:cNvSpPr>
          <p:nvPr>
            <p:ph type="title"/>
          </p:nvPr>
        </p:nvSpPr>
        <p:spPr>
          <a:xfrm>
            <a:off x="1143000" y="457200"/>
            <a:ext cx="7543800" cy="6858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3000" y="1371600"/>
            <a:ext cx="4572000" cy="4572000"/>
          </a:xfrm>
        </p:spPr>
        <p:txBody>
          <a:bodyPr/>
          <a:lstStyle>
            <a:lvl1pPr marL="457200" indent="-457200">
              <a:buFont typeface="+mj-lt"/>
              <a:buAutoNum type="arabicPeriod"/>
              <a:defRPr sz="2400"/>
            </a:lvl1pPr>
            <a:lvl2pPr marL="681038" indent="-228600">
              <a:defRPr sz="2000"/>
            </a:lvl2pPr>
            <a:lvl3pPr marL="920750" indent="-228600">
              <a:defRPr sz="1800"/>
            </a:lvl3pPr>
            <a:lvl4pPr marL="1138238" indent="-228600">
              <a:defRPr sz="1600"/>
            </a:lvl4pPr>
            <a:lvl5pPr marL="1377950" indent="-228600">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Picture Placeholder 5"/>
          <p:cNvSpPr>
            <a:spLocks noGrp="1"/>
          </p:cNvSpPr>
          <p:nvPr>
            <p:ph type="pic" sz="quarter" idx="13"/>
          </p:nvPr>
        </p:nvSpPr>
        <p:spPr>
          <a:xfrm>
            <a:off x="5943600" y="1371600"/>
            <a:ext cx="2743200" cy="2057400"/>
          </a:xfrm>
        </p:spPr>
        <p:txBody>
          <a:bodyPr rtlCol="0">
            <a:normAutofit/>
          </a:bodyPr>
          <a:lstStyle>
            <a:lvl1pPr>
              <a:buNone/>
              <a:defRPr/>
            </a:lvl1pPr>
          </a:lstStyle>
          <a:p>
            <a:pPr lvl="0"/>
            <a:r>
              <a:rPr lang="en-US" noProof="0" dirty="0" smtClean="0"/>
              <a:t>Click icon to add picture</a:t>
            </a:r>
            <a:endParaRPr lang="en-US" noProof="0" dirty="0"/>
          </a:p>
        </p:txBody>
      </p:sp>
      <p:sp>
        <p:nvSpPr>
          <p:cNvPr id="8" name="Picture Placeholder 5"/>
          <p:cNvSpPr>
            <a:spLocks noGrp="1"/>
          </p:cNvSpPr>
          <p:nvPr>
            <p:ph type="pic" sz="quarter" idx="14"/>
          </p:nvPr>
        </p:nvSpPr>
        <p:spPr>
          <a:xfrm>
            <a:off x="5943600" y="3657600"/>
            <a:ext cx="2743200" cy="2057400"/>
          </a:xfrm>
        </p:spPr>
        <p:txBody>
          <a:bodyPr rtlCol="0">
            <a:normAutofit/>
          </a:bodyPr>
          <a:lstStyle>
            <a:lvl1pPr>
              <a:buNone/>
              <a:defRPr/>
            </a:lvl1pPr>
          </a:lstStyle>
          <a:p>
            <a:pPr lvl="0"/>
            <a:r>
              <a:rPr lang="en-US" noProof="0" dirty="0" smtClean="0"/>
              <a:t>Click icon to add picture</a:t>
            </a:r>
            <a:endParaRPr lang="en-US" noProof="0" dirty="0"/>
          </a:p>
        </p:txBody>
      </p:sp>
      <p:sp>
        <p:nvSpPr>
          <p:cNvPr id="7" name="Slide Number Placeholder 6"/>
          <p:cNvSpPr>
            <a:spLocks noGrp="1"/>
          </p:cNvSpPr>
          <p:nvPr>
            <p:ph type="sldNum" sz="quarter" idx="15"/>
          </p:nvPr>
        </p:nvSpPr>
        <p:spPr>
          <a:xfrm>
            <a:off x="11430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200">
                <a:solidFill>
                  <a:srgbClr val="000000"/>
                </a:solidFill>
                <a:latin typeface="Calibri" pitchFamily="18" charset="0"/>
              </a:defRPr>
            </a:lvl1pPr>
          </a:lstStyle>
          <a:p>
            <a:fld id="{67E140A0-1791-4AF7-A18B-F6A06703E069}" type="slidenum">
              <a:rPr lang="en-US"/>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Large photo w/bullets">
    <p:spTree>
      <p:nvGrpSpPr>
        <p:cNvPr id="1" name=""/>
        <p:cNvGrpSpPr/>
        <p:nvPr/>
      </p:nvGrpSpPr>
      <p:grpSpPr>
        <a:xfrm>
          <a:off x="0" y="0"/>
          <a:ext cx="0" cy="0"/>
          <a:chOff x="0" y="0"/>
          <a:chExt cx="0" cy="0"/>
        </a:xfrm>
      </p:grpSpPr>
      <p:sp>
        <p:nvSpPr>
          <p:cNvPr id="2" name="Title 1"/>
          <p:cNvSpPr>
            <a:spLocks noGrp="1"/>
          </p:cNvSpPr>
          <p:nvPr>
            <p:ph type="title"/>
          </p:nvPr>
        </p:nvSpPr>
        <p:spPr>
          <a:xfrm>
            <a:off x="1143000" y="457200"/>
            <a:ext cx="7543800" cy="715962"/>
          </a:xfrm>
        </p:spPr>
        <p:txBody>
          <a:bodyPr/>
          <a:lstStyle>
            <a:lvl1pPr>
              <a:defRPr/>
            </a:lvl1pPr>
          </a:lstStyle>
          <a:p>
            <a:r>
              <a:rPr lang="en-US" smtClean="0"/>
              <a:t>Click to edit Master title style</a:t>
            </a:r>
            <a:endParaRPr lang="en-US" dirty="0"/>
          </a:p>
        </p:txBody>
      </p:sp>
      <p:sp>
        <p:nvSpPr>
          <p:cNvPr id="4" name="Content Placeholder 3"/>
          <p:cNvSpPr>
            <a:spLocks noGrp="1"/>
          </p:cNvSpPr>
          <p:nvPr>
            <p:ph sz="half" idx="2"/>
          </p:nvPr>
        </p:nvSpPr>
        <p:spPr>
          <a:xfrm>
            <a:off x="1143000" y="1371600"/>
            <a:ext cx="3657600" cy="4572000"/>
          </a:xfrm>
        </p:spPr>
        <p:txBody>
          <a:bodyPr/>
          <a:lstStyle>
            <a:lvl1pPr>
              <a:defRPr sz="2400"/>
            </a:lvl1pPr>
            <a:lvl2pPr>
              <a:defRPr sz="2000"/>
            </a:lvl2pPr>
            <a:lvl3pPr>
              <a:defRPr sz="1800"/>
            </a:lvl3pPr>
            <a:lvl4pPr>
              <a:defRPr sz="16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Picture Placeholder 5"/>
          <p:cNvSpPr>
            <a:spLocks noGrp="1"/>
          </p:cNvSpPr>
          <p:nvPr>
            <p:ph type="pic" sz="quarter" idx="13"/>
          </p:nvPr>
        </p:nvSpPr>
        <p:spPr>
          <a:xfrm>
            <a:off x="5029200" y="1371600"/>
            <a:ext cx="3657600" cy="3657600"/>
          </a:xfrm>
        </p:spPr>
        <p:txBody>
          <a:bodyPr rtlCol="0">
            <a:normAutofit/>
          </a:bodyPr>
          <a:lstStyle>
            <a:lvl1pPr>
              <a:buNone/>
              <a:defRPr/>
            </a:lvl1pPr>
          </a:lstStyle>
          <a:p>
            <a:pPr lvl="0"/>
            <a:r>
              <a:rPr lang="en-US" noProof="0" dirty="0" smtClean="0"/>
              <a:t>Click icon to add picture</a:t>
            </a:r>
            <a:endParaRPr lang="en-US" noProof="0" dirty="0"/>
          </a:p>
        </p:txBody>
      </p:sp>
      <p:sp>
        <p:nvSpPr>
          <p:cNvPr id="5" name="Slide Number Placeholder 6"/>
          <p:cNvSpPr>
            <a:spLocks noGrp="1"/>
          </p:cNvSpPr>
          <p:nvPr>
            <p:ph type="sldNum" sz="quarter" idx="14"/>
          </p:nvPr>
        </p:nvSpPr>
        <p:spPr>
          <a:xfrm>
            <a:off x="11430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200">
                <a:solidFill>
                  <a:srgbClr val="000000"/>
                </a:solidFill>
                <a:latin typeface="Calibri" pitchFamily="18" charset="0"/>
              </a:defRPr>
            </a:lvl1pPr>
          </a:lstStyle>
          <a:p>
            <a:fld id="{8612A9E2-D027-4972-9DBA-E0FDDE042AAF}" type="slidenum">
              <a:rPr lang="en-US"/>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8"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7.xml"/><Relationship Id="rId12" Type="http://schemas.openxmlformats.org/officeDocument/2006/relationships/slideLayout" Target="../slideLayouts/slideLayout28.xml"/><Relationship Id="rId13" Type="http://schemas.openxmlformats.org/officeDocument/2006/relationships/slideLayout" Target="../slideLayouts/slideLayout29.xml"/><Relationship Id="rId14" Type="http://schemas.openxmlformats.org/officeDocument/2006/relationships/slideLayout" Target="../slideLayouts/slideLayout30.xml"/><Relationship Id="rId15" Type="http://schemas.openxmlformats.org/officeDocument/2006/relationships/slideLayout" Target="../slideLayouts/slideLayout31.xml"/><Relationship Id="rId16" Type="http://schemas.openxmlformats.org/officeDocument/2006/relationships/slideLayout" Target="../slideLayouts/slideLayout32.xml"/><Relationship Id="rId17" Type="http://schemas.openxmlformats.org/officeDocument/2006/relationships/slideLayout" Target="../slideLayouts/slideLayout33.xml"/><Relationship Id="rId18" Type="http://schemas.openxmlformats.org/officeDocument/2006/relationships/theme" Target="../theme/theme2.xml"/><Relationship Id="rId19" Type="http://schemas.openxmlformats.org/officeDocument/2006/relationships/image" Target="../media/image3.jpeg"/><Relationship Id="rId1" Type="http://schemas.openxmlformats.org/officeDocument/2006/relationships/slideLayout" Target="../slideLayouts/slideLayout17.xml"/><Relationship Id="rId2" Type="http://schemas.openxmlformats.org/officeDocument/2006/relationships/slideLayout" Target="../slideLayouts/slideLayout18.xml"/><Relationship Id="rId3" Type="http://schemas.openxmlformats.org/officeDocument/2006/relationships/slideLayout" Target="../slideLayouts/slideLayout19.xml"/><Relationship Id="rId4" Type="http://schemas.openxmlformats.org/officeDocument/2006/relationships/slideLayout" Target="../slideLayouts/slideLayout20.xml"/><Relationship Id="rId5" Type="http://schemas.openxmlformats.org/officeDocument/2006/relationships/slideLayout" Target="../slideLayouts/slideLayout21.xml"/><Relationship Id="rId6" Type="http://schemas.openxmlformats.org/officeDocument/2006/relationships/slideLayout" Target="../slideLayouts/slideLayout22.xml"/><Relationship Id="rId7" Type="http://schemas.openxmlformats.org/officeDocument/2006/relationships/slideLayout" Target="../slideLayouts/slideLayout23.xml"/><Relationship Id="rId8" Type="http://schemas.openxmlformats.org/officeDocument/2006/relationships/slideLayout" Target="../slideLayouts/slideLayout24.xml"/><Relationship Id="rId9" Type="http://schemas.openxmlformats.org/officeDocument/2006/relationships/slideLayout" Target="../slideLayouts/slideLayout25.xml"/><Relationship Id="rId10"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8"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143000" y="503238"/>
            <a:ext cx="7543800" cy="71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1143000" y="1371600"/>
            <a:ext cx="75438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816" r:id="rId1"/>
    <p:sldLayoutId id="2147483813" r:id="rId2"/>
    <p:sldLayoutId id="2147483814" r:id="rId3"/>
    <p:sldLayoutId id="2147483817" r:id="rId4"/>
    <p:sldLayoutId id="2147483818" r:id="rId5"/>
    <p:sldLayoutId id="2147483815" r:id="rId6"/>
    <p:sldLayoutId id="2147483819" r:id="rId7"/>
    <p:sldLayoutId id="2147483820" r:id="rId8"/>
    <p:sldLayoutId id="2147483821" r:id="rId9"/>
    <p:sldLayoutId id="2147483822" r:id="rId10"/>
    <p:sldLayoutId id="2147483823" r:id="rId11"/>
    <p:sldLayoutId id="2147483824" r:id="rId12"/>
    <p:sldLayoutId id="2147483825" r:id="rId13"/>
    <p:sldLayoutId id="2147483826" r:id="rId14"/>
    <p:sldLayoutId id="2147483827" r:id="rId15"/>
    <p:sldLayoutId id="2147483828" r:id="rId16"/>
  </p:sldLayoutIdLst>
  <p:timing>
    <p:tnLst>
      <p:par>
        <p:cTn id="1" dur="indefinite" restart="never" nodeType="tmRoot"/>
      </p:par>
    </p:tnLst>
  </p:timing>
  <p:hf sldNum="0" hdr="0" ftr="0" dt="0"/>
  <p:txStyles>
    <p:titleStyle>
      <a:lvl1pPr algn="l" defTabSz="457200" rtl="0" eaLnBrk="0" fontAlgn="base" hangingPunct="0">
        <a:spcBef>
          <a:spcPct val="0"/>
        </a:spcBef>
        <a:spcAft>
          <a:spcPct val="0"/>
        </a:spcAft>
        <a:defRPr sz="3200" kern="1200">
          <a:solidFill>
            <a:srgbClr val="E55302"/>
          </a:solidFill>
          <a:latin typeface="Calibri"/>
          <a:ea typeface="ＭＳ Ｐゴシック" pitchFamily="-28" charset="-128"/>
          <a:cs typeface="ＭＳ Ｐゴシック" pitchFamily="-28" charset="-128"/>
        </a:defRPr>
      </a:lvl1pPr>
      <a:lvl2pPr algn="l" defTabSz="457200" rtl="0" eaLnBrk="0" fontAlgn="base" hangingPunct="0">
        <a:spcBef>
          <a:spcPct val="0"/>
        </a:spcBef>
        <a:spcAft>
          <a:spcPct val="0"/>
        </a:spcAft>
        <a:defRPr sz="3200">
          <a:solidFill>
            <a:srgbClr val="E55302"/>
          </a:solidFill>
          <a:latin typeface="Calibri" pitchFamily="-28" charset="0"/>
          <a:ea typeface="ＭＳ Ｐゴシック" pitchFamily="-28" charset="-128"/>
          <a:cs typeface="ＭＳ Ｐゴシック" pitchFamily="-28" charset="-128"/>
        </a:defRPr>
      </a:lvl2pPr>
      <a:lvl3pPr algn="l" defTabSz="457200" rtl="0" eaLnBrk="0" fontAlgn="base" hangingPunct="0">
        <a:spcBef>
          <a:spcPct val="0"/>
        </a:spcBef>
        <a:spcAft>
          <a:spcPct val="0"/>
        </a:spcAft>
        <a:defRPr sz="3200">
          <a:solidFill>
            <a:srgbClr val="E55302"/>
          </a:solidFill>
          <a:latin typeface="Calibri" pitchFamily="-28" charset="0"/>
          <a:ea typeface="ＭＳ Ｐゴシック" pitchFamily="-28" charset="-128"/>
          <a:cs typeface="ＭＳ Ｐゴシック" pitchFamily="-28" charset="-128"/>
        </a:defRPr>
      </a:lvl3pPr>
      <a:lvl4pPr algn="l" defTabSz="457200" rtl="0" eaLnBrk="0" fontAlgn="base" hangingPunct="0">
        <a:spcBef>
          <a:spcPct val="0"/>
        </a:spcBef>
        <a:spcAft>
          <a:spcPct val="0"/>
        </a:spcAft>
        <a:defRPr sz="3200">
          <a:solidFill>
            <a:srgbClr val="E55302"/>
          </a:solidFill>
          <a:latin typeface="Calibri" pitchFamily="-28" charset="0"/>
          <a:ea typeface="ＭＳ Ｐゴシック" pitchFamily="-28" charset="-128"/>
          <a:cs typeface="ＭＳ Ｐゴシック" pitchFamily="-28" charset="-128"/>
        </a:defRPr>
      </a:lvl4pPr>
      <a:lvl5pPr algn="l" defTabSz="457200" rtl="0" eaLnBrk="0" fontAlgn="base" hangingPunct="0">
        <a:spcBef>
          <a:spcPct val="0"/>
        </a:spcBef>
        <a:spcAft>
          <a:spcPct val="0"/>
        </a:spcAft>
        <a:defRPr sz="3200">
          <a:solidFill>
            <a:srgbClr val="E55302"/>
          </a:solidFill>
          <a:latin typeface="Calibri" pitchFamily="-28" charset="0"/>
          <a:ea typeface="ＭＳ Ｐゴシック" pitchFamily="-28" charset="-128"/>
          <a:cs typeface="ＭＳ Ｐゴシック" pitchFamily="-28" charset="-128"/>
        </a:defRPr>
      </a:lvl5pPr>
      <a:lvl6pPr marL="457200" algn="l" defTabSz="457200" rtl="0" fontAlgn="base">
        <a:spcBef>
          <a:spcPct val="0"/>
        </a:spcBef>
        <a:spcAft>
          <a:spcPct val="0"/>
        </a:spcAft>
        <a:defRPr sz="3200">
          <a:solidFill>
            <a:srgbClr val="E55302"/>
          </a:solidFill>
          <a:latin typeface="Calibri" pitchFamily="-28" charset="0"/>
          <a:ea typeface="ＭＳ Ｐゴシック" pitchFamily="-28" charset="-128"/>
          <a:cs typeface="ＭＳ Ｐゴシック" pitchFamily="-28" charset="-128"/>
        </a:defRPr>
      </a:lvl6pPr>
      <a:lvl7pPr marL="914400" algn="l" defTabSz="457200" rtl="0" fontAlgn="base">
        <a:spcBef>
          <a:spcPct val="0"/>
        </a:spcBef>
        <a:spcAft>
          <a:spcPct val="0"/>
        </a:spcAft>
        <a:defRPr sz="3200">
          <a:solidFill>
            <a:srgbClr val="E55302"/>
          </a:solidFill>
          <a:latin typeface="Calibri" pitchFamily="-28" charset="0"/>
          <a:ea typeface="ＭＳ Ｐゴシック" pitchFamily="-28" charset="-128"/>
          <a:cs typeface="ＭＳ Ｐゴシック" pitchFamily="-28" charset="-128"/>
        </a:defRPr>
      </a:lvl7pPr>
      <a:lvl8pPr marL="1371600" algn="l" defTabSz="457200" rtl="0" fontAlgn="base">
        <a:spcBef>
          <a:spcPct val="0"/>
        </a:spcBef>
        <a:spcAft>
          <a:spcPct val="0"/>
        </a:spcAft>
        <a:defRPr sz="3200">
          <a:solidFill>
            <a:srgbClr val="E55302"/>
          </a:solidFill>
          <a:latin typeface="Calibri" pitchFamily="-28" charset="0"/>
          <a:ea typeface="ＭＳ Ｐゴシック" pitchFamily="-28" charset="-128"/>
          <a:cs typeface="ＭＳ Ｐゴシック" pitchFamily="-28" charset="-128"/>
        </a:defRPr>
      </a:lvl8pPr>
      <a:lvl9pPr marL="1828800" algn="l" defTabSz="457200" rtl="0" fontAlgn="base">
        <a:spcBef>
          <a:spcPct val="0"/>
        </a:spcBef>
        <a:spcAft>
          <a:spcPct val="0"/>
        </a:spcAft>
        <a:defRPr sz="3200">
          <a:solidFill>
            <a:srgbClr val="E55302"/>
          </a:solidFill>
          <a:latin typeface="Calibri" pitchFamily="-28" charset="0"/>
          <a:ea typeface="ＭＳ Ｐゴシック" pitchFamily="-28" charset="-128"/>
          <a:cs typeface="ＭＳ Ｐゴシック" pitchFamily="-28" charset="-128"/>
        </a:defRPr>
      </a:lvl9pPr>
    </p:titleStyle>
    <p:bodyStyle>
      <a:lvl1pPr marL="228600" indent="-228600" algn="l" defTabSz="457200" rtl="0" eaLnBrk="0" fontAlgn="base" hangingPunct="0">
        <a:spcBef>
          <a:spcPts val="300"/>
        </a:spcBef>
        <a:spcAft>
          <a:spcPct val="0"/>
        </a:spcAft>
        <a:buClr>
          <a:srgbClr val="E55302"/>
        </a:buClr>
        <a:buFont typeface="Arial" charset="0"/>
        <a:buChar char="•"/>
        <a:defRPr sz="2400" kern="1200">
          <a:solidFill>
            <a:schemeClr val="tx1"/>
          </a:solidFill>
          <a:latin typeface="Calibri"/>
          <a:ea typeface="ＭＳ Ｐゴシック" pitchFamily="-28" charset="-128"/>
          <a:cs typeface="ＭＳ Ｐゴシック" pitchFamily="-28" charset="-128"/>
        </a:defRPr>
      </a:lvl1pPr>
      <a:lvl2pPr marL="457200" indent="-228600" algn="l" defTabSz="457200" rtl="0" eaLnBrk="0" fontAlgn="base" hangingPunct="0">
        <a:spcBef>
          <a:spcPts val="300"/>
        </a:spcBef>
        <a:spcAft>
          <a:spcPct val="0"/>
        </a:spcAft>
        <a:buClr>
          <a:srgbClr val="E55302"/>
        </a:buClr>
        <a:buFont typeface="Arial" charset="0"/>
        <a:buChar char="•"/>
        <a:defRPr sz="2000" kern="1200">
          <a:solidFill>
            <a:schemeClr val="tx1"/>
          </a:solidFill>
          <a:latin typeface="Calibri"/>
          <a:ea typeface="ＭＳ Ｐゴシック" pitchFamily="-28" charset="-128"/>
          <a:cs typeface="+mn-cs"/>
        </a:defRPr>
      </a:lvl2pPr>
      <a:lvl3pPr marL="685800" indent="-228600" algn="l" defTabSz="457200" rtl="0" eaLnBrk="0" fontAlgn="base" hangingPunct="0">
        <a:spcBef>
          <a:spcPts val="200"/>
        </a:spcBef>
        <a:spcAft>
          <a:spcPct val="0"/>
        </a:spcAft>
        <a:buClr>
          <a:srgbClr val="E55302"/>
        </a:buClr>
        <a:buFont typeface="Arial" charset="0"/>
        <a:buChar char="•"/>
        <a:defRPr kern="1200">
          <a:solidFill>
            <a:schemeClr val="tx1"/>
          </a:solidFill>
          <a:latin typeface="Calibri"/>
          <a:ea typeface="ＭＳ Ｐゴシック" pitchFamily="-28" charset="-128"/>
          <a:cs typeface="+mn-cs"/>
        </a:defRPr>
      </a:lvl3pPr>
      <a:lvl4pPr marL="914400" indent="-228600" algn="l" defTabSz="457200" rtl="0" eaLnBrk="0" fontAlgn="base" hangingPunct="0">
        <a:spcBef>
          <a:spcPts val="200"/>
        </a:spcBef>
        <a:spcAft>
          <a:spcPct val="0"/>
        </a:spcAft>
        <a:buClr>
          <a:srgbClr val="E55302"/>
        </a:buClr>
        <a:buFont typeface="Arial" charset="0"/>
        <a:buChar char="•"/>
        <a:defRPr sz="1600" kern="1200">
          <a:solidFill>
            <a:schemeClr val="tx1"/>
          </a:solidFill>
          <a:latin typeface="Calibri"/>
          <a:ea typeface="ＭＳ Ｐゴシック" pitchFamily="-28" charset="-128"/>
          <a:cs typeface="+mn-cs"/>
        </a:defRPr>
      </a:lvl4pPr>
      <a:lvl5pPr marL="1143000" indent="-228600" algn="l" defTabSz="457200" rtl="0" eaLnBrk="0" fontAlgn="base" hangingPunct="0">
        <a:spcBef>
          <a:spcPts val="150"/>
        </a:spcBef>
        <a:spcAft>
          <a:spcPct val="0"/>
        </a:spcAft>
        <a:buClr>
          <a:srgbClr val="E55302"/>
        </a:buClr>
        <a:buFont typeface="Arial" charset="0"/>
        <a:buChar char="•"/>
        <a:defRPr sz="1400" kern="1200">
          <a:solidFill>
            <a:schemeClr val="tx1"/>
          </a:solidFill>
          <a:latin typeface="Calibri"/>
          <a:ea typeface="ＭＳ Ｐゴシック" pitchFamily="-2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9"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503238"/>
            <a:ext cx="8229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371600"/>
            <a:ext cx="82296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1" name="Footer Placeholder 10"/>
          <p:cNvSpPr>
            <a:spLocks noGrp="1"/>
          </p:cNvSpPr>
          <p:nvPr>
            <p:ph type="ftr" sz="quarter" idx="3"/>
          </p:nvPr>
        </p:nvSpPr>
        <p:spPr>
          <a:xfrm>
            <a:off x="457200" y="6354763"/>
            <a:ext cx="2895600" cy="182562"/>
          </a:xfrm>
          <a:prstGeom prst="rect">
            <a:avLst/>
          </a:prstGeom>
        </p:spPr>
        <p:txBody>
          <a:bodyPr vert="horz" lIns="91440" tIns="0" rIns="91440" bIns="0" rtlCol="0" anchor="ctr"/>
          <a:lstStyle>
            <a:lvl1pPr algn="l" fontAlgn="auto">
              <a:spcBef>
                <a:spcPts val="0"/>
              </a:spcBef>
              <a:spcAft>
                <a:spcPts val="0"/>
              </a:spcAft>
              <a:defRPr sz="1100" b="0" i="0">
                <a:solidFill>
                  <a:srgbClr val="717171"/>
                </a:solidFill>
                <a:latin typeface="Calibri"/>
                <a:ea typeface="+mn-ea"/>
                <a:cs typeface="Calibri"/>
              </a:defRPr>
            </a:lvl1pPr>
          </a:lstStyle>
          <a:p>
            <a:pPr>
              <a:defRPr/>
            </a:pPr>
            <a:endParaRPr lang="en-US"/>
          </a:p>
        </p:txBody>
      </p:sp>
      <p:sp>
        <p:nvSpPr>
          <p:cNvPr id="12" name="Date Placeholder 11"/>
          <p:cNvSpPr>
            <a:spLocks noGrp="1"/>
          </p:cNvSpPr>
          <p:nvPr>
            <p:ph type="dt" sz="half" idx="2"/>
          </p:nvPr>
        </p:nvSpPr>
        <p:spPr>
          <a:xfrm>
            <a:off x="457200" y="6172200"/>
            <a:ext cx="1828800" cy="182563"/>
          </a:xfrm>
          <a:prstGeom prst="rect">
            <a:avLst/>
          </a:prstGeom>
        </p:spPr>
        <p:txBody>
          <a:bodyPr vert="horz" wrap="square" lIns="91440" tIns="0" rIns="91440" bIns="0" numCol="1" anchor="ctr" anchorCtr="0" compatLnSpc="1">
            <a:prstTxWarp prst="textNoShape">
              <a:avLst/>
            </a:prstTxWarp>
          </a:bodyPr>
          <a:lstStyle>
            <a:lvl1pPr>
              <a:defRPr sz="1100">
                <a:solidFill>
                  <a:srgbClr val="717171"/>
                </a:solidFill>
                <a:latin typeface="Calibri" panose="020F0502020204030204" pitchFamily="34" charset="0"/>
              </a:defRPr>
            </a:lvl1pPr>
          </a:lstStyle>
          <a:p>
            <a:fld id="{6574010E-EDA4-4B18-8F23-EA4E8E8098AE}" type="datetime4">
              <a:rPr lang="en-US" altLang="en-US" smtClean="0">
                <a:ea typeface="MS PGothic" panose="020B0600070205080204" pitchFamily="34" charset="-128"/>
              </a:rPr>
              <a:pPr/>
              <a:t>August 6, 2017</a:t>
            </a:fld>
            <a:endParaRPr lang="en-US" altLang="en-US" smtClean="0">
              <a:ea typeface="MS PGothic" panose="020B0600070205080204" pitchFamily="34" charset="-128"/>
            </a:endParaRPr>
          </a:p>
        </p:txBody>
      </p:sp>
      <p:sp>
        <p:nvSpPr>
          <p:cNvPr id="13" name="Slide Number Placeholder 12"/>
          <p:cNvSpPr>
            <a:spLocks noGrp="1"/>
          </p:cNvSpPr>
          <p:nvPr>
            <p:ph type="sldNum" sz="quarter" idx="4"/>
          </p:nvPr>
        </p:nvSpPr>
        <p:spPr>
          <a:xfrm>
            <a:off x="457200" y="5991225"/>
            <a:ext cx="365125" cy="182563"/>
          </a:xfrm>
          <a:prstGeom prst="rect">
            <a:avLst/>
          </a:prstGeom>
        </p:spPr>
        <p:txBody>
          <a:bodyPr vert="horz" wrap="square" lIns="91440" tIns="0" rIns="0" bIns="0" numCol="1" anchor="t" anchorCtr="0" compatLnSpc="1">
            <a:prstTxWarp prst="textNoShape">
              <a:avLst/>
            </a:prstTxWarp>
          </a:bodyPr>
          <a:lstStyle>
            <a:lvl1pPr>
              <a:defRPr sz="1100">
                <a:solidFill>
                  <a:srgbClr val="717171"/>
                </a:solidFill>
                <a:latin typeface="Calibri" panose="020F0502020204030204" pitchFamily="34" charset="0"/>
              </a:defRPr>
            </a:lvl1pPr>
          </a:lstStyle>
          <a:p>
            <a:fld id="{D01D6337-541E-40E9-904B-BE99C5C97E0A}" type="slidenum">
              <a:rPr lang="en-US" altLang="en-US" smtClean="0">
                <a:ea typeface="MS PGothic" panose="020B0600070205080204" pitchFamily="34" charset="-128"/>
              </a:rPr>
              <a:pPr/>
              <a:t>‹#›</a:t>
            </a:fld>
            <a:endParaRPr lang="en-US" altLang="en-US" smtClean="0">
              <a:ea typeface="MS PGothic" panose="020B0600070205080204" pitchFamily="34" charset="-128"/>
            </a:endParaRPr>
          </a:p>
        </p:txBody>
      </p:sp>
    </p:spTree>
    <p:extLst>
      <p:ext uri="{BB962C8B-B14F-4D97-AF65-F5344CB8AC3E}">
        <p14:creationId xmlns:p14="http://schemas.microsoft.com/office/powerpoint/2010/main" val="913970407"/>
      </p:ext>
    </p:extLst>
  </p:cSld>
  <p:clrMap bg1="dk1" tx1="lt1" bg2="dk2" tx2="lt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 id="2147483841" r:id="rId12"/>
    <p:sldLayoutId id="2147483842" r:id="rId13"/>
    <p:sldLayoutId id="2147483843" r:id="rId14"/>
    <p:sldLayoutId id="2147483844" r:id="rId15"/>
    <p:sldLayoutId id="2147483845" r:id="rId16"/>
    <p:sldLayoutId id="2147483846" r:id="rId17"/>
  </p:sldLayoutIdLst>
  <p:timing>
    <p:tnLst>
      <p:par>
        <p:cTn id="1" dur="indefinite" restart="never" nodeType="tmRoot"/>
      </p:par>
    </p:tnLst>
  </p:timing>
  <p:hf hdr="0" ftr="0"/>
  <p:txStyles>
    <p:titleStyle>
      <a:lvl1pPr algn="l" rtl="0" eaLnBrk="1" fontAlgn="base" hangingPunct="1">
        <a:spcBef>
          <a:spcPct val="0"/>
        </a:spcBef>
        <a:spcAft>
          <a:spcPct val="0"/>
        </a:spcAft>
        <a:defRPr lang="en-US" sz="2400" b="1" kern="1200" dirty="0">
          <a:solidFill>
            <a:srgbClr val="595959"/>
          </a:solidFill>
          <a:latin typeface="Cambria"/>
          <a:ea typeface="MS PGothic" panose="020B0600070205080204" pitchFamily="34" charset="-128"/>
          <a:cs typeface="Cambria"/>
        </a:defRPr>
      </a:lvl1pPr>
      <a:lvl2pPr algn="l" rtl="0" eaLnBrk="1" fontAlgn="base" hangingPunct="1">
        <a:spcBef>
          <a:spcPct val="0"/>
        </a:spcBef>
        <a:spcAft>
          <a:spcPct val="0"/>
        </a:spcAft>
        <a:defRPr sz="2400" b="1">
          <a:solidFill>
            <a:srgbClr val="595959"/>
          </a:solidFill>
          <a:effectLst>
            <a:outerShdw blurRad="38100" dist="38100" dir="2700000" algn="tl">
              <a:srgbClr val="000000"/>
            </a:outerShdw>
          </a:effectLst>
          <a:latin typeface="Cambria" charset="0"/>
          <a:ea typeface="MS PGothic" panose="020B0600070205080204" pitchFamily="34" charset="-128"/>
        </a:defRPr>
      </a:lvl2pPr>
      <a:lvl3pPr algn="l" rtl="0" eaLnBrk="1" fontAlgn="base" hangingPunct="1">
        <a:spcBef>
          <a:spcPct val="0"/>
        </a:spcBef>
        <a:spcAft>
          <a:spcPct val="0"/>
        </a:spcAft>
        <a:defRPr sz="2400" b="1">
          <a:solidFill>
            <a:srgbClr val="595959"/>
          </a:solidFill>
          <a:effectLst>
            <a:outerShdw blurRad="38100" dist="38100" dir="2700000" algn="tl">
              <a:srgbClr val="000000"/>
            </a:outerShdw>
          </a:effectLst>
          <a:latin typeface="Cambria" charset="0"/>
          <a:ea typeface="MS PGothic" panose="020B0600070205080204" pitchFamily="34" charset="-128"/>
        </a:defRPr>
      </a:lvl3pPr>
      <a:lvl4pPr algn="l" rtl="0" eaLnBrk="1" fontAlgn="base" hangingPunct="1">
        <a:spcBef>
          <a:spcPct val="0"/>
        </a:spcBef>
        <a:spcAft>
          <a:spcPct val="0"/>
        </a:spcAft>
        <a:defRPr sz="2400" b="1">
          <a:solidFill>
            <a:srgbClr val="595959"/>
          </a:solidFill>
          <a:effectLst>
            <a:outerShdw blurRad="38100" dist="38100" dir="2700000" algn="tl">
              <a:srgbClr val="000000"/>
            </a:outerShdw>
          </a:effectLst>
          <a:latin typeface="Cambria" charset="0"/>
          <a:ea typeface="MS PGothic" panose="020B0600070205080204" pitchFamily="34" charset="-128"/>
        </a:defRPr>
      </a:lvl4pPr>
      <a:lvl5pPr algn="l" rtl="0" eaLnBrk="1" fontAlgn="base" hangingPunct="1">
        <a:spcBef>
          <a:spcPct val="0"/>
        </a:spcBef>
        <a:spcAft>
          <a:spcPct val="0"/>
        </a:spcAft>
        <a:defRPr sz="2400" b="1">
          <a:solidFill>
            <a:srgbClr val="595959"/>
          </a:solidFill>
          <a:effectLst>
            <a:outerShdw blurRad="38100" dist="38100" dir="2700000" algn="tl">
              <a:srgbClr val="000000"/>
            </a:outerShdw>
          </a:effectLst>
          <a:latin typeface="Cambria" charset="0"/>
          <a:ea typeface="MS PGothic" panose="020B0600070205080204" pitchFamily="34" charset="-128"/>
        </a:defRPr>
      </a:lvl5pPr>
      <a:lvl6pPr marL="457200"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Tahoma" pitchFamily="-96" charset="0"/>
          <a:ea typeface="ＭＳ Ｐゴシック" pitchFamily="-96" charset="-128"/>
        </a:defRPr>
      </a:lvl6pPr>
      <a:lvl7pPr marL="914400"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Tahoma" pitchFamily="-96" charset="0"/>
          <a:ea typeface="ＭＳ Ｐゴシック" pitchFamily="-96" charset="-128"/>
        </a:defRPr>
      </a:lvl7pPr>
      <a:lvl8pPr marL="1371600"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Tahoma" pitchFamily="-96" charset="0"/>
          <a:ea typeface="ＭＳ Ｐゴシック" pitchFamily="-96" charset="-128"/>
        </a:defRPr>
      </a:lvl8pPr>
      <a:lvl9pPr marL="1828800"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Tahoma" pitchFamily="-96" charset="0"/>
          <a:ea typeface="ＭＳ Ｐゴシック" pitchFamily="-96" charset="-128"/>
        </a:defRPr>
      </a:lvl9pPr>
    </p:titleStyle>
    <p:bodyStyle>
      <a:lvl1pPr marL="233363" indent="-233363" algn="l" rtl="0" eaLnBrk="1" fontAlgn="base" hangingPunct="1">
        <a:spcBef>
          <a:spcPct val="20000"/>
        </a:spcBef>
        <a:spcAft>
          <a:spcPct val="0"/>
        </a:spcAft>
        <a:defRPr lang="en-US" sz="2400" kern="1200" dirty="0">
          <a:solidFill>
            <a:srgbClr val="595959"/>
          </a:solidFill>
          <a:latin typeface="Calibri"/>
          <a:ea typeface="MS PGothic" panose="020B0600070205080204" pitchFamily="34" charset="-128"/>
          <a:cs typeface="Calibri"/>
        </a:defRPr>
      </a:lvl1pPr>
      <a:lvl2pPr marL="460375" indent="-285750" algn="l" rtl="0" eaLnBrk="1" fontAlgn="base" hangingPunct="1">
        <a:spcBef>
          <a:spcPct val="20000"/>
        </a:spcBef>
        <a:spcAft>
          <a:spcPct val="0"/>
        </a:spcAft>
        <a:buFont typeface="Arial" panose="020B0604020202020204" pitchFamily="34" charset="0"/>
        <a:buChar char="•"/>
        <a:defRPr lang="en-US" kern="1200" dirty="0">
          <a:solidFill>
            <a:srgbClr val="595959"/>
          </a:solidFill>
          <a:latin typeface="Calibri"/>
          <a:ea typeface="MS PGothic" panose="020B0600070205080204" pitchFamily="34" charset="-128"/>
          <a:cs typeface="Calibri"/>
        </a:defRPr>
      </a:lvl2pPr>
      <a:lvl3pPr marL="687388" indent="-228600" algn="l" rtl="0" eaLnBrk="1" fontAlgn="base" hangingPunct="1">
        <a:spcBef>
          <a:spcPct val="20000"/>
        </a:spcBef>
        <a:spcAft>
          <a:spcPct val="0"/>
        </a:spcAft>
        <a:buChar char="•"/>
        <a:defRPr lang="en-US" kern="1200" dirty="0">
          <a:solidFill>
            <a:srgbClr val="595959"/>
          </a:solidFill>
          <a:latin typeface="Calibri"/>
          <a:ea typeface="MS PGothic" panose="020B0600070205080204" pitchFamily="34" charset="-128"/>
          <a:cs typeface="Calibri"/>
        </a:defRPr>
      </a:lvl3pPr>
      <a:lvl4pPr marL="922338" indent="-228600" algn="l" rtl="0" eaLnBrk="1" fontAlgn="base" hangingPunct="1">
        <a:spcBef>
          <a:spcPct val="20000"/>
        </a:spcBef>
        <a:spcAft>
          <a:spcPct val="0"/>
        </a:spcAft>
        <a:buFont typeface="Arial" panose="020B0604020202020204" pitchFamily="34" charset="0"/>
        <a:buChar char="•"/>
        <a:defRPr lang="en-US" kern="1200" dirty="0">
          <a:solidFill>
            <a:srgbClr val="595959"/>
          </a:solidFill>
          <a:latin typeface="Calibri"/>
          <a:ea typeface="MS PGothic" panose="020B0600070205080204" pitchFamily="34" charset="-128"/>
          <a:cs typeface="Calibri"/>
        </a:defRPr>
      </a:lvl4pPr>
      <a:lvl5pPr marL="1136650" indent="-228600" algn="l" rtl="0" eaLnBrk="1" fontAlgn="base" hangingPunct="1">
        <a:spcBef>
          <a:spcPct val="20000"/>
        </a:spcBef>
        <a:spcAft>
          <a:spcPct val="0"/>
        </a:spcAft>
        <a:buFont typeface="Arial" panose="020B0604020202020204" pitchFamily="34" charset="0"/>
        <a:defRPr lang="en-US" kern="1200" dirty="0">
          <a:solidFill>
            <a:srgbClr val="595959"/>
          </a:solidFill>
          <a:latin typeface="Calibri"/>
          <a:ea typeface="MS PGothic" panose="020B0600070205080204" pitchFamily="34" charset="-128"/>
          <a:cs typeface="Calibri"/>
        </a:defRPr>
      </a:lvl5pPr>
      <a:lvl6pPr marL="2228850" indent="-228600" algn="l" rtl="0" eaLnBrk="1" fontAlgn="base" hangingPunct="1">
        <a:spcBef>
          <a:spcPct val="20000"/>
        </a:spcBef>
        <a:spcAft>
          <a:spcPct val="0"/>
        </a:spcAft>
        <a:buChar char="»"/>
        <a:defRPr>
          <a:solidFill>
            <a:schemeClr val="tx1"/>
          </a:solidFill>
          <a:latin typeface="+mn-lt"/>
          <a:ea typeface="+mn-ea"/>
        </a:defRPr>
      </a:lvl6pPr>
      <a:lvl7pPr marL="2686050" indent="-228600" algn="l" rtl="0" eaLnBrk="1" fontAlgn="base" hangingPunct="1">
        <a:spcBef>
          <a:spcPct val="20000"/>
        </a:spcBef>
        <a:spcAft>
          <a:spcPct val="0"/>
        </a:spcAft>
        <a:buChar char="»"/>
        <a:defRPr>
          <a:solidFill>
            <a:schemeClr val="tx1"/>
          </a:solidFill>
          <a:latin typeface="+mn-lt"/>
          <a:ea typeface="+mn-ea"/>
        </a:defRPr>
      </a:lvl7pPr>
      <a:lvl8pPr marL="3143250" indent="-228600" algn="l" rtl="0" eaLnBrk="1" fontAlgn="base" hangingPunct="1">
        <a:spcBef>
          <a:spcPct val="20000"/>
        </a:spcBef>
        <a:spcAft>
          <a:spcPct val="0"/>
        </a:spcAft>
        <a:buChar char="»"/>
        <a:defRPr>
          <a:solidFill>
            <a:schemeClr val="tx1"/>
          </a:solidFill>
          <a:latin typeface="+mn-lt"/>
          <a:ea typeface="+mn-ea"/>
        </a:defRPr>
      </a:lvl8pPr>
      <a:lvl9pPr marL="3600450" indent="-228600" algn="l" rtl="0" eaLnBrk="1" fontAlgn="base" hangingPunct="1">
        <a:spcBef>
          <a:spcPct val="20000"/>
        </a:spcBef>
        <a:spcAft>
          <a:spcPct val="0"/>
        </a:spcAft>
        <a:buChar char="»"/>
        <a:defRPr>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1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12.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17.jpeg"/><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eg"/><Relationship Id="rId3" Type="http://schemas.openxmlformats.org/officeDocument/2006/relationships/image" Target="../media/image19.jpeg"/></Relationships>
</file>

<file path=ppt/slides/_rels/slide17.xml.rels><?xml version="1.0" encoding="UTF-8" standalone="yes"?>
<Relationships xmlns="http://schemas.openxmlformats.org/package/2006/relationships"><Relationship Id="rId3" Type="http://schemas.openxmlformats.org/officeDocument/2006/relationships/image" Target="../media/image21.jpg"/><Relationship Id="rId4" Type="http://schemas.openxmlformats.org/officeDocument/2006/relationships/image" Target="../media/image22.jpeg"/><Relationship Id="rId5" Type="http://schemas.openxmlformats.org/officeDocument/2006/relationships/image" Target="../media/image23.jpeg"/><Relationship Id="rId1" Type="http://schemas.openxmlformats.org/officeDocument/2006/relationships/slideLayout" Target="../slideLayouts/slideLayout2.xml"/><Relationship Id="rId2" Type="http://schemas.openxmlformats.org/officeDocument/2006/relationships/image" Target="../media/image20.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xml"/><Relationship Id="rId3" Type="http://schemas.openxmlformats.org/officeDocument/2006/relationships/image" Target="../media/image10.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8"/>
          <p:cNvSpPr>
            <a:spLocks noGrp="1"/>
          </p:cNvSpPr>
          <p:nvPr>
            <p:ph type="ctrTitle"/>
          </p:nvPr>
        </p:nvSpPr>
        <p:spPr>
          <a:xfrm>
            <a:off x="2130424" y="301625"/>
            <a:ext cx="6653357" cy="1371600"/>
          </a:xfrm>
        </p:spPr>
        <p:txBody>
          <a:bodyPr/>
          <a:lstStyle/>
          <a:p>
            <a:r>
              <a:rPr lang="en-US" sz="4000" dirty="0"/>
              <a:t>The SMILE Program</a:t>
            </a:r>
            <a:br>
              <a:rPr lang="en-US" sz="4000" dirty="0"/>
            </a:br>
            <a:r>
              <a:rPr lang="en-US" sz="2000" dirty="0" smtClean="0"/>
              <a:t>Science </a:t>
            </a:r>
            <a:r>
              <a:rPr lang="en-US" sz="2000" dirty="0"/>
              <a:t>and Math Investigative Learning </a:t>
            </a:r>
            <a:r>
              <a:rPr lang="en-US" sz="2000" dirty="0" smtClean="0"/>
              <a:t>Experience</a:t>
            </a:r>
            <a:br>
              <a:rPr lang="en-US" sz="2000" dirty="0" smtClean="0"/>
            </a:br>
            <a:r>
              <a:rPr lang="en-US" sz="2400" i="1" dirty="0" smtClean="0"/>
              <a:t>Envision, Believe, Succeed</a:t>
            </a:r>
            <a:endParaRPr altLang="en-US" sz="2400" i="1" dirty="0" smtClean="0">
              <a:latin typeface="Cambria" panose="02040503050406030204" pitchFamily="18" charset="0"/>
            </a:endParaRPr>
          </a:p>
        </p:txBody>
      </p:sp>
      <p:sp>
        <p:nvSpPr>
          <p:cNvPr id="10" name="Subtitle 9"/>
          <p:cNvSpPr>
            <a:spLocks noGrp="1"/>
          </p:cNvSpPr>
          <p:nvPr>
            <p:ph type="subTitle" idx="1"/>
          </p:nvPr>
        </p:nvSpPr>
        <p:spPr>
          <a:xfrm>
            <a:off x="2130424" y="1673225"/>
            <a:ext cx="6400800" cy="685800"/>
          </a:xfrm>
        </p:spPr>
        <p:txBody>
          <a:bodyPr>
            <a:normAutofit lnSpcReduction="10000"/>
          </a:bodyPr>
          <a:lstStyle/>
          <a:p>
            <a:pPr>
              <a:defRPr/>
            </a:pPr>
            <a:r>
              <a:rPr lang="en-US" dirty="0" smtClean="0"/>
              <a:t>email smileprogram@orgonstate.edu</a:t>
            </a:r>
          </a:p>
          <a:p>
            <a:pPr>
              <a:defRPr/>
            </a:pPr>
            <a:r>
              <a:rPr lang="en-US" smtClean="0"/>
              <a:t>phone 541-737-0534 </a:t>
            </a:r>
            <a:endParaRPr dirty="0"/>
          </a:p>
        </p:txBody>
      </p:sp>
    </p:spTree>
    <p:extLst>
      <p:ext uri="{BB962C8B-B14F-4D97-AF65-F5344CB8AC3E}">
        <p14:creationId xmlns:p14="http://schemas.microsoft.com/office/powerpoint/2010/main" val="35256441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Elements of SMILE</a:t>
            </a:r>
            <a:endParaRPr lang="en-US" sz="4000" dirty="0"/>
          </a:p>
        </p:txBody>
      </p:sp>
      <p:sp>
        <p:nvSpPr>
          <p:cNvPr id="4" name="Content Placeholder 2"/>
          <p:cNvSpPr txBox="1">
            <a:spLocks/>
          </p:cNvSpPr>
          <p:nvPr/>
        </p:nvSpPr>
        <p:spPr>
          <a:xfrm>
            <a:off x="544286" y="1362528"/>
            <a:ext cx="4679399" cy="4204064"/>
          </a:xfrm>
          <a:prstGeom prst="rect">
            <a:avLst/>
          </a:prstGeom>
        </p:spPr>
        <p:txBody>
          <a:bodyPr/>
          <a:lstStyle>
            <a:lvl1pPr marL="228600" indent="-228600" algn="l" defTabSz="457200" rtl="0" eaLnBrk="0" fontAlgn="base" hangingPunct="0">
              <a:spcBef>
                <a:spcPts val="300"/>
              </a:spcBef>
              <a:spcAft>
                <a:spcPct val="0"/>
              </a:spcAft>
              <a:buClr>
                <a:srgbClr val="E55302"/>
              </a:buClr>
              <a:buFont typeface="Arial" charset="0"/>
              <a:buChar char="•"/>
              <a:defRPr sz="2400" kern="1200">
                <a:solidFill>
                  <a:schemeClr val="tx1"/>
                </a:solidFill>
                <a:latin typeface="Calibri"/>
                <a:ea typeface="ＭＳ Ｐゴシック" pitchFamily="-28" charset="-128"/>
                <a:cs typeface="ＭＳ Ｐゴシック" pitchFamily="-28" charset="-128"/>
              </a:defRPr>
            </a:lvl1pPr>
            <a:lvl2pPr marL="457200" indent="-228600" algn="l" defTabSz="457200" rtl="0" eaLnBrk="0" fontAlgn="base" hangingPunct="0">
              <a:spcBef>
                <a:spcPts val="300"/>
              </a:spcBef>
              <a:spcAft>
                <a:spcPct val="0"/>
              </a:spcAft>
              <a:buClr>
                <a:srgbClr val="E55302"/>
              </a:buClr>
              <a:buFont typeface="Arial" charset="0"/>
              <a:buChar char="•"/>
              <a:defRPr sz="2000" kern="1200">
                <a:solidFill>
                  <a:schemeClr val="tx1"/>
                </a:solidFill>
                <a:latin typeface="Calibri"/>
                <a:ea typeface="ＭＳ Ｐゴシック" pitchFamily="-28" charset="-128"/>
                <a:cs typeface="+mn-cs"/>
              </a:defRPr>
            </a:lvl2pPr>
            <a:lvl3pPr marL="685800" indent="-228600" algn="l" defTabSz="457200" rtl="0" eaLnBrk="0" fontAlgn="base" hangingPunct="0">
              <a:spcBef>
                <a:spcPts val="200"/>
              </a:spcBef>
              <a:spcAft>
                <a:spcPct val="0"/>
              </a:spcAft>
              <a:buClr>
                <a:srgbClr val="E55302"/>
              </a:buClr>
              <a:buFont typeface="Arial" charset="0"/>
              <a:buChar char="•"/>
              <a:defRPr kern="1200">
                <a:solidFill>
                  <a:schemeClr val="tx1"/>
                </a:solidFill>
                <a:latin typeface="Calibri"/>
                <a:ea typeface="ＭＳ Ｐゴシック" pitchFamily="-28" charset="-128"/>
                <a:cs typeface="+mn-cs"/>
              </a:defRPr>
            </a:lvl3pPr>
            <a:lvl4pPr marL="914400" indent="-228600" algn="l" defTabSz="457200" rtl="0" eaLnBrk="0" fontAlgn="base" hangingPunct="0">
              <a:spcBef>
                <a:spcPts val="200"/>
              </a:spcBef>
              <a:spcAft>
                <a:spcPct val="0"/>
              </a:spcAft>
              <a:buClr>
                <a:srgbClr val="E55302"/>
              </a:buClr>
              <a:buFont typeface="Arial" charset="0"/>
              <a:buChar char="•"/>
              <a:defRPr sz="1600" kern="1200">
                <a:solidFill>
                  <a:schemeClr val="tx1"/>
                </a:solidFill>
                <a:latin typeface="Calibri"/>
                <a:ea typeface="ＭＳ Ｐゴシック" pitchFamily="-28" charset="-128"/>
                <a:cs typeface="+mn-cs"/>
              </a:defRPr>
            </a:lvl4pPr>
            <a:lvl5pPr marL="1143000" indent="-228600" algn="l" defTabSz="457200" rtl="0" eaLnBrk="0" fontAlgn="base" hangingPunct="0">
              <a:spcBef>
                <a:spcPts val="150"/>
              </a:spcBef>
              <a:spcAft>
                <a:spcPct val="0"/>
              </a:spcAft>
              <a:buClr>
                <a:srgbClr val="E55302"/>
              </a:buClr>
              <a:buFont typeface="Arial" charset="0"/>
              <a:buChar char="•"/>
              <a:defRPr sz="1400" kern="1200">
                <a:solidFill>
                  <a:schemeClr val="tx1"/>
                </a:solidFill>
                <a:latin typeface="Calibri"/>
                <a:ea typeface="ＭＳ Ｐゴシック" pitchFamily="-2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800" dirty="0" smtClean="0"/>
              <a:t>SMILE Teachers</a:t>
            </a:r>
          </a:p>
          <a:p>
            <a:r>
              <a:rPr lang="en-US" sz="2800" dirty="0" smtClean="0"/>
              <a:t>SMILE Clubs</a:t>
            </a:r>
          </a:p>
          <a:p>
            <a:r>
              <a:rPr lang="en-US" sz="2800" dirty="0" smtClean="0"/>
              <a:t>Contextual STEM Activities</a:t>
            </a:r>
          </a:p>
          <a:p>
            <a:r>
              <a:rPr lang="en-US" sz="2800" dirty="0" smtClean="0"/>
              <a:t>Family and Community Involvement</a:t>
            </a:r>
          </a:p>
          <a:p>
            <a:r>
              <a:rPr lang="en-US" sz="2800" dirty="0" smtClean="0"/>
              <a:t>College Connection Events</a:t>
            </a:r>
          </a:p>
          <a:p>
            <a:r>
              <a:rPr lang="en-US" sz="2800" dirty="0" smtClean="0"/>
              <a:t>Bridge-to-College </a:t>
            </a:r>
          </a:p>
        </p:txBody>
      </p:sp>
      <p:pic>
        <p:nvPicPr>
          <p:cNvPr id="8" name="Picture 7"/>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972909" y="1143000"/>
            <a:ext cx="3728126" cy="4973320"/>
          </a:xfrm>
          <a:prstGeom prst="rect">
            <a:avLst/>
          </a:prstGeom>
        </p:spPr>
      </p:pic>
    </p:spTree>
    <p:extLst>
      <p:ext uri="{BB962C8B-B14F-4D97-AF65-F5344CB8AC3E}">
        <p14:creationId xmlns:p14="http://schemas.microsoft.com/office/powerpoint/2010/main" val="16683792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5302" y="485782"/>
            <a:ext cx="7315200" cy="685800"/>
          </a:xfrm>
        </p:spPr>
        <p:txBody>
          <a:bodyPr/>
          <a:lstStyle/>
          <a:p>
            <a:r>
              <a:rPr lang="en-US" sz="3600" b="1" dirty="0" smtClean="0"/>
              <a:t>Teacher PD Impacts</a:t>
            </a:r>
            <a:endParaRPr lang="en-US" sz="3600" b="1" dirty="0"/>
          </a:p>
        </p:txBody>
      </p:sp>
      <p:sp>
        <p:nvSpPr>
          <p:cNvPr id="3" name="TextBox 2"/>
          <p:cNvSpPr txBox="1"/>
          <p:nvPr/>
        </p:nvSpPr>
        <p:spPr>
          <a:xfrm>
            <a:off x="642785" y="1776054"/>
            <a:ext cx="7790896" cy="4339650"/>
          </a:xfrm>
          <a:prstGeom prst="rect">
            <a:avLst/>
          </a:prstGeom>
          <a:noFill/>
        </p:spPr>
        <p:txBody>
          <a:bodyPr wrap="square" rtlCol="0">
            <a:spAutoFit/>
          </a:bodyPr>
          <a:lstStyle/>
          <a:p>
            <a:pPr marL="285750" indent="-285750">
              <a:buFont typeface="Arial" charset="0"/>
              <a:buChar char="•"/>
            </a:pPr>
            <a:endParaRPr lang="en-US" sz="1000" b="1" dirty="0" smtClean="0"/>
          </a:p>
          <a:p>
            <a:pPr marL="285750" indent="-285750">
              <a:buFont typeface="Wingdings" panose="05000000000000000000" pitchFamily="2" charset="2"/>
              <a:buChar char="q"/>
            </a:pPr>
            <a:r>
              <a:rPr lang="en-US" sz="2400" b="1" i="1" dirty="0" smtClean="0"/>
              <a:t>“This is the only STEM PD I receive all year and can’t wait to come to the workshops!” </a:t>
            </a:r>
          </a:p>
          <a:p>
            <a:pPr marL="285750" indent="-285750">
              <a:buFont typeface="Wingdings" panose="05000000000000000000" pitchFamily="2" charset="2"/>
              <a:buChar char="q"/>
            </a:pPr>
            <a:endParaRPr lang="en-US" b="1" dirty="0"/>
          </a:p>
          <a:p>
            <a:pPr marL="285750" indent="-285750">
              <a:buFont typeface="Wingdings" panose="05000000000000000000" pitchFamily="2" charset="2"/>
              <a:buChar char="q"/>
            </a:pPr>
            <a:r>
              <a:rPr lang="en-US" sz="2400" b="1" i="1" dirty="0"/>
              <a:t>“My favorite part is meeting the other teachers and sharing activities and teaching strategies</a:t>
            </a:r>
            <a:r>
              <a:rPr lang="en-US" sz="2400" b="1" i="1" dirty="0" smtClean="0"/>
              <a:t>.”</a:t>
            </a:r>
          </a:p>
          <a:p>
            <a:pPr marL="285750" indent="-285750">
              <a:buFont typeface="Wingdings" panose="05000000000000000000" pitchFamily="2" charset="2"/>
              <a:buChar char="q"/>
            </a:pPr>
            <a:endParaRPr lang="en-US" sz="2400" b="1" i="1" dirty="0" smtClean="0"/>
          </a:p>
          <a:p>
            <a:pPr marL="285750" indent="-285750">
              <a:buFont typeface="Wingdings" panose="05000000000000000000" pitchFamily="2" charset="2"/>
              <a:buChar char="q"/>
            </a:pPr>
            <a:r>
              <a:rPr lang="en-US" sz="2400" b="1" i="1" dirty="0"/>
              <a:t>“Because of SMILE workshops and the activities I receive, I am a resource for the other teachers in my department</a:t>
            </a:r>
            <a:r>
              <a:rPr lang="en-US" sz="2400" b="1" i="1" dirty="0" smtClean="0"/>
              <a:t>.” </a:t>
            </a:r>
            <a:endParaRPr lang="en-US" sz="2800" b="1" dirty="0" smtClean="0"/>
          </a:p>
          <a:p>
            <a:endParaRPr lang="en-US" sz="2800" b="1" dirty="0" smtClean="0"/>
          </a:p>
          <a:p>
            <a:endParaRPr lang="en-US" sz="2800" b="1" dirty="0"/>
          </a:p>
        </p:txBody>
      </p:sp>
      <p:sp>
        <p:nvSpPr>
          <p:cNvPr id="4" name="TextBox 3"/>
          <p:cNvSpPr txBox="1"/>
          <p:nvPr/>
        </p:nvSpPr>
        <p:spPr>
          <a:xfrm>
            <a:off x="752429" y="1314389"/>
            <a:ext cx="4403000" cy="461665"/>
          </a:xfrm>
          <a:prstGeom prst="rect">
            <a:avLst/>
          </a:prstGeom>
          <a:noFill/>
        </p:spPr>
        <p:txBody>
          <a:bodyPr wrap="none" rtlCol="0">
            <a:spAutoFit/>
          </a:bodyPr>
          <a:lstStyle/>
          <a:p>
            <a:r>
              <a:rPr lang="en-US" sz="2400" b="1" u="sng" dirty="0" smtClean="0"/>
              <a:t>Workshop Survey Feedback</a:t>
            </a:r>
            <a:endParaRPr lang="en-US" sz="2400" b="1" u="sng" dirty="0"/>
          </a:p>
        </p:txBody>
      </p:sp>
    </p:spTree>
    <p:extLst>
      <p:ext uri="{BB962C8B-B14F-4D97-AF65-F5344CB8AC3E}">
        <p14:creationId xmlns:p14="http://schemas.microsoft.com/office/powerpoint/2010/main" val="26832691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mile.dev.acquia.cws.oregonstate.edu/sites/smile.oregonstate.edu/files/smilemissiongraphic_3.jp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1238666" y="145690"/>
            <a:ext cx="5767251" cy="64812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46189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smtClean="0"/>
              <a:t>SMILE Teachers</a:t>
            </a:r>
            <a:endParaRPr lang="en-US" sz="4000"/>
          </a:p>
        </p:txBody>
      </p:sp>
      <p:sp>
        <p:nvSpPr>
          <p:cNvPr id="3" name="Content Placeholder 2"/>
          <p:cNvSpPr>
            <a:spLocks noGrp="1"/>
          </p:cNvSpPr>
          <p:nvPr>
            <p:ph sz="half" idx="1"/>
          </p:nvPr>
        </p:nvSpPr>
        <p:spPr/>
        <p:txBody>
          <a:bodyPr/>
          <a:lstStyle/>
          <a:p>
            <a:r>
              <a:rPr lang="en-US" dirty="0" smtClean="0"/>
              <a:t>The Heart and Soul of the SMILE Program</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143000" y="1839095"/>
            <a:ext cx="7300502" cy="4104505"/>
          </a:xfrm>
          <a:prstGeom prst="rect">
            <a:avLst/>
          </a:prstGeom>
        </p:spPr>
      </p:pic>
    </p:spTree>
    <p:extLst>
      <p:ext uri="{BB962C8B-B14F-4D97-AF65-F5344CB8AC3E}">
        <p14:creationId xmlns:p14="http://schemas.microsoft.com/office/powerpoint/2010/main" val="1925879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smtClean="0"/>
              <a:t>SMILE Clubs</a:t>
            </a:r>
            <a:endParaRPr lang="en-US" sz="4000"/>
          </a:p>
        </p:txBody>
      </p:sp>
      <p:sp>
        <p:nvSpPr>
          <p:cNvPr id="3" name="Content Placeholder 2"/>
          <p:cNvSpPr>
            <a:spLocks noGrp="1"/>
          </p:cNvSpPr>
          <p:nvPr>
            <p:ph sz="half" idx="1"/>
          </p:nvPr>
        </p:nvSpPr>
        <p:spPr>
          <a:xfrm>
            <a:off x="675640" y="1283970"/>
            <a:ext cx="2968978" cy="4572000"/>
          </a:xfrm>
        </p:spPr>
        <p:txBody>
          <a:bodyPr/>
          <a:lstStyle/>
          <a:p>
            <a:r>
              <a:rPr lang="en-US" b="1" dirty="0" smtClean="0"/>
              <a:t>Elementary </a:t>
            </a:r>
            <a:r>
              <a:rPr lang="en-US" i="1" dirty="0" smtClean="0"/>
              <a:t>“Becoming Scientists”</a:t>
            </a:r>
          </a:p>
          <a:p>
            <a:r>
              <a:rPr lang="en-US" b="1" dirty="0" smtClean="0"/>
              <a:t>Middle School </a:t>
            </a:r>
            <a:r>
              <a:rPr lang="en-US" i="1" dirty="0" smtClean="0"/>
              <a:t>“Growing Into Problem Solvers”</a:t>
            </a:r>
          </a:p>
          <a:p>
            <a:r>
              <a:rPr lang="en-US" b="1" dirty="0" smtClean="0"/>
              <a:t>High School </a:t>
            </a:r>
            <a:r>
              <a:rPr lang="en-US" i="1" dirty="0" smtClean="0"/>
              <a:t>“Serving As Informed Community Voices”</a:t>
            </a:r>
            <a:endParaRPr lang="en-US" i="1" dirty="0"/>
          </a:p>
        </p:txBody>
      </p:sp>
      <p:pic>
        <p:nvPicPr>
          <p:cNvPr id="4" name="Picture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810000" y="1050290"/>
            <a:ext cx="5021862" cy="5039360"/>
          </a:xfrm>
          <a:prstGeom prst="rect">
            <a:avLst/>
          </a:prstGeom>
        </p:spPr>
      </p:pic>
    </p:spTree>
    <p:extLst>
      <p:ext uri="{BB962C8B-B14F-4D97-AF65-F5344CB8AC3E}">
        <p14:creationId xmlns:p14="http://schemas.microsoft.com/office/powerpoint/2010/main" val="8426592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Contextual </a:t>
            </a:r>
            <a:r>
              <a:rPr lang="en-US" sz="4000" smtClean="0"/>
              <a:t>STEM Activities </a:t>
            </a:r>
            <a:endParaRPr lang="en-US" sz="4000" dirty="0"/>
          </a:p>
        </p:txBody>
      </p:sp>
      <p:sp>
        <p:nvSpPr>
          <p:cNvPr id="3" name="Content Placeholder 2"/>
          <p:cNvSpPr>
            <a:spLocks noGrp="1"/>
          </p:cNvSpPr>
          <p:nvPr>
            <p:ph sz="half" idx="1"/>
          </p:nvPr>
        </p:nvSpPr>
        <p:spPr/>
        <p:txBody>
          <a:bodyPr/>
          <a:lstStyle/>
          <a:p>
            <a:r>
              <a:rPr lang="en-US" dirty="0" smtClean="0"/>
              <a:t>Teacher Workshops</a:t>
            </a:r>
          </a:p>
          <a:p>
            <a:r>
              <a:rPr lang="en-US" dirty="0" smtClean="0"/>
              <a:t>SMILE Website </a:t>
            </a:r>
          </a:p>
          <a:p>
            <a:r>
              <a:rPr lang="en-US" dirty="0" smtClean="0"/>
              <a:t>SMILE Blog</a:t>
            </a:r>
          </a:p>
          <a:p>
            <a:r>
              <a:rPr lang="en-US" dirty="0" smtClean="0"/>
              <a:t>SMILE Webinars</a:t>
            </a:r>
            <a:endParaRPr lang="en-US" dirty="0"/>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588340" y="1259840"/>
            <a:ext cx="4098460" cy="2125980"/>
          </a:xfrm>
          <a:prstGeom prst="rect">
            <a:avLst/>
          </a:prstGeom>
        </p:spPr>
      </p:pic>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78830" y="3586539"/>
            <a:ext cx="2322450" cy="2585661"/>
          </a:xfrm>
          <a:prstGeom prst="rect">
            <a:avLst/>
          </a:prstGeom>
        </p:spPr>
      </p:pic>
      <p:pic>
        <p:nvPicPr>
          <p:cNvPr id="6" name="Picture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8090" y="3888740"/>
            <a:ext cx="3082290" cy="2054860"/>
          </a:xfrm>
          <a:prstGeom prst="rect">
            <a:avLst/>
          </a:prstGeom>
        </p:spPr>
      </p:pic>
    </p:spTree>
    <p:extLst>
      <p:ext uri="{BB962C8B-B14F-4D97-AF65-F5344CB8AC3E}">
        <p14:creationId xmlns:p14="http://schemas.microsoft.com/office/powerpoint/2010/main" val="18658785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Family and </a:t>
            </a:r>
            <a:r>
              <a:rPr lang="en-US" sz="3600" smtClean="0"/>
              <a:t>Community Involvement </a:t>
            </a:r>
            <a:endParaRPr lang="en-US" sz="3600" dirty="0"/>
          </a:p>
        </p:txBody>
      </p:sp>
      <p:sp>
        <p:nvSpPr>
          <p:cNvPr id="3" name="Content Placeholder 2"/>
          <p:cNvSpPr>
            <a:spLocks noGrp="1"/>
          </p:cNvSpPr>
          <p:nvPr>
            <p:ph sz="half" idx="1"/>
          </p:nvPr>
        </p:nvSpPr>
        <p:spPr>
          <a:xfrm>
            <a:off x="1143000" y="1391920"/>
            <a:ext cx="7543800" cy="4572000"/>
          </a:xfrm>
        </p:spPr>
        <p:txBody>
          <a:bodyPr/>
          <a:lstStyle/>
          <a:p>
            <a:r>
              <a:rPr lang="en-US" dirty="0" smtClean="0"/>
              <a:t>Family Math and Science Nights (FMSN)</a:t>
            </a:r>
            <a:endParaRPr lang="en-US" dirty="0"/>
          </a:p>
        </p:txBody>
      </p:sp>
      <p:pic>
        <p:nvPicPr>
          <p:cNvPr id="4" name="Picture 3" descr="P3080018_RGB"/>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02920" y="2106836"/>
            <a:ext cx="4279096" cy="2847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AnnualReport_2006 - 17"/>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026660" y="2106836"/>
            <a:ext cx="3822700" cy="2836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53130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smtClean="0"/>
              <a:t>College Connection Events</a:t>
            </a:r>
            <a:endParaRPr lang="en-US" sz="4000"/>
          </a:p>
        </p:txBody>
      </p:sp>
      <p:pic>
        <p:nvPicPr>
          <p:cNvPr id="4" name="Content Placeholder 3"/>
          <p:cNvPicPr>
            <a:picLocks noGrp="1" noChangeAspect="1"/>
          </p:cNvPicPr>
          <p:nvPr>
            <p:ph sz="half" idx="1"/>
          </p:nvPr>
        </p:nvPicPr>
        <p:blipFill>
          <a:blip r:embed="rId2">
            <a:extLst>
              <a:ext uri="{28A0092B-C50C-407E-A947-70E740481C1C}">
                <a14:useLocalDpi xmlns:a14="http://schemas.microsoft.com/office/drawing/2010/main"/>
              </a:ext>
            </a:extLst>
          </a:blip>
          <a:stretch>
            <a:fillRect/>
          </a:stretch>
        </p:blipFill>
        <p:spPr>
          <a:xfrm>
            <a:off x="938107" y="1251744"/>
            <a:ext cx="3152986" cy="2364740"/>
          </a:xfrm>
        </p:spPr>
      </p:pic>
      <p:pic>
        <p:nvPicPr>
          <p:cNvPr id="6" name="Picture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243830" y="1143000"/>
            <a:ext cx="3442970" cy="2582228"/>
          </a:xfrm>
          <a:prstGeom prst="rect">
            <a:avLst/>
          </a:prstGeom>
        </p:spPr>
      </p:pic>
      <p:pic>
        <p:nvPicPr>
          <p:cNvPr id="7" name="Picture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38107" y="3848100"/>
            <a:ext cx="2827735" cy="2895600"/>
          </a:xfrm>
          <a:prstGeom prst="rect">
            <a:avLst/>
          </a:prstGeom>
        </p:spPr>
      </p:pic>
      <p:pic>
        <p:nvPicPr>
          <p:cNvPr id="8" name="Picture 7"/>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181600" y="3962400"/>
            <a:ext cx="3718560" cy="2788920"/>
          </a:xfrm>
          <a:prstGeom prst="rect">
            <a:avLst/>
          </a:prstGeom>
        </p:spPr>
      </p:pic>
    </p:spTree>
    <p:extLst>
      <p:ext uri="{BB962C8B-B14F-4D97-AF65-F5344CB8AC3E}">
        <p14:creationId xmlns:p14="http://schemas.microsoft.com/office/powerpoint/2010/main" val="20504963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smtClean="0"/>
              <a:t>Bridge-to-College</a:t>
            </a:r>
            <a:endParaRPr lang="en-US" sz="4000"/>
          </a:p>
        </p:txBody>
      </p:sp>
      <p:sp>
        <p:nvSpPr>
          <p:cNvPr id="3" name="Content Placeholder 2"/>
          <p:cNvSpPr>
            <a:spLocks noGrp="1"/>
          </p:cNvSpPr>
          <p:nvPr>
            <p:ph sz="half" idx="1"/>
          </p:nvPr>
        </p:nvSpPr>
        <p:spPr/>
        <p:txBody>
          <a:bodyPr/>
          <a:lstStyle/>
          <a:p>
            <a:r>
              <a:rPr lang="en-US" dirty="0" smtClean="0"/>
              <a:t>For SMILE students transitioning to OSU</a:t>
            </a:r>
            <a:endParaRPr lang="en-US" dirty="0"/>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727200" y="1859280"/>
            <a:ext cx="5750560" cy="4312920"/>
          </a:xfrm>
          <a:prstGeom prst="rect">
            <a:avLst/>
          </a:prstGeom>
        </p:spPr>
      </p:pic>
    </p:spTree>
    <p:extLst>
      <p:ext uri="{BB962C8B-B14F-4D97-AF65-F5344CB8AC3E}">
        <p14:creationId xmlns:p14="http://schemas.microsoft.com/office/powerpoint/2010/main" val="12112880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smtClean="0"/>
              <a:t>Teacher Expectations</a:t>
            </a:r>
            <a:endParaRPr lang="en-US" sz="4000"/>
          </a:p>
        </p:txBody>
      </p:sp>
      <p:pic>
        <p:nvPicPr>
          <p:cNvPr id="4" name="Content Placeholder 3"/>
          <p:cNvPicPr>
            <a:picLocks noGrp="1" noChangeAspect="1"/>
          </p:cNvPicPr>
          <p:nvPr>
            <p:ph sz="half" idx="1"/>
          </p:nvPr>
        </p:nvPicPr>
        <p:blipFill rotWithShape="1">
          <a:blip r:embed="rId3" cstate="screen">
            <a:extLst>
              <a:ext uri="{28A0092B-C50C-407E-A947-70E740481C1C}">
                <a14:useLocalDpi xmlns:a14="http://schemas.microsoft.com/office/drawing/2010/main"/>
              </a:ext>
            </a:extLst>
          </a:blip>
          <a:srcRect/>
          <a:stretch/>
        </p:blipFill>
        <p:spPr>
          <a:xfrm>
            <a:off x="4934197" y="1724809"/>
            <a:ext cx="3752603" cy="3048000"/>
          </a:xfrm>
        </p:spPr>
      </p:pic>
      <p:sp>
        <p:nvSpPr>
          <p:cNvPr id="6" name="TextBox 5"/>
          <p:cNvSpPr txBox="1"/>
          <p:nvPr/>
        </p:nvSpPr>
        <p:spPr>
          <a:xfrm>
            <a:off x="607371" y="1402080"/>
            <a:ext cx="4143923" cy="4524315"/>
          </a:xfrm>
          <a:prstGeom prst="rect">
            <a:avLst/>
          </a:prstGeom>
          <a:noFill/>
        </p:spPr>
        <p:txBody>
          <a:bodyPr wrap="square" rtlCol="0">
            <a:spAutoFit/>
          </a:bodyPr>
          <a:lstStyle/>
          <a:p>
            <a:pPr marL="342900" indent="-342900">
              <a:buFont typeface="Arial" charset="0"/>
              <a:buChar char="•"/>
            </a:pPr>
            <a:r>
              <a:rPr lang="en-US" sz="2400" dirty="0" smtClean="0">
                <a:latin typeface="+mn-lt"/>
              </a:rPr>
              <a:t>Attend all workshops</a:t>
            </a:r>
          </a:p>
          <a:p>
            <a:pPr marL="342900" indent="-342900">
              <a:buFont typeface="Arial" charset="0"/>
              <a:buChar char="•"/>
            </a:pPr>
            <a:r>
              <a:rPr lang="en-US" sz="2400" dirty="0" smtClean="0">
                <a:latin typeface="+mn-lt"/>
              </a:rPr>
              <a:t>Recruit eligible students</a:t>
            </a:r>
          </a:p>
          <a:p>
            <a:pPr marL="342900" indent="-342900">
              <a:buFont typeface="Arial" charset="0"/>
              <a:buChar char="•"/>
            </a:pPr>
            <a:r>
              <a:rPr lang="en-US" sz="2400" dirty="0" smtClean="0">
                <a:latin typeface="+mn-lt"/>
              </a:rPr>
              <a:t>Hold weekly club meetings</a:t>
            </a:r>
          </a:p>
          <a:p>
            <a:pPr marL="342900" indent="-342900">
              <a:buFont typeface="Arial" charset="0"/>
              <a:buChar char="•"/>
            </a:pPr>
            <a:r>
              <a:rPr lang="en-US" sz="2400" dirty="0" smtClean="0">
                <a:latin typeface="+mn-lt"/>
              </a:rPr>
              <a:t>Complete weekly club logs</a:t>
            </a:r>
          </a:p>
          <a:p>
            <a:pPr marL="342900" indent="-342900">
              <a:buFont typeface="Arial" charset="0"/>
              <a:buChar char="•"/>
            </a:pPr>
            <a:r>
              <a:rPr lang="en-US" sz="2400" dirty="0" smtClean="0">
                <a:latin typeface="+mn-lt"/>
              </a:rPr>
              <a:t>Attend annual college connection events</a:t>
            </a:r>
          </a:p>
          <a:p>
            <a:pPr marL="342900" indent="-342900">
              <a:buFont typeface="Arial" charset="0"/>
              <a:buChar char="•"/>
            </a:pPr>
            <a:r>
              <a:rPr lang="en-US" sz="2400" dirty="0" smtClean="0">
                <a:latin typeface="+mn-lt"/>
              </a:rPr>
              <a:t>Stay in regular communication with the SMILE office</a:t>
            </a:r>
          </a:p>
          <a:p>
            <a:endParaRPr lang="en-US" dirty="0" smtClean="0"/>
          </a:p>
          <a:p>
            <a:r>
              <a:rPr lang="en-US" dirty="0" smtClean="0"/>
              <a:t> </a:t>
            </a:r>
          </a:p>
          <a:p>
            <a:endParaRPr lang="en-US" dirty="0" smtClean="0"/>
          </a:p>
          <a:p>
            <a:endParaRPr lang="en-US" dirty="0"/>
          </a:p>
        </p:txBody>
      </p:sp>
    </p:spTree>
    <p:extLst>
      <p:ext uri="{BB962C8B-B14F-4D97-AF65-F5344CB8AC3E}">
        <p14:creationId xmlns:p14="http://schemas.microsoft.com/office/powerpoint/2010/main" val="16692850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93838" y="1983276"/>
            <a:ext cx="7192962" cy="3878262"/>
          </a:xfrm>
          <a:prstGeom prst="rect">
            <a:avLst/>
          </a:prstGeom>
        </p:spPr>
        <p:txBody>
          <a:bodyPr>
            <a:spAutoFit/>
          </a:bodyPr>
          <a:lstStyle>
            <a:lvl1pPr eaLnBrk="0" hangingPunct="0">
              <a:defRPr sz="1600" b="1">
                <a:solidFill>
                  <a:schemeClr val="tx1"/>
                </a:solidFill>
                <a:latin typeface="Zurich Lt BT" pitchFamily="34" charset="0"/>
                <a:ea typeface="ＭＳ Ｐゴシック" panose="020B0600070205080204" pitchFamily="34" charset="-128"/>
              </a:defRPr>
            </a:lvl1pPr>
            <a:lvl2pPr marL="742950" indent="-285750" eaLnBrk="0" hangingPunct="0">
              <a:defRPr sz="1600" b="1">
                <a:solidFill>
                  <a:schemeClr val="tx1"/>
                </a:solidFill>
                <a:latin typeface="Zurich Lt BT" pitchFamily="34" charset="0"/>
                <a:ea typeface="ＭＳ Ｐゴシック" panose="020B0600070205080204" pitchFamily="34" charset="-128"/>
              </a:defRPr>
            </a:lvl2pPr>
            <a:lvl3pPr marL="1143000" indent="-228600" eaLnBrk="0" hangingPunct="0">
              <a:defRPr sz="1600" b="1">
                <a:solidFill>
                  <a:schemeClr val="tx1"/>
                </a:solidFill>
                <a:latin typeface="Zurich Lt BT" pitchFamily="34" charset="0"/>
                <a:ea typeface="ＭＳ Ｐゴシック" panose="020B0600070205080204" pitchFamily="34" charset="-128"/>
              </a:defRPr>
            </a:lvl3pPr>
            <a:lvl4pPr marL="1600200" indent="-228600" eaLnBrk="0" hangingPunct="0">
              <a:defRPr sz="1600" b="1">
                <a:solidFill>
                  <a:schemeClr val="tx1"/>
                </a:solidFill>
                <a:latin typeface="Zurich Lt BT" pitchFamily="34" charset="0"/>
                <a:ea typeface="ＭＳ Ｐゴシック" panose="020B0600070205080204" pitchFamily="34" charset="-128"/>
              </a:defRPr>
            </a:lvl4pPr>
            <a:lvl5pPr marL="2057400" indent="-228600" eaLnBrk="0" hangingPunct="0">
              <a:defRPr sz="1600" b="1">
                <a:solidFill>
                  <a:schemeClr val="tx1"/>
                </a:solidFill>
                <a:latin typeface="Zurich Lt BT" pitchFamily="34" charset="0"/>
                <a:ea typeface="ＭＳ Ｐゴシック" panose="020B0600070205080204" pitchFamily="34" charset="-128"/>
              </a:defRPr>
            </a:lvl5pPr>
            <a:lvl6pPr marL="2514600" indent="-228600" eaLnBrk="0" fontAlgn="base" hangingPunct="0">
              <a:spcBef>
                <a:spcPct val="0"/>
              </a:spcBef>
              <a:spcAft>
                <a:spcPct val="0"/>
              </a:spcAft>
              <a:defRPr sz="1600" b="1">
                <a:solidFill>
                  <a:schemeClr val="tx1"/>
                </a:solidFill>
                <a:latin typeface="Zurich Lt BT" pitchFamily="34" charset="0"/>
                <a:ea typeface="ＭＳ Ｐゴシック" panose="020B0600070205080204" pitchFamily="34" charset="-128"/>
              </a:defRPr>
            </a:lvl6pPr>
            <a:lvl7pPr marL="2971800" indent="-228600" eaLnBrk="0" fontAlgn="base" hangingPunct="0">
              <a:spcBef>
                <a:spcPct val="0"/>
              </a:spcBef>
              <a:spcAft>
                <a:spcPct val="0"/>
              </a:spcAft>
              <a:defRPr sz="1600" b="1">
                <a:solidFill>
                  <a:schemeClr val="tx1"/>
                </a:solidFill>
                <a:latin typeface="Zurich Lt BT" pitchFamily="34" charset="0"/>
                <a:ea typeface="ＭＳ Ｐゴシック" panose="020B0600070205080204" pitchFamily="34" charset="-128"/>
              </a:defRPr>
            </a:lvl7pPr>
            <a:lvl8pPr marL="3429000" indent="-228600" eaLnBrk="0" fontAlgn="base" hangingPunct="0">
              <a:spcBef>
                <a:spcPct val="0"/>
              </a:spcBef>
              <a:spcAft>
                <a:spcPct val="0"/>
              </a:spcAft>
              <a:defRPr sz="1600" b="1">
                <a:solidFill>
                  <a:schemeClr val="tx1"/>
                </a:solidFill>
                <a:latin typeface="Zurich Lt BT" pitchFamily="34" charset="0"/>
                <a:ea typeface="ＭＳ Ｐゴシック" panose="020B0600070205080204" pitchFamily="34" charset="-128"/>
              </a:defRPr>
            </a:lvl8pPr>
            <a:lvl9pPr marL="3886200" indent="-228600" eaLnBrk="0" fontAlgn="base" hangingPunct="0">
              <a:spcBef>
                <a:spcPct val="0"/>
              </a:spcBef>
              <a:spcAft>
                <a:spcPct val="0"/>
              </a:spcAft>
              <a:defRPr sz="1600" b="1">
                <a:solidFill>
                  <a:schemeClr val="tx1"/>
                </a:solidFill>
                <a:latin typeface="Zurich Lt BT" pitchFamily="34" charset="0"/>
                <a:ea typeface="ＭＳ Ｐゴシック" panose="020B0600070205080204" pitchFamily="34" charset="-128"/>
              </a:defRPr>
            </a:lvl9pPr>
          </a:lstStyle>
          <a:p>
            <a:pPr eaLnBrk="1" hangingPunct="1">
              <a:spcAft>
                <a:spcPts val="1800"/>
              </a:spcAft>
            </a:pPr>
            <a:r>
              <a:rPr lang="ja-JP" altLang="en-US" sz="2400" dirty="0">
                <a:solidFill>
                  <a:srgbClr val="000090"/>
                </a:solidFill>
                <a:latin typeface="Calibri" panose="020F0502020204030204" pitchFamily="34" charset="0"/>
              </a:rPr>
              <a:t>“</a:t>
            </a:r>
            <a:r>
              <a:rPr lang="en-US" altLang="ja-JP" sz="2400" dirty="0">
                <a:solidFill>
                  <a:srgbClr val="000090"/>
                </a:solidFill>
                <a:latin typeface="Calibri" panose="020F0502020204030204" pitchFamily="34" charset="0"/>
              </a:rPr>
              <a:t>There is no rational reason why we should be able to identify someone</a:t>
            </a:r>
            <a:r>
              <a:rPr lang="en-US" altLang="en-US" sz="2400" dirty="0">
                <a:solidFill>
                  <a:srgbClr val="000090"/>
                </a:solidFill>
                <a:latin typeface="Calibri" panose="020F0502020204030204" pitchFamily="34" charset="0"/>
              </a:rPr>
              <a:t>’</a:t>
            </a:r>
            <a:r>
              <a:rPr lang="en-US" altLang="ja-JP" sz="2400" dirty="0">
                <a:solidFill>
                  <a:srgbClr val="000090"/>
                </a:solidFill>
                <a:latin typeface="Calibri" panose="020F0502020204030204" pitchFamily="34" charset="0"/>
              </a:rPr>
              <a:t>s ethnicity by whether they attend and succeed in college.</a:t>
            </a:r>
            <a:r>
              <a:rPr lang="ja-JP" altLang="en-US" sz="2400" dirty="0">
                <a:solidFill>
                  <a:srgbClr val="000090"/>
                </a:solidFill>
                <a:latin typeface="Calibri" panose="020F0502020204030204" pitchFamily="34" charset="0"/>
              </a:rPr>
              <a:t>”</a:t>
            </a:r>
            <a:r>
              <a:rPr lang="en-US" altLang="ja-JP" sz="2400" dirty="0">
                <a:solidFill>
                  <a:srgbClr val="000090"/>
                </a:solidFill>
                <a:latin typeface="Calibri" panose="020F0502020204030204" pitchFamily="34" charset="0"/>
              </a:rPr>
              <a:t> Mimi </a:t>
            </a:r>
            <a:r>
              <a:rPr lang="en-US" altLang="ja-JP" sz="2400" dirty="0" err="1">
                <a:solidFill>
                  <a:srgbClr val="000090"/>
                </a:solidFill>
                <a:latin typeface="Calibri" panose="020F0502020204030204" pitchFamily="34" charset="0"/>
              </a:rPr>
              <a:t>Orzech</a:t>
            </a:r>
            <a:r>
              <a:rPr lang="en-US" altLang="ja-JP" sz="2400" dirty="0">
                <a:solidFill>
                  <a:srgbClr val="000090"/>
                </a:solidFill>
                <a:latin typeface="Calibri" panose="020F0502020204030204" pitchFamily="34" charset="0"/>
              </a:rPr>
              <a:t>, founder</a:t>
            </a:r>
          </a:p>
          <a:p>
            <a:pPr eaLnBrk="1" hangingPunct="1">
              <a:spcAft>
                <a:spcPts val="1800"/>
              </a:spcAft>
            </a:pPr>
            <a:r>
              <a:rPr lang="en-US" altLang="en-US" sz="2400" dirty="0">
                <a:solidFill>
                  <a:srgbClr val="000090"/>
                </a:solidFill>
                <a:latin typeface="Calibri" panose="020F0502020204030204" pitchFamily="34" charset="0"/>
              </a:rPr>
              <a:t>Motivation--Help students and their families overcome intrinsic and extrinsic barriers for these students to a vivid academic future.</a:t>
            </a:r>
          </a:p>
          <a:p>
            <a:pPr eaLnBrk="1" hangingPunct="1">
              <a:spcAft>
                <a:spcPts val="1800"/>
              </a:spcAft>
            </a:pPr>
            <a:r>
              <a:rPr lang="en-US" altLang="en-US" sz="2400" dirty="0">
                <a:solidFill>
                  <a:srgbClr val="000090"/>
                </a:solidFill>
                <a:latin typeface="Calibri" panose="020F0502020204030204" pitchFamily="34" charset="0"/>
              </a:rPr>
              <a:t>Assure </a:t>
            </a:r>
            <a:r>
              <a:rPr lang="ja-JP" altLang="en-US" sz="2400" dirty="0">
                <a:solidFill>
                  <a:srgbClr val="000090"/>
                </a:solidFill>
                <a:latin typeface="Calibri" panose="020F0502020204030204" pitchFamily="34" charset="0"/>
              </a:rPr>
              <a:t>“</a:t>
            </a:r>
            <a:r>
              <a:rPr lang="en-US" altLang="ja-JP" sz="2400" dirty="0">
                <a:solidFill>
                  <a:srgbClr val="000090"/>
                </a:solidFill>
                <a:latin typeface="Calibri" panose="020F0502020204030204" pitchFamily="34" charset="0"/>
              </a:rPr>
              <a:t>equal</a:t>
            </a:r>
            <a:r>
              <a:rPr lang="ja-JP" altLang="en-US" sz="2400" dirty="0">
                <a:solidFill>
                  <a:srgbClr val="000090"/>
                </a:solidFill>
                <a:latin typeface="Calibri" panose="020F0502020204030204" pitchFamily="34" charset="0"/>
              </a:rPr>
              <a:t>”</a:t>
            </a:r>
            <a:r>
              <a:rPr lang="en-US" altLang="ja-JP" sz="2400" dirty="0">
                <a:solidFill>
                  <a:srgbClr val="000090"/>
                </a:solidFill>
                <a:latin typeface="Calibri" panose="020F0502020204030204" pitchFamily="34" charset="0"/>
              </a:rPr>
              <a:t> access to higher education so as to increase the number of underrepresented youth who aspire to and attend higher education</a:t>
            </a:r>
            <a:endParaRPr lang="en-US" altLang="en-US" sz="2400" dirty="0">
              <a:solidFill>
                <a:srgbClr val="000090"/>
              </a:solidFill>
              <a:latin typeface="Calibri" panose="020F0502020204030204" pitchFamily="34" charset="0"/>
            </a:endParaRPr>
          </a:p>
        </p:txBody>
      </p:sp>
      <p:sp>
        <p:nvSpPr>
          <p:cNvPr id="5" name="TextBox 4"/>
          <p:cNvSpPr txBox="1"/>
          <p:nvPr/>
        </p:nvSpPr>
        <p:spPr>
          <a:xfrm>
            <a:off x="1493838" y="1273175"/>
            <a:ext cx="4762500" cy="584200"/>
          </a:xfrm>
          <a:prstGeom prst="rect">
            <a:avLst/>
          </a:prstGeom>
          <a:noFill/>
        </p:spPr>
        <p:txBody>
          <a:bodyPr>
            <a:spAutoFit/>
          </a:bodyPr>
          <a:lstStyle/>
          <a:p>
            <a:pPr>
              <a:defRPr/>
            </a:pPr>
            <a:r>
              <a:rPr lang="en-US" sz="3200" dirty="0" smtClean="0">
                <a:solidFill>
                  <a:srgbClr val="000090"/>
                </a:solidFill>
                <a:latin typeface="+mn-lt"/>
                <a:ea typeface="ＭＳ Ｐゴシック" charset="0"/>
                <a:cs typeface="ＭＳ Ｐゴシック" charset="0"/>
              </a:rPr>
              <a:t>The </a:t>
            </a:r>
            <a:r>
              <a:rPr lang="en-US" sz="3200" dirty="0">
                <a:solidFill>
                  <a:srgbClr val="000090"/>
                </a:solidFill>
                <a:latin typeface="+mn-lt"/>
                <a:ea typeface="ＭＳ Ｐゴシック" charset="0"/>
                <a:cs typeface="ＭＳ Ｐゴシック" charset="0"/>
              </a:rPr>
              <a:t>Foundation c1987</a:t>
            </a:r>
            <a:endParaRPr lang="en-US" sz="3200" dirty="0">
              <a:latin typeface="+mn-lt"/>
              <a:ea typeface="ＭＳ Ｐゴシック" charset="0"/>
              <a:cs typeface="ＭＳ Ｐゴシック" charset="0"/>
            </a:endParaRPr>
          </a:p>
        </p:txBody>
      </p:sp>
      <p:sp>
        <p:nvSpPr>
          <p:cNvPr id="6" name="Title 1"/>
          <p:cNvSpPr>
            <a:spLocks noGrp="1"/>
          </p:cNvSpPr>
          <p:nvPr>
            <p:ph type="title"/>
          </p:nvPr>
        </p:nvSpPr>
        <p:spPr>
          <a:xfrm>
            <a:off x="646614" y="65958"/>
            <a:ext cx="7543800" cy="685800"/>
          </a:xfrm>
        </p:spPr>
        <p:txBody>
          <a:bodyPr/>
          <a:lstStyle/>
          <a:p>
            <a:r>
              <a:rPr lang="en-US" sz="3600" b="1" dirty="0" smtClean="0"/>
              <a:t>The SMILE Program</a:t>
            </a:r>
            <a:br>
              <a:rPr lang="en-US" sz="3600" b="1" dirty="0" smtClean="0"/>
            </a:br>
            <a:r>
              <a:rPr lang="en-US" sz="2400" b="1" dirty="0" smtClean="0"/>
              <a:t>Science and Math Investigative Learning Experience</a:t>
            </a:r>
            <a:endParaRPr lang="en-US" b="1" dirty="0"/>
          </a:p>
        </p:txBody>
      </p:sp>
    </p:spTree>
    <p:extLst>
      <p:ext uri="{BB962C8B-B14F-4D97-AF65-F5344CB8AC3E}">
        <p14:creationId xmlns:p14="http://schemas.microsoft.com/office/powerpoint/2010/main" val="9278259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Questions</a:t>
            </a:r>
            <a:endParaRPr lang="en-US" sz="4000" dirty="0"/>
          </a:p>
        </p:txBody>
      </p:sp>
      <p:pic>
        <p:nvPicPr>
          <p:cNvPr id="4" name="Content Placeholder 3"/>
          <p:cNvPicPr>
            <a:picLocks noGrp="1" noChangeAspect="1"/>
          </p:cNvPicPr>
          <p:nvPr>
            <p:ph sz="half" idx="1"/>
          </p:nvPr>
        </p:nvPicPr>
        <p:blipFill>
          <a:blip r:embed="rId2" cstate="screen">
            <a:extLst>
              <a:ext uri="{28A0092B-C50C-407E-A947-70E740481C1C}">
                <a14:useLocalDpi xmlns:a14="http://schemas.microsoft.com/office/drawing/2010/main"/>
              </a:ext>
            </a:extLst>
          </a:blip>
          <a:stretch>
            <a:fillRect/>
          </a:stretch>
        </p:blipFill>
        <p:spPr>
          <a:xfrm>
            <a:off x="1143000" y="2171700"/>
            <a:ext cx="7543800" cy="2971800"/>
          </a:xfrm>
        </p:spPr>
      </p:pic>
    </p:spTree>
    <p:extLst>
      <p:ext uri="{BB962C8B-B14F-4D97-AF65-F5344CB8AC3E}">
        <p14:creationId xmlns:p14="http://schemas.microsoft.com/office/powerpoint/2010/main" val="13533797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614" y="116384"/>
            <a:ext cx="7543800" cy="685800"/>
          </a:xfrm>
        </p:spPr>
        <p:txBody>
          <a:bodyPr/>
          <a:lstStyle/>
          <a:p>
            <a:r>
              <a:rPr lang="en-US" sz="3600" b="1" dirty="0" smtClean="0"/>
              <a:t>The SMILE Program</a:t>
            </a:r>
            <a:br>
              <a:rPr lang="en-US" sz="3600" b="1" dirty="0" smtClean="0"/>
            </a:br>
            <a:r>
              <a:rPr lang="en-US" sz="2400" b="1" dirty="0" smtClean="0"/>
              <a:t>Science and Math Investigative Learning Experience</a:t>
            </a:r>
            <a:endParaRPr lang="en-US" b="1" dirty="0"/>
          </a:p>
        </p:txBody>
      </p:sp>
      <p:sp>
        <p:nvSpPr>
          <p:cNvPr id="3" name="TextBox 2"/>
          <p:cNvSpPr txBox="1"/>
          <p:nvPr/>
        </p:nvSpPr>
        <p:spPr>
          <a:xfrm>
            <a:off x="646614" y="1097212"/>
            <a:ext cx="7801437" cy="5416868"/>
          </a:xfrm>
          <a:prstGeom prst="rect">
            <a:avLst/>
          </a:prstGeom>
          <a:noFill/>
        </p:spPr>
        <p:txBody>
          <a:bodyPr wrap="square" rtlCol="0">
            <a:spAutoFit/>
          </a:bodyPr>
          <a:lstStyle/>
          <a:p>
            <a:r>
              <a:rPr lang="en-US" sz="2400" b="1" dirty="0" smtClean="0"/>
              <a:t>Our </a:t>
            </a:r>
            <a:r>
              <a:rPr lang="en-US" sz="2400" b="1" dirty="0"/>
              <a:t>mission</a:t>
            </a:r>
            <a:r>
              <a:rPr lang="en-US" sz="2400" dirty="0"/>
              <a:t> </a:t>
            </a:r>
            <a:r>
              <a:rPr lang="en-US" sz="2000" dirty="0"/>
              <a:t>is to increase underrepresented students’ success in STEM degree programs and </a:t>
            </a:r>
            <a:r>
              <a:rPr lang="en-US" sz="2000" dirty="0" smtClean="0"/>
              <a:t>careers, </a:t>
            </a:r>
            <a:r>
              <a:rPr lang="en-US" sz="2000" dirty="0"/>
              <a:t>and </a:t>
            </a:r>
            <a:r>
              <a:rPr lang="en-US" sz="2000" dirty="0" smtClean="0"/>
              <a:t>to deliver </a:t>
            </a:r>
            <a:r>
              <a:rPr lang="en-US" sz="2000" dirty="0"/>
              <a:t>high-quality teacher professional development</a:t>
            </a:r>
            <a:r>
              <a:rPr lang="en-US" sz="2000" dirty="0" smtClean="0"/>
              <a:t>.</a:t>
            </a:r>
          </a:p>
          <a:p>
            <a:endParaRPr lang="en-US" dirty="0"/>
          </a:p>
          <a:p>
            <a:r>
              <a:rPr lang="en-US" sz="2400" b="1" dirty="0"/>
              <a:t>H</a:t>
            </a:r>
            <a:r>
              <a:rPr lang="en-US" sz="2400" b="1" dirty="0" smtClean="0"/>
              <a:t>istorically underrepresented </a:t>
            </a:r>
            <a:r>
              <a:rPr lang="en-US" sz="2400" b="1" dirty="0"/>
              <a:t>and </a:t>
            </a:r>
            <a:r>
              <a:rPr lang="en-US" sz="2400" b="1" dirty="0" smtClean="0"/>
              <a:t>other educationally under-served students:</a:t>
            </a:r>
          </a:p>
          <a:p>
            <a:endParaRPr lang="en-US" sz="2400" b="1" dirty="0"/>
          </a:p>
          <a:p>
            <a:pPr marL="342900" indent="-342900">
              <a:buFont typeface="Arial" panose="020B0604020202020204" pitchFamily="34" charset="0"/>
              <a:buChar char="•"/>
            </a:pPr>
            <a:r>
              <a:rPr lang="en-US" sz="2400" b="1" dirty="0" smtClean="0"/>
              <a:t>“Minority students” underrepresented in STEM by race, ethnicity or gender.</a:t>
            </a:r>
          </a:p>
          <a:p>
            <a:pPr marL="342900" indent="-342900">
              <a:buFont typeface="Arial" panose="020B0604020202020204" pitchFamily="34" charset="0"/>
              <a:buChar char="•"/>
            </a:pPr>
            <a:endParaRPr lang="en-US" sz="2400" b="1" dirty="0" smtClean="0"/>
          </a:p>
          <a:p>
            <a:pPr marL="342900" indent="-342900">
              <a:buFont typeface="Arial" panose="020B0604020202020204" pitchFamily="34" charset="0"/>
              <a:buChar char="•"/>
            </a:pPr>
            <a:r>
              <a:rPr lang="en-US" sz="2400" b="1" dirty="0" smtClean="0"/>
              <a:t>Low Income, qualify for Free and Reduced Lunch</a:t>
            </a:r>
          </a:p>
          <a:p>
            <a:pPr marL="342900" indent="-342900">
              <a:buFont typeface="Arial" panose="020B0604020202020204" pitchFamily="34" charset="0"/>
              <a:buChar char="•"/>
            </a:pPr>
            <a:endParaRPr lang="en-US" sz="2400" b="1" dirty="0" smtClean="0"/>
          </a:p>
          <a:p>
            <a:pPr marL="342900" indent="-342900">
              <a:buFont typeface="Arial" panose="020B0604020202020204" pitchFamily="34" charset="0"/>
              <a:buChar char="•"/>
            </a:pPr>
            <a:r>
              <a:rPr lang="en-US" sz="2400" b="1" dirty="0" smtClean="0"/>
              <a:t>“First generation to college”: neither parent attained a Bachelor’s Degree</a:t>
            </a:r>
          </a:p>
          <a:p>
            <a:endParaRPr lang="en-US" sz="2400" dirty="0"/>
          </a:p>
        </p:txBody>
      </p:sp>
    </p:spTree>
    <p:extLst>
      <p:ext uri="{BB962C8B-B14F-4D97-AF65-F5344CB8AC3E}">
        <p14:creationId xmlns:p14="http://schemas.microsoft.com/office/powerpoint/2010/main" val="23064367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46973" y="246685"/>
            <a:ext cx="7801437" cy="6801862"/>
          </a:xfrm>
          <a:prstGeom prst="rect">
            <a:avLst/>
          </a:prstGeom>
          <a:noFill/>
        </p:spPr>
        <p:txBody>
          <a:bodyPr wrap="square" rtlCol="0">
            <a:spAutoFit/>
          </a:bodyPr>
          <a:lstStyle/>
          <a:p>
            <a:r>
              <a:rPr lang="en-US" sz="2800" b="1" dirty="0" smtClean="0"/>
              <a:t>SMILE Program Design</a:t>
            </a:r>
          </a:p>
          <a:p>
            <a:endParaRPr lang="en-US" sz="1400" b="1" dirty="0" smtClean="0"/>
          </a:p>
          <a:p>
            <a:r>
              <a:rPr lang="en-US" sz="2400" b="1" dirty="0"/>
              <a:t>1</a:t>
            </a:r>
            <a:r>
              <a:rPr lang="en-US" sz="2400" b="1" dirty="0" smtClean="0"/>
              <a:t>) Teacher Professional Development</a:t>
            </a:r>
          </a:p>
          <a:p>
            <a:pPr marL="800100" lvl="1" indent="-342900">
              <a:buFont typeface="Arial" panose="020B0604020202020204" pitchFamily="34" charset="0"/>
              <a:buChar char="•"/>
            </a:pPr>
            <a:r>
              <a:rPr lang="en-US" sz="2400" b="1" dirty="0" smtClean="0"/>
              <a:t>Over 400 SMILE teachers since 1987</a:t>
            </a:r>
          </a:p>
          <a:p>
            <a:pPr marL="800100" lvl="1" indent="-342900">
              <a:buFont typeface="Arial" panose="020B0604020202020204" pitchFamily="34" charset="0"/>
              <a:buChar char="•"/>
            </a:pPr>
            <a:r>
              <a:rPr lang="en-US" sz="2400" b="1" dirty="0" smtClean="0"/>
              <a:t>64 teachers in </a:t>
            </a:r>
            <a:r>
              <a:rPr lang="en-US" sz="2400" b="1" dirty="0" smtClean="0"/>
              <a:t>2017 </a:t>
            </a:r>
            <a:endParaRPr lang="en-US" sz="2400" b="1" dirty="0" smtClean="0"/>
          </a:p>
          <a:p>
            <a:endParaRPr lang="en-US" sz="2400" b="1" dirty="0"/>
          </a:p>
          <a:p>
            <a:r>
              <a:rPr lang="en-US" sz="2400" b="1" dirty="0"/>
              <a:t>2</a:t>
            </a:r>
            <a:r>
              <a:rPr lang="en-US" sz="2400" b="1" dirty="0" smtClean="0"/>
              <a:t>) Afterschool </a:t>
            </a:r>
            <a:r>
              <a:rPr lang="en-US" sz="2400" b="1" dirty="0"/>
              <a:t>c</a:t>
            </a:r>
            <a:r>
              <a:rPr lang="en-US" sz="2400" b="1" dirty="0" smtClean="0"/>
              <a:t>lub pipeline from 4</a:t>
            </a:r>
            <a:r>
              <a:rPr lang="en-US" sz="2400" b="1" baseline="30000" dirty="0" smtClean="0"/>
              <a:t>th</a:t>
            </a:r>
            <a:r>
              <a:rPr lang="en-US" sz="2400" b="1" dirty="0" smtClean="0"/>
              <a:t>-12</a:t>
            </a:r>
            <a:r>
              <a:rPr lang="en-US" sz="2400" b="1" baseline="30000" dirty="0" smtClean="0"/>
              <a:t>th</a:t>
            </a:r>
            <a:r>
              <a:rPr lang="en-US" sz="2400" b="1" dirty="0" smtClean="0"/>
              <a:t> grades</a:t>
            </a:r>
          </a:p>
          <a:p>
            <a:pPr marL="800100" lvl="1" indent="-342900">
              <a:buFont typeface="Arial" panose="020B0604020202020204" pitchFamily="34" charset="0"/>
              <a:buChar char="•"/>
            </a:pPr>
            <a:r>
              <a:rPr lang="en-US" sz="2400" b="1" dirty="0"/>
              <a:t>39 clubs, 18 </a:t>
            </a:r>
            <a:r>
              <a:rPr lang="en-US" sz="2400" b="1" dirty="0" smtClean="0"/>
              <a:t>communities, 707 students in 2016</a:t>
            </a:r>
            <a:endParaRPr lang="en-US" sz="2400" b="1" dirty="0"/>
          </a:p>
          <a:p>
            <a:endParaRPr lang="en-US" sz="2400" b="1" dirty="0" smtClean="0"/>
          </a:p>
          <a:p>
            <a:r>
              <a:rPr lang="en-US" sz="2400" b="1" dirty="0" smtClean="0"/>
              <a:t>3) College Connection Events</a:t>
            </a:r>
          </a:p>
          <a:p>
            <a:pPr marL="800100" lvl="1" indent="-342900">
              <a:buFont typeface="Arial" panose="020B0604020202020204" pitchFamily="34" charset="0"/>
              <a:buChar char="•"/>
            </a:pPr>
            <a:r>
              <a:rPr lang="en-US" sz="2400" b="1" dirty="0" smtClean="0"/>
              <a:t>522 students visited OSU for STEM challenge capstone</a:t>
            </a:r>
          </a:p>
          <a:p>
            <a:pPr lvl="1"/>
            <a:endParaRPr lang="en-US" sz="2400" b="1" dirty="0" smtClean="0"/>
          </a:p>
          <a:p>
            <a:r>
              <a:rPr lang="en-US" sz="2400" b="1" dirty="0" smtClean="0"/>
              <a:t>4) Community Engagement</a:t>
            </a:r>
          </a:p>
          <a:p>
            <a:pPr marL="800100" lvl="1" indent="-342900">
              <a:buFont typeface="Arial" panose="020B0604020202020204" pitchFamily="34" charset="0"/>
              <a:buChar char="•"/>
            </a:pPr>
            <a:r>
              <a:rPr lang="en-US" sz="2400" b="1" dirty="0" smtClean="0"/>
              <a:t>Family Math and Science Nights</a:t>
            </a:r>
          </a:p>
          <a:p>
            <a:endParaRPr lang="en-US" sz="2400" b="1" dirty="0"/>
          </a:p>
          <a:p>
            <a:endParaRPr lang="en-US" sz="2000" dirty="0"/>
          </a:p>
        </p:txBody>
      </p:sp>
    </p:spTree>
    <p:extLst>
      <p:ext uri="{BB962C8B-B14F-4D97-AF65-F5344CB8AC3E}">
        <p14:creationId xmlns:p14="http://schemas.microsoft.com/office/powerpoint/2010/main" val="40544327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1880" y="206097"/>
            <a:ext cx="7543800" cy="685800"/>
          </a:xfrm>
        </p:spPr>
        <p:txBody>
          <a:bodyPr/>
          <a:lstStyle/>
          <a:p>
            <a:r>
              <a:rPr lang="en-US" b="1" dirty="0" smtClean="0"/>
              <a:t>SMILE Clubs</a:t>
            </a:r>
            <a:endParaRPr lang="en-US" b="1" dirty="0"/>
          </a:p>
        </p:txBody>
      </p:sp>
      <p:sp>
        <p:nvSpPr>
          <p:cNvPr id="3" name="Content Placeholder 2"/>
          <p:cNvSpPr>
            <a:spLocks noGrp="1"/>
          </p:cNvSpPr>
          <p:nvPr>
            <p:ph sz="half" idx="1"/>
          </p:nvPr>
        </p:nvSpPr>
        <p:spPr>
          <a:xfrm>
            <a:off x="1952625" y="1581150"/>
            <a:ext cx="7543800" cy="4572000"/>
          </a:xfrm>
        </p:spPr>
        <p:txBody>
          <a:bodyPr/>
          <a:lstStyle/>
          <a:p>
            <a:endParaRPr lang="en-US" dirty="0"/>
          </a:p>
        </p:txBody>
      </p:sp>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529631" y="669508"/>
            <a:ext cx="6108297" cy="4184241"/>
          </a:xfrm>
          <a:prstGeom prst="rect">
            <a:avLst/>
          </a:prstGeom>
        </p:spPr>
      </p:pic>
      <p:sp>
        <p:nvSpPr>
          <p:cNvPr id="5" name="TextBox 4"/>
          <p:cNvSpPr txBox="1"/>
          <p:nvPr/>
        </p:nvSpPr>
        <p:spPr>
          <a:xfrm>
            <a:off x="4583779" y="3407822"/>
            <a:ext cx="697627" cy="400110"/>
          </a:xfrm>
          <a:prstGeom prst="rect">
            <a:avLst/>
          </a:prstGeom>
          <a:noFill/>
        </p:spPr>
        <p:txBody>
          <a:bodyPr wrap="none" rtlCol="0">
            <a:spAutoFit/>
          </a:bodyPr>
          <a:lstStyle/>
          <a:p>
            <a:r>
              <a:rPr lang="en-US" sz="2000" b="1" dirty="0" smtClean="0">
                <a:solidFill>
                  <a:schemeClr val="bg1"/>
                </a:solidFill>
              </a:rPr>
              <a:t>44%</a:t>
            </a:r>
            <a:endParaRPr lang="en-US" sz="2000" b="1" dirty="0">
              <a:solidFill>
                <a:schemeClr val="bg1"/>
              </a:solidFill>
            </a:endParaRPr>
          </a:p>
        </p:txBody>
      </p:sp>
      <p:sp>
        <p:nvSpPr>
          <p:cNvPr id="6" name="Rectangle 5"/>
          <p:cNvSpPr/>
          <p:nvPr/>
        </p:nvSpPr>
        <p:spPr>
          <a:xfrm>
            <a:off x="2918042" y="4689535"/>
            <a:ext cx="7826158" cy="1754326"/>
          </a:xfrm>
          <a:prstGeom prst="rect">
            <a:avLst/>
          </a:prstGeom>
        </p:spPr>
        <p:txBody>
          <a:bodyPr wrap="square">
            <a:spAutoFit/>
          </a:bodyPr>
          <a:lstStyle/>
          <a:p>
            <a:r>
              <a:rPr lang="en-US" sz="2800" b="1" dirty="0" smtClean="0"/>
              <a:t>707 students</a:t>
            </a:r>
            <a:r>
              <a:rPr lang="en-US" sz="2000" b="1" dirty="0"/>
              <a:t> </a:t>
            </a:r>
            <a:r>
              <a:rPr lang="en-US" sz="2000" b="1" dirty="0" smtClean="0"/>
              <a:t>(</a:t>
            </a:r>
            <a:r>
              <a:rPr lang="en-US" sz="2000" dirty="0" smtClean="0"/>
              <a:t>HS 202, MS 322, ES 183)</a:t>
            </a:r>
            <a:endParaRPr lang="en-US" sz="2000" b="1" dirty="0" smtClean="0"/>
          </a:p>
          <a:p>
            <a:pPr marL="342900" indent="-342900">
              <a:buFont typeface="Arial" panose="020B0604020202020204" pitchFamily="34" charset="0"/>
              <a:buChar char="•"/>
            </a:pPr>
            <a:r>
              <a:rPr lang="en-US" sz="2000" b="1" dirty="0" smtClean="0"/>
              <a:t>58</a:t>
            </a:r>
            <a:r>
              <a:rPr lang="en-US" sz="2000" b="1" dirty="0"/>
              <a:t>% female,             </a:t>
            </a:r>
            <a:endParaRPr lang="en-US" sz="2000" b="1" dirty="0" smtClean="0"/>
          </a:p>
          <a:p>
            <a:pPr marL="342900" indent="-342900">
              <a:buFont typeface="Arial" panose="020B0604020202020204" pitchFamily="34" charset="0"/>
              <a:buChar char="•"/>
            </a:pPr>
            <a:r>
              <a:rPr lang="en-US" sz="2000" b="1" dirty="0" smtClean="0"/>
              <a:t>66</a:t>
            </a:r>
            <a:r>
              <a:rPr lang="en-US" sz="2000" b="1" dirty="0"/>
              <a:t>% low-income, </a:t>
            </a:r>
            <a:endParaRPr lang="en-US" sz="2000" b="1" dirty="0" smtClean="0"/>
          </a:p>
          <a:p>
            <a:pPr marL="342900" indent="-342900">
              <a:buFont typeface="Arial" panose="020B0604020202020204" pitchFamily="34" charset="0"/>
              <a:buChar char="•"/>
            </a:pPr>
            <a:r>
              <a:rPr lang="en-US" sz="2000" b="1" dirty="0" smtClean="0"/>
              <a:t>81</a:t>
            </a:r>
            <a:r>
              <a:rPr lang="en-US" sz="2000" b="1" dirty="0"/>
              <a:t>% first generation to </a:t>
            </a:r>
            <a:r>
              <a:rPr lang="en-US" sz="2000" b="1" dirty="0" smtClean="0"/>
              <a:t>college</a:t>
            </a:r>
          </a:p>
          <a:p>
            <a:pPr marL="342900" indent="-342900">
              <a:buFont typeface="Arial" panose="020B0604020202020204" pitchFamily="34" charset="0"/>
              <a:buChar char="•"/>
            </a:pPr>
            <a:endParaRPr lang="en-US" sz="2000" b="1" dirty="0"/>
          </a:p>
        </p:txBody>
      </p:sp>
      <p:sp>
        <p:nvSpPr>
          <p:cNvPr id="7" name="TextBox 6"/>
          <p:cNvSpPr txBox="1"/>
          <p:nvPr/>
        </p:nvSpPr>
        <p:spPr>
          <a:xfrm>
            <a:off x="4338157" y="1794808"/>
            <a:ext cx="646331" cy="369332"/>
          </a:xfrm>
          <a:prstGeom prst="rect">
            <a:avLst/>
          </a:prstGeom>
          <a:noFill/>
        </p:spPr>
        <p:txBody>
          <a:bodyPr wrap="none" rtlCol="0">
            <a:spAutoFit/>
          </a:bodyPr>
          <a:lstStyle/>
          <a:p>
            <a:r>
              <a:rPr lang="en-US" b="1" dirty="0" smtClean="0">
                <a:solidFill>
                  <a:schemeClr val="bg1"/>
                </a:solidFill>
              </a:rPr>
              <a:t>10%</a:t>
            </a:r>
            <a:endParaRPr lang="en-US" b="1" dirty="0">
              <a:solidFill>
                <a:schemeClr val="bg1"/>
              </a:solidFill>
            </a:endParaRPr>
          </a:p>
        </p:txBody>
      </p:sp>
      <p:sp>
        <p:nvSpPr>
          <p:cNvPr id="9" name="TextBox 8"/>
          <p:cNvSpPr txBox="1"/>
          <p:nvPr/>
        </p:nvSpPr>
        <p:spPr>
          <a:xfrm>
            <a:off x="3597056" y="1794808"/>
            <a:ext cx="633571" cy="369332"/>
          </a:xfrm>
          <a:prstGeom prst="rect">
            <a:avLst/>
          </a:prstGeom>
          <a:noFill/>
        </p:spPr>
        <p:txBody>
          <a:bodyPr wrap="none" rtlCol="0">
            <a:spAutoFit/>
          </a:bodyPr>
          <a:lstStyle/>
          <a:p>
            <a:r>
              <a:rPr lang="en-US" b="1" dirty="0" smtClean="0">
                <a:solidFill>
                  <a:schemeClr val="bg1"/>
                </a:solidFill>
              </a:rPr>
              <a:t>11%</a:t>
            </a:r>
            <a:endParaRPr lang="en-US" b="1" dirty="0">
              <a:solidFill>
                <a:schemeClr val="bg1"/>
              </a:solidFill>
            </a:endParaRPr>
          </a:p>
        </p:txBody>
      </p:sp>
      <p:sp>
        <p:nvSpPr>
          <p:cNvPr id="10" name="TextBox 9"/>
          <p:cNvSpPr txBox="1"/>
          <p:nvPr/>
        </p:nvSpPr>
        <p:spPr>
          <a:xfrm>
            <a:off x="2950725" y="2890176"/>
            <a:ext cx="646331" cy="369332"/>
          </a:xfrm>
          <a:prstGeom prst="rect">
            <a:avLst/>
          </a:prstGeom>
          <a:noFill/>
        </p:spPr>
        <p:txBody>
          <a:bodyPr wrap="none" rtlCol="0">
            <a:spAutoFit/>
          </a:bodyPr>
          <a:lstStyle/>
          <a:p>
            <a:r>
              <a:rPr lang="en-US" b="1" dirty="0" smtClean="0">
                <a:solidFill>
                  <a:schemeClr val="bg1"/>
                </a:solidFill>
              </a:rPr>
              <a:t>32%</a:t>
            </a:r>
            <a:endParaRPr lang="en-US" b="1" dirty="0">
              <a:solidFill>
                <a:schemeClr val="bg1"/>
              </a:solidFill>
            </a:endParaRPr>
          </a:p>
        </p:txBody>
      </p:sp>
      <p:sp>
        <p:nvSpPr>
          <p:cNvPr id="11" name="TextBox 10"/>
          <p:cNvSpPr txBox="1"/>
          <p:nvPr/>
        </p:nvSpPr>
        <p:spPr>
          <a:xfrm>
            <a:off x="3428221" y="4045566"/>
            <a:ext cx="518091" cy="369332"/>
          </a:xfrm>
          <a:prstGeom prst="rect">
            <a:avLst/>
          </a:prstGeom>
          <a:noFill/>
        </p:spPr>
        <p:txBody>
          <a:bodyPr wrap="none" rtlCol="0">
            <a:spAutoFit/>
          </a:bodyPr>
          <a:lstStyle/>
          <a:p>
            <a:r>
              <a:rPr lang="en-US" b="1" dirty="0" smtClean="0">
                <a:solidFill>
                  <a:schemeClr val="bg1"/>
                </a:solidFill>
              </a:rPr>
              <a:t>3%</a:t>
            </a:r>
            <a:endParaRPr lang="en-US" b="1" dirty="0">
              <a:solidFill>
                <a:schemeClr val="bg1"/>
              </a:solidFill>
            </a:endParaRPr>
          </a:p>
        </p:txBody>
      </p:sp>
    </p:spTree>
    <p:extLst>
      <p:ext uri="{BB962C8B-B14F-4D97-AF65-F5344CB8AC3E}">
        <p14:creationId xmlns:p14="http://schemas.microsoft.com/office/powerpoint/2010/main" val="12472511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9534" y="172871"/>
            <a:ext cx="7543800" cy="685800"/>
          </a:xfrm>
        </p:spPr>
        <p:txBody>
          <a:bodyPr/>
          <a:lstStyle/>
          <a:p>
            <a:r>
              <a:rPr lang="en-US" b="1" dirty="0" smtClean="0"/>
              <a:t>SMILE Student Impact</a:t>
            </a:r>
            <a:endParaRPr lang="en-US" b="1" dirty="0"/>
          </a:p>
        </p:txBody>
      </p:sp>
      <p:pic>
        <p:nvPicPr>
          <p:cNvPr id="1026" name="Picture 2" descr="http://smile.dev.acquia.cws.oregonstate.edu/sites/smile.oregonstate.edu/files/college_enroll_graph.jp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2877506" y="961844"/>
            <a:ext cx="5828344" cy="496454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34661" y="674253"/>
            <a:ext cx="2232493" cy="5109091"/>
          </a:xfrm>
          <a:prstGeom prst="rect">
            <a:avLst/>
          </a:prstGeom>
          <a:noFill/>
        </p:spPr>
        <p:txBody>
          <a:bodyPr wrap="square" rtlCol="0">
            <a:spAutoFit/>
          </a:bodyPr>
          <a:lstStyle/>
          <a:p>
            <a:endParaRPr lang="en-US" b="1" dirty="0" smtClean="0"/>
          </a:p>
          <a:p>
            <a:endParaRPr lang="en-US" b="1" dirty="0"/>
          </a:p>
          <a:p>
            <a:r>
              <a:rPr lang="en-US" b="1" i="1" dirty="0" smtClean="0"/>
              <a:t>Increased High </a:t>
            </a:r>
            <a:r>
              <a:rPr lang="en-US" b="1" i="1" dirty="0"/>
              <a:t>School </a:t>
            </a:r>
            <a:r>
              <a:rPr lang="en-US" b="1" i="1" dirty="0" smtClean="0"/>
              <a:t>graduation </a:t>
            </a:r>
          </a:p>
          <a:p>
            <a:pPr marL="285750" indent="-285750">
              <a:buFont typeface="Arial" panose="020B0604020202020204" pitchFamily="34" charset="0"/>
              <a:buChar char="•"/>
            </a:pPr>
            <a:r>
              <a:rPr lang="en-US" sz="1600" b="1" dirty="0" smtClean="0"/>
              <a:t>100% </a:t>
            </a:r>
            <a:r>
              <a:rPr lang="en-US" sz="1600" b="1" dirty="0"/>
              <a:t>of SMILE seniors graduated </a:t>
            </a:r>
            <a:r>
              <a:rPr lang="en-US" sz="1600" b="1" dirty="0" smtClean="0"/>
              <a:t>in 2016</a:t>
            </a:r>
            <a:endParaRPr lang="en-US" sz="1600" b="1" dirty="0"/>
          </a:p>
          <a:p>
            <a:endParaRPr lang="en-US" b="1" dirty="0"/>
          </a:p>
          <a:p>
            <a:endParaRPr lang="en-US" b="1" dirty="0"/>
          </a:p>
          <a:p>
            <a:endParaRPr lang="en-US" b="1" dirty="0"/>
          </a:p>
          <a:p>
            <a:r>
              <a:rPr lang="en-US" b="1" i="1" dirty="0" smtClean="0"/>
              <a:t>Increased college-going rates:</a:t>
            </a:r>
          </a:p>
          <a:p>
            <a:pPr marL="285750" indent="-285750">
              <a:buFont typeface="Arial" panose="020B0604020202020204" pitchFamily="34" charset="0"/>
              <a:buChar char="•"/>
            </a:pPr>
            <a:r>
              <a:rPr lang="en-US" sz="1600" b="1" dirty="0" smtClean="0"/>
              <a:t>The longer a student is in SMILE the more likely they will go to college</a:t>
            </a:r>
            <a:endParaRPr lang="en-US" sz="1600" b="1" dirty="0"/>
          </a:p>
          <a:p>
            <a:endParaRPr lang="en-US" b="1" dirty="0"/>
          </a:p>
          <a:p>
            <a:endParaRPr lang="en-US" b="1" dirty="0"/>
          </a:p>
        </p:txBody>
      </p:sp>
    </p:spTree>
    <p:extLst>
      <p:ext uri="{BB962C8B-B14F-4D97-AF65-F5344CB8AC3E}">
        <p14:creationId xmlns:p14="http://schemas.microsoft.com/office/powerpoint/2010/main" val="2049188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152400"/>
            <a:ext cx="7543800" cy="685800"/>
          </a:xfrm>
        </p:spPr>
        <p:txBody>
          <a:bodyPr/>
          <a:lstStyle/>
          <a:p>
            <a:r>
              <a:rPr lang="en-US" b="1" dirty="0" smtClean="0"/>
              <a:t>SMILE Communities 2015-16</a:t>
            </a:r>
            <a:endParaRPr lang="en-US" b="1" dirty="0"/>
          </a:p>
        </p:txBody>
      </p:sp>
      <p:sp>
        <p:nvSpPr>
          <p:cNvPr id="3" name="Content Placeholder 2"/>
          <p:cNvSpPr>
            <a:spLocks noGrp="1"/>
          </p:cNvSpPr>
          <p:nvPr>
            <p:ph sz="half" idx="1"/>
          </p:nvPr>
        </p:nvSpPr>
        <p:spPr/>
        <p:txBody>
          <a:bodyPr/>
          <a:lstStyle/>
          <a:p>
            <a:endParaRPr lang="en-US"/>
          </a:p>
        </p:txBody>
      </p:sp>
      <p:pic>
        <p:nvPicPr>
          <p:cNvPr id="4" name="Picture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04875" y="685800"/>
            <a:ext cx="7691345" cy="5086350"/>
          </a:xfrm>
          <a:prstGeom prst="rect">
            <a:avLst/>
          </a:prstGeom>
        </p:spPr>
      </p:pic>
      <p:sp>
        <p:nvSpPr>
          <p:cNvPr id="5" name="TextBox 4"/>
          <p:cNvSpPr txBox="1"/>
          <p:nvPr/>
        </p:nvSpPr>
        <p:spPr>
          <a:xfrm>
            <a:off x="2105025" y="5772150"/>
            <a:ext cx="4540025" cy="523220"/>
          </a:xfrm>
          <a:prstGeom prst="rect">
            <a:avLst/>
          </a:prstGeom>
          <a:noFill/>
        </p:spPr>
        <p:txBody>
          <a:bodyPr wrap="none" rtlCol="0">
            <a:spAutoFit/>
          </a:bodyPr>
          <a:lstStyle/>
          <a:p>
            <a:r>
              <a:rPr lang="en-US" sz="2800" b="1" dirty="0" smtClean="0"/>
              <a:t>39 </a:t>
            </a:r>
            <a:r>
              <a:rPr lang="en-US" sz="2800" b="1" dirty="0"/>
              <a:t>clubs, 18 communities</a:t>
            </a:r>
            <a:endParaRPr lang="en-US" sz="2800" dirty="0"/>
          </a:p>
        </p:txBody>
      </p:sp>
      <p:sp>
        <p:nvSpPr>
          <p:cNvPr id="6" name="5-Point Star 5"/>
          <p:cNvSpPr/>
          <p:nvPr/>
        </p:nvSpPr>
        <p:spPr>
          <a:xfrm>
            <a:off x="2476500" y="2200275"/>
            <a:ext cx="314325" cy="314325"/>
          </a:xfrm>
          <a:prstGeom prst="star5">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29165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3350" y="145280"/>
            <a:ext cx="7315200" cy="685800"/>
          </a:xfrm>
        </p:spPr>
        <p:txBody>
          <a:bodyPr/>
          <a:lstStyle/>
          <a:p>
            <a:r>
              <a:rPr lang="en-US" sz="3600" dirty="0" smtClean="0"/>
              <a:t>SMILE Teachers </a:t>
            </a:r>
            <a:r>
              <a:rPr lang="en-US" sz="3600" dirty="0" smtClean="0"/>
              <a:t>2016-17</a:t>
            </a:r>
            <a:endParaRPr lang="en-US" sz="3600" dirty="0"/>
          </a:p>
        </p:txBody>
      </p:sp>
      <p:sp>
        <p:nvSpPr>
          <p:cNvPr id="3" name="TextBox 2"/>
          <p:cNvSpPr txBox="1"/>
          <p:nvPr/>
        </p:nvSpPr>
        <p:spPr>
          <a:xfrm>
            <a:off x="2023029" y="831080"/>
            <a:ext cx="6112442" cy="2631490"/>
          </a:xfrm>
          <a:prstGeom prst="rect">
            <a:avLst/>
          </a:prstGeom>
          <a:noFill/>
        </p:spPr>
        <p:txBody>
          <a:bodyPr wrap="square" rtlCol="0">
            <a:spAutoFit/>
          </a:bodyPr>
          <a:lstStyle/>
          <a:p>
            <a:pPr marL="285750" indent="-285750">
              <a:buFont typeface="Arial" charset="0"/>
              <a:buChar char="•"/>
            </a:pPr>
            <a:r>
              <a:rPr lang="en-US" sz="2000" b="1" dirty="0" smtClean="0"/>
              <a:t>64 teachers total</a:t>
            </a:r>
            <a:endParaRPr lang="en-US" sz="900" b="1" dirty="0"/>
          </a:p>
          <a:p>
            <a:pPr marL="285750" indent="-285750">
              <a:buFont typeface="Arial" charset="0"/>
              <a:buChar char="•"/>
            </a:pPr>
            <a:endParaRPr lang="en-US" sz="700" b="1" dirty="0" smtClean="0"/>
          </a:p>
          <a:p>
            <a:pPr marL="285750" indent="-285750">
              <a:buFont typeface="Arial" charset="0"/>
              <a:buChar char="•"/>
            </a:pPr>
            <a:r>
              <a:rPr lang="en-US" sz="2000" b="1" dirty="0" smtClean="0"/>
              <a:t>Elementary: 9 Clubs, 16 Teachers</a:t>
            </a:r>
          </a:p>
          <a:p>
            <a:r>
              <a:rPr lang="en-US" sz="700" b="1" dirty="0" smtClean="0"/>
              <a:t> </a:t>
            </a:r>
          </a:p>
          <a:p>
            <a:pPr marL="285750" indent="-285750">
              <a:buFont typeface="Arial" charset="0"/>
              <a:buChar char="•"/>
            </a:pPr>
            <a:r>
              <a:rPr lang="en-US" sz="2000" b="1" dirty="0" smtClean="0"/>
              <a:t>Middle: 21 Clubs, 34 Teachers</a:t>
            </a:r>
          </a:p>
          <a:p>
            <a:endParaRPr lang="en-US" sz="900" b="1" dirty="0" smtClean="0"/>
          </a:p>
          <a:p>
            <a:pPr marL="285750" indent="-285750">
              <a:buFont typeface="Arial" charset="0"/>
              <a:buChar char="•"/>
            </a:pPr>
            <a:r>
              <a:rPr lang="en-US" sz="2000" b="1" dirty="0" smtClean="0"/>
              <a:t>High: 9 Clubs, 14 Teachers</a:t>
            </a:r>
          </a:p>
          <a:p>
            <a:r>
              <a:rPr lang="en-US" sz="700" b="1" dirty="0" smtClean="0"/>
              <a:t> </a:t>
            </a:r>
          </a:p>
          <a:p>
            <a:pPr marL="285750" indent="-285750">
              <a:buFont typeface="Arial" charset="0"/>
              <a:buChar char="•"/>
            </a:pPr>
            <a:r>
              <a:rPr lang="en-US" sz="2000" b="1" dirty="0" smtClean="0"/>
              <a:t>Longest serving teacher: 26 years</a:t>
            </a:r>
          </a:p>
          <a:p>
            <a:r>
              <a:rPr lang="en-US" sz="700" b="1" dirty="0" smtClean="0"/>
              <a:t> </a:t>
            </a:r>
          </a:p>
          <a:p>
            <a:pPr marL="285750" indent="-285750">
              <a:buFont typeface="Arial" charset="0"/>
              <a:buChar char="•"/>
            </a:pPr>
            <a:r>
              <a:rPr lang="en-US" sz="2000" b="1" dirty="0" smtClean="0"/>
              <a:t>Average teacher tenure in SMILE: 6 years </a:t>
            </a:r>
          </a:p>
          <a:p>
            <a:pPr marL="285750" indent="-285750">
              <a:buFont typeface="Arial" charset="0"/>
              <a:buChar char="•"/>
            </a:pPr>
            <a:endParaRPr lang="en-US" sz="800" b="1" dirty="0" smtClean="0"/>
          </a:p>
        </p:txBody>
      </p:sp>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203449" y="3622856"/>
            <a:ext cx="4555967" cy="2739843"/>
          </a:xfrm>
          <a:prstGeom prst="rect">
            <a:avLst/>
          </a:prstGeom>
        </p:spPr>
      </p:pic>
    </p:spTree>
    <p:extLst>
      <p:ext uri="{BB962C8B-B14F-4D97-AF65-F5344CB8AC3E}">
        <p14:creationId xmlns:p14="http://schemas.microsoft.com/office/powerpoint/2010/main" val="6517007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5579" y="57157"/>
            <a:ext cx="7315200" cy="685800"/>
          </a:xfrm>
        </p:spPr>
        <p:txBody>
          <a:bodyPr/>
          <a:lstStyle/>
          <a:p>
            <a:r>
              <a:rPr lang="en-US" sz="3600" b="1" dirty="0" smtClean="0"/>
              <a:t>Teacher Professional Development</a:t>
            </a:r>
            <a:endParaRPr lang="en-US" sz="3600" b="1" dirty="0"/>
          </a:p>
        </p:txBody>
      </p:sp>
      <p:sp>
        <p:nvSpPr>
          <p:cNvPr id="3" name="TextBox 2"/>
          <p:cNvSpPr txBox="1"/>
          <p:nvPr/>
        </p:nvSpPr>
        <p:spPr>
          <a:xfrm>
            <a:off x="457177" y="742957"/>
            <a:ext cx="7790896" cy="5432256"/>
          </a:xfrm>
          <a:prstGeom prst="rect">
            <a:avLst/>
          </a:prstGeom>
          <a:noFill/>
        </p:spPr>
        <p:txBody>
          <a:bodyPr wrap="square" rtlCol="0">
            <a:spAutoFit/>
          </a:bodyPr>
          <a:lstStyle/>
          <a:p>
            <a:pPr marL="285750" indent="-285750">
              <a:buFont typeface="Arial" charset="0"/>
              <a:buChar char="•"/>
            </a:pPr>
            <a:r>
              <a:rPr lang="en-US" sz="2400" b="1" dirty="0" smtClean="0"/>
              <a:t>Two </a:t>
            </a:r>
            <a:r>
              <a:rPr lang="en-US" sz="2400" b="1" dirty="0" smtClean="0"/>
              <a:t>annual workshops (August, </a:t>
            </a:r>
            <a:r>
              <a:rPr lang="en-US" sz="2400" b="1" dirty="0" smtClean="0"/>
              <a:t>January)</a:t>
            </a:r>
            <a:endParaRPr lang="en-US" sz="2400" b="1" dirty="0" smtClean="0"/>
          </a:p>
          <a:p>
            <a:pPr marL="285750" indent="-285750">
              <a:buFont typeface="Arial" charset="0"/>
              <a:buChar char="•"/>
            </a:pPr>
            <a:endParaRPr lang="en-US" sz="1000" b="1" dirty="0" smtClean="0"/>
          </a:p>
          <a:p>
            <a:pPr marL="285750" indent="-285750">
              <a:buFont typeface="Arial" charset="0"/>
              <a:buChar char="•"/>
            </a:pPr>
            <a:r>
              <a:rPr lang="en-US" sz="2400" b="1" dirty="0" smtClean="0"/>
              <a:t>50+ hours of STEM PD</a:t>
            </a:r>
          </a:p>
          <a:p>
            <a:pPr marL="285750" indent="-285750">
              <a:buFont typeface="Arial" charset="0"/>
              <a:buChar char="•"/>
            </a:pPr>
            <a:endParaRPr lang="en-US" sz="1000" b="1" dirty="0" smtClean="0"/>
          </a:p>
          <a:p>
            <a:pPr marL="285750" indent="-285750">
              <a:buFont typeface="Arial" charset="0"/>
              <a:buChar char="•"/>
            </a:pPr>
            <a:r>
              <a:rPr lang="en-US" sz="2400" b="1" dirty="0" smtClean="0"/>
              <a:t>Focus on cutting-edge scientific research from OSU faculty and students</a:t>
            </a:r>
          </a:p>
          <a:p>
            <a:pPr marL="285750" indent="-285750">
              <a:buFont typeface="Arial" charset="0"/>
              <a:buChar char="•"/>
            </a:pPr>
            <a:endParaRPr lang="en-US" sz="1000" b="1" dirty="0" smtClean="0"/>
          </a:p>
          <a:p>
            <a:pPr marL="285750" indent="-285750">
              <a:buFont typeface="Arial" charset="0"/>
              <a:buChar char="•"/>
            </a:pPr>
            <a:r>
              <a:rPr lang="en-US" sz="2400" b="1" dirty="0" smtClean="0"/>
              <a:t>Provided hands-on STEM activity kits and curriculum aligned with NGSS</a:t>
            </a:r>
          </a:p>
          <a:p>
            <a:pPr marL="285750" indent="-285750">
              <a:buFont typeface="Arial" charset="0"/>
              <a:buChar char="•"/>
            </a:pPr>
            <a:endParaRPr lang="en-US" sz="1000" b="1" dirty="0" smtClean="0"/>
          </a:p>
          <a:p>
            <a:pPr marL="285750" indent="-285750">
              <a:buFont typeface="Arial" charset="0"/>
              <a:buChar char="•"/>
            </a:pPr>
            <a:r>
              <a:rPr lang="en-US" sz="2400" b="1" dirty="0" smtClean="0"/>
              <a:t>Teachers use SMILE clubs to test new activities and practice instruction skills.</a:t>
            </a:r>
          </a:p>
          <a:p>
            <a:pPr marL="285750" indent="-285750">
              <a:buFont typeface="Arial" charset="0"/>
              <a:buChar char="•"/>
            </a:pPr>
            <a:endParaRPr lang="en-US" sz="1000" b="1" dirty="0" smtClean="0"/>
          </a:p>
          <a:p>
            <a:pPr marL="285750" indent="-285750">
              <a:buFont typeface="Arial" charset="0"/>
              <a:buChar char="•"/>
            </a:pPr>
            <a:r>
              <a:rPr lang="en-US" sz="2400" b="1" dirty="0" smtClean="0"/>
              <a:t>Teachers are part of an active learning community that reaches across Oregon</a:t>
            </a:r>
          </a:p>
          <a:p>
            <a:pPr marL="285750" indent="-285750">
              <a:buFont typeface="Arial" charset="0"/>
              <a:buChar char="•"/>
            </a:pPr>
            <a:endParaRPr lang="en-US" sz="900" b="1" dirty="0" smtClean="0"/>
          </a:p>
          <a:p>
            <a:endParaRPr lang="en-US" sz="2400" b="1" dirty="0" smtClean="0"/>
          </a:p>
          <a:p>
            <a:endParaRPr lang="en-US" sz="2400" b="1" dirty="0"/>
          </a:p>
        </p:txBody>
      </p:sp>
    </p:spTree>
    <p:extLst>
      <p:ext uri="{BB962C8B-B14F-4D97-AF65-F5344CB8AC3E}">
        <p14:creationId xmlns:p14="http://schemas.microsoft.com/office/powerpoint/2010/main" val="4008124169"/>
      </p:ext>
    </p:extLst>
  </p:cSld>
  <p:clrMapOvr>
    <a:masterClrMapping/>
  </p:clrMapOvr>
  <p:timing>
    <p:tnLst>
      <p:par>
        <p:cTn id="1" dur="indefinite" restart="never" nodeType="tmRoot"/>
      </p:par>
    </p:tnLst>
  </p:timing>
</p:sld>
</file>

<file path=ppt/theme/theme1.xml><?xml version="1.0" encoding="utf-8"?>
<a:theme xmlns:a="http://schemas.openxmlformats.org/drawingml/2006/main" name="PBO_Light_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SU_Template_2_locked">
  <a:themeElements>
    <a:clrScheme name="OSU Color Palette">
      <a:dk1>
        <a:srgbClr val="D85A1A"/>
      </a:dk1>
      <a:lt1>
        <a:srgbClr val="615042"/>
      </a:lt1>
      <a:dk2>
        <a:srgbClr val="9D601E"/>
      </a:dk2>
      <a:lt2>
        <a:srgbClr val="ABADA4"/>
      </a:lt2>
      <a:accent1>
        <a:srgbClr val="C6C0B7"/>
      </a:accent1>
      <a:accent2>
        <a:srgbClr val="6B859E"/>
      </a:accent2>
      <a:accent3>
        <a:srgbClr val="A7C4C9"/>
      </a:accent3>
      <a:accent4>
        <a:srgbClr val="F3D08E"/>
      </a:accent4>
      <a:accent5>
        <a:srgbClr val="B3BA35"/>
      </a:accent5>
      <a:accent6>
        <a:srgbClr val="561F4B"/>
      </a:accent6>
      <a:hlink>
        <a:srgbClr val="000000"/>
      </a:hlink>
      <a:folHlink>
        <a:srgbClr val="000000"/>
      </a:folHlink>
    </a:clrScheme>
    <a:fontScheme name="Blank Presentation">
      <a:majorFont>
        <a:latin typeface="Tahoma"/>
        <a:ea typeface="ＭＳ Ｐゴシック"/>
        <a:cs typeface=""/>
      </a:majorFont>
      <a:minorFont>
        <a:latin typeface="Palatino"/>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999999"/>
            </a:solidFill>
            <a:effectLst/>
            <a:latin typeface="Arial" charset="0"/>
            <a:ea typeface="ＭＳ Ｐゴシック" pitchFamily="-96"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999999"/>
            </a:solidFill>
            <a:effectLst/>
            <a:latin typeface="Arial" charset="0"/>
            <a:ea typeface="ＭＳ Ｐゴシック" pitchFamily="-96"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PBO_Light_Theme.thmx</Template>
  <TotalTime>22488</TotalTime>
  <Words>891</Words>
  <Application>Microsoft Macintosh PowerPoint</Application>
  <PresentationFormat>On-screen Show (4:3)</PresentationFormat>
  <Paragraphs>144</Paragraphs>
  <Slides>20</Slides>
  <Notes>4</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20</vt:i4>
      </vt:variant>
    </vt:vector>
  </HeadingPairs>
  <TitlesOfParts>
    <vt:vector size="30" baseType="lpstr">
      <vt:lpstr>Calibri</vt:lpstr>
      <vt:lpstr>Cambria</vt:lpstr>
      <vt:lpstr>MS PGothic</vt:lpstr>
      <vt:lpstr>ＭＳ Ｐゴシック</vt:lpstr>
      <vt:lpstr>Tahoma</vt:lpstr>
      <vt:lpstr>Times</vt:lpstr>
      <vt:lpstr>Wingdings</vt:lpstr>
      <vt:lpstr>Arial</vt:lpstr>
      <vt:lpstr>PBO_Light_Theme</vt:lpstr>
      <vt:lpstr>OSU_Template_2_locked</vt:lpstr>
      <vt:lpstr>The SMILE Program Science and Math Investigative Learning Experience Envision, Believe, Succeed</vt:lpstr>
      <vt:lpstr>The SMILE Program Science and Math Investigative Learning Experience</vt:lpstr>
      <vt:lpstr>The SMILE Program Science and Math Investigative Learning Experience</vt:lpstr>
      <vt:lpstr>PowerPoint Presentation</vt:lpstr>
      <vt:lpstr>SMILE Clubs</vt:lpstr>
      <vt:lpstr>SMILE Student Impact</vt:lpstr>
      <vt:lpstr>SMILE Communities 2015-16</vt:lpstr>
      <vt:lpstr>SMILE Teachers 2016-17</vt:lpstr>
      <vt:lpstr>Teacher Professional Development</vt:lpstr>
      <vt:lpstr>Elements of SMILE</vt:lpstr>
      <vt:lpstr>Teacher PD Impacts</vt:lpstr>
      <vt:lpstr>PowerPoint Presentation</vt:lpstr>
      <vt:lpstr>SMILE Teachers</vt:lpstr>
      <vt:lpstr>SMILE Clubs</vt:lpstr>
      <vt:lpstr>Contextual STEM Activities </vt:lpstr>
      <vt:lpstr>Family and Community Involvement </vt:lpstr>
      <vt:lpstr>College Connection Events</vt:lpstr>
      <vt:lpstr>Bridge-to-College</vt:lpstr>
      <vt:lpstr>Teacher Expectations</vt:lpstr>
      <vt:lpstr>Questions</vt:lpstr>
    </vt:vector>
  </TitlesOfParts>
  <LinksUpToDate>false</LinksUpToDate>
  <SharedDoc>false</SharedDoc>
  <HyperlinksChanged>false</HyperlinksChanged>
  <AppVersion>15.0036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0</dc:title>
  <dc:creator>Gary Dulude</dc:creator>
  <cp:lastModifiedBy>Microsoft Office User</cp:lastModifiedBy>
  <cp:revision>383</cp:revision>
  <cp:lastPrinted>2016-08-07T17:28:25Z</cp:lastPrinted>
  <dcterms:created xsi:type="dcterms:W3CDTF">2010-02-01T20:49:46Z</dcterms:created>
  <dcterms:modified xsi:type="dcterms:W3CDTF">2017-08-06T18:07:45Z</dcterms:modified>
</cp:coreProperties>
</file>