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3" r:id="rId1"/>
    <p:sldMasterId id="2147483829" r:id="rId2"/>
  </p:sldMasterIdLst>
  <p:notesMasterIdLst>
    <p:notesMasterId r:id="rId23"/>
  </p:notesMasterIdLst>
  <p:handoutMasterIdLst>
    <p:handoutMasterId r:id="rId24"/>
  </p:handoutMasterIdLst>
  <p:sldIdLst>
    <p:sldId id="379" r:id="rId3"/>
    <p:sldId id="381" r:id="rId4"/>
    <p:sldId id="374" r:id="rId5"/>
    <p:sldId id="383" r:id="rId6"/>
    <p:sldId id="382" r:id="rId7"/>
    <p:sldId id="377" r:id="rId8"/>
    <p:sldId id="384" r:id="rId9"/>
    <p:sldId id="385" r:id="rId10"/>
    <p:sldId id="375" r:id="rId11"/>
    <p:sldId id="388" r:id="rId12"/>
    <p:sldId id="387" r:id="rId13"/>
    <p:sldId id="386" r:id="rId14"/>
    <p:sldId id="389" r:id="rId15"/>
    <p:sldId id="390" r:id="rId16"/>
    <p:sldId id="391" r:id="rId17"/>
    <p:sldId id="392" r:id="rId18"/>
    <p:sldId id="393" r:id="rId19"/>
    <p:sldId id="394" r:id="rId20"/>
    <p:sldId id="395" r:id="rId21"/>
    <p:sldId id="399" r:id="rId2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8" charset="-128"/>
        <a:cs typeface="+mn-cs"/>
      </a:defRPr>
    </a:lvl5pPr>
    <a:lvl6pPr marL="2286000" algn="l" defTabSz="914400" rtl="0" eaLnBrk="1" latinLnBrk="0" hangingPunct="1">
      <a:defRPr kern="1200">
        <a:solidFill>
          <a:schemeClr val="tx1"/>
        </a:solidFill>
        <a:latin typeface="Arial" charset="0"/>
        <a:ea typeface="ＭＳ Ｐゴシック" pitchFamily="18" charset="-128"/>
        <a:cs typeface="+mn-cs"/>
      </a:defRPr>
    </a:lvl6pPr>
    <a:lvl7pPr marL="2743200" algn="l" defTabSz="914400" rtl="0" eaLnBrk="1" latinLnBrk="0" hangingPunct="1">
      <a:defRPr kern="1200">
        <a:solidFill>
          <a:schemeClr val="tx1"/>
        </a:solidFill>
        <a:latin typeface="Arial" charset="0"/>
        <a:ea typeface="ＭＳ Ｐゴシック" pitchFamily="18" charset="-128"/>
        <a:cs typeface="+mn-cs"/>
      </a:defRPr>
    </a:lvl7pPr>
    <a:lvl8pPr marL="3200400" algn="l" defTabSz="914400" rtl="0" eaLnBrk="1" latinLnBrk="0" hangingPunct="1">
      <a:defRPr kern="1200">
        <a:solidFill>
          <a:schemeClr val="tx1"/>
        </a:solidFill>
        <a:latin typeface="Arial" charset="0"/>
        <a:ea typeface="ＭＳ Ｐゴシック" pitchFamily="18" charset="-128"/>
        <a:cs typeface="+mn-cs"/>
      </a:defRPr>
    </a:lvl8pPr>
    <a:lvl9pPr marL="3657600" algn="l" defTabSz="914400" rtl="0" eaLnBrk="1" latinLnBrk="0" hangingPunct="1">
      <a:defRPr kern="1200">
        <a:solidFill>
          <a:schemeClr val="tx1"/>
        </a:solidFill>
        <a:latin typeface="Arial" charset="0"/>
        <a:ea typeface="ＭＳ Ｐゴシック" pitchFamily="1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302"/>
    <a:srgbClr val="EF6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6" autoAdjust="0"/>
    <p:restoredTop sz="78160" autoAdjust="0"/>
  </p:normalViewPr>
  <p:slideViewPr>
    <p:cSldViewPr snapToGrid="0">
      <p:cViewPr>
        <p:scale>
          <a:sx n="93" d="100"/>
          <a:sy n="93" d="100"/>
        </p:scale>
        <p:origin x="1080" y="248"/>
      </p:cViewPr>
      <p:guideLst>
        <p:guide orient="horz" pos="2160"/>
        <p:guide pos="2880"/>
      </p:guideLst>
    </p:cSldViewPr>
  </p:slideViewPr>
  <p:notesTextViewPr>
    <p:cViewPr>
      <p:scale>
        <a:sx n="85" d="100"/>
        <a:sy n="8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64" tIns="46582" rIns="93164" bIns="46582" numCol="1" anchor="t" anchorCtr="0" compatLnSpc="1">
            <a:prstTxWarp prst="textNoShape">
              <a:avLst/>
            </a:prstTxWarp>
          </a:bodyPr>
          <a:lstStyle>
            <a:lvl1pPr>
              <a:defRPr sz="1200">
                <a:latin typeface="Calibri" pitchFamily="18" charset="0"/>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18" charset="0"/>
              </a:defRPr>
            </a:lvl1pPr>
          </a:lstStyle>
          <a:p>
            <a:fld id="{8D2ECED6-52DF-4F4A-B406-E14ED45764E2}" type="datetime1">
              <a:rPr lang="en-US"/>
              <a:pPr/>
              <a:t>8/7/19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64" tIns="46582" rIns="93164" bIns="46582" numCol="1" anchor="b" anchorCtr="0" compatLnSpc="1">
            <a:prstTxWarp prst="textNoShape">
              <a:avLst/>
            </a:prstTxWarp>
          </a:bodyPr>
          <a:lstStyle>
            <a:lvl1pPr>
              <a:defRPr sz="1200">
                <a:latin typeface="Calibri" pitchFamily="18" charset="0"/>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18" charset="0"/>
              </a:defRPr>
            </a:lvl1pPr>
          </a:lstStyle>
          <a:p>
            <a:fld id="{43B957D2-5772-4166-A878-9586635B36FE}" type="slidenum">
              <a:rPr lang="en-US"/>
              <a:pPr/>
              <a:t>‹#›</a:t>
            </a:fld>
            <a:endParaRPr lang="en-US" dirty="0"/>
          </a:p>
        </p:txBody>
      </p:sp>
    </p:spTree>
    <p:extLst>
      <p:ext uri="{BB962C8B-B14F-4D97-AF65-F5344CB8AC3E}">
        <p14:creationId xmlns:p14="http://schemas.microsoft.com/office/powerpoint/2010/main" val="1724728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64" tIns="46582" rIns="93164" bIns="46582" numCol="1" anchor="t" anchorCtr="0" compatLnSpc="1">
            <a:prstTxWarp prst="textNoShape">
              <a:avLst/>
            </a:prstTxWarp>
          </a:bodyPr>
          <a:lstStyle>
            <a:lvl1pPr>
              <a:defRPr sz="1200">
                <a:latin typeface="Calibri" pitchFamily="18"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18" charset="0"/>
              </a:defRPr>
            </a:lvl1pPr>
          </a:lstStyle>
          <a:p>
            <a:fld id="{1788795F-E480-48BA-B040-8EA2F64E6190}" type="datetime1">
              <a:rPr lang="en-US"/>
              <a:pPr/>
              <a:t>8/7/19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64" tIns="46582" rIns="93164" bIns="46582"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64" tIns="46582" rIns="93164" bIns="46582"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64" tIns="46582" rIns="93164" bIns="46582" numCol="1" anchor="b" anchorCtr="0" compatLnSpc="1">
            <a:prstTxWarp prst="textNoShape">
              <a:avLst/>
            </a:prstTxWarp>
          </a:bodyPr>
          <a:lstStyle>
            <a:lvl1pPr>
              <a:defRPr sz="1200">
                <a:latin typeface="Calibri" pitchFamily="18"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18" charset="0"/>
              </a:defRPr>
            </a:lvl1pPr>
          </a:lstStyle>
          <a:p>
            <a:fld id="{A48158D4-1039-494A-BF9A-627A922C6AA7}" type="slidenum">
              <a:rPr lang="en-US"/>
              <a:pPr/>
              <a:t>‹#›</a:t>
            </a:fld>
            <a:endParaRPr lang="en-US" dirty="0"/>
          </a:p>
        </p:txBody>
      </p:sp>
    </p:spTree>
    <p:extLst>
      <p:ext uri="{BB962C8B-B14F-4D97-AF65-F5344CB8AC3E}">
        <p14:creationId xmlns:p14="http://schemas.microsoft.com/office/powerpoint/2010/main" val="23513246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Warm up activity: on a piece of paper</a:t>
            </a:r>
            <a:r>
              <a:rPr lang="en-US" baseline="0" dirty="0"/>
              <a:t> write: Your favorite subject area (e.g., biology, physics, poetry), where you </a:t>
            </a:r>
            <a:r>
              <a:rPr lang="en-US" baseline="0"/>
              <a:t>were born, two </a:t>
            </a:r>
            <a:r>
              <a:rPr lang="en-US" baseline="0" dirty="0"/>
              <a:t>things someone might not guess about you.</a:t>
            </a: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0</a:t>
            </a:fld>
            <a:endParaRPr lang="en-US" dirty="0"/>
          </a:p>
        </p:txBody>
      </p:sp>
    </p:spTree>
    <p:extLst>
      <p:ext uri="{BB962C8B-B14F-4D97-AF65-F5344CB8AC3E}">
        <p14:creationId xmlns:p14="http://schemas.microsoft.com/office/powerpoint/2010/main" val="26952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4</a:t>
            </a:fld>
            <a:endParaRPr lang="en-US" dirty="0"/>
          </a:p>
        </p:txBody>
      </p:sp>
    </p:spTree>
    <p:extLst>
      <p:ext uri="{BB962C8B-B14F-4D97-AF65-F5344CB8AC3E}">
        <p14:creationId xmlns:p14="http://schemas.microsoft.com/office/powerpoint/2010/main" val="24229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a:ea typeface="ＭＳ Ｐゴシック" pitchFamily="-28" charset="-128"/>
                <a:cs typeface="ＭＳ Ｐゴシック" pitchFamily="-28" charset="-128"/>
              </a:rPr>
              <a:t>The National Commission on Teaching and America's Future proffers starker numbers, estimating that one-third of all new teachers leave after three years, and 46 percent are gone within five years.</a:t>
            </a: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7</a:t>
            </a:fld>
            <a:endParaRPr lang="en-US" dirty="0"/>
          </a:p>
        </p:txBody>
      </p:sp>
    </p:spTree>
    <p:extLst>
      <p:ext uri="{BB962C8B-B14F-4D97-AF65-F5344CB8AC3E}">
        <p14:creationId xmlns:p14="http://schemas.microsoft.com/office/powerpoint/2010/main" val="350615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buFont typeface="+mj-lt"/>
              <a:buAutoNum type="arabicPeriod"/>
            </a:pPr>
            <a:r>
              <a:rPr lang="en-US" dirty="0"/>
              <a:t>Attend all SMILE Teacher Workshops.</a:t>
            </a:r>
          </a:p>
          <a:p>
            <a:pPr marL="228600" indent="-228600">
              <a:buFont typeface="+mj-lt"/>
              <a:buAutoNum type="arabicPeriod"/>
            </a:pPr>
            <a:endParaRPr lang="en-US" dirty="0"/>
          </a:p>
          <a:p>
            <a:pPr marL="228600" indent="-228600">
              <a:buFont typeface="+mj-lt"/>
              <a:buAutoNum type="arabicPeriod"/>
            </a:pPr>
            <a:r>
              <a:rPr lang="en-US" dirty="0"/>
              <a:t>Identify and recruit eligible students from the appropriate grades to be members of the SMILE Club. Membership at any one time should be approximately 20. Clubs to begin meeting before October 1.</a:t>
            </a:r>
          </a:p>
          <a:p>
            <a:pPr marL="228600" indent="-228600">
              <a:buFont typeface="+mj-lt"/>
              <a:buAutoNum type="arabicPeriod"/>
            </a:pPr>
            <a:endParaRPr lang="en-US" dirty="0"/>
          </a:p>
          <a:p>
            <a:pPr marL="228600" indent="-228600">
              <a:buFont typeface="+mj-lt"/>
              <a:buAutoNum type="arabicPeriod"/>
            </a:pPr>
            <a:r>
              <a:rPr lang="en-US" dirty="0"/>
              <a:t>Plan and direct weekly integrated math and science activities for the SMILE Club. About 30 meetings should be held during the school year. Meetings that are canceled or postponed should be rescheduled. Dependability and continuity are important to the success of SMILE students. Select meeting times that are convenient for the most students. Negotiate solutions to conflicts with other activities in the school. </a:t>
            </a:r>
          </a:p>
          <a:p>
            <a:pPr marL="228600" indent="-228600">
              <a:buFont typeface="+mj-lt"/>
              <a:buAutoNum type="arabicPeriod"/>
            </a:pPr>
            <a:endParaRPr lang="en-US" dirty="0"/>
          </a:p>
          <a:p>
            <a:pPr marL="228600" indent="-228600">
              <a:buFont typeface="+mj-lt"/>
              <a:buAutoNum type="arabicPeriod"/>
            </a:pPr>
            <a:r>
              <a:rPr lang="en-US" dirty="0"/>
              <a:t>Prepare students for, and participate with students in, the SMILE special events arrange for and coordinate transportation to and from these events.</a:t>
            </a:r>
          </a:p>
          <a:p>
            <a:pPr marL="228600" indent="-228600">
              <a:buFont typeface="+mj-lt"/>
              <a:buAutoNum type="arabicPeriod"/>
            </a:pPr>
            <a:endParaRPr lang="en-US" dirty="0"/>
          </a:p>
          <a:p>
            <a:pPr marL="228600" indent="-228600">
              <a:buFont typeface="+mj-lt"/>
              <a:buAutoNum type="arabicPeriod"/>
            </a:pPr>
            <a:r>
              <a:rPr lang="en-US" dirty="0"/>
              <a:t>Keep records of the following and report to the SMILE Office:</a:t>
            </a:r>
          </a:p>
          <a:p>
            <a:pPr marL="228600" indent="-228600">
              <a:buFont typeface="Arial" charset="0"/>
              <a:buChar char="•"/>
            </a:pPr>
            <a:r>
              <a:rPr lang="en-US" dirty="0"/>
              <a:t>Student membership (see Section 3 - Membership in the SMILE Handbook for a sample of the application form and instructions for completing it).</a:t>
            </a:r>
          </a:p>
          <a:p>
            <a:pPr marL="228600" indent="-228600">
              <a:buFont typeface="Arial" charset="0"/>
              <a:buChar char="•"/>
            </a:pPr>
            <a:r>
              <a:rPr lang="en-US" dirty="0"/>
              <a:t>Club activity logs.</a:t>
            </a:r>
          </a:p>
          <a:p>
            <a:pPr marL="228600" indent="-228600">
              <a:buFont typeface="Arial" charset="0"/>
              <a:buChar char="•"/>
            </a:pPr>
            <a:r>
              <a:rPr lang="en-US" dirty="0"/>
              <a:t>Expenditures from SMILE Club funds (if applicable - report only if there are issues).</a:t>
            </a:r>
          </a:p>
          <a:p>
            <a:pPr marL="228600" indent="-228600">
              <a:buFont typeface="+mj-lt"/>
              <a:buAutoNum type="arabicPeriod" startAt="7"/>
            </a:pPr>
            <a:endParaRPr lang="en-US" dirty="0"/>
          </a:p>
          <a:p>
            <a:pPr marL="228600" indent="-228600">
              <a:buFont typeface="+mj-lt"/>
              <a:buAutoNum type="arabicPeriod" startAt="7"/>
            </a:pPr>
            <a:r>
              <a:rPr lang="en-US" dirty="0"/>
              <a:t>Keep SMILE equipment and materials in good working order. Share materials and expertise with colleagues. </a:t>
            </a:r>
          </a:p>
          <a:p>
            <a:pPr marL="228600" indent="-228600">
              <a:buFont typeface="+mj-lt"/>
              <a:buAutoNum type="arabicPeriod" startAt="7"/>
            </a:pPr>
            <a:endParaRPr lang="en-US" dirty="0"/>
          </a:p>
          <a:p>
            <a:pPr marL="228600" indent="-228600">
              <a:buFont typeface="+mj-lt"/>
              <a:buAutoNum type="arabicPeriod" startAt="7"/>
            </a:pPr>
            <a:r>
              <a:rPr lang="en-US" dirty="0"/>
              <a:t>Maintain contact with and encourage participation of parents of SMILE students.</a:t>
            </a:r>
          </a:p>
          <a:p>
            <a:pPr marL="228600" indent="-228600">
              <a:buFont typeface="+mj-lt"/>
              <a:buAutoNum type="arabicPeriod" startAt="7"/>
            </a:pPr>
            <a:endParaRPr lang="en-US" dirty="0"/>
          </a:p>
          <a:p>
            <a:pPr marL="228600" indent="-228600">
              <a:buFont typeface="+mj-lt"/>
              <a:buAutoNum type="arabicPeriod" startAt="7"/>
            </a:pPr>
            <a:r>
              <a:rPr lang="en-US" dirty="0"/>
              <a:t>Facilitate transportation of students to and from SMILE meetings and field trips.</a:t>
            </a:r>
          </a:p>
          <a:p>
            <a:pPr marL="228600" indent="-228600">
              <a:buFont typeface="+mj-lt"/>
              <a:buAutoNum type="arabicPeriod" startAt="7"/>
            </a:pP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18</a:t>
            </a:fld>
            <a:endParaRPr lang="en-US" dirty="0"/>
          </a:p>
        </p:txBody>
      </p:sp>
    </p:spTree>
    <p:extLst>
      <p:ext uri="{BB962C8B-B14F-4D97-AF65-F5344CB8AC3E}">
        <p14:creationId xmlns:p14="http://schemas.microsoft.com/office/powerpoint/2010/main" val="190420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7315200" cy="2057400"/>
          </a:xfrm>
        </p:spPr>
        <p:txBody>
          <a:bodyPr>
            <a:norm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5486400"/>
            <a:ext cx="5943600" cy="9144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photo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a:t>Click icon to add picture</a:t>
            </a:r>
          </a:p>
        </p:txBody>
      </p:sp>
      <p:sp>
        <p:nvSpPr>
          <p:cNvPr id="6"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27D8354A-D6E0-492B-A26A-0C3B3EC7155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photo w/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a:t>Click icon to add picture</a:t>
            </a:r>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45231EA0-DE2E-4973-9BF1-ADD7D393222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text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0292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DB74C9B-4D2C-4CD3-A13E-CBEF015F45D3}"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colum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0292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9A16B99C-C889-4359-9EC5-594956504860}"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column 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3"/>
          </p:nvPr>
        </p:nvSpPr>
        <p:spPr>
          <a:xfrm>
            <a:off x="50292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58B7663D-964A-484C-BC60-0DBADC50DE1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315200" cy="685800"/>
          </a:xfrm>
        </p:spPr>
        <p:txBody>
          <a:bodyPr/>
          <a:lstStyle/>
          <a:p>
            <a:r>
              <a:rPr lang="en-US"/>
              <a:t>Click to edit Master title style</a:t>
            </a:r>
            <a:endParaRPr lang="en-US" dirty="0"/>
          </a:p>
        </p:txBody>
      </p:sp>
      <p:sp>
        <p:nvSpPr>
          <p:cNvPr id="3"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E5318247-3C8C-4BB9-950C-FB0D6668FF23}"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3F32FF07-FC4E-4AB0-84D7-488188A4CF17}"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Option 3">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8763" y="2357438"/>
            <a:ext cx="86169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2130552" y="18288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a:t>Click to edit Master subtitle style</a:t>
            </a:r>
            <a:endParaRPr lang="en-US" dirty="0"/>
          </a:p>
        </p:txBody>
      </p:sp>
    </p:spTree>
    <p:extLst>
      <p:ext uri="{BB962C8B-B14F-4D97-AF65-F5344CB8AC3E}">
        <p14:creationId xmlns:p14="http://schemas.microsoft.com/office/powerpoint/2010/main" val="36281284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p:cNvSpPr>
            <a:spLocks noGrp="1"/>
          </p:cNvSpPr>
          <p:nvPr>
            <p:ph type="dt" sz="half" idx="10"/>
          </p:nvPr>
        </p:nvSpPr>
        <p:spPr/>
        <p:txBody>
          <a:bodyPr/>
          <a:lstStyle>
            <a:lvl1pPr>
              <a:defRPr/>
            </a:lvl1pPr>
          </a:lstStyle>
          <a:p>
            <a:fld id="{0735B9AD-9D5C-4038-AE6A-7B086F3FBF0E}" type="datetime4">
              <a:rPr lang="en-US" altLang="en-US"/>
              <a:pPr/>
              <a:t>August 7, 2019</a:t>
            </a:fld>
            <a:endParaRPr lang="en-US" altLang="en-US"/>
          </a:p>
        </p:txBody>
      </p:sp>
      <p:sp>
        <p:nvSpPr>
          <p:cNvPr id="6" name="Slide Number Placeholder 7"/>
          <p:cNvSpPr>
            <a:spLocks noGrp="1"/>
          </p:cNvSpPr>
          <p:nvPr>
            <p:ph type="sldNum" sz="quarter" idx="11"/>
          </p:nvPr>
        </p:nvSpPr>
        <p:spPr/>
        <p:txBody>
          <a:bodyPr/>
          <a:lstStyle>
            <a:lvl1pPr>
              <a:defRPr/>
            </a:lvl1pPr>
          </a:lstStyle>
          <a:p>
            <a:fld id="{00B40C01-D4C0-4F95-A643-BB74B3BC608E}" type="slidenum">
              <a:rPr lang="en-US" altLang="en-US"/>
              <a:pPr/>
              <a:t>‹#›</a:t>
            </a:fld>
            <a:endParaRPr lang="en-US" altLang="en-US"/>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972562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normAutofit/>
          </a:bodyPr>
          <a:lstStyle/>
          <a:p>
            <a:pPr lvl="0"/>
            <a:r>
              <a:rPr lang="en-US" noProof="0"/>
              <a:t>Click icon to add picture</a:t>
            </a:r>
          </a:p>
        </p:txBody>
      </p:sp>
      <p:sp>
        <p:nvSpPr>
          <p:cNvPr id="7"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Date Placeholder 9"/>
          <p:cNvSpPr>
            <a:spLocks noGrp="1"/>
          </p:cNvSpPr>
          <p:nvPr>
            <p:ph type="dt" sz="half" idx="11"/>
          </p:nvPr>
        </p:nvSpPr>
        <p:spPr/>
        <p:txBody>
          <a:bodyPr/>
          <a:lstStyle>
            <a:lvl1pPr>
              <a:defRPr/>
            </a:lvl1pPr>
          </a:lstStyle>
          <a:p>
            <a:fld id="{545C166D-3BFD-4AA3-9209-6811B27ADD77}" type="datetime4">
              <a:rPr lang="en-US" altLang="en-US"/>
              <a:pPr/>
              <a:t>August 7, 2019</a:t>
            </a:fld>
            <a:endParaRPr lang="en-US" altLang="en-US"/>
          </a:p>
        </p:txBody>
      </p:sp>
      <p:sp>
        <p:nvSpPr>
          <p:cNvPr id="9" name="Slide Number Placeholder 10"/>
          <p:cNvSpPr>
            <a:spLocks noGrp="1"/>
          </p:cNvSpPr>
          <p:nvPr>
            <p:ph type="sldNum" sz="quarter" idx="12"/>
          </p:nvPr>
        </p:nvSpPr>
        <p:spPr/>
        <p:txBody>
          <a:bodyPr/>
          <a:lstStyle>
            <a:lvl1pPr>
              <a:defRPr/>
            </a:lvl1pPr>
          </a:lstStyle>
          <a:p>
            <a:fld id="{354628AA-2F27-4860-8D0E-047F1445613F}" type="slidenum">
              <a:rPr lang="en-US" altLang="en-US"/>
              <a:pPr/>
              <a:t>‹#›</a:t>
            </a:fld>
            <a:endParaRPr lang="en-US" altLang="en-US"/>
          </a:p>
        </p:txBody>
      </p:sp>
      <p:sp>
        <p:nvSpPr>
          <p:cNvPr id="10" name="Footer Placeholder 11"/>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1202127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nly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normAutofit/>
          </a:bodyPr>
          <a:lstStyle/>
          <a:p>
            <a:pPr lvl="0"/>
            <a:r>
              <a:rPr lang="en-US" noProof="0"/>
              <a:t>Click icon to add picture</a:t>
            </a:r>
          </a:p>
        </p:txBody>
      </p:sp>
      <p:sp>
        <p:nvSpPr>
          <p:cNvPr id="11" name="Picture Placeholder 9"/>
          <p:cNvSpPr>
            <a:spLocks noGrp="1"/>
          </p:cNvSpPr>
          <p:nvPr>
            <p:ph type="pic" sz="quarter" idx="11"/>
          </p:nvPr>
        </p:nvSpPr>
        <p:spPr>
          <a:xfrm>
            <a:off x="6172200" y="3657600"/>
            <a:ext cx="2514600" cy="2057400"/>
          </a:xfrm>
        </p:spPr>
        <p:txBody>
          <a:bodyPr>
            <a:normAutofit/>
          </a:bodyPr>
          <a:lstStyle/>
          <a:p>
            <a:pPr lvl="0"/>
            <a:r>
              <a:rPr lang="en-US" noProof="0"/>
              <a:t>Click icon to add picture</a:t>
            </a:r>
          </a:p>
        </p:txBody>
      </p:sp>
      <p:sp>
        <p:nvSpPr>
          <p:cNvPr id="7" name="Date Placeholder 7"/>
          <p:cNvSpPr>
            <a:spLocks noGrp="1"/>
          </p:cNvSpPr>
          <p:nvPr>
            <p:ph type="dt" sz="half" idx="12"/>
          </p:nvPr>
        </p:nvSpPr>
        <p:spPr/>
        <p:txBody>
          <a:bodyPr/>
          <a:lstStyle>
            <a:lvl1pPr>
              <a:defRPr/>
            </a:lvl1pPr>
          </a:lstStyle>
          <a:p>
            <a:fld id="{5633D503-4704-42D9-B9C7-6D7B3E2FA514}" type="datetime4">
              <a:rPr lang="en-US" altLang="en-US"/>
              <a:pPr/>
              <a:t>August 7, 2019</a:t>
            </a:fld>
            <a:endParaRPr lang="en-US" altLang="en-US"/>
          </a:p>
        </p:txBody>
      </p:sp>
      <p:sp>
        <p:nvSpPr>
          <p:cNvPr id="8" name="Slide Number Placeholder 8"/>
          <p:cNvSpPr>
            <a:spLocks noGrp="1"/>
          </p:cNvSpPr>
          <p:nvPr>
            <p:ph type="sldNum" sz="quarter" idx="13"/>
          </p:nvPr>
        </p:nvSpPr>
        <p:spPr/>
        <p:txBody>
          <a:bodyPr/>
          <a:lstStyle>
            <a:lvl1pPr>
              <a:defRPr/>
            </a:lvl1pPr>
          </a:lstStyle>
          <a:p>
            <a:fld id="{79EFC328-6F3E-4B1E-8E62-F0FDBA57C8C8}" type="slidenum">
              <a:rPr lang="en-US" altLang="en-US"/>
              <a:pPr/>
              <a:t>‹#›</a:t>
            </a:fld>
            <a:endParaRPr lang="en-US" altLang="en-US"/>
          </a:p>
        </p:txBody>
      </p:sp>
      <p:sp>
        <p:nvSpPr>
          <p:cNvPr id="9" name="Footer Placeholder 11"/>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2855475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a:t>Click icon to add picture</a:t>
            </a:r>
          </a:p>
        </p:txBody>
      </p:sp>
      <p:sp>
        <p:nvSpPr>
          <p:cNvPr id="4" name="Date Placeholder 4"/>
          <p:cNvSpPr>
            <a:spLocks noGrp="1"/>
          </p:cNvSpPr>
          <p:nvPr>
            <p:ph type="dt" sz="half" idx="11"/>
          </p:nvPr>
        </p:nvSpPr>
        <p:spPr/>
        <p:txBody>
          <a:bodyPr/>
          <a:lstStyle>
            <a:lvl1pPr>
              <a:defRPr/>
            </a:lvl1pPr>
          </a:lstStyle>
          <a:p>
            <a:fld id="{BDA6BE91-3F03-446E-A40F-AC296F9B310A}" type="datetime4">
              <a:rPr lang="en-US" altLang="en-US"/>
              <a:pPr/>
              <a:t>August 7, 2019</a:t>
            </a:fld>
            <a:endParaRPr lang="en-US" altLang="en-US"/>
          </a:p>
        </p:txBody>
      </p:sp>
      <p:sp>
        <p:nvSpPr>
          <p:cNvPr id="5" name="Slide Number Placeholder 5"/>
          <p:cNvSpPr>
            <a:spLocks noGrp="1"/>
          </p:cNvSpPr>
          <p:nvPr>
            <p:ph type="sldNum" sz="quarter" idx="12"/>
          </p:nvPr>
        </p:nvSpPr>
        <p:spPr/>
        <p:txBody>
          <a:bodyPr/>
          <a:lstStyle>
            <a:lvl1pPr>
              <a:defRPr/>
            </a:lvl1pPr>
          </a:lstStyle>
          <a:p>
            <a:fld id="{DFA3A815-911A-4F4A-A413-8BA1B7CDCE06}" type="slidenum">
              <a:rPr lang="en-US" altLang="en-US"/>
              <a:pPr/>
              <a:t>‹#›</a:t>
            </a:fld>
            <a:endParaRPr lang="en-US" altLang="en-US"/>
          </a:p>
        </p:txBody>
      </p:sp>
      <p:sp>
        <p:nvSpPr>
          <p:cNvPr id="6"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9796318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786E0E4-41C2-420E-8839-B4AF470EB795}" type="datetime4">
              <a:rPr lang="en-US" altLang="en-US"/>
              <a:pPr/>
              <a:t>August 7, 2019</a:t>
            </a:fld>
            <a:endParaRPr lang="en-US" altLang="en-US"/>
          </a:p>
        </p:txBody>
      </p:sp>
      <p:sp>
        <p:nvSpPr>
          <p:cNvPr id="4" name="Slide Number Placeholder 5"/>
          <p:cNvSpPr>
            <a:spLocks noGrp="1"/>
          </p:cNvSpPr>
          <p:nvPr>
            <p:ph type="sldNum" sz="quarter" idx="11"/>
          </p:nvPr>
        </p:nvSpPr>
        <p:spPr/>
        <p:txBody>
          <a:bodyPr/>
          <a:lstStyle>
            <a:lvl1pPr>
              <a:defRPr/>
            </a:lvl1pPr>
          </a:lstStyle>
          <a:p>
            <a:fld id="{578D7E66-CD0F-4245-A8A7-107910599ADE}" type="slidenum">
              <a:rPr lang="en-US" altLang="en-US"/>
              <a:pPr/>
              <a:t>‹#›</a:t>
            </a:fld>
            <a:endParaRPr lang="en-US" altLang="en-US"/>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221478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fld id="{599556F2-C230-4884-BB1D-7798C766AC4C}" type="datetime4">
              <a:rPr lang="en-US" altLang="en-US"/>
              <a:pPr/>
              <a:t>August 7, 2019</a:t>
            </a:fld>
            <a:endParaRPr lang="en-US" altLang="en-US"/>
          </a:p>
        </p:txBody>
      </p:sp>
      <p:sp>
        <p:nvSpPr>
          <p:cNvPr id="5" name="Slide Number Placeholder 5"/>
          <p:cNvSpPr>
            <a:spLocks noGrp="1"/>
          </p:cNvSpPr>
          <p:nvPr>
            <p:ph type="sldNum" sz="quarter" idx="11"/>
          </p:nvPr>
        </p:nvSpPr>
        <p:spPr/>
        <p:txBody>
          <a:bodyPr/>
          <a:lstStyle>
            <a:lvl1pPr>
              <a:defRPr/>
            </a:lvl1pPr>
          </a:lstStyle>
          <a:p>
            <a:fld id="{BDF6197A-544F-4076-8C2C-B36917A0E871}" type="slidenum">
              <a:rPr lang="en-US" altLang="en-US"/>
              <a:pPr/>
              <a:t>‹#›</a:t>
            </a:fld>
            <a:endParaRPr lang="en-US" altLang="en-US"/>
          </a:p>
        </p:txBody>
      </p:sp>
      <p:sp>
        <p:nvSpPr>
          <p:cNvPr id="6" name="Footer Placeholder 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026551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fld id="{59938E01-6DF1-48CF-866B-57E7664DFCAA}" type="datetime4">
              <a:rPr lang="en-US" altLang="en-US"/>
              <a:pPr/>
              <a:t>August 7, 2019</a:t>
            </a:fld>
            <a:endParaRPr lang="en-US" altLang="en-US"/>
          </a:p>
        </p:txBody>
      </p:sp>
      <p:sp>
        <p:nvSpPr>
          <p:cNvPr id="6" name="Slide Number Placeholder 9"/>
          <p:cNvSpPr>
            <a:spLocks noGrp="1"/>
          </p:cNvSpPr>
          <p:nvPr>
            <p:ph type="sldNum" sz="quarter" idx="11"/>
          </p:nvPr>
        </p:nvSpPr>
        <p:spPr/>
        <p:txBody>
          <a:bodyPr/>
          <a:lstStyle>
            <a:lvl1pPr>
              <a:defRPr/>
            </a:lvl1pPr>
          </a:lstStyle>
          <a:p>
            <a:fld id="{593A2885-A7E0-47B6-AD3A-4D50CD20D9E2}" type="slidenum">
              <a:rPr lang="en-US" altLang="en-US"/>
              <a:pPr/>
              <a:t>‹#›</a:t>
            </a:fld>
            <a:endParaRPr lang="en-US" altLang="en-US"/>
          </a:p>
        </p:txBody>
      </p:sp>
      <p:sp>
        <p:nvSpPr>
          <p:cNvPr id="7" name="Footer Placeholder 1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689505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normAutofit/>
          </a:bodyPr>
          <a:lstStyle/>
          <a:p>
            <a:pPr lvl="0"/>
            <a:r>
              <a:rPr lang="en-US" noProof="0"/>
              <a:t>Click icon to add picture</a:t>
            </a:r>
          </a:p>
        </p:txBody>
      </p:sp>
      <p:sp>
        <p:nvSpPr>
          <p:cNvPr id="5" name="Date Placeholder 5"/>
          <p:cNvSpPr>
            <a:spLocks noGrp="1"/>
          </p:cNvSpPr>
          <p:nvPr>
            <p:ph type="dt" sz="half" idx="11"/>
          </p:nvPr>
        </p:nvSpPr>
        <p:spPr/>
        <p:txBody>
          <a:bodyPr/>
          <a:lstStyle>
            <a:lvl1pPr>
              <a:defRPr/>
            </a:lvl1pPr>
          </a:lstStyle>
          <a:p>
            <a:fld id="{D6991E35-7FC5-4ACB-9F62-AED4A01B0C60}" type="datetime4">
              <a:rPr lang="en-US" altLang="en-US"/>
              <a:pPr/>
              <a:t>August 7, 2019</a:t>
            </a:fld>
            <a:endParaRPr lang="en-US" altLang="en-US"/>
          </a:p>
        </p:txBody>
      </p:sp>
      <p:sp>
        <p:nvSpPr>
          <p:cNvPr id="6" name="Slide Number Placeholder 6"/>
          <p:cNvSpPr>
            <a:spLocks noGrp="1"/>
          </p:cNvSpPr>
          <p:nvPr>
            <p:ph type="sldNum" sz="quarter" idx="12"/>
          </p:nvPr>
        </p:nvSpPr>
        <p:spPr/>
        <p:txBody>
          <a:bodyPr/>
          <a:lstStyle>
            <a:lvl1pPr>
              <a:defRPr/>
            </a:lvl1pPr>
          </a:lstStyle>
          <a:p>
            <a:fld id="{FF5B411F-9396-4D82-9794-1B11D02D3DF2}" type="slidenum">
              <a:rPr lang="en-US" altLang="en-US"/>
              <a:pPr/>
              <a:t>‹#›</a:t>
            </a:fld>
            <a:endParaRPr lang="en-US" altLang="en-US"/>
          </a:p>
        </p:txBody>
      </p:sp>
      <p:sp>
        <p:nvSpPr>
          <p:cNvPr id="7"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3086437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normAutofit/>
          </a:bodyPr>
          <a:lstStyle/>
          <a:p>
            <a:pPr lvl="0"/>
            <a:r>
              <a:rPr lang="en-US" noProof="0"/>
              <a:t>Click icon to add picture</a:t>
            </a:r>
          </a:p>
        </p:txBody>
      </p:sp>
      <p:sp>
        <p:nvSpPr>
          <p:cNvPr id="6" name="Date Placeholder 5"/>
          <p:cNvSpPr>
            <a:spLocks noGrp="1"/>
          </p:cNvSpPr>
          <p:nvPr>
            <p:ph type="dt" sz="half" idx="11"/>
          </p:nvPr>
        </p:nvSpPr>
        <p:spPr/>
        <p:txBody>
          <a:bodyPr/>
          <a:lstStyle>
            <a:lvl1pPr>
              <a:defRPr/>
            </a:lvl1pPr>
          </a:lstStyle>
          <a:p>
            <a:fld id="{F65228CC-1B92-4E3E-8087-8EBE4D586C72}" type="datetime4">
              <a:rPr lang="en-US" altLang="en-US"/>
              <a:pPr/>
              <a:t>August 7, 2019</a:t>
            </a:fld>
            <a:endParaRPr lang="en-US" altLang="en-US"/>
          </a:p>
        </p:txBody>
      </p:sp>
      <p:sp>
        <p:nvSpPr>
          <p:cNvPr id="7" name="Slide Number Placeholder 6"/>
          <p:cNvSpPr>
            <a:spLocks noGrp="1"/>
          </p:cNvSpPr>
          <p:nvPr>
            <p:ph type="sldNum" sz="quarter" idx="12"/>
          </p:nvPr>
        </p:nvSpPr>
        <p:spPr/>
        <p:txBody>
          <a:bodyPr/>
          <a:lstStyle>
            <a:lvl1pPr>
              <a:defRPr/>
            </a:lvl1pPr>
          </a:lstStyle>
          <a:p>
            <a:fld id="{86510CBF-899E-4153-9E01-C20085198F53}" type="slidenum">
              <a:rPr lang="en-US" altLang="en-US"/>
              <a:pPr/>
              <a:t>‹#›</a:t>
            </a:fld>
            <a:endParaRPr lang="en-US" altLang="en-US"/>
          </a:p>
        </p:txBody>
      </p:sp>
      <p:sp>
        <p:nvSpPr>
          <p:cNvPr id="9"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9607679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a:t>Click icon to add picture</a:t>
            </a:r>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a:t>Click icon to add picture</a:t>
            </a:r>
          </a:p>
        </p:txBody>
      </p:sp>
      <p:sp>
        <p:nvSpPr>
          <p:cNvPr id="6" name="Date Placeholder 6"/>
          <p:cNvSpPr>
            <a:spLocks noGrp="1"/>
          </p:cNvSpPr>
          <p:nvPr>
            <p:ph type="dt" sz="half" idx="12"/>
          </p:nvPr>
        </p:nvSpPr>
        <p:spPr/>
        <p:txBody>
          <a:bodyPr/>
          <a:lstStyle>
            <a:lvl1pPr>
              <a:defRPr/>
            </a:lvl1pPr>
          </a:lstStyle>
          <a:p>
            <a:fld id="{76189999-1A91-4A0E-BD1A-04384A25AFEE}" type="datetime4">
              <a:rPr lang="en-US" altLang="en-US"/>
              <a:pPr/>
              <a:t>August 7, 2019</a:t>
            </a:fld>
            <a:endParaRPr lang="en-US" altLang="en-US"/>
          </a:p>
        </p:txBody>
      </p:sp>
      <p:sp>
        <p:nvSpPr>
          <p:cNvPr id="7" name="Slide Number Placeholder 11"/>
          <p:cNvSpPr>
            <a:spLocks noGrp="1"/>
          </p:cNvSpPr>
          <p:nvPr>
            <p:ph type="sldNum" sz="quarter" idx="13"/>
          </p:nvPr>
        </p:nvSpPr>
        <p:spPr/>
        <p:txBody>
          <a:bodyPr/>
          <a:lstStyle>
            <a:lvl1pPr>
              <a:defRPr/>
            </a:lvl1pPr>
          </a:lstStyle>
          <a:p>
            <a:fld id="{53A1127F-B133-475A-9873-31532ADE08E9}"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7240278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a:t>Click icon to add picture</a:t>
            </a:r>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a:t>Click icon to add picture</a:t>
            </a:r>
          </a:p>
        </p:txBody>
      </p:sp>
      <p:sp>
        <p:nvSpPr>
          <p:cNvPr id="6" name="Date Placeholder 6"/>
          <p:cNvSpPr>
            <a:spLocks noGrp="1"/>
          </p:cNvSpPr>
          <p:nvPr>
            <p:ph type="dt" sz="half" idx="12"/>
          </p:nvPr>
        </p:nvSpPr>
        <p:spPr/>
        <p:txBody>
          <a:bodyPr/>
          <a:lstStyle>
            <a:lvl1pPr>
              <a:defRPr/>
            </a:lvl1pPr>
          </a:lstStyle>
          <a:p>
            <a:fld id="{262964BB-303E-4DC6-B20E-FFD34EB5992F}" type="datetime4">
              <a:rPr lang="en-US" altLang="en-US"/>
              <a:pPr/>
              <a:t>August 7, 2019</a:t>
            </a:fld>
            <a:endParaRPr lang="en-US" altLang="en-US"/>
          </a:p>
        </p:txBody>
      </p:sp>
      <p:sp>
        <p:nvSpPr>
          <p:cNvPr id="7" name="Slide Number Placeholder 11"/>
          <p:cNvSpPr>
            <a:spLocks noGrp="1"/>
          </p:cNvSpPr>
          <p:nvPr>
            <p:ph type="sldNum" sz="quarter" idx="13"/>
          </p:nvPr>
        </p:nvSpPr>
        <p:spPr/>
        <p:txBody>
          <a:bodyPr/>
          <a:lstStyle>
            <a:lvl1pPr>
              <a:defRPr/>
            </a:lvl1pPr>
          </a:lstStyle>
          <a:p>
            <a:fld id="{A99FCA40-463E-4A7F-A8F8-756181A5ACFC}"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7050142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7" name="Date Placeholder 6"/>
          <p:cNvSpPr>
            <a:spLocks noGrp="1"/>
          </p:cNvSpPr>
          <p:nvPr>
            <p:ph type="dt" sz="half" idx="11"/>
          </p:nvPr>
        </p:nvSpPr>
        <p:spPr/>
        <p:txBody>
          <a:bodyPr/>
          <a:lstStyle>
            <a:lvl1pPr>
              <a:defRPr/>
            </a:lvl1pPr>
          </a:lstStyle>
          <a:p>
            <a:fld id="{E14FD255-063C-4F26-9BAC-CEBE79F278D3}" type="datetime4">
              <a:rPr lang="en-US" altLang="en-US"/>
              <a:pPr/>
              <a:t>August 7, 2019</a:t>
            </a:fld>
            <a:endParaRPr lang="en-US" altLang="en-US"/>
          </a:p>
        </p:txBody>
      </p:sp>
      <p:sp>
        <p:nvSpPr>
          <p:cNvPr id="8" name="Slide Number Placeholder 7"/>
          <p:cNvSpPr>
            <a:spLocks noGrp="1"/>
          </p:cNvSpPr>
          <p:nvPr>
            <p:ph type="sldNum" sz="quarter" idx="12"/>
          </p:nvPr>
        </p:nvSpPr>
        <p:spPr/>
        <p:txBody>
          <a:bodyPr/>
          <a:lstStyle>
            <a:lvl1pPr>
              <a:defRPr/>
            </a:lvl1pPr>
          </a:lstStyle>
          <a:p>
            <a:fld id="{41B33570-90D2-4528-83E0-92B62968A19D}" type="slidenum">
              <a:rPr lang="en-US" altLang="en-US"/>
              <a:pPr/>
              <a:t>‹#›</a:t>
            </a:fld>
            <a:endParaRPr lang="en-US" altLang="en-US"/>
          </a:p>
        </p:txBody>
      </p:sp>
      <p:sp>
        <p:nvSpPr>
          <p:cNvPr id="9" name="Footer Placeholder 8"/>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691145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marL="0" indent="0">
              <a:buNone/>
              <a:defRPr sz="2400"/>
            </a:lvl1pPr>
            <a:lvl2pPr marL="0" indent="0">
              <a:buNone/>
              <a:defRPr sz="2000"/>
            </a:lvl2pPr>
            <a:lvl3pPr marL="0" indent="0">
              <a:buNone/>
              <a:defRPr sz="1800"/>
            </a:lvl3pPr>
            <a:lvl4pPr marL="0" indent="0">
              <a:buNone/>
              <a:defRPr sz="1600"/>
            </a:lvl4pPr>
            <a:lvl5pPr marL="0" indent="0">
              <a:buNone/>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Date Placeholder 5"/>
          <p:cNvSpPr>
            <a:spLocks noGrp="1"/>
          </p:cNvSpPr>
          <p:nvPr>
            <p:ph type="dt" sz="half" idx="11"/>
          </p:nvPr>
        </p:nvSpPr>
        <p:spPr/>
        <p:txBody>
          <a:bodyPr/>
          <a:lstStyle>
            <a:lvl1pPr>
              <a:defRPr/>
            </a:lvl1pPr>
          </a:lstStyle>
          <a:p>
            <a:fld id="{C1B33D7A-1584-47C3-8296-5B51DB019B6A}" type="datetime4">
              <a:rPr lang="en-US" altLang="en-US"/>
              <a:pPr/>
              <a:t>August 7, 2019</a:t>
            </a:fld>
            <a:endParaRPr lang="en-US" altLang="en-US"/>
          </a:p>
        </p:txBody>
      </p:sp>
      <p:sp>
        <p:nvSpPr>
          <p:cNvPr id="6" name="Slide Number Placeholder 6"/>
          <p:cNvSpPr>
            <a:spLocks noGrp="1"/>
          </p:cNvSpPr>
          <p:nvPr>
            <p:ph type="sldNum" sz="quarter" idx="12"/>
          </p:nvPr>
        </p:nvSpPr>
        <p:spPr/>
        <p:txBody>
          <a:bodyPr/>
          <a:lstStyle>
            <a:lvl1pPr>
              <a:defRPr/>
            </a:lvl1pPr>
          </a:lstStyle>
          <a:p>
            <a:fld id="{8BE9AEA5-8FC3-4FD8-90DA-820F63924565}" type="slidenum">
              <a:rPr lang="en-US" altLang="en-US"/>
              <a:pPr/>
              <a:t>‹#›</a:t>
            </a:fld>
            <a:endParaRPr lang="en-US" altLang="en-US"/>
          </a:p>
        </p:txBody>
      </p:sp>
      <p:sp>
        <p:nvSpPr>
          <p:cNvPr id="7" name="Footer Placeholder 9"/>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8829657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8" name="Date Placeholder 8"/>
          <p:cNvSpPr>
            <a:spLocks noGrp="1"/>
          </p:cNvSpPr>
          <p:nvPr>
            <p:ph type="dt" sz="half" idx="11"/>
          </p:nvPr>
        </p:nvSpPr>
        <p:spPr/>
        <p:txBody>
          <a:bodyPr/>
          <a:lstStyle>
            <a:lvl1pPr>
              <a:defRPr/>
            </a:lvl1pPr>
          </a:lstStyle>
          <a:p>
            <a:fld id="{AB9390EB-6BF3-42B2-889D-0D06D94C5EEC}" type="datetime4">
              <a:rPr lang="en-US" altLang="en-US"/>
              <a:pPr/>
              <a:t>August 7, 2019</a:t>
            </a:fld>
            <a:endParaRPr lang="en-US" altLang="en-US"/>
          </a:p>
        </p:txBody>
      </p:sp>
      <p:sp>
        <p:nvSpPr>
          <p:cNvPr id="9" name="Slide Number Placeholder 9"/>
          <p:cNvSpPr>
            <a:spLocks noGrp="1"/>
          </p:cNvSpPr>
          <p:nvPr>
            <p:ph type="sldNum" sz="quarter" idx="12"/>
          </p:nvPr>
        </p:nvSpPr>
        <p:spPr/>
        <p:txBody>
          <a:bodyPr/>
          <a:lstStyle>
            <a:lvl1pPr>
              <a:defRPr/>
            </a:lvl1pPr>
          </a:lstStyle>
          <a:p>
            <a:fld id="{9C57C261-299B-4197-A2CB-91D26C1BD78D}" type="slidenum">
              <a:rPr lang="en-US" altLang="en-US"/>
              <a:pPr/>
              <a:t>‹#›</a:t>
            </a:fld>
            <a:endParaRPr lang="en-US" altLang="en-US"/>
          </a:p>
        </p:txBody>
      </p:sp>
      <p:sp>
        <p:nvSpPr>
          <p:cNvPr id="10"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1010830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3AB6FD66-DE3B-41BC-B17C-55E8F573EE28}" type="datetime4">
              <a:rPr lang="en-US" altLang="en-US"/>
              <a:pPr/>
              <a:t>August 7, 2019</a:t>
            </a:fld>
            <a:endParaRPr lang="en-US" altLang="en-US"/>
          </a:p>
        </p:txBody>
      </p:sp>
      <p:sp>
        <p:nvSpPr>
          <p:cNvPr id="3" name="Slide Number Placeholder 4"/>
          <p:cNvSpPr>
            <a:spLocks noGrp="1"/>
          </p:cNvSpPr>
          <p:nvPr>
            <p:ph type="sldNum" sz="quarter" idx="11"/>
          </p:nvPr>
        </p:nvSpPr>
        <p:spPr/>
        <p:txBody>
          <a:bodyPr/>
          <a:lstStyle>
            <a:lvl1pPr>
              <a:defRPr/>
            </a:lvl1pPr>
          </a:lstStyle>
          <a:p>
            <a:fld id="{ABABB0E3-22AE-439A-A9A3-5035FB69C246}" type="slidenum">
              <a:rPr lang="en-US" altLang="en-US"/>
              <a:pPr/>
              <a:t>‹#›</a:t>
            </a:fld>
            <a:endParaRPr lang="en-US" altLang="en-US"/>
          </a:p>
        </p:txBody>
      </p:sp>
      <p:sp>
        <p:nvSpPr>
          <p:cNvPr id="4"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4719755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fld id="{C12E0AA6-31F9-4AAA-8916-B2DE2C0876E5}" type="datetime4">
              <a:rPr lang="en-US" altLang="en-US"/>
              <a:pPr/>
              <a:t>August 7, 2019</a:t>
            </a:fld>
            <a:endParaRPr lang="en-US" altLang="en-US"/>
          </a:p>
        </p:txBody>
      </p:sp>
      <p:sp>
        <p:nvSpPr>
          <p:cNvPr id="4" name="Slide Number Placeholder 4"/>
          <p:cNvSpPr>
            <a:spLocks noGrp="1"/>
          </p:cNvSpPr>
          <p:nvPr>
            <p:ph type="sldNum" sz="quarter" idx="12"/>
          </p:nvPr>
        </p:nvSpPr>
        <p:spPr/>
        <p:txBody>
          <a:bodyPr/>
          <a:lstStyle>
            <a:lvl1pPr>
              <a:defRPr/>
            </a:lvl1pPr>
          </a:lstStyle>
          <a:p>
            <a:fld id="{B2F7DD49-6865-4E35-817F-48C1A8E255A0}" type="slidenum">
              <a:rPr lang="en-US" altLang="en-US"/>
              <a:pPr/>
              <a:t>‹#›</a:t>
            </a:fld>
            <a:endParaRPr lang="en-US" altLang="en-US"/>
          </a:p>
        </p:txBody>
      </p:sp>
    </p:spTree>
    <p:extLst>
      <p:ext uri="{BB962C8B-B14F-4D97-AF65-F5344CB8AC3E}">
        <p14:creationId xmlns:p14="http://schemas.microsoft.com/office/powerpoint/2010/main" val="314966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mbered text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marL="457200" indent="-457200">
              <a:buFont typeface="+mj-lt"/>
              <a:buAutoNum type="arabicPeriod"/>
              <a:defRPr sz="2400"/>
            </a:lvl1pPr>
            <a:lvl2pPr marL="685800" indent="-228600">
              <a:defRPr sz="2000"/>
            </a:lvl2pPr>
            <a:lvl3pPr marL="920750" indent="-228600">
              <a:defRPr sz="1800"/>
            </a:lvl3pPr>
            <a:lvl4pPr marL="1143000" indent="-228600">
              <a:defRPr sz="1600"/>
            </a:lvl4pPr>
            <a:lvl5pPr marL="137160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2B1A1E9-E26C-498A-A109-5329AD0DA1E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7" name="Picture Placeholder 6"/>
          <p:cNvSpPr>
            <a:spLocks noGrp="1"/>
          </p:cNvSpPr>
          <p:nvPr>
            <p:ph type="pic" sz="quarter" idx="13"/>
          </p:nvPr>
        </p:nvSpPr>
        <p:spPr>
          <a:xfrm>
            <a:off x="1143000" y="1371600"/>
            <a:ext cx="7543800" cy="4800600"/>
          </a:xfrm>
        </p:spPr>
        <p:txBody>
          <a:bodyPr rtlCol="0">
            <a:normAutofit/>
          </a:bodyPr>
          <a:lstStyle>
            <a:lvl1pPr>
              <a:buNone/>
              <a:defRPr/>
            </a:lvl1pPr>
          </a:lstStyle>
          <a:p>
            <a:pPr lvl="0"/>
            <a:endParaRPr lang="en-US" noProof="0" dirty="0"/>
          </a:p>
        </p:txBody>
      </p:sp>
      <p:sp>
        <p:nvSpPr>
          <p:cNvPr id="4"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35C54C69-2EEB-4CAD-9A55-64EF26255D1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photos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a:t>Click icon to add picture</a:t>
            </a:r>
          </a:p>
        </p:txBody>
      </p:sp>
      <p:sp>
        <p:nvSpPr>
          <p:cNvPr id="8"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ll photos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a:t>Click icon to add picture</a:t>
            </a:r>
          </a:p>
        </p:txBody>
      </p:sp>
      <p:sp>
        <p:nvSpPr>
          <p:cNvPr id="6"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a:t>Click icon to add picture</a:t>
            </a:r>
          </a:p>
        </p:txBody>
      </p:sp>
      <p:sp>
        <p:nvSpPr>
          <p:cNvPr id="7" name="Slide Number Placeholder 6"/>
          <p:cNvSpPr>
            <a:spLocks noGrp="1"/>
          </p:cNvSpPr>
          <p:nvPr>
            <p:ph type="sldNum" sz="quarter" idx="15"/>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CADA0FD8-8458-4AB6-94EE-78E5A9ECE1C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photos w/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a:t>Click icon to add picture</a:t>
            </a:r>
          </a:p>
        </p:txBody>
      </p:sp>
      <p:sp>
        <p:nvSpPr>
          <p:cNvPr id="8"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a:t>Click icon to add picture</a:t>
            </a:r>
          </a:p>
        </p:txBody>
      </p:sp>
      <p:sp>
        <p:nvSpPr>
          <p:cNvPr id="7" name="Slide Number Placeholder 6"/>
          <p:cNvSpPr>
            <a:spLocks noGrp="1"/>
          </p:cNvSpPr>
          <p:nvPr>
            <p:ph type="sldNum" sz="quarter" idx="15"/>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7E140A0-1791-4AF7-A18B-F6A06703E06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hoto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a:t>Click icon to add picture</a:t>
            </a:r>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8612A9E2-D027-4972-9DBA-E0FDDE042AA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503238"/>
            <a:ext cx="7543800" cy="71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143000" y="1371600"/>
            <a:ext cx="7543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16" r:id="rId1"/>
    <p:sldLayoutId id="2147483813" r:id="rId2"/>
    <p:sldLayoutId id="2147483814" r:id="rId3"/>
    <p:sldLayoutId id="2147483817" r:id="rId4"/>
    <p:sldLayoutId id="2147483818" r:id="rId5"/>
    <p:sldLayoutId id="2147483815"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hf sldNum="0" hdr="0" ftr="0" dt="0"/>
  <p:txStyles>
    <p:titleStyle>
      <a:lvl1pPr algn="l" defTabSz="457200" rtl="0" eaLnBrk="0" fontAlgn="base" hangingPunct="0">
        <a:spcBef>
          <a:spcPct val="0"/>
        </a:spcBef>
        <a:spcAft>
          <a:spcPct val="0"/>
        </a:spcAft>
        <a:defRPr sz="3200" kern="1200">
          <a:solidFill>
            <a:srgbClr val="E55302"/>
          </a:solidFill>
          <a:latin typeface="Calibri"/>
          <a:ea typeface="ＭＳ Ｐゴシック" pitchFamily="-28" charset="-128"/>
          <a:cs typeface="ＭＳ Ｐゴシック" pitchFamily="-28" charset="-128"/>
        </a:defRPr>
      </a:lvl1pPr>
      <a:lvl2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2pPr>
      <a:lvl3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3pPr>
      <a:lvl4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4pPr>
      <a:lvl5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5pPr>
      <a:lvl6pPr marL="4572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6pPr>
      <a:lvl7pPr marL="9144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7pPr>
      <a:lvl8pPr marL="13716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8pPr>
      <a:lvl9pPr marL="18288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9pPr>
    </p:titleStyle>
    <p:bodyStyle>
      <a:lvl1pPr marL="228600" indent="-228600" algn="l" defTabSz="457200" rtl="0" eaLnBrk="0" fontAlgn="base" hangingPunct="0">
        <a:spcBef>
          <a:spcPts val="300"/>
        </a:spcBef>
        <a:spcAft>
          <a:spcPct val="0"/>
        </a:spcAft>
        <a:buClr>
          <a:srgbClr val="E55302"/>
        </a:buClr>
        <a:buFont typeface="Arial" charset="0"/>
        <a:buChar char="•"/>
        <a:defRPr sz="2400" kern="1200">
          <a:solidFill>
            <a:schemeClr val="tx1"/>
          </a:solidFill>
          <a:latin typeface="Calibri"/>
          <a:ea typeface="ＭＳ Ｐゴシック" pitchFamily="-28" charset="-128"/>
          <a:cs typeface="ＭＳ Ｐゴシック" pitchFamily="-28" charset="-128"/>
        </a:defRPr>
      </a:lvl1pPr>
      <a:lvl2pPr marL="457200" indent="-228600" algn="l" defTabSz="457200" rtl="0" eaLnBrk="0" fontAlgn="base" hangingPunct="0">
        <a:spcBef>
          <a:spcPts val="300"/>
        </a:spcBef>
        <a:spcAft>
          <a:spcPct val="0"/>
        </a:spcAft>
        <a:buClr>
          <a:srgbClr val="E55302"/>
        </a:buClr>
        <a:buFont typeface="Arial" charset="0"/>
        <a:buChar char="•"/>
        <a:defRPr sz="2000" kern="1200">
          <a:solidFill>
            <a:schemeClr val="tx1"/>
          </a:solidFill>
          <a:latin typeface="Calibri"/>
          <a:ea typeface="ＭＳ Ｐゴシック" pitchFamily="-28" charset="-128"/>
          <a:cs typeface="+mn-cs"/>
        </a:defRPr>
      </a:lvl2pPr>
      <a:lvl3pPr marL="685800" indent="-228600" algn="l" defTabSz="457200" rtl="0" eaLnBrk="0" fontAlgn="base" hangingPunct="0">
        <a:spcBef>
          <a:spcPts val="200"/>
        </a:spcBef>
        <a:spcAft>
          <a:spcPct val="0"/>
        </a:spcAft>
        <a:buClr>
          <a:srgbClr val="E55302"/>
        </a:buClr>
        <a:buFont typeface="Arial" charset="0"/>
        <a:buChar char="•"/>
        <a:defRPr kern="1200">
          <a:solidFill>
            <a:schemeClr val="tx1"/>
          </a:solidFill>
          <a:latin typeface="Calibri"/>
          <a:ea typeface="ＭＳ Ｐゴシック" pitchFamily="-28" charset="-128"/>
          <a:cs typeface="+mn-cs"/>
        </a:defRPr>
      </a:lvl3pPr>
      <a:lvl4pPr marL="914400" indent="-228600" algn="l" defTabSz="457200" rtl="0" eaLnBrk="0" fontAlgn="base" hangingPunct="0">
        <a:spcBef>
          <a:spcPts val="200"/>
        </a:spcBef>
        <a:spcAft>
          <a:spcPct val="0"/>
        </a:spcAft>
        <a:buClr>
          <a:srgbClr val="E55302"/>
        </a:buClr>
        <a:buFont typeface="Arial" charset="0"/>
        <a:buChar char="•"/>
        <a:defRPr sz="1600" kern="1200">
          <a:solidFill>
            <a:schemeClr val="tx1"/>
          </a:solidFill>
          <a:latin typeface="Calibri"/>
          <a:ea typeface="ＭＳ Ｐゴシック" pitchFamily="-28" charset="-128"/>
          <a:cs typeface="+mn-cs"/>
        </a:defRPr>
      </a:lvl4pPr>
      <a:lvl5pPr marL="1143000" indent="-228600" algn="l" defTabSz="457200" rtl="0" eaLnBrk="0" fontAlgn="base" hangingPunct="0">
        <a:spcBef>
          <a:spcPts val="150"/>
        </a:spcBef>
        <a:spcAft>
          <a:spcPct val="0"/>
        </a:spcAft>
        <a:buClr>
          <a:srgbClr val="E55302"/>
        </a:buClr>
        <a:buFont typeface="Arial" charset="0"/>
        <a:buChar char="•"/>
        <a:defRPr sz="1400" kern="1200">
          <a:solidFill>
            <a:schemeClr val="tx1"/>
          </a:solidFill>
          <a:latin typeface="Calibri"/>
          <a:ea typeface="ＭＳ Ｐゴシック" pitchFamily="-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32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10"/>
          <p:cNvSpPr>
            <a:spLocks noGrp="1"/>
          </p:cNvSpPr>
          <p:nvPr>
            <p:ph type="ftr" sz="quarter" idx="3"/>
          </p:nvPr>
        </p:nvSpPr>
        <p:spPr>
          <a:xfrm>
            <a:off x="457200" y="6354763"/>
            <a:ext cx="2895600" cy="182562"/>
          </a:xfrm>
          <a:prstGeom prst="rect">
            <a:avLst/>
          </a:prstGeom>
        </p:spPr>
        <p:txBody>
          <a:bodyPr vert="horz" lIns="91440" tIns="0" rIns="91440" bIns="0" rtlCol="0" anchor="ctr"/>
          <a:lstStyle>
            <a:lvl1pPr algn="l" fontAlgn="auto">
              <a:spcBef>
                <a:spcPts val="0"/>
              </a:spcBef>
              <a:spcAft>
                <a:spcPts val="0"/>
              </a:spcAft>
              <a:defRPr sz="1100" b="0" i="0">
                <a:solidFill>
                  <a:srgbClr val="717171"/>
                </a:solidFill>
                <a:latin typeface="Calibri"/>
                <a:ea typeface="+mn-ea"/>
                <a:cs typeface="Calibri"/>
              </a:defRPr>
            </a:lvl1pPr>
          </a:lstStyle>
          <a:p>
            <a:pPr>
              <a:defRPr/>
            </a:pPr>
            <a:endParaRPr lang="en-US"/>
          </a:p>
        </p:txBody>
      </p:sp>
      <p:sp>
        <p:nvSpPr>
          <p:cNvPr id="12" name="Date Placeholder 11"/>
          <p:cNvSpPr>
            <a:spLocks noGrp="1"/>
          </p:cNvSpPr>
          <p:nvPr>
            <p:ph type="dt" sz="half" idx="2"/>
          </p:nvPr>
        </p:nvSpPr>
        <p:spPr>
          <a:xfrm>
            <a:off x="457200" y="6172200"/>
            <a:ext cx="1828800" cy="182563"/>
          </a:xfrm>
          <a:prstGeom prst="rect">
            <a:avLst/>
          </a:prstGeom>
        </p:spPr>
        <p:txBody>
          <a:bodyPr vert="horz" wrap="square" lIns="91440" tIns="0" rIns="91440" bIns="0" numCol="1" anchor="ctr" anchorCtr="0" compatLnSpc="1">
            <a:prstTxWarp prst="textNoShape">
              <a:avLst/>
            </a:prstTxWarp>
          </a:bodyPr>
          <a:lstStyle>
            <a:lvl1pPr>
              <a:defRPr sz="1100">
                <a:solidFill>
                  <a:srgbClr val="717171"/>
                </a:solidFill>
                <a:latin typeface="Calibri" panose="020F0502020204030204" pitchFamily="34" charset="0"/>
              </a:defRPr>
            </a:lvl1pPr>
          </a:lstStyle>
          <a:p>
            <a:fld id="{6574010E-EDA4-4B18-8F23-EA4E8E8098AE}" type="datetime4">
              <a:rPr lang="en-US" altLang="en-US" smtClean="0">
                <a:ea typeface="MS PGothic" panose="020B0600070205080204" pitchFamily="34" charset="-128"/>
              </a:rPr>
              <a:pPr/>
              <a:t>August 7, 2019</a:t>
            </a:fld>
            <a:endParaRPr lang="en-US" altLang="en-US">
              <a:ea typeface="MS PGothic" panose="020B0600070205080204" pitchFamily="34" charset="-128"/>
            </a:endParaRPr>
          </a:p>
        </p:txBody>
      </p:sp>
      <p:sp>
        <p:nvSpPr>
          <p:cNvPr id="13" name="Slide Number Placeholder 12"/>
          <p:cNvSpPr>
            <a:spLocks noGrp="1"/>
          </p:cNvSpPr>
          <p:nvPr>
            <p:ph type="sldNum" sz="quarter" idx="4"/>
          </p:nvPr>
        </p:nvSpPr>
        <p:spPr>
          <a:xfrm>
            <a:off x="457200" y="5991225"/>
            <a:ext cx="365125" cy="182563"/>
          </a:xfrm>
          <a:prstGeom prst="rect">
            <a:avLst/>
          </a:prstGeom>
        </p:spPr>
        <p:txBody>
          <a:bodyPr vert="horz" wrap="square" lIns="91440" tIns="0" rIns="0" bIns="0" numCol="1" anchor="t" anchorCtr="0" compatLnSpc="1">
            <a:prstTxWarp prst="textNoShape">
              <a:avLst/>
            </a:prstTxWarp>
          </a:bodyPr>
          <a:lstStyle>
            <a:lvl1pPr>
              <a:defRPr sz="1100">
                <a:solidFill>
                  <a:srgbClr val="717171"/>
                </a:solidFill>
                <a:latin typeface="Calibri" panose="020F0502020204030204" pitchFamily="34" charset="0"/>
              </a:defRPr>
            </a:lvl1pPr>
          </a:lstStyle>
          <a:p>
            <a:fld id="{D01D6337-541E-40E9-904B-BE99C5C97E0A}" type="slidenum">
              <a:rPr lang="en-US" altLang="en-US" smtClean="0">
                <a:ea typeface="MS PGothic" panose="020B0600070205080204" pitchFamily="34" charset="-128"/>
              </a: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913970407"/>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hf hdr="0" ftr="0"/>
  <p:txStyles>
    <p:titleStyle>
      <a:lvl1pPr algn="l" rtl="0" eaLnBrk="1" fontAlgn="base" hangingPunct="1">
        <a:spcBef>
          <a:spcPct val="0"/>
        </a:spcBef>
        <a:spcAft>
          <a:spcPct val="0"/>
        </a:spcAft>
        <a:defRPr lang="en-US" sz="2400" b="1" kern="1200" dirty="0">
          <a:solidFill>
            <a:srgbClr val="595959"/>
          </a:solidFill>
          <a:latin typeface="Cambria"/>
          <a:ea typeface="MS PGothic" panose="020B0600070205080204" pitchFamily="34" charset="-128"/>
          <a:cs typeface="Cambria"/>
        </a:defRPr>
      </a:lvl1pPr>
      <a:lvl2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2pPr>
      <a:lvl3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3pPr>
      <a:lvl4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4pPr>
      <a:lvl5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indent="-233363" algn="l" rtl="0" eaLnBrk="1" fontAlgn="base" hangingPunct="1">
        <a:spcBef>
          <a:spcPct val="20000"/>
        </a:spcBef>
        <a:spcAft>
          <a:spcPct val="0"/>
        </a:spcAft>
        <a:defRPr lang="en-US" sz="2400" kern="1200" dirty="0">
          <a:solidFill>
            <a:srgbClr val="595959"/>
          </a:solidFill>
          <a:latin typeface="Calibri"/>
          <a:ea typeface="MS PGothic" panose="020B0600070205080204" pitchFamily="34" charset="-128"/>
          <a:cs typeface="Calibri"/>
        </a:defRPr>
      </a:lvl1pPr>
      <a:lvl2pPr marL="460375" indent="-285750" algn="l" rtl="0" eaLnBrk="1" fontAlgn="base" hangingPunct="1">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2pPr>
      <a:lvl3pPr marL="687388" indent="-228600" algn="l" rtl="0" eaLnBrk="1" fontAlgn="base" hangingPunct="1">
        <a:spcBef>
          <a:spcPct val="20000"/>
        </a:spcBef>
        <a:spcAft>
          <a:spcPct val="0"/>
        </a:spcAft>
        <a:buChar char="•"/>
        <a:defRPr lang="en-US" kern="1200" dirty="0">
          <a:solidFill>
            <a:srgbClr val="595959"/>
          </a:solidFill>
          <a:latin typeface="Calibri"/>
          <a:ea typeface="MS PGothic" panose="020B0600070205080204" pitchFamily="34" charset="-128"/>
          <a:cs typeface="Calibri"/>
        </a:defRPr>
      </a:lvl3pPr>
      <a:lvl4pPr marL="922338" indent="-228600" algn="l" rtl="0" eaLnBrk="1" fontAlgn="base" hangingPunct="1">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4pPr>
      <a:lvl5pPr marL="1136650" indent="-228600" algn="l" rtl="0" eaLnBrk="1" fontAlgn="base" hangingPunct="1">
        <a:spcBef>
          <a:spcPct val="20000"/>
        </a:spcBef>
        <a:spcAft>
          <a:spcPct val="0"/>
        </a:spcAft>
        <a:buFont typeface="Arial" panose="020B0604020202020204" pitchFamily="34" charset="0"/>
        <a:defRPr lang="en-US" kern="1200" dirty="0">
          <a:solidFill>
            <a:srgbClr val="595959"/>
          </a:solidFill>
          <a:latin typeface="Calibri"/>
          <a:ea typeface="MS PGothic" panose="020B0600070205080204" pitchFamily="34" charset="-128"/>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8"/>
          <p:cNvSpPr>
            <a:spLocks noGrp="1"/>
          </p:cNvSpPr>
          <p:nvPr>
            <p:ph type="ctrTitle"/>
          </p:nvPr>
        </p:nvSpPr>
        <p:spPr>
          <a:xfrm>
            <a:off x="2130424" y="301625"/>
            <a:ext cx="6653357" cy="1371600"/>
          </a:xfrm>
        </p:spPr>
        <p:txBody>
          <a:bodyPr/>
          <a:lstStyle/>
          <a:p>
            <a:r>
              <a:rPr lang="en-US" sz="4000" dirty="0"/>
              <a:t>The SMILE Program</a:t>
            </a:r>
            <a:br>
              <a:rPr lang="en-US" sz="4000" dirty="0"/>
            </a:br>
            <a:r>
              <a:rPr lang="en-US" sz="2000" dirty="0"/>
              <a:t>Science and Math Investigative Learning Experience</a:t>
            </a:r>
            <a:br>
              <a:rPr lang="en-US" sz="2000" dirty="0"/>
            </a:br>
            <a:r>
              <a:rPr lang="en-US" sz="2400" i="1" dirty="0"/>
              <a:t>Envision, Believe, Succeed</a:t>
            </a:r>
            <a:endParaRPr altLang="en-US" sz="2400" i="1" dirty="0">
              <a:latin typeface="Cambria" panose="02040503050406030204" pitchFamily="18" charset="0"/>
            </a:endParaRPr>
          </a:p>
        </p:txBody>
      </p:sp>
      <p:sp>
        <p:nvSpPr>
          <p:cNvPr id="10" name="Subtitle 9"/>
          <p:cNvSpPr>
            <a:spLocks noGrp="1"/>
          </p:cNvSpPr>
          <p:nvPr>
            <p:ph type="subTitle" idx="1"/>
          </p:nvPr>
        </p:nvSpPr>
        <p:spPr>
          <a:xfrm>
            <a:off x="2130424" y="1673225"/>
            <a:ext cx="6400800" cy="685800"/>
          </a:xfrm>
        </p:spPr>
        <p:txBody>
          <a:bodyPr>
            <a:normAutofit lnSpcReduction="10000"/>
          </a:bodyPr>
          <a:lstStyle/>
          <a:p>
            <a:pPr>
              <a:defRPr/>
            </a:pPr>
            <a:r>
              <a:rPr lang="en-US" dirty="0"/>
              <a:t>email smileprogram@orgonstate.edu</a:t>
            </a:r>
          </a:p>
          <a:p>
            <a:pPr>
              <a:defRPr/>
            </a:pPr>
            <a:r>
              <a:rPr lang="en-US"/>
              <a:t>phone 541-737-0534 </a:t>
            </a:r>
            <a:endParaRPr dirty="0"/>
          </a:p>
        </p:txBody>
      </p:sp>
    </p:spTree>
    <p:extLst>
      <p:ext uri="{BB962C8B-B14F-4D97-AF65-F5344CB8AC3E}">
        <p14:creationId xmlns:p14="http://schemas.microsoft.com/office/powerpoint/2010/main" val="352564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Elements of SMILE</a:t>
            </a:r>
          </a:p>
        </p:txBody>
      </p:sp>
      <p:sp>
        <p:nvSpPr>
          <p:cNvPr id="4" name="Content Placeholder 2"/>
          <p:cNvSpPr txBox="1">
            <a:spLocks/>
          </p:cNvSpPr>
          <p:nvPr/>
        </p:nvSpPr>
        <p:spPr>
          <a:xfrm>
            <a:off x="544286" y="1362528"/>
            <a:ext cx="4679399" cy="4204064"/>
          </a:xfrm>
          <a:prstGeom prst="rect">
            <a:avLst/>
          </a:prstGeom>
        </p:spPr>
        <p:txBody>
          <a:bodyPr/>
          <a:lstStyle>
            <a:lvl1pPr marL="228600" indent="-228600" algn="l" defTabSz="457200" rtl="0" eaLnBrk="0" fontAlgn="base" hangingPunct="0">
              <a:spcBef>
                <a:spcPts val="300"/>
              </a:spcBef>
              <a:spcAft>
                <a:spcPct val="0"/>
              </a:spcAft>
              <a:buClr>
                <a:srgbClr val="E55302"/>
              </a:buClr>
              <a:buFont typeface="Arial" charset="0"/>
              <a:buChar char="•"/>
              <a:defRPr sz="2400" kern="1200">
                <a:solidFill>
                  <a:schemeClr val="tx1"/>
                </a:solidFill>
                <a:latin typeface="Calibri"/>
                <a:ea typeface="ＭＳ Ｐゴシック" pitchFamily="-28" charset="-128"/>
                <a:cs typeface="ＭＳ Ｐゴシック" pitchFamily="-28" charset="-128"/>
              </a:defRPr>
            </a:lvl1pPr>
            <a:lvl2pPr marL="457200" indent="-228600" algn="l" defTabSz="457200" rtl="0" eaLnBrk="0" fontAlgn="base" hangingPunct="0">
              <a:spcBef>
                <a:spcPts val="300"/>
              </a:spcBef>
              <a:spcAft>
                <a:spcPct val="0"/>
              </a:spcAft>
              <a:buClr>
                <a:srgbClr val="E55302"/>
              </a:buClr>
              <a:buFont typeface="Arial" charset="0"/>
              <a:buChar char="•"/>
              <a:defRPr sz="2000" kern="1200">
                <a:solidFill>
                  <a:schemeClr val="tx1"/>
                </a:solidFill>
                <a:latin typeface="Calibri"/>
                <a:ea typeface="ＭＳ Ｐゴシック" pitchFamily="-28" charset="-128"/>
                <a:cs typeface="+mn-cs"/>
              </a:defRPr>
            </a:lvl2pPr>
            <a:lvl3pPr marL="685800" indent="-228600" algn="l" defTabSz="457200" rtl="0" eaLnBrk="0" fontAlgn="base" hangingPunct="0">
              <a:spcBef>
                <a:spcPts val="200"/>
              </a:spcBef>
              <a:spcAft>
                <a:spcPct val="0"/>
              </a:spcAft>
              <a:buClr>
                <a:srgbClr val="E55302"/>
              </a:buClr>
              <a:buFont typeface="Arial" charset="0"/>
              <a:buChar char="•"/>
              <a:defRPr kern="1200">
                <a:solidFill>
                  <a:schemeClr val="tx1"/>
                </a:solidFill>
                <a:latin typeface="Calibri"/>
                <a:ea typeface="ＭＳ Ｐゴシック" pitchFamily="-28" charset="-128"/>
                <a:cs typeface="+mn-cs"/>
              </a:defRPr>
            </a:lvl3pPr>
            <a:lvl4pPr marL="914400" indent="-228600" algn="l" defTabSz="457200" rtl="0" eaLnBrk="0" fontAlgn="base" hangingPunct="0">
              <a:spcBef>
                <a:spcPts val="200"/>
              </a:spcBef>
              <a:spcAft>
                <a:spcPct val="0"/>
              </a:spcAft>
              <a:buClr>
                <a:srgbClr val="E55302"/>
              </a:buClr>
              <a:buFont typeface="Arial" charset="0"/>
              <a:buChar char="•"/>
              <a:defRPr sz="1600" kern="1200">
                <a:solidFill>
                  <a:schemeClr val="tx1"/>
                </a:solidFill>
                <a:latin typeface="Calibri"/>
                <a:ea typeface="ＭＳ Ｐゴシック" pitchFamily="-28" charset="-128"/>
                <a:cs typeface="+mn-cs"/>
              </a:defRPr>
            </a:lvl4pPr>
            <a:lvl5pPr marL="1143000" indent="-228600" algn="l" defTabSz="457200" rtl="0" eaLnBrk="0" fontAlgn="base" hangingPunct="0">
              <a:spcBef>
                <a:spcPts val="150"/>
              </a:spcBef>
              <a:spcAft>
                <a:spcPct val="0"/>
              </a:spcAft>
              <a:buClr>
                <a:srgbClr val="E55302"/>
              </a:buClr>
              <a:buFont typeface="Arial" charset="0"/>
              <a:buChar char="•"/>
              <a:defRPr sz="1400" kern="1200">
                <a:solidFill>
                  <a:schemeClr val="tx1"/>
                </a:solidFill>
                <a:latin typeface="Calibri"/>
                <a:ea typeface="ＭＳ Ｐゴシック" pitchFamily="-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SMILE Teachers</a:t>
            </a:r>
          </a:p>
          <a:p>
            <a:r>
              <a:rPr lang="en-US" sz="2800" dirty="0"/>
              <a:t>SMILE Clubs</a:t>
            </a:r>
          </a:p>
          <a:p>
            <a:r>
              <a:rPr lang="en-US" sz="2800" dirty="0"/>
              <a:t>Contextual STEM Activities</a:t>
            </a:r>
          </a:p>
          <a:p>
            <a:r>
              <a:rPr lang="en-US" sz="2800" dirty="0"/>
              <a:t>Family and Community Involvement</a:t>
            </a:r>
          </a:p>
          <a:p>
            <a:r>
              <a:rPr lang="en-US" sz="2800" dirty="0"/>
              <a:t>College Connection Events</a:t>
            </a:r>
          </a:p>
          <a:p>
            <a:r>
              <a:rPr lang="en-US" sz="2800" dirty="0"/>
              <a:t>Bridge-to-College </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72909" y="1143000"/>
            <a:ext cx="3728126" cy="4973320"/>
          </a:xfrm>
          <a:prstGeom prst="rect">
            <a:avLst/>
          </a:prstGeom>
        </p:spPr>
      </p:pic>
    </p:spTree>
    <p:extLst>
      <p:ext uri="{BB962C8B-B14F-4D97-AF65-F5344CB8AC3E}">
        <p14:creationId xmlns:p14="http://schemas.microsoft.com/office/powerpoint/2010/main" val="166837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02" y="485782"/>
            <a:ext cx="7315200" cy="685800"/>
          </a:xfrm>
        </p:spPr>
        <p:txBody>
          <a:bodyPr/>
          <a:lstStyle/>
          <a:p>
            <a:r>
              <a:rPr lang="en-US" sz="3600" b="1" dirty="0"/>
              <a:t>Teacher PD Impacts</a:t>
            </a:r>
          </a:p>
        </p:txBody>
      </p:sp>
      <p:sp>
        <p:nvSpPr>
          <p:cNvPr id="3" name="TextBox 2"/>
          <p:cNvSpPr txBox="1"/>
          <p:nvPr/>
        </p:nvSpPr>
        <p:spPr>
          <a:xfrm>
            <a:off x="642785" y="1776054"/>
            <a:ext cx="7790896" cy="4339650"/>
          </a:xfrm>
          <a:prstGeom prst="rect">
            <a:avLst/>
          </a:prstGeom>
          <a:noFill/>
        </p:spPr>
        <p:txBody>
          <a:bodyPr wrap="square" rtlCol="0">
            <a:spAutoFit/>
          </a:bodyPr>
          <a:lstStyle/>
          <a:p>
            <a:pPr marL="285750" indent="-285750">
              <a:buFont typeface="Arial" charset="0"/>
              <a:buChar char="•"/>
            </a:pPr>
            <a:endParaRPr lang="en-US" sz="1000" b="1" dirty="0"/>
          </a:p>
          <a:p>
            <a:pPr marL="285750" indent="-285750">
              <a:buFont typeface="Wingdings" panose="05000000000000000000" pitchFamily="2" charset="2"/>
              <a:buChar char="q"/>
            </a:pPr>
            <a:r>
              <a:rPr lang="en-US" sz="2400" b="1" i="1" dirty="0"/>
              <a:t>“This is the only STEM PD I receive all year and can’t wait to come to the workshops!” </a:t>
            </a:r>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r>
              <a:rPr lang="en-US" sz="2400" b="1" i="1" dirty="0"/>
              <a:t>“My favorite part is meeting the other teachers and sharing activities and teaching strategies.”</a:t>
            </a:r>
          </a:p>
          <a:p>
            <a:pPr marL="285750" indent="-285750">
              <a:buFont typeface="Wingdings" panose="05000000000000000000" pitchFamily="2" charset="2"/>
              <a:buChar char="q"/>
            </a:pPr>
            <a:endParaRPr lang="en-US" sz="2400" b="1" i="1" dirty="0"/>
          </a:p>
          <a:p>
            <a:pPr marL="285750" indent="-285750">
              <a:buFont typeface="Wingdings" panose="05000000000000000000" pitchFamily="2" charset="2"/>
              <a:buChar char="q"/>
            </a:pPr>
            <a:r>
              <a:rPr lang="en-US" sz="2400" b="1" i="1" dirty="0"/>
              <a:t>“Because of SMILE workshops and the activities I receive, I am a resource for the other teachers in my department.” </a:t>
            </a:r>
            <a:endParaRPr lang="en-US" sz="2800" b="1" dirty="0"/>
          </a:p>
          <a:p>
            <a:endParaRPr lang="en-US" sz="2800" b="1" dirty="0"/>
          </a:p>
          <a:p>
            <a:endParaRPr lang="en-US" sz="2800" b="1" dirty="0"/>
          </a:p>
        </p:txBody>
      </p:sp>
      <p:sp>
        <p:nvSpPr>
          <p:cNvPr id="4" name="TextBox 3"/>
          <p:cNvSpPr txBox="1"/>
          <p:nvPr/>
        </p:nvSpPr>
        <p:spPr>
          <a:xfrm>
            <a:off x="752429" y="1314389"/>
            <a:ext cx="4403000" cy="461665"/>
          </a:xfrm>
          <a:prstGeom prst="rect">
            <a:avLst/>
          </a:prstGeom>
          <a:noFill/>
        </p:spPr>
        <p:txBody>
          <a:bodyPr wrap="none" rtlCol="0">
            <a:spAutoFit/>
          </a:bodyPr>
          <a:lstStyle/>
          <a:p>
            <a:r>
              <a:rPr lang="en-US" sz="2400" b="1" u="sng" dirty="0"/>
              <a:t>Workshop Survey Feedback</a:t>
            </a:r>
          </a:p>
        </p:txBody>
      </p:sp>
    </p:spTree>
    <p:extLst>
      <p:ext uri="{BB962C8B-B14F-4D97-AF65-F5344CB8AC3E}">
        <p14:creationId xmlns:p14="http://schemas.microsoft.com/office/powerpoint/2010/main" val="268326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le.dev.acquia.cws.oregonstate.edu/sites/smile.oregonstate.edu/files/smilemissiongraphic_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38666" y="145690"/>
            <a:ext cx="5767251" cy="648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1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SMILE Teachers</a:t>
            </a:r>
          </a:p>
        </p:txBody>
      </p:sp>
      <p:sp>
        <p:nvSpPr>
          <p:cNvPr id="3" name="Content Placeholder 2"/>
          <p:cNvSpPr>
            <a:spLocks noGrp="1"/>
          </p:cNvSpPr>
          <p:nvPr>
            <p:ph sz="half" idx="1"/>
          </p:nvPr>
        </p:nvSpPr>
        <p:spPr/>
        <p:txBody>
          <a:bodyPr/>
          <a:lstStyle/>
          <a:p>
            <a:r>
              <a:rPr lang="en-US" dirty="0"/>
              <a:t>The Heart and Soul of the SMILE Program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1839095"/>
            <a:ext cx="7300502" cy="4104505"/>
          </a:xfrm>
          <a:prstGeom prst="rect">
            <a:avLst/>
          </a:prstGeom>
        </p:spPr>
      </p:pic>
    </p:spTree>
    <p:extLst>
      <p:ext uri="{BB962C8B-B14F-4D97-AF65-F5344CB8AC3E}">
        <p14:creationId xmlns:p14="http://schemas.microsoft.com/office/powerpoint/2010/main" val="19258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SMILE Clubs</a:t>
            </a:r>
          </a:p>
        </p:txBody>
      </p:sp>
      <p:sp>
        <p:nvSpPr>
          <p:cNvPr id="3" name="Content Placeholder 2"/>
          <p:cNvSpPr>
            <a:spLocks noGrp="1"/>
          </p:cNvSpPr>
          <p:nvPr>
            <p:ph sz="half" idx="1"/>
          </p:nvPr>
        </p:nvSpPr>
        <p:spPr>
          <a:xfrm>
            <a:off x="675640" y="1283970"/>
            <a:ext cx="2968978" cy="4572000"/>
          </a:xfrm>
        </p:spPr>
        <p:txBody>
          <a:bodyPr/>
          <a:lstStyle/>
          <a:p>
            <a:r>
              <a:rPr lang="en-US" b="1" dirty="0"/>
              <a:t>Elementary </a:t>
            </a:r>
            <a:r>
              <a:rPr lang="en-US" i="1" dirty="0"/>
              <a:t>“Becoming Scientists”</a:t>
            </a:r>
          </a:p>
          <a:p>
            <a:r>
              <a:rPr lang="en-US" b="1" dirty="0"/>
              <a:t>Middle School </a:t>
            </a:r>
            <a:r>
              <a:rPr lang="en-US" i="1" dirty="0"/>
              <a:t>“Growing Into Problem Solvers”</a:t>
            </a:r>
          </a:p>
          <a:p>
            <a:r>
              <a:rPr lang="en-US" b="1" dirty="0"/>
              <a:t>High School </a:t>
            </a:r>
            <a:r>
              <a:rPr lang="en-US" i="1" dirty="0"/>
              <a:t>“Serving As Informed Community Voices”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0" y="1050290"/>
            <a:ext cx="5021862" cy="5039360"/>
          </a:xfrm>
          <a:prstGeom prst="rect">
            <a:avLst/>
          </a:prstGeom>
        </p:spPr>
      </p:pic>
    </p:spTree>
    <p:extLst>
      <p:ext uri="{BB962C8B-B14F-4D97-AF65-F5344CB8AC3E}">
        <p14:creationId xmlns:p14="http://schemas.microsoft.com/office/powerpoint/2010/main" val="84265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Contextual </a:t>
            </a:r>
            <a:r>
              <a:rPr lang="en-US" sz="4000"/>
              <a:t>STEM Activities </a:t>
            </a:r>
            <a:endParaRPr lang="en-US" sz="4000" dirty="0"/>
          </a:p>
        </p:txBody>
      </p:sp>
      <p:sp>
        <p:nvSpPr>
          <p:cNvPr id="3" name="Content Placeholder 2"/>
          <p:cNvSpPr>
            <a:spLocks noGrp="1"/>
          </p:cNvSpPr>
          <p:nvPr>
            <p:ph sz="half" idx="1"/>
          </p:nvPr>
        </p:nvSpPr>
        <p:spPr/>
        <p:txBody>
          <a:bodyPr/>
          <a:lstStyle/>
          <a:p>
            <a:r>
              <a:rPr lang="en-US" dirty="0"/>
              <a:t>Teacher Workshops</a:t>
            </a:r>
          </a:p>
          <a:p>
            <a:r>
              <a:rPr lang="en-US" dirty="0"/>
              <a:t>SMILE Website </a:t>
            </a:r>
          </a:p>
          <a:p>
            <a:r>
              <a:rPr lang="en-US" dirty="0"/>
              <a:t>SMILE Blog</a:t>
            </a:r>
          </a:p>
          <a:p>
            <a:r>
              <a:rPr lang="en-US" dirty="0"/>
              <a:t>SMILE Webinars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8340" y="1259840"/>
            <a:ext cx="4098460" cy="212598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830" y="3586539"/>
            <a:ext cx="2322450" cy="258566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090" y="3888740"/>
            <a:ext cx="3082290" cy="2054860"/>
          </a:xfrm>
          <a:prstGeom prst="rect">
            <a:avLst/>
          </a:prstGeom>
        </p:spPr>
      </p:pic>
    </p:spTree>
    <p:extLst>
      <p:ext uri="{BB962C8B-B14F-4D97-AF65-F5344CB8AC3E}">
        <p14:creationId xmlns:p14="http://schemas.microsoft.com/office/powerpoint/2010/main" val="186587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Family and </a:t>
            </a:r>
            <a:r>
              <a:rPr lang="en-US" sz="3600"/>
              <a:t>Community Involvement </a:t>
            </a:r>
            <a:endParaRPr lang="en-US" sz="3600" dirty="0"/>
          </a:p>
        </p:txBody>
      </p:sp>
      <p:sp>
        <p:nvSpPr>
          <p:cNvPr id="3" name="Content Placeholder 2"/>
          <p:cNvSpPr>
            <a:spLocks noGrp="1"/>
          </p:cNvSpPr>
          <p:nvPr>
            <p:ph sz="half" idx="1"/>
          </p:nvPr>
        </p:nvSpPr>
        <p:spPr>
          <a:xfrm>
            <a:off x="1143000" y="1391920"/>
            <a:ext cx="7543800" cy="4572000"/>
          </a:xfrm>
        </p:spPr>
        <p:txBody>
          <a:bodyPr/>
          <a:lstStyle/>
          <a:p>
            <a:r>
              <a:rPr lang="en-US" dirty="0"/>
              <a:t>Family Math and Science Nights (FMSN)</a:t>
            </a:r>
          </a:p>
        </p:txBody>
      </p:sp>
      <p:pic>
        <p:nvPicPr>
          <p:cNvPr id="4" name="Picture 3" descr="P3080018_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 y="2106836"/>
            <a:ext cx="4279096" cy="284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nualReport_2006 -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6660" y="2106836"/>
            <a:ext cx="3822700" cy="283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1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College Connection Events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38107" y="1251744"/>
            <a:ext cx="3152986" cy="2364740"/>
          </a:xfr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43830" y="1143000"/>
            <a:ext cx="3442970" cy="258222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107" y="3848100"/>
            <a:ext cx="2827735" cy="28956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1600" y="3962400"/>
            <a:ext cx="3718560" cy="2788920"/>
          </a:xfrm>
          <a:prstGeom prst="rect">
            <a:avLst/>
          </a:prstGeom>
        </p:spPr>
      </p:pic>
    </p:spTree>
    <p:extLst>
      <p:ext uri="{BB962C8B-B14F-4D97-AF65-F5344CB8AC3E}">
        <p14:creationId xmlns:p14="http://schemas.microsoft.com/office/powerpoint/2010/main" val="205049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Bridge-to-College</a:t>
            </a:r>
          </a:p>
        </p:txBody>
      </p:sp>
      <p:sp>
        <p:nvSpPr>
          <p:cNvPr id="3" name="Content Placeholder 2"/>
          <p:cNvSpPr>
            <a:spLocks noGrp="1"/>
          </p:cNvSpPr>
          <p:nvPr>
            <p:ph sz="half" idx="1"/>
          </p:nvPr>
        </p:nvSpPr>
        <p:spPr/>
        <p:txBody>
          <a:bodyPr/>
          <a:lstStyle/>
          <a:p>
            <a:r>
              <a:rPr lang="en-US" dirty="0"/>
              <a:t>For SMILE students transitioning to OSU</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7200" y="1859280"/>
            <a:ext cx="5750560" cy="4312920"/>
          </a:xfrm>
          <a:prstGeom prst="rect">
            <a:avLst/>
          </a:prstGeom>
        </p:spPr>
      </p:pic>
    </p:spTree>
    <p:extLst>
      <p:ext uri="{BB962C8B-B14F-4D97-AF65-F5344CB8AC3E}">
        <p14:creationId xmlns:p14="http://schemas.microsoft.com/office/powerpoint/2010/main" val="121128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Teacher Expectations</a:t>
            </a:r>
          </a:p>
        </p:txBody>
      </p:sp>
      <p:pic>
        <p:nvPicPr>
          <p:cNvPr id="4" name="Content Placeholder 3"/>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934197" y="1724809"/>
            <a:ext cx="3752603" cy="3048000"/>
          </a:xfrm>
        </p:spPr>
      </p:pic>
      <p:sp>
        <p:nvSpPr>
          <p:cNvPr id="6" name="TextBox 5"/>
          <p:cNvSpPr txBox="1"/>
          <p:nvPr/>
        </p:nvSpPr>
        <p:spPr>
          <a:xfrm>
            <a:off x="607371" y="1402080"/>
            <a:ext cx="4143923" cy="4524315"/>
          </a:xfrm>
          <a:prstGeom prst="rect">
            <a:avLst/>
          </a:prstGeom>
          <a:noFill/>
        </p:spPr>
        <p:txBody>
          <a:bodyPr wrap="square" rtlCol="0">
            <a:spAutoFit/>
          </a:bodyPr>
          <a:lstStyle/>
          <a:p>
            <a:pPr marL="342900" indent="-342900">
              <a:buFont typeface="Arial" charset="0"/>
              <a:buChar char="•"/>
            </a:pPr>
            <a:r>
              <a:rPr lang="en-US" sz="2400" dirty="0">
                <a:latin typeface="+mn-lt"/>
              </a:rPr>
              <a:t>Attend all workshops</a:t>
            </a:r>
          </a:p>
          <a:p>
            <a:pPr marL="342900" indent="-342900">
              <a:buFont typeface="Arial" charset="0"/>
              <a:buChar char="•"/>
            </a:pPr>
            <a:r>
              <a:rPr lang="en-US" sz="2400" dirty="0">
                <a:latin typeface="+mn-lt"/>
              </a:rPr>
              <a:t>Recruit eligible students</a:t>
            </a:r>
          </a:p>
          <a:p>
            <a:pPr marL="342900" indent="-342900">
              <a:buFont typeface="Arial" charset="0"/>
              <a:buChar char="•"/>
            </a:pPr>
            <a:r>
              <a:rPr lang="en-US" sz="2400" dirty="0">
                <a:latin typeface="+mn-lt"/>
              </a:rPr>
              <a:t>Hold weekly club meetings</a:t>
            </a:r>
          </a:p>
          <a:p>
            <a:pPr marL="342900" indent="-342900">
              <a:buFont typeface="Arial" charset="0"/>
              <a:buChar char="•"/>
            </a:pPr>
            <a:r>
              <a:rPr lang="en-US" sz="2400" dirty="0">
                <a:latin typeface="+mn-lt"/>
              </a:rPr>
              <a:t>Complete weekly club logs</a:t>
            </a:r>
          </a:p>
          <a:p>
            <a:pPr marL="342900" indent="-342900">
              <a:buFont typeface="Arial" charset="0"/>
              <a:buChar char="•"/>
            </a:pPr>
            <a:r>
              <a:rPr lang="en-US" sz="2400" dirty="0">
                <a:latin typeface="+mn-lt"/>
              </a:rPr>
              <a:t>Attend annual college connection events</a:t>
            </a:r>
          </a:p>
          <a:p>
            <a:pPr marL="342900" indent="-342900">
              <a:buFont typeface="Arial" charset="0"/>
              <a:buChar char="•"/>
            </a:pPr>
            <a:r>
              <a:rPr lang="en-US" sz="2400" dirty="0">
                <a:latin typeface="+mn-lt"/>
              </a:rPr>
              <a:t>Stay in regular communication with the SMILE office</a:t>
            </a:r>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166928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3838" y="1983276"/>
            <a:ext cx="7192962" cy="3878262"/>
          </a:xfrm>
          <a:prstGeom prst="rect">
            <a:avLst/>
          </a:prstGeom>
        </p:spPr>
        <p:txBody>
          <a:bodyPr>
            <a:spAutoFit/>
          </a:bodyPr>
          <a:lstStyle>
            <a:lvl1pPr eaLnBrk="0" hangingPunct="0">
              <a:defRPr sz="1600" b="1">
                <a:solidFill>
                  <a:schemeClr val="tx1"/>
                </a:solidFill>
                <a:latin typeface="Zurich Lt BT" pitchFamily="34" charset="0"/>
                <a:ea typeface="ＭＳ Ｐゴシック" panose="020B0600070205080204" pitchFamily="34" charset="-128"/>
              </a:defRPr>
            </a:lvl1pPr>
            <a:lvl2pPr marL="742950" indent="-285750" eaLnBrk="0" hangingPunct="0">
              <a:defRPr sz="1600" b="1">
                <a:solidFill>
                  <a:schemeClr val="tx1"/>
                </a:solidFill>
                <a:latin typeface="Zurich Lt BT" pitchFamily="34" charset="0"/>
                <a:ea typeface="ＭＳ Ｐゴシック" panose="020B0600070205080204" pitchFamily="34" charset="-128"/>
              </a:defRPr>
            </a:lvl2pPr>
            <a:lvl3pPr marL="1143000" indent="-228600" eaLnBrk="0" hangingPunct="0">
              <a:defRPr sz="1600" b="1">
                <a:solidFill>
                  <a:schemeClr val="tx1"/>
                </a:solidFill>
                <a:latin typeface="Zurich Lt BT" pitchFamily="34" charset="0"/>
                <a:ea typeface="ＭＳ Ｐゴシック" panose="020B0600070205080204" pitchFamily="34" charset="-128"/>
              </a:defRPr>
            </a:lvl3pPr>
            <a:lvl4pPr marL="1600200" indent="-228600" eaLnBrk="0" hangingPunct="0">
              <a:defRPr sz="1600" b="1">
                <a:solidFill>
                  <a:schemeClr val="tx1"/>
                </a:solidFill>
                <a:latin typeface="Zurich Lt BT" pitchFamily="34" charset="0"/>
                <a:ea typeface="ＭＳ Ｐゴシック" panose="020B0600070205080204" pitchFamily="34" charset="-128"/>
              </a:defRPr>
            </a:lvl4pPr>
            <a:lvl5pPr marL="2057400" indent="-228600" eaLnBrk="0" hangingPunct="0">
              <a:defRPr sz="1600" b="1">
                <a:solidFill>
                  <a:schemeClr val="tx1"/>
                </a:solidFill>
                <a:latin typeface="Zurich Lt BT"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9pPr>
          </a:lstStyle>
          <a:p>
            <a:pPr eaLnBrk="1" hangingPunct="1">
              <a:spcAft>
                <a:spcPts val="1800"/>
              </a:spcAft>
            </a:pP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There is no rational reason why we should be able to identify someone</a:t>
            </a:r>
            <a:r>
              <a:rPr lang="en-US"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s ethnicity by whether they attend and succeed in college.</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 Mimi </a:t>
            </a:r>
            <a:r>
              <a:rPr lang="en-US" altLang="ja-JP" sz="2400" dirty="0" err="1">
                <a:solidFill>
                  <a:srgbClr val="000090"/>
                </a:solidFill>
                <a:latin typeface="Calibri" panose="020F0502020204030204" pitchFamily="34" charset="0"/>
              </a:rPr>
              <a:t>Orzech</a:t>
            </a:r>
            <a:r>
              <a:rPr lang="en-US" altLang="ja-JP" sz="2400" dirty="0">
                <a:solidFill>
                  <a:srgbClr val="000090"/>
                </a:solidFill>
                <a:latin typeface="Calibri" panose="020F0502020204030204" pitchFamily="34" charset="0"/>
              </a:rPr>
              <a:t>, founder</a:t>
            </a:r>
          </a:p>
          <a:p>
            <a:pPr eaLnBrk="1" hangingPunct="1">
              <a:spcAft>
                <a:spcPts val="1800"/>
              </a:spcAft>
            </a:pPr>
            <a:r>
              <a:rPr lang="en-US" altLang="en-US" sz="2400" dirty="0">
                <a:solidFill>
                  <a:srgbClr val="000090"/>
                </a:solidFill>
                <a:latin typeface="Calibri" panose="020F0502020204030204" pitchFamily="34" charset="0"/>
              </a:rPr>
              <a:t>Motivation--Help students and their families overcome intrinsic and extrinsic barriers for these students to a vivid academic future.</a:t>
            </a:r>
          </a:p>
          <a:p>
            <a:pPr eaLnBrk="1" hangingPunct="1">
              <a:spcAft>
                <a:spcPts val="1800"/>
              </a:spcAft>
            </a:pPr>
            <a:r>
              <a:rPr lang="en-US" altLang="en-US" sz="2400" dirty="0">
                <a:solidFill>
                  <a:srgbClr val="000090"/>
                </a:solidFill>
                <a:latin typeface="Calibri" panose="020F0502020204030204" pitchFamily="34" charset="0"/>
              </a:rPr>
              <a:t>Assure </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equal</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 access to higher education so as to increase the number of underrepresented youth who aspire to and attend higher education</a:t>
            </a:r>
            <a:endParaRPr lang="en-US" altLang="en-US" sz="2400" dirty="0">
              <a:solidFill>
                <a:srgbClr val="000090"/>
              </a:solidFill>
              <a:latin typeface="Calibri" panose="020F0502020204030204" pitchFamily="34" charset="0"/>
            </a:endParaRPr>
          </a:p>
        </p:txBody>
      </p:sp>
      <p:sp>
        <p:nvSpPr>
          <p:cNvPr id="5" name="TextBox 4"/>
          <p:cNvSpPr txBox="1"/>
          <p:nvPr/>
        </p:nvSpPr>
        <p:spPr>
          <a:xfrm>
            <a:off x="1493838" y="1157796"/>
            <a:ext cx="4762500" cy="584775"/>
          </a:xfrm>
          <a:prstGeom prst="rect">
            <a:avLst/>
          </a:prstGeom>
          <a:noFill/>
        </p:spPr>
        <p:txBody>
          <a:bodyPr>
            <a:spAutoFit/>
          </a:bodyPr>
          <a:lstStyle/>
          <a:p>
            <a:pPr>
              <a:defRPr/>
            </a:pPr>
            <a:r>
              <a:rPr lang="en-US" sz="3200" dirty="0">
                <a:solidFill>
                  <a:srgbClr val="000090"/>
                </a:solidFill>
                <a:latin typeface="+mn-lt"/>
                <a:ea typeface="ＭＳ Ｐゴシック" charset="0"/>
                <a:cs typeface="ＭＳ Ｐゴシック" charset="0"/>
              </a:rPr>
              <a:t>Founded 1987</a:t>
            </a:r>
            <a:endParaRPr lang="en-US" sz="3200" dirty="0">
              <a:latin typeface="+mn-lt"/>
              <a:ea typeface="ＭＳ Ｐゴシック" charset="0"/>
              <a:cs typeface="ＭＳ Ｐゴシック" charset="0"/>
            </a:endParaRPr>
          </a:p>
        </p:txBody>
      </p:sp>
      <p:sp>
        <p:nvSpPr>
          <p:cNvPr id="6" name="Title 1"/>
          <p:cNvSpPr>
            <a:spLocks noGrp="1"/>
          </p:cNvSpPr>
          <p:nvPr>
            <p:ph type="title"/>
          </p:nvPr>
        </p:nvSpPr>
        <p:spPr>
          <a:xfrm>
            <a:off x="646614" y="65958"/>
            <a:ext cx="7543800" cy="685800"/>
          </a:xfrm>
        </p:spPr>
        <p:txBody>
          <a:bodyPr/>
          <a:lstStyle/>
          <a:p>
            <a:r>
              <a:rPr lang="en-US" sz="3600" b="1" dirty="0"/>
              <a:t>The SMILE Program</a:t>
            </a:r>
            <a:br>
              <a:rPr lang="en-US" sz="3600" b="1" dirty="0"/>
            </a:br>
            <a:r>
              <a:rPr lang="en-US" sz="2400" b="1" dirty="0"/>
              <a:t>Science and Math Investigative Learning Experience</a:t>
            </a:r>
            <a:endParaRPr lang="en-US" b="1" dirty="0"/>
          </a:p>
        </p:txBody>
      </p:sp>
    </p:spTree>
    <p:extLst>
      <p:ext uri="{BB962C8B-B14F-4D97-AF65-F5344CB8AC3E}">
        <p14:creationId xmlns:p14="http://schemas.microsoft.com/office/powerpoint/2010/main" val="92782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Questions</a:t>
            </a:r>
          </a:p>
        </p:txBody>
      </p:sp>
      <p:pic>
        <p:nvPicPr>
          <p:cNvPr id="4" name="Content Placeholder 3"/>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143000" y="2171700"/>
            <a:ext cx="7543800" cy="2971800"/>
          </a:xfrm>
        </p:spPr>
      </p:pic>
    </p:spTree>
    <p:extLst>
      <p:ext uri="{BB962C8B-B14F-4D97-AF65-F5344CB8AC3E}">
        <p14:creationId xmlns:p14="http://schemas.microsoft.com/office/powerpoint/2010/main" val="135337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14" y="116384"/>
            <a:ext cx="7543800" cy="685800"/>
          </a:xfrm>
        </p:spPr>
        <p:txBody>
          <a:bodyPr/>
          <a:lstStyle/>
          <a:p>
            <a:r>
              <a:rPr lang="en-US" sz="3600" b="1" dirty="0"/>
              <a:t>The SMILE Program</a:t>
            </a:r>
            <a:br>
              <a:rPr lang="en-US" sz="3600" b="1" dirty="0"/>
            </a:br>
            <a:r>
              <a:rPr lang="en-US" sz="2400" b="1" dirty="0"/>
              <a:t>Science and Math Investigative Learning Experience</a:t>
            </a:r>
            <a:endParaRPr lang="en-US" b="1" dirty="0"/>
          </a:p>
        </p:txBody>
      </p:sp>
      <p:sp>
        <p:nvSpPr>
          <p:cNvPr id="3" name="TextBox 2"/>
          <p:cNvSpPr txBox="1"/>
          <p:nvPr/>
        </p:nvSpPr>
        <p:spPr>
          <a:xfrm>
            <a:off x="646614" y="1097212"/>
            <a:ext cx="7801437" cy="5416868"/>
          </a:xfrm>
          <a:prstGeom prst="rect">
            <a:avLst/>
          </a:prstGeom>
          <a:noFill/>
        </p:spPr>
        <p:txBody>
          <a:bodyPr wrap="square" rtlCol="0">
            <a:spAutoFit/>
          </a:bodyPr>
          <a:lstStyle/>
          <a:p>
            <a:r>
              <a:rPr lang="en-US" sz="2400" b="1" dirty="0"/>
              <a:t>Our mission</a:t>
            </a:r>
            <a:r>
              <a:rPr lang="en-US" sz="2400" dirty="0"/>
              <a:t> </a:t>
            </a:r>
            <a:r>
              <a:rPr lang="en-US" sz="2000" dirty="0"/>
              <a:t>is to increase underrepresented students’ success in STEM degree programs and careers, and to deliver high-quality teacher professional development.</a:t>
            </a:r>
          </a:p>
          <a:p>
            <a:endParaRPr lang="en-US" dirty="0"/>
          </a:p>
          <a:p>
            <a:r>
              <a:rPr lang="en-US" sz="2400" b="1" dirty="0"/>
              <a:t>Historically underrepresented and other educationally under-served students:</a:t>
            </a:r>
          </a:p>
          <a:p>
            <a:endParaRPr lang="en-US" sz="2400" b="1" dirty="0"/>
          </a:p>
          <a:p>
            <a:pPr marL="342900" indent="-342900">
              <a:buFont typeface="Arial" panose="020B0604020202020204" pitchFamily="34" charset="0"/>
              <a:buChar char="•"/>
            </a:pPr>
            <a:r>
              <a:rPr lang="en-US" sz="2400" b="1" dirty="0"/>
              <a:t>“Minority students” underrepresented in STEM by race, ethnicity or gender.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Low Income, qualify for Free and Reduced Lunch</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“First generation to college”: neither parent attained a Bachelor’s Degree</a:t>
            </a:r>
          </a:p>
          <a:p>
            <a:endParaRPr lang="en-US" sz="2400" dirty="0"/>
          </a:p>
        </p:txBody>
      </p:sp>
    </p:spTree>
    <p:extLst>
      <p:ext uri="{BB962C8B-B14F-4D97-AF65-F5344CB8AC3E}">
        <p14:creationId xmlns:p14="http://schemas.microsoft.com/office/powerpoint/2010/main" val="230643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6973" y="246685"/>
            <a:ext cx="7801437" cy="6586418"/>
          </a:xfrm>
          <a:prstGeom prst="rect">
            <a:avLst/>
          </a:prstGeom>
          <a:noFill/>
        </p:spPr>
        <p:txBody>
          <a:bodyPr wrap="square" rtlCol="0">
            <a:spAutoFit/>
          </a:bodyPr>
          <a:lstStyle/>
          <a:p>
            <a:r>
              <a:rPr lang="en-US" sz="2800" b="1" dirty="0"/>
              <a:t>SMILE Program Design</a:t>
            </a:r>
          </a:p>
          <a:p>
            <a:endParaRPr lang="en-US" sz="1400" b="1" dirty="0"/>
          </a:p>
          <a:p>
            <a:r>
              <a:rPr lang="en-US" sz="2400" b="1" dirty="0"/>
              <a:t>1) Teacher Professional Development</a:t>
            </a:r>
          </a:p>
          <a:p>
            <a:pPr marL="800100" lvl="1" indent="-342900">
              <a:buFont typeface="Arial" panose="020B0604020202020204" pitchFamily="34" charset="0"/>
              <a:buChar char="•"/>
            </a:pPr>
            <a:r>
              <a:rPr lang="en-US" sz="2400" b="1" dirty="0"/>
              <a:t>Over 400 SMILE teachers since 1987</a:t>
            </a:r>
          </a:p>
          <a:p>
            <a:pPr marL="800100" lvl="1" indent="-342900">
              <a:buFont typeface="Arial" panose="020B0604020202020204" pitchFamily="34" charset="0"/>
              <a:buChar char="•"/>
            </a:pPr>
            <a:r>
              <a:rPr lang="en-US" sz="2400" b="1" dirty="0"/>
              <a:t>65 teachers in 2018 </a:t>
            </a:r>
          </a:p>
          <a:p>
            <a:endParaRPr lang="en-US" sz="2400" b="1" dirty="0"/>
          </a:p>
          <a:p>
            <a:r>
              <a:rPr lang="en-US" sz="2400" b="1" dirty="0"/>
              <a:t>2) Afterschool club pipeline from 4</a:t>
            </a:r>
            <a:r>
              <a:rPr lang="en-US" sz="2400" b="1" baseline="30000" dirty="0"/>
              <a:t>th</a:t>
            </a:r>
            <a:r>
              <a:rPr lang="en-US" sz="2400" b="1" dirty="0"/>
              <a:t>-12</a:t>
            </a:r>
            <a:r>
              <a:rPr lang="en-US" sz="2400" b="1" baseline="30000" dirty="0"/>
              <a:t>th</a:t>
            </a:r>
            <a:r>
              <a:rPr lang="en-US" sz="2400" b="1" dirty="0"/>
              <a:t> grades</a:t>
            </a:r>
          </a:p>
          <a:p>
            <a:pPr marL="800100" lvl="1" indent="-342900">
              <a:buFont typeface="Arial" panose="020B0604020202020204" pitchFamily="34" charset="0"/>
              <a:buChar char="•"/>
            </a:pPr>
            <a:r>
              <a:rPr lang="en-US" sz="2400" b="1" dirty="0"/>
              <a:t>39 clubs, 18 communities, 707 students in 2017</a:t>
            </a:r>
          </a:p>
          <a:p>
            <a:endParaRPr lang="en-US" sz="2400" b="1" dirty="0"/>
          </a:p>
          <a:p>
            <a:r>
              <a:rPr lang="en-US" sz="2400" b="1" dirty="0"/>
              <a:t>3) College Connection Events</a:t>
            </a:r>
          </a:p>
          <a:p>
            <a:pPr marL="800100" lvl="1" indent="-342900">
              <a:buFont typeface="Arial" panose="020B0604020202020204" pitchFamily="34" charset="0"/>
              <a:buChar char="•"/>
            </a:pPr>
            <a:r>
              <a:rPr lang="en-US" sz="2400" b="1" dirty="0"/>
              <a:t>522 students visited OSU for STEM challenge capstone</a:t>
            </a:r>
          </a:p>
          <a:p>
            <a:pPr lvl="1"/>
            <a:endParaRPr lang="en-US" sz="2400" b="1" dirty="0"/>
          </a:p>
          <a:p>
            <a:r>
              <a:rPr lang="en-US" sz="2400" b="1" dirty="0"/>
              <a:t>4) Community Engagement</a:t>
            </a:r>
          </a:p>
          <a:p>
            <a:pPr marL="800100" lvl="1" indent="-342900">
              <a:buFont typeface="Arial" panose="020B0604020202020204" pitchFamily="34" charset="0"/>
              <a:buChar char="•"/>
            </a:pPr>
            <a:r>
              <a:rPr lang="en-US" sz="2400" b="1" dirty="0"/>
              <a:t>Family Math and Science Nights</a:t>
            </a:r>
          </a:p>
          <a:p>
            <a:endParaRPr lang="en-US" sz="2400" b="1" dirty="0"/>
          </a:p>
          <a:p>
            <a:endParaRPr lang="en-US" sz="2000" dirty="0"/>
          </a:p>
        </p:txBody>
      </p:sp>
    </p:spTree>
    <p:extLst>
      <p:ext uri="{BB962C8B-B14F-4D97-AF65-F5344CB8AC3E}">
        <p14:creationId xmlns:p14="http://schemas.microsoft.com/office/powerpoint/2010/main" val="405443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880" y="206097"/>
            <a:ext cx="7543800" cy="685800"/>
          </a:xfrm>
        </p:spPr>
        <p:txBody>
          <a:bodyPr/>
          <a:lstStyle/>
          <a:p>
            <a:r>
              <a:rPr lang="en-US" b="1" dirty="0"/>
              <a:t>SMILE Clubs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7851" y="644386"/>
            <a:ext cx="6108297" cy="4184241"/>
          </a:xfrm>
          <a:prstGeom prst="rect">
            <a:avLst/>
          </a:prstGeom>
        </p:spPr>
      </p:pic>
      <p:sp>
        <p:nvSpPr>
          <p:cNvPr id="5" name="TextBox 4"/>
          <p:cNvSpPr txBox="1"/>
          <p:nvPr/>
        </p:nvSpPr>
        <p:spPr>
          <a:xfrm>
            <a:off x="4583779" y="3407822"/>
            <a:ext cx="697627" cy="400110"/>
          </a:xfrm>
          <a:prstGeom prst="rect">
            <a:avLst/>
          </a:prstGeom>
          <a:noFill/>
        </p:spPr>
        <p:txBody>
          <a:bodyPr wrap="none" rtlCol="0">
            <a:spAutoFit/>
          </a:bodyPr>
          <a:lstStyle/>
          <a:p>
            <a:r>
              <a:rPr lang="en-US" sz="2000" b="1" dirty="0">
                <a:solidFill>
                  <a:schemeClr val="bg1"/>
                </a:solidFill>
              </a:rPr>
              <a:t>44%</a:t>
            </a:r>
          </a:p>
        </p:txBody>
      </p:sp>
      <p:sp>
        <p:nvSpPr>
          <p:cNvPr id="7" name="TextBox 6"/>
          <p:cNvSpPr txBox="1"/>
          <p:nvPr/>
        </p:nvSpPr>
        <p:spPr>
          <a:xfrm>
            <a:off x="4338157" y="1794808"/>
            <a:ext cx="646331" cy="369332"/>
          </a:xfrm>
          <a:prstGeom prst="rect">
            <a:avLst/>
          </a:prstGeom>
          <a:noFill/>
        </p:spPr>
        <p:txBody>
          <a:bodyPr wrap="none" rtlCol="0">
            <a:spAutoFit/>
          </a:bodyPr>
          <a:lstStyle/>
          <a:p>
            <a:r>
              <a:rPr lang="en-US" b="1" dirty="0">
                <a:solidFill>
                  <a:schemeClr val="bg1"/>
                </a:solidFill>
              </a:rPr>
              <a:t>10%</a:t>
            </a:r>
          </a:p>
        </p:txBody>
      </p:sp>
      <p:sp>
        <p:nvSpPr>
          <p:cNvPr id="9" name="TextBox 8"/>
          <p:cNvSpPr txBox="1"/>
          <p:nvPr/>
        </p:nvSpPr>
        <p:spPr>
          <a:xfrm>
            <a:off x="3597056" y="1794808"/>
            <a:ext cx="633571" cy="369332"/>
          </a:xfrm>
          <a:prstGeom prst="rect">
            <a:avLst/>
          </a:prstGeom>
          <a:noFill/>
        </p:spPr>
        <p:txBody>
          <a:bodyPr wrap="none" rtlCol="0">
            <a:spAutoFit/>
          </a:bodyPr>
          <a:lstStyle/>
          <a:p>
            <a:r>
              <a:rPr lang="en-US" b="1" dirty="0">
                <a:solidFill>
                  <a:schemeClr val="bg1"/>
                </a:solidFill>
              </a:rPr>
              <a:t>11%</a:t>
            </a:r>
          </a:p>
        </p:txBody>
      </p:sp>
      <p:sp>
        <p:nvSpPr>
          <p:cNvPr id="10" name="TextBox 9"/>
          <p:cNvSpPr txBox="1"/>
          <p:nvPr/>
        </p:nvSpPr>
        <p:spPr>
          <a:xfrm>
            <a:off x="2950725" y="2890176"/>
            <a:ext cx="646331" cy="369332"/>
          </a:xfrm>
          <a:prstGeom prst="rect">
            <a:avLst/>
          </a:prstGeom>
          <a:noFill/>
        </p:spPr>
        <p:txBody>
          <a:bodyPr wrap="none" rtlCol="0">
            <a:spAutoFit/>
          </a:bodyPr>
          <a:lstStyle/>
          <a:p>
            <a:r>
              <a:rPr lang="en-US" b="1" dirty="0">
                <a:solidFill>
                  <a:schemeClr val="bg1"/>
                </a:solidFill>
              </a:rPr>
              <a:t>32%</a:t>
            </a:r>
          </a:p>
        </p:txBody>
      </p:sp>
      <p:sp>
        <p:nvSpPr>
          <p:cNvPr id="11" name="TextBox 10"/>
          <p:cNvSpPr txBox="1"/>
          <p:nvPr/>
        </p:nvSpPr>
        <p:spPr>
          <a:xfrm>
            <a:off x="3428221" y="4045566"/>
            <a:ext cx="518091" cy="369332"/>
          </a:xfrm>
          <a:prstGeom prst="rect">
            <a:avLst/>
          </a:prstGeom>
          <a:noFill/>
        </p:spPr>
        <p:txBody>
          <a:bodyPr wrap="none" rtlCol="0">
            <a:spAutoFit/>
          </a:bodyPr>
          <a:lstStyle/>
          <a:p>
            <a:r>
              <a:rPr lang="en-US" b="1" dirty="0">
                <a:solidFill>
                  <a:schemeClr val="bg1"/>
                </a:solidFill>
              </a:rPr>
              <a:t>3%</a:t>
            </a:r>
          </a:p>
        </p:txBody>
      </p:sp>
      <p:sp>
        <p:nvSpPr>
          <p:cNvPr id="8" name="Rectangle 7">
            <a:extLst>
              <a:ext uri="{FF2B5EF4-FFF2-40B4-BE49-F238E27FC236}">
                <a16:creationId xmlns:a16="http://schemas.microsoft.com/office/drawing/2014/main" id="{38723D7C-E27E-F54E-BDAA-2926BF427287}"/>
              </a:ext>
            </a:extLst>
          </p:cNvPr>
          <p:cNvSpPr/>
          <p:nvPr/>
        </p:nvSpPr>
        <p:spPr>
          <a:xfrm>
            <a:off x="5626249" y="753035"/>
            <a:ext cx="978946" cy="38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25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34" y="172871"/>
            <a:ext cx="7543800" cy="685800"/>
          </a:xfrm>
        </p:spPr>
        <p:txBody>
          <a:bodyPr/>
          <a:lstStyle/>
          <a:p>
            <a:r>
              <a:rPr lang="en-US" b="1" dirty="0"/>
              <a:t>SMILE Student Impact</a:t>
            </a:r>
          </a:p>
        </p:txBody>
      </p:sp>
      <p:pic>
        <p:nvPicPr>
          <p:cNvPr id="1026" name="Picture 2" descr="http://smile.dev.acquia.cws.oregonstate.edu/sites/smile.oregonstate.edu/files/college_enroll_graph.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66748" y="674253"/>
            <a:ext cx="5828344" cy="49645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661" y="674253"/>
            <a:ext cx="2232493" cy="5109091"/>
          </a:xfrm>
          <a:prstGeom prst="rect">
            <a:avLst/>
          </a:prstGeom>
          <a:noFill/>
        </p:spPr>
        <p:txBody>
          <a:bodyPr wrap="square" rtlCol="0">
            <a:spAutoFit/>
          </a:bodyPr>
          <a:lstStyle/>
          <a:p>
            <a:endParaRPr lang="en-US" b="1" dirty="0"/>
          </a:p>
          <a:p>
            <a:endParaRPr lang="en-US" b="1" dirty="0"/>
          </a:p>
          <a:p>
            <a:r>
              <a:rPr lang="en-US" b="1" i="1" dirty="0"/>
              <a:t>Increased High School graduation </a:t>
            </a:r>
          </a:p>
          <a:p>
            <a:pPr marL="285750" indent="-285750">
              <a:buFont typeface="Arial" panose="020B0604020202020204" pitchFamily="34" charset="0"/>
              <a:buChar char="•"/>
            </a:pPr>
            <a:r>
              <a:rPr lang="en-US" sz="1600" b="1" dirty="0"/>
              <a:t>100% of SMILE seniors graduated last year</a:t>
            </a:r>
          </a:p>
          <a:p>
            <a:endParaRPr lang="en-US" b="1" dirty="0"/>
          </a:p>
          <a:p>
            <a:endParaRPr lang="en-US" b="1" dirty="0"/>
          </a:p>
          <a:p>
            <a:endParaRPr lang="en-US" b="1" dirty="0"/>
          </a:p>
          <a:p>
            <a:r>
              <a:rPr lang="en-US" b="1" i="1" dirty="0"/>
              <a:t>Increased college-going rates:</a:t>
            </a:r>
          </a:p>
          <a:p>
            <a:pPr marL="285750" indent="-285750">
              <a:buFont typeface="Arial" panose="020B0604020202020204" pitchFamily="34" charset="0"/>
              <a:buChar char="•"/>
            </a:pPr>
            <a:r>
              <a:rPr lang="en-US" sz="1600" b="1" dirty="0"/>
              <a:t>The longer a student is in SMILE the more likely they will go to college</a:t>
            </a:r>
          </a:p>
          <a:p>
            <a:endParaRPr lang="en-US" b="1" dirty="0"/>
          </a:p>
          <a:p>
            <a:endParaRPr lang="en-US" b="1" dirty="0"/>
          </a:p>
        </p:txBody>
      </p:sp>
    </p:spTree>
    <p:extLst>
      <p:ext uri="{BB962C8B-B14F-4D97-AF65-F5344CB8AC3E}">
        <p14:creationId xmlns:p14="http://schemas.microsoft.com/office/powerpoint/2010/main" val="20491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685800"/>
          </a:xfrm>
        </p:spPr>
        <p:txBody>
          <a:bodyPr/>
          <a:lstStyle/>
          <a:p>
            <a:r>
              <a:rPr lang="en-US" b="1" dirty="0"/>
              <a:t>SMILE Communities</a:t>
            </a:r>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875" y="685800"/>
            <a:ext cx="7691345" cy="5086350"/>
          </a:xfrm>
          <a:prstGeom prst="rect">
            <a:avLst/>
          </a:prstGeom>
        </p:spPr>
      </p:pic>
      <p:sp>
        <p:nvSpPr>
          <p:cNvPr id="5" name="TextBox 4"/>
          <p:cNvSpPr txBox="1"/>
          <p:nvPr/>
        </p:nvSpPr>
        <p:spPr>
          <a:xfrm>
            <a:off x="2105025" y="5772150"/>
            <a:ext cx="4540025" cy="523220"/>
          </a:xfrm>
          <a:prstGeom prst="rect">
            <a:avLst/>
          </a:prstGeom>
          <a:noFill/>
        </p:spPr>
        <p:txBody>
          <a:bodyPr wrap="none" rtlCol="0">
            <a:spAutoFit/>
          </a:bodyPr>
          <a:lstStyle/>
          <a:p>
            <a:r>
              <a:rPr lang="en-US" sz="2800" b="1" dirty="0"/>
              <a:t>39 clubs, 18 communities</a:t>
            </a:r>
            <a:endParaRPr lang="en-US" sz="2800" dirty="0"/>
          </a:p>
        </p:txBody>
      </p:sp>
      <p:sp>
        <p:nvSpPr>
          <p:cNvPr id="6" name="5-Point Star 5"/>
          <p:cNvSpPr/>
          <p:nvPr/>
        </p:nvSpPr>
        <p:spPr>
          <a:xfrm>
            <a:off x="2476500" y="2200275"/>
            <a:ext cx="314325" cy="314325"/>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1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145280"/>
            <a:ext cx="7315200" cy="685800"/>
          </a:xfrm>
        </p:spPr>
        <p:txBody>
          <a:bodyPr/>
          <a:lstStyle/>
          <a:p>
            <a:r>
              <a:rPr lang="en-US" sz="3600" dirty="0"/>
              <a:t>SMILE Teachers</a:t>
            </a:r>
          </a:p>
        </p:txBody>
      </p:sp>
      <p:sp>
        <p:nvSpPr>
          <p:cNvPr id="3" name="TextBox 2"/>
          <p:cNvSpPr txBox="1"/>
          <p:nvPr/>
        </p:nvSpPr>
        <p:spPr>
          <a:xfrm>
            <a:off x="2023029" y="831080"/>
            <a:ext cx="6112442" cy="2631490"/>
          </a:xfrm>
          <a:prstGeom prst="rect">
            <a:avLst/>
          </a:prstGeom>
          <a:noFill/>
        </p:spPr>
        <p:txBody>
          <a:bodyPr wrap="square" rtlCol="0">
            <a:spAutoFit/>
          </a:bodyPr>
          <a:lstStyle/>
          <a:p>
            <a:pPr marL="285750" indent="-285750">
              <a:buFont typeface="Arial" charset="0"/>
              <a:buChar char="•"/>
            </a:pPr>
            <a:r>
              <a:rPr lang="en-US" sz="2000" b="1" dirty="0"/>
              <a:t>61 teachers total</a:t>
            </a:r>
            <a:endParaRPr lang="en-US" sz="900" b="1" dirty="0"/>
          </a:p>
          <a:p>
            <a:pPr marL="285750" indent="-285750">
              <a:buFont typeface="Arial" charset="0"/>
              <a:buChar char="•"/>
            </a:pPr>
            <a:endParaRPr lang="en-US" sz="700" b="1" dirty="0"/>
          </a:p>
          <a:p>
            <a:pPr marL="285750" indent="-285750">
              <a:buFont typeface="Arial" charset="0"/>
              <a:buChar char="•"/>
            </a:pPr>
            <a:r>
              <a:rPr lang="en-US" sz="2000" b="1" dirty="0"/>
              <a:t>Elementary: 10 Clubs, 18 Teachers</a:t>
            </a:r>
          </a:p>
          <a:p>
            <a:r>
              <a:rPr lang="en-US" sz="700" b="1" dirty="0"/>
              <a:t> </a:t>
            </a:r>
          </a:p>
          <a:p>
            <a:pPr marL="285750" indent="-285750">
              <a:buFont typeface="Arial" charset="0"/>
              <a:buChar char="•"/>
            </a:pPr>
            <a:r>
              <a:rPr lang="en-US" sz="2000" b="1" dirty="0"/>
              <a:t>Middle: 19 Clubs, 28 Teachers</a:t>
            </a:r>
          </a:p>
          <a:p>
            <a:endParaRPr lang="en-US" sz="900" b="1" dirty="0"/>
          </a:p>
          <a:p>
            <a:pPr marL="285750" indent="-285750">
              <a:buFont typeface="Arial" charset="0"/>
              <a:buChar char="•"/>
            </a:pPr>
            <a:r>
              <a:rPr lang="en-US" sz="2000" b="1" dirty="0"/>
              <a:t>High: 10 Clubs, 15 Teachers</a:t>
            </a:r>
          </a:p>
          <a:p>
            <a:r>
              <a:rPr lang="en-US" sz="700" b="1" dirty="0"/>
              <a:t> </a:t>
            </a:r>
          </a:p>
          <a:p>
            <a:pPr marL="285750" indent="-285750">
              <a:buFont typeface="Arial" charset="0"/>
              <a:buChar char="•"/>
            </a:pPr>
            <a:r>
              <a:rPr lang="en-US" sz="2000" b="1" dirty="0"/>
              <a:t>Longest serving teacher: 27 years</a:t>
            </a:r>
          </a:p>
          <a:p>
            <a:r>
              <a:rPr lang="en-US" sz="700" b="1" dirty="0"/>
              <a:t> </a:t>
            </a:r>
          </a:p>
          <a:p>
            <a:pPr marL="285750" indent="-285750">
              <a:buFont typeface="Arial" charset="0"/>
              <a:buChar char="•"/>
            </a:pPr>
            <a:r>
              <a:rPr lang="en-US" sz="2000" b="1" dirty="0"/>
              <a:t>Average teacher tenure in SMILE: 5 years </a:t>
            </a:r>
          </a:p>
          <a:p>
            <a:pPr marL="285750" indent="-285750">
              <a:buFont typeface="Arial" charset="0"/>
              <a:buChar char="•"/>
            </a:pPr>
            <a:endParaRPr lang="en-US" sz="800"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3449" y="3622856"/>
            <a:ext cx="4555967" cy="2739843"/>
          </a:xfrm>
          <a:prstGeom prst="rect">
            <a:avLst/>
          </a:prstGeom>
        </p:spPr>
      </p:pic>
    </p:spTree>
    <p:extLst>
      <p:ext uri="{BB962C8B-B14F-4D97-AF65-F5344CB8AC3E}">
        <p14:creationId xmlns:p14="http://schemas.microsoft.com/office/powerpoint/2010/main" val="65170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79" y="57157"/>
            <a:ext cx="7315200" cy="685800"/>
          </a:xfrm>
        </p:spPr>
        <p:txBody>
          <a:bodyPr/>
          <a:lstStyle/>
          <a:p>
            <a:r>
              <a:rPr lang="en-US" sz="3600" b="1" dirty="0"/>
              <a:t>Teacher Professional Development</a:t>
            </a:r>
          </a:p>
        </p:txBody>
      </p:sp>
      <p:sp>
        <p:nvSpPr>
          <p:cNvPr id="3" name="TextBox 2"/>
          <p:cNvSpPr txBox="1"/>
          <p:nvPr/>
        </p:nvSpPr>
        <p:spPr>
          <a:xfrm>
            <a:off x="457177" y="742957"/>
            <a:ext cx="7790896" cy="5432256"/>
          </a:xfrm>
          <a:prstGeom prst="rect">
            <a:avLst/>
          </a:prstGeom>
          <a:noFill/>
        </p:spPr>
        <p:txBody>
          <a:bodyPr wrap="square" rtlCol="0">
            <a:spAutoFit/>
          </a:bodyPr>
          <a:lstStyle/>
          <a:p>
            <a:pPr marL="285750" indent="-285750">
              <a:buFont typeface="Arial" charset="0"/>
              <a:buChar char="•"/>
            </a:pPr>
            <a:r>
              <a:rPr lang="en-US" sz="2400" b="1" dirty="0"/>
              <a:t>Two annual workshops (August, January)</a:t>
            </a:r>
          </a:p>
          <a:p>
            <a:pPr marL="285750" indent="-285750">
              <a:buFont typeface="Arial" charset="0"/>
              <a:buChar char="•"/>
            </a:pPr>
            <a:endParaRPr lang="en-US" sz="1000" b="1" dirty="0"/>
          </a:p>
          <a:p>
            <a:pPr marL="285750" indent="-285750">
              <a:buFont typeface="Arial" charset="0"/>
              <a:buChar char="•"/>
            </a:pPr>
            <a:r>
              <a:rPr lang="en-US" sz="2400" b="1" dirty="0"/>
              <a:t>50+ hours of STEM PD</a:t>
            </a:r>
          </a:p>
          <a:p>
            <a:pPr marL="285750" indent="-285750">
              <a:buFont typeface="Arial" charset="0"/>
              <a:buChar char="•"/>
            </a:pPr>
            <a:endParaRPr lang="en-US" sz="1000" b="1" dirty="0"/>
          </a:p>
          <a:p>
            <a:pPr marL="285750" indent="-285750">
              <a:buFont typeface="Arial" charset="0"/>
              <a:buChar char="•"/>
            </a:pPr>
            <a:r>
              <a:rPr lang="en-US" sz="2400" b="1" dirty="0"/>
              <a:t>Focus on cutting-edge scientific research from OSU faculty and students</a:t>
            </a:r>
          </a:p>
          <a:p>
            <a:pPr marL="285750" indent="-285750">
              <a:buFont typeface="Arial" charset="0"/>
              <a:buChar char="•"/>
            </a:pPr>
            <a:endParaRPr lang="en-US" sz="1000" b="1" dirty="0"/>
          </a:p>
          <a:p>
            <a:pPr marL="285750" indent="-285750">
              <a:buFont typeface="Arial" charset="0"/>
              <a:buChar char="•"/>
            </a:pPr>
            <a:r>
              <a:rPr lang="en-US" sz="2400" b="1" dirty="0"/>
              <a:t>Provided hands-on STEM activity kits and curriculum aligned with NGSS</a:t>
            </a:r>
          </a:p>
          <a:p>
            <a:pPr marL="285750" indent="-285750">
              <a:buFont typeface="Arial" charset="0"/>
              <a:buChar char="•"/>
            </a:pPr>
            <a:endParaRPr lang="en-US" sz="1000" b="1" dirty="0"/>
          </a:p>
          <a:p>
            <a:pPr marL="285750" indent="-285750">
              <a:buFont typeface="Arial" charset="0"/>
              <a:buChar char="•"/>
            </a:pPr>
            <a:r>
              <a:rPr lang="en-US" sz="2400" b="1" dirty="0"/>
              <a:t>Teachers use SMILE clubs to test new activities and practice instruction skills.</a:t>
            </a:r>
          </a:p>
          <a:p>
            <a:pPr marL="285750" indent="-285750">
              <a:buFont typeface="Arial" charset="0"/>
              <a:buChar char="•"/>
            </a:pPr>
            <a:endParaRPr lang="en-US" sz="1000" b="1" dirty="0"/>
          </a:p>
          <a:p>
            <a:pPr marL="285750" indent="-285750">
              <a:buFont typeface="Arial" charset="0"/>
              <a:buChar char="•"/>
            </a:pPr>
            <a:r>
              <a:rPr lang="en-US" sz="2400" b="1" dirty="0"/>
              <a:t>Teachers are part of an active learning community that reaches across Oregon</a:t>
            </a:r>
          </a:p>
          <a:p>
            <a:pPr marL="285750" indent="-285750">
              <a:buFont typeface="Arial" charset="0"/>
              <a:buChar char="•"/>
            </a:pPr>
            <a:endParaRPr lang="en-US" sz="900" b="1" dirty="0"/>
          </a:p>
          <a:p>
            <a:endParaRPr lang="en-US" sz="2400" b="1" dirty="0"/>
          </a:p>
          <a:p>
            <a:endParaRPr lang="en-US" sz="2400" b="1" dirty="0"/>
          </a:p>
        </p:txBody>
      </p:sp>
    </p:spTree>
    <p:extLst>
      <p:ext uri="{BB962C8B-B14F-4D97-AF65-F5344CB8AC3E}">
        <p14:creationId xmlns:p14="http://schemas.microsoft.com/office/powerpoint/2010/main" val="4008124169"/>
      </p:ext>
    </p:extLst>
  </p:cSld>
  <p:clrMapOvr>
    <a:masterClrMapping/>
  </p:clrMapOvr>
</p:sld>
</file>

<file path=ppt/theme/theme1.xml><?xml version="1.0" encoding="utf-8"?>
<a:theme xmlns:a="http://schemas.openxmlformats.org/drawingml/2006/main" name="PBO_Light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SU_Template_2_locked">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PBO_Light_Theme.thmx</Template>
  <TotalTime>22517</TotalTime>
  <Words>868</Words>
  <Application>Microsoft Macintosh PowerPoint</Application>
  <PresentationFormat>On-screen Show (4:3)</PresentationFormat>
  <Paragraphs>140</Paragraphs>
  <Slides>20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Cambria</vt:lpstr>
      <vt:lpstr>Tahoma</vt:lpstr>
      <vt:lpstr>Times</vt:lpstr>
      <vt:lpstr>Wingdings</vt:lpstr>
      <vt:lpstr>PBO_Light_Theme</vt:lpstr>
      <vt:lpstr>OSU_Template_2_locked</vt:lpstr>
      <vt:lpstr>The SMILE Program Science and Math Investigative Learning Experience Envision, Believe, Succeed</vt:lpstr>
      <vt:lpstr>The SMILE Program Science and Math Investigative Learning Experience</vt:lpstr>
      <vt:lpstr>The SMILE Program Science and Math Investigative Learning Experience</vt:lpstr>
      <vt:lpstr>PowerPoint Presentation</vt:lpstr>
      <vt:lpstr>SMILE Clubs</vt:lpstr>
      <vt:lpstr>SMILE Student Impact</vt:lpstr>
      <vt:lpstr>SMILE Communities</vt:lpstr>
      <vt:lpstr>SMILE Teachers</vt:lpstr>
      <vt:lpstr>Teacher Professional Development</vt:lpstr>
      <vt:lpstr>Elements of SMILE</vt:lpstr>
      <vt:lpstr>Teacher PD Impacts</vt:lpstr>
      <vt:lpstr>PowerPoint Presentation</vt:lpstr>
      <vt:lpstr>SMILE Teachers</vt:lpstr>
      <vt:lpstr>SMILE Clubs</vt:lpstr>
      <vt:lpstr>Contextual STEM Activities </vt:lpstr>
      <vt:lpstr>Family and Community Involvement </vt:lpstr>
      <vt:lpstr>College Connection Events</vt:lpstr>
      <vt:lpstr>Bridge-to-College</vt:lpstr>
      <vt:lpstr>Teacher Expectations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Gary Dulude</dc:creator>
  <cp:lastModifiedBy>Well, Jay Anthony</cp:lastModifiedBy>
  <cp:revision>385</cp:revision>
  <cp:lastPrinted>2016-08-07T17:28:25Z</cp:lastPrinted>
  <dcterms:created xsi:type="dcterms:W3CDTF">2010-02-01T20:49:46Z</dcterms:created>
  <dcterms:modified xsi:type="dcterms:W3CDTF">2019-08-07T18:38:59Z</dcterms:modified>
</cp:coreProperties>
</file>