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9" r:id="rId2"/>
    <p:sldId id="269" r:id="rId3"/>
    <p:sldId id="265" r:id="rId4"/>
    <p:sldId id="267" r:id="rId5"/>
    <p:sldId id="268" r:id="rId6"/>
    <p:sldId id="266" r:id="rId7"/>
  </p:sldIdLst>
  <p:sldSz cx="9144000" cy="5143500" type="screen16x9"/>
  <p:notesSz cx="6858000" cy="9144000"/>
  <p:embeddedFontLst>
    <p:embeddedFont>
      <p:font typeface="Verdana" panose="020B0604030504040204" pitchFamily="34" charset="0"/>
      <p:regular r:id="rId9"/>
      <p:bold r:id="rId10"/>
      <p:italic r:id="rId11"/>
      <p:boldItalic r:id="rId12"/>
    </p:embeddedFont>
    <p:embeddedFont>
      <p:font typeface="Montserrat" panose="020B0604020202020204" charset="0"/>
      <p:regular r:id="rId13"/>
      <p:bold r:id="rId14"/>
      <p:italic r:id="rId15"/>
      <p:boldItalic r:id="rId16"/>
    </p:embeddedFont>
    <p:embeddedFont>
      <p:font typeface="Lato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A092B0-F5D7-473A-95CF-ECFEEE72979A}">
  <a:tblStyle styleId="{B5A092B0-F5D7-473A-95CF-ECFEEE72979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f53aec5a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f53aec5a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f53aec5a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f53aec5a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0899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e3376504d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e3376504d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e3376504d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e3376504d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1823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e3376504d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e3376504d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1695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e3376504d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e3376504d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name="adj" fmla="val 0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name="adj" fmla="val 58774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" name="Google Shape;89;p8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9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" name="Google Shape;96;p9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97" name="Google Shape;97;p9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0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Google Shape;125;p11"/>
          <p:cNvSpPr txBox="1">
            <a:spLocks noGrp="1"/>
          </p:cNvSpPr>
          <p:nvPr>
            <p:ph type="title" hasCustomPrompt="1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"/>
          <p:cNvSpPr txBox="1">
            <a:spLocks noGrp="1"/>
          </p:cNvSpPr>
          <p:nvPr>
            <p:ph type="ctrTitle"/>
          </p:nvPr>
        </p:nvSpPr>
        <p:spPr>
          <a:xfrm>
            <a:off x="3296519" y="50587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Save the Soup!</a:t>
            </a:r>
            <a:endParaRPr dirty="0"/>
          </a:p>
        </p:txBody>
      </p:sp>
      <p:pic>
        <p:nvPicPr>
          <p:cNvPr id="4" name="Picture 3" descr="Crew of Fleetwood station wearing cork lifejackets and sou'westers circa 1890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2" r="2866"/>
          <a:stretch/>
        </p:blipFill>
        <p:spPr bwMode="auto">
          <a:xfrm>
            <a:off x="3183212" y="1636294"/>
            <a:ext cx="5335146" cy="27168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542" y="2641428"/>
            <a:ext cx="1629658" cy="16296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"/>
          <p:cNvSpPr txBox="1">
            <a:spLocks noGrp="1"/>
          </p:cNvSpPr>
          <p:nvPr>
            <p:ph type="ctrTitle"/>
          </p:nvPr>
        </p:nvSpPr>
        <p:spPr>
          <a:xfrm>
            <a:off x="3156150" y="289350"/>
            <a:ext cx="5017500" cy="8282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Save the Soup!</a:t>
            </a:r>
            <a:endParaRPr dirty="0"/>
          </a:p>
        </p:txBody>
      </p:sp>
      <p:sp>
        <p:nvSpPr>
          <p:cNvPr id="160" name="Google Shape;160;p16"/>
          <p:cNvSpPr txBox="1">
            <a:spLocks noGrp="1"/>
          </p:cNvSpPr>
          <p:nvPr>
            <p:ph type="subTitle" idx="1"/>
          </p:nvPr>
        </p:nvSpPr>
        <p:spPr>
          <a:xfrm>
            <a:off x="2590800" y="1188075"/>
            <a:ext cx="65532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600" i="1" dirty="0" smtClean="0"/>
              <a:t>	How </a:t>
            </a:r>
            <a:r>
              <a:rPr lang="en-US" sz="2600" i="1" dirty="0"/>
              <a:t>can </a:t>
            </a:r>
            <a:r>
              <a:rPr lang="en-US" sz="2600" i="1" dirty="0" smtClean="0"/>
              <a:t>your team </a:t>
            </a:r>
            <a:r>
              <a:rPr lang="en-US" sz="2600" i="1" dirty="0"/>
              <a:t>design a PFD for a can of </a:t>
            </a:r>
            <a:r>
              <a:rPr lang="en-US" sz="2600" i="1" dirty="0" smtClean="0"/>
              <a:t>soup that </a:t>
            </a:r>
            <a:r>
              <a:rPr lang="en-US" sz="2600" i="1" dirty="0"/>
              <a:t>can be put on it by one group member in less than 20 seconds and allow it to float for more than 1 minute using the available supplies?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492" y="3426970"/>
            <a:ext cx="1629658" cy="1629658"/>
          </a:xfrm>
          <a:prstGeom prst="rect">
            <a:avLst/>
          </a:prstGeom>
        </p:spPr>
      </p:pic>
      <p:pic>
        <p:nvPicPr>
          <p:cNvPr id="8" name="Picture 7" descr="life jacket approval 275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862" y="3507360"/>
            <a:ext cx="1592263" cy="14688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6070791" y="4241799"/>
            <a:ext cx="1010159" cy="6999"/>
          </a:xfrm>
          <a:prstGeom prst="straightConnector1">
            <a:avLst/>
          </a:prstGeom>
          <a:ln w="165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16" y="3507360"/>
            <a:ext cx="2436290" cy="1435127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2949421" y="4248798"/>
            <a:ext cx="1010159" cy="6999"/>
          </a:xfrm>
          <a:prstGeom prst="straightConnector1">
            <a:avLst/>
          </a:prstGeom>
          <a:ln w="165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605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Historical Example: Life Vest Challenge</a:t>
            </a:r>
            <a:endParaRPr/>
          </a:p>
        </p:txBody>
      </p:sp>
      <p:sp>
        <p:nvSpPr>
          <p:cNvPr id="200" name="Google Shape;200;p22"/>
          <p:cNvSpPr txBox="1">
            <a:spLocks noGrp="1"/>
          </p:cNvSpPr>
          <p:nvPr>
            <p:ph type="body" idx="1"/>
          </p:nvPr>
        </p:nvSpPr>
        <p:spPr>
          <a:xfrm>
            <a:off x="1367950" y="1442300"/>
            <a:ext cx="4401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1800s invention and called “Personal Flotation Devices” (PFD)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dirty="0"/>
              <a:t>1845 Cork vest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dirty="0"/>
              <a:t>Conscripted troops used PFDs to jump overboard and swim to freedom (Napoleonic Battle of Trafalgar)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dirty="0"/>
              <a:t>1942 - UK Goldfish Club (WW2, 9000 members)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201" name="Google Shape;20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3200" y="1257725"/>
            <a:ext cx="2431079" cy="3530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Current Requirements for </a:t>
            </a:r>
            <a:r>
              <a:rPr lang="en" dirty="0" smtClean="0"/>
              <a:t> PFDs</a:t>
            </a:r>
            <a:endParaRPr dirty="0"/>
          </a:p>
        </p:txBody>
      </p:sp>
      <p:sp>
        <p:nvSpPr>
          <p:cNvPr id="200" name="Google Shape;200;p22"/>
          <p:cNvSpPr txBox="1">
            <a:spLocks noGrp="1"/>
          </p:cNvSpPr>
          <p:nvPr>
            <p:ph type="body" idx="1"/>
          </p:nvPr>
        </p:nvSpPr>
        <p:spPr>
          <a:xfrm>
            <a:off x="1663583" y="1122220"/>
            <a:ext cx="4401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/>
              <a:t>Easily Accessible, Appropriate Size, and US Coast Guard approved. 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800" dirty="0" smtClean="0"/>
              <a:t>5 Different Types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Offshore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Near-shore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Flotation Aids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err="1" smtClean="0"/>
              <a:t>Throwable</a:t>
            </a:r>
            <a:r>
              <a:rPr lang="en-US" sz="1800" dirty="0" smtClean="0"/>
              <a:t> Devices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Special Use Devices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5" name="Picture 4" descr="Type 1 Life jacke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993" y="1340511"/>
            <a:ext cx="2208545" cy="3205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Type IV Throwabl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332" y="2036320"/>
            <a:ext cx="1876234" cy="1813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1418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PFDs are Rated by Newtons</a:t>
            </a:r>
            <a:endParaRPr dirty="0"/>
          </a:p>
        </p:txBody>
      </p:sp>
      <p:sp>
        <p:nvSpPr>
          <p:cNvPr id="200" name="Google Shape;200;p22"/>
          <p:cNvSpPr txBox="1">
            <a:spLocks noGrp="1"/>
          </p:cNvSpPr>
          <p:nvPr>
            <p:ph type="body" idx="1"/>
          </p:nvPr>
        </p:nvSpPr>
        <p:spPr>
          <a:xfrm>
            <a:off x="1395450" y="909089"/>
            <a:ext cx="4730341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/>
              <a:t>Newton is a </a:t>
            </a:r>
            <a:r>
              <a:rPr lang="en-US" sz="1800" dirty="0" err="1" smtClean="0"/>
              <a:t>mesaurment</a:t>
            </a:r>
            <a:r>
              <a:rPr lang="en-US" sz="1800" dirty="0" smtClean="0"/>
              <a:t> of force.  4 N provide 1 pound of buoyant force for a PFD when it is in water. 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50 N – for good swimmers in sheltered water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100 N – for reasonable safety in calm waters</a:t>
            </a:r>
            <a:endParaRPr lang="en-US" sz="1800" dirty="0" smtClean="0"/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150 N – for swimmers and non-swimmers in all but  the most severe waters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Char char="-"/>
            </a:pPr>
            <a:r>
              <a:rPr lang="en-US" sz="1800" dirty="0" smtClean="0"/>
              <a:t>275 N – for sever waters when heavy equipment is worn. </a:t>
            </a:r>
            <a:endParaRPr sz="18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6" name="Picture 5" descr="life jacket approval 50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60" y="127354"/>
            <a:ext cx="1346835" cy="133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life jacket approval 100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13" y="1045159"/>
            <a:ext cx="1330325" cy="1319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life jacket approval 150n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60" y="2206789"/>
            <a:ext cx="1330325" cy="130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life jacket approval 275n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13" y="3368365"/>
            <a:ext cx="1330325" cy="1308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847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Design Criteria</a:t>
            </a:r>
            <a:endParaRPr dirty="0"/>
          </a:p>
        </p:txBody>
      </p:sp>
      <p:sp>
        <p:nvSpPr>
          <p:cNvPr id="207" name="Google Shape;207;p23"/>
          <p:cNvSpPr txBox="1">
            <a:spLocks noGrp="1"/>
          </p:cNvSpPr>
          <p:nvPr>
            <p:ph type="body" idx="1"/>
          </p:nvPr>
        </p:nvSpPr>
        <p:spPr>
          <a:xfrm>
            <a:off x="1102112" y="1194012"/>
            <a:ext cx="5158705" cy="114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1. The device must be in one attached piece and able to be affixed to the can within a 20 second period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dirty="0"/>
              <a:t>2. Some part of the can itself must be touching the water</a:t>
            </a:r>
            <a:r>
              <a:rPr lang="en" dirty="0" smtClean="0"/>
              <a:t>.</a:t>
            </a:r>
            <a:endParaRPr lang="en"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dirty="0" smtClean="0"/>
              <a:t>3. Buid, test, and revise your deisgn to get the best score possible. </a:t>
            </a: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dirty="0" smtClean="0"/>
              <a:t>4. When you are done your team will be asked to share out key design tips and what your group did to get to your final design. </a:t>
            </a:r>
            <a:endParaRPr lang="en" dirty="0" smtClean="0"/>
          </a:p>
        </p:txBody>
      </p:sp>
      <p:graphicFrame>
        <p:nvGraphicFramePr>
          <p:cNvPr id="208" name="Google Shape;208;p23"/>
          <p:cNvGraphicFramePr/>
          <p:nvPr>
            <p:extLst>
              <p:ext uri="{D42A27DB-BD31-4B8C-83A1-F6EECF244321}">
                <p14:modId xmlns:p14="http://schemas.microsoft.com/office/powerpoint/2010/main" val="4041593386"/>
              </p:ext>
            </p:extLst>
          </p:nvPr>
        </p:nvGraphicFramePr>
        <p:xfrm>
          <a:off x="1008338" y="3697404"/>
          <a:ext cx="6712375" cy="1339566"/>
        </p:xfrm>
        <a:graphic>
          <a:graphicData uri="http://schemas.openxmlformats.org/drawingml/2006/table">
            <a:tbl>
              <a:tblPr>
                <a:noFill/>
                <a:tableStyleId>{B5A092B0-F5D7-473A-95CF-ECFEEE72979A}</a:tableStyleId>
              </a:tblPr>
              <a:tblGrid>
                <a:gridCol w="179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4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0550">
                <a:tc>
                  <a:txBody>
                    <a:bodyPr/>
                    <a:lstStyle/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PFD on can within 20 seconds? 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Yes 30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 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Float time: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 minute: 70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45 seconds: 45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30 seconds: 30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15 seconds: 15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Never floats: 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01600" marR="1016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Total Score?</a:t>
                      </a:r>
                      <a:endParaRPr sz="1100" dirty="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91425" marB="91425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9" name="Google Shape;20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0817" y="393750"/>
            <a:ext cx="2238300" cy="298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287</Words>
  <Application>Microsoft Office PowerPoint</Application>
  <PresentationFormat>On-screen Show (16:9)</PresentationFormat>
  <Paragraphs>40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Verdana</vt:lpstr>
      <vt:lpstr>Arial</vt:lpstr>
      <vt:lpstr>Montserrat</vt:lpstr>
      <vt:lpstr>Lato</vt:lpstr>
      <vt:lpstr>Focus</vt:lpstr>
      <vt:lpstr>Save the Soup!</vt:lpstr>
      <vt:lpstr>Save the Soup!</vt:lpstr>
      <vt:lpstr>Historical Example: Life Vest Challenge</vt:lpstr>
      <vt:lpstr>Current Requirements for  PFDs</vt:lpstr>
      <vt:lpstr>PFDs are Rated by Newtons</vt:lpstr>
      <vt:lpstr>Design Criteria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Ocean Engineering</dc:title>
  <cp:lastModifiedBy>Talamantes, Adam</cp:lastModifiedBy>
  <cp:revision>3</cp:revision>
  <dcterms:modified xsi:type="dcterms:W3CDTF">2019-09-26T19:52:14Z</dcterms:modified>
</cp:coreProperties>
</file>