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9" r:id="rId1"/>
  </p:sldMasterIdLst>
  <p:notesMasterIdLst>
    <p:notesMasterId r:id="rId13"/>
  </p:notesMasterIdLst>
  <p:sldIdLst>
    <p:sldId id="256" r:id="rId2"/>
    <p:sldId id="264" r:id="rId3"/>
    <p:sldId id="260" r:id="rId4"/>
    <p:sldId id="262" r:id="rId5"/>
    <p:sldId id="266" r:id="rId6"/>
    <p:sldId id="267" r:id="rId7"/>
    <p:sldId id="268" r:id="rId8"/>
    <p:sldId id="269" r:id="rId9"/>
    <p:sldId id="270" r:id="rId10"/>
    <p:sldId id="271" r:id="rId11"/>
    <p:sldId id="279" r:id="rId12"/>
  </p:sldIdLst>
  <p:sldSz cx="9144000" cy="5143500" type="screen16x9"/>
  <p:notesSz cx="6858000" cy="9144000"/>
  <p:embeddedFontLst>
    <p:embeddedFont>
      <p:font typeface="Merriweather" panose="020B0604020202020204" charset="0"/>
      <p:regular r:id="rId14"/>
      <p:bold r:id="rId15"/>
      <p:italic r:id="rId16"/>
      <p:boldItalic r:id="rId17"/>
    </p:embeddedFont>
    <p:embeddedFont>
      <p:font typeface="Roboto" panose="020B0604020202020204" charset="0"/>
      <p:regular r:id="rId18"/>
      <p:bold r:id="rId19"/>
      <p:italic r:id="rId20"/>
      <p:boldItalic r:id="rId21"/>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715B94F4-C549-4017-8094-817075021622}">
  <a:tblStyle styleId="{715B94F4-C549-4017-8094-817075021622}"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92" d="100"/>
          <a:sy n="92" d="100"/>
        </p:scale>
        <p:origin x="532" y="64"/>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openxmlformats.org/officeDocument/2006/relationships/font" Target="fonts/font5.fntdata"/><Relationship Id="rId3" Type="http://schemas.openxmlformats.org/officeDocument/2006/relationships/slide" Target="slides/slide2.xml"/><Relationship Id="rId21" Type="http://schemas.openxmlformats.org/officeDocument/2006/relationships/font" Target="fonts/font8.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font" Target="fonts/font4.fntdata"/><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font" Target="fonts/font3.fntdata"/><Relationship Id="rId20" Type="http://schemas.openxmlformats.org/officeDocument/2006/relationships/font" Target="fonts/font7.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font" Target="fonts/font2.fntdata"/><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font" Target="fonts/font6.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font" Target="fonts/font1.fntdata"/><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
        <p:cNvGrpSpPr/>
        <p:nvPr/>
      </p:nvGrpSpPr>
      <p:grpSpPr>
        <a:xfrm>
          <a:off x="0" y="0"/>
          <a:ext cx="0" cy="0"/>
          <a:chOff x="0" y="0"/>
          <a:chExt cx="0" cy="0"/>
        </a:xfrm>
      </p:grpSpPr>
      <p:sp>
        <p:nvSpPr>
          <p:cNvPr id="61" name="Google Shape;61;p: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62" name="Google Shape;62;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
        <p:cNvGrpSpPr/>
        <p:nvPr/>
      </p:nvGrpSpPr>
      <p:grpSpPr>
        <a:xfrm>
          <a:off x="0" y="0"/>
          <a:ext cx="0" cy="0"/>
          <a:chOff x="0" y="0"/>
          <a:chExt cx="0" cy="0"/>
        </a:xfrm>
      </p:grpSpPr>
      <p:sp>
        <p:nvSpPr>
          <p:cNvPr id="177" name="Google Shape;177;g3de948940e_0_22:notes"/>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78" name="Google Shape;178;g3de948940e_0_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3"/>
        <p:cNvGrpSpPr/>
        <p:nvPr/>
      </p:nvGrpSpPr>
      <p:grpSpPr>
        <a:xfrm>
          <a:off x="0" y="0"/>
          <a:ext cx="0" cy="0"/>
          <a:chOff x="0" y="0"/>
          <a:chExt cx="0" cy="0"/>
        </a:xfrm>
      </p:grpSpPr>
      <p:sp>
        <p:nvSpPr>
          <p:cNvPr id="234" name="Google Shape;234;g3de948940e_0_94: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35" name="Google Shape;235;g3de948940e_0_9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4"/>
        <p:cNvGrpSpPr/>
        <p:nvPr/>
      </p:nvGrpSpPr>
      <p:grpSpPr>
        <a:xfrm>
          <a:off x="0" y="0"/>
          <a:ext cx="0" cy="0"/>
          <a:chOff x="0" y="0"/>
          <a:chExt cx="0" cy="0"/>
        </a:xfrm>
      </p:grpSpPr>
      <p:sp>
        <p:nvSpPr>
          <p:cNvPr id="125" name="Google Shape;125;g3e45404d90_0_1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26" name="Google Shape;126;g3e45404d90_0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6"/>
        <p:cNvGrpSpPr/>
        <p:nvPr/>
      </p:nvGrpSpPr>
      <p:grpSpPr>
        <a:xfrm>
          <a:off x="0" y="0"/>
          <a:ext cx="0" cy="0"/>
          <a:chOff x="0" y="0"/>
          <a:chExt cx="0" cy="0"/>
        </a:xfrm>
      </p:grpSpPr>
      <p:sp>
        <p:nvSpPr>
          <p:cNvPr id="87" name="Google Shape;87;g3e43cad9d9_0_255:notes"/>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88" name="Google Shape;88;g3e43cad9d9_0_25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2"/>
        <p:cNvGrpSpPr/>
        <p:nvPr/>
      </p:nvGrpSpPr>
      <p:grpSpPr>
        <a:xfrm>
          <a:off x="0" y="0"/>
          <a:ext cx="0" cy="0"/>
          <a:chOff x="0" y="0"/>
          <a:chExt cx="0" cy="0"/>
        </a:xfrm>
      </p:grpSpPr>
      <p:sp>
        <p:nvSpPr>
          <p:cNvPr id="103" name="Google Shape;103;g3e43cad9d9_0_278:notes"/>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04" name="Google Shape;104;g3e43cad9d9_0_27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9"/>
        <p:cNvGrpSpPr/>
        <p:nvPr/>
      </p:nvGrpSpPr>
      <p:grpSpPr>
        <a:xfrm>
          <a:off x="0" y="0"/>
          <a:ext cx="0" cy="0"/>
          <a:chOff x="0" y="0"/>
          <a:chExt cx="0" cy="0"/>
        </a:xfrm>
      </p:grpSpPr>
      <p:sp>
        <p:nvSpPr>
          <p:cNvPr id="140" name="Google Shape;140;g3de948940e_0_38:notes"/>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41" name="Google Shape;141;g3de948940e_0_3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
        <p:cNvGrpSpPr/>
        <p:nvPr/>
      </p:nvGrpSpPr>
      <p:grpSpPr>
        <a:xfrm>
          <a:off x="0" y="0"/>
          <a:ext cx="0" cy="0"/>
          <a:chOff x="0" y="0"/>
          <a:chExt cx="0" cy="0"/>
        </a:xfrm>
      </p:grpSpPr>
      <p:sp>
        <p:nvSpPr>
          <p:cNvPr id="147" name="Google Shape;147;g3e72a74692_0_11:notes"/>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48" name="Google Shape;148;g3e72a74692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4"/>
        <p:cNvGrpSpPr/>
        <p:nvPr/>
      </p:nvGrpSpPr>
      <p:grpSpPr>
        <a:xfrm>
          <a:off x="0" y="0"/>
          <a:ext cx="0" cy="0"/>
          <a:chOff x="0" y="0"/>
          <a:chExt cx="0" cy="0"/>
        </a:xfrm>
      </p:grpSpPr>
      <p:sp>
        <p:nvSpPr>
          <p:cNvPr id="155" name="Google Shape;155;g3de948940e_0_10:notes"/>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56" name="Google Shape;156;g3de948940e_0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2"/>
        <p:cNvGrpSpPr/>
        <p:nvPr/>
      </p:nvGrpSpPr>
      <p:grpSpPr>
        <a:xfrm>
          <a:off x="0" y="0"/>
          <a:ext cx="0" cy="0"/>
          <a:chOff x="0" y="0"/>
          <a:chExt cx="0" cy="0"/>
        </a:xfrm>
      </p:grpSpPr>
      <p:sp>
        <p:nvSpPr>
          <p:cNvPr id="163" name="Google Shape;163;g3e72a74692_0_17: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64" name="Google Shape;164;g3e72a74692_0_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9"/>
        <p:cNvGrpSpPr/>
        <p:nvPr/>
      </p:nvGrpSpPr>
      <p:grpSpPr>
        <a:xfrm>
          <a:off x="0" y="0"/>
          <a:ext cx="0" cy="0"/>
          <a:chOff x="0" y="0"/>
          <a:chExt cx="0" cy="0"/>
        </a:xfrm>
      </p:grpSpPr>
      <p:sp>
        <p:nvSpPr>
          <p:cNvPr id="170" name="Google Shape;170;g3e72a74692_0_23: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71" name="Google Shape;171;g3e72a74692_0_2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bg>
      <p:bgPr>
        <a:solidFill>
          <a:schemeClr val="dk1"/>
        </a:solidFill>
        <a:effectLst/>
      </p:bgPr>
    </p:bg>
    <p:spTree>
      <p:nvGrpSpPr>
        <p:cNvPr id="1" name="Shape 9"/>
        <p:cNvGrpSpPr/>
        <p:nvPr/>
      </p:nvGrpSpPr>
      <p:grpSpPr>
        <a:xfrm>
          <a:off x="0" y="0"/>
          <a:ext cx="0" cy="0"/>
          <a:chOff x="0" y="0"/>
          <a:chExt cx="0" cy="0"/>
        </a:xfrm>
      </p:grpSpPr>
      <p:sp>
        <p:nvSpPr>
          <p:cNvPr id="10" name="Google Shape;10;p2"/>
          <p:cNvSpPr/>
          <p:nvPr/>
        </p:nvSpPr>
        <p:spPr>
          <a:xfrm>
            <a:off x="-125" y="0"/>
            <a:ext cx="9144250" cy="4398100"/>
          </a:xfrm>
          <a:custGeom>
            <a:avLst/>
            <a:gdLst/>
            <a:ahLst/>
            <a:cxnLst/>
            <a:rect l="0" t="0" r="0" b="0"/>
            <a:pathLst>
              <a:path w="365770" h="175924" extrusionOk="0">
                <a:moveTo>
                  <a:pt x="0" y="0"/>
                </a:moveTo>
                <a:lnTo>
                  <a:pt x="365770" y="0"/>
                </a:lnTo>
                <a:lnTo>
                  <a:pt x="365760" y="70914"/>
                </a:lnTo>
                <a:lnTo>
                  <a:pt x="0" y="175924"/>
                </a:lnTo>
                <a:close/>
              </a:path>
            </a:pathLst>
          </a:custGeom>
          <a:solidFill>
            <a:schemeClr val="lt1"/>
          </a:solidFill>
          <a:ln>
            <a:noFill/>
          </a:ln>
        </p:spPr>
      </p:sp>
      <p:sp>
        <p:nvSpPr>
          <p:cNvPr id="11" name="Google Shape;11;p2"/>
          <p:cNvSpPr txBox="1">
            <a:spLocks noGrp="1"/>
          </p:cNvSpPr>
          <p:nvPr>
            <p:ph type="ctrTitle"/>
          </p:nvPr>
        </p:nvSpPr>
        <p:spPr>
          <a:xfrm>
            <a:off x="311700" y="539725"/>
            <a:ext cx="8520600" cy="1282500"/>
          </a:xfrm>
          <a:prstGeom prst="rect">
            <a:avLst/>
          </a:prstGeom>
        </p:spPr>
        <p:txBody>
          <a:bodyPr spcFirstLastPara="1" wrap="square" lIns="91425" tIns="91425" rIns="91425" bIns="91425" anchor="t" anchorCtr="0"/>
          <a:lstStyle>
            <a:lvl1pPr lvl="0">
              <a:spcBef>
                <a:spcPts val="0"/>
              </a:spcBef>
              <a:spcAft>
                <a:spcPts val="0"/>
              </a:spcAft>
              <a:buSzPts val="3600"/>
              <a:buNone/>
              <a:defRPr sz="3600"/>
            </a:lvl1pPr>
            <a:lvl2pPr lvl="1">
              <a:spcBef>
                <a:spcPts val="0"/>
              </a:spcBef>
              <a:spcAft>
                <a:spcPts val="0"/>
              </a:spcAft>
              <a:buSzPts val="3600"/>
              <a:buNone/>
              <a:defRPr sz="3600"/>
            </a:lvl2pPr>
            <a:lvl3pPr lvl="2">
              <a:spcBef>
                <a:spcPts val="0"/>
              </a:spcBef>
              <a:spcAft>
                <a:spcPts val="0"/>
              </a:spcAft>
              <a:buSzPts val="3600"/>
              <a:buNone/>
              <a:defRPr sz="3600"/>
            </a:lvl3pPr>
            <a:lvl4pPr lvl="3">
              <a:spcBef>
                <a:spcPts val="0"/>
              </a:spcBef>
              <a:spcAft>
                <a:spcPts val="0"/>
              </a:spcAft>
              <a:buSzPts val="3600"/>
              <a:buNone/>
              <a:defRPr sz="3600"/>
            </a:lvl4pPr>
            <a:lvl5pPr lvl="4">
              <a:spcBef>
                <a:spcPts val="0"/>
              </a:spcBef>
              <a:spcAft>
                <a:spcPts val="0"/>
              </a:spcAft>
              <a:buSzPts val="3600"/>
              <a:buNone/>
              <a:defRPr sz="3600"/>
            </a:lvl5pPr>
            <a:lvl6pPr lvl="5">
              <a:spcBef>
                <a:spcPts val="0"/>
              </a:spcBef>
              <a:spcAft>
                <a:spcPts val="0"/>
              </a:spcAft>
              <a:buSzPts val="3600"/>
              <a:buNone/>
              <a:defRPr sz="3600"/>
            </a:lvl6pPr>
            <a:lvl7pPr lvl="6">
              <a:spcBef>
                <a:spcPts val="0"/>
              </a:spcBef>
              <a:spcAft>
                <a:spcPts val="0"/>
              </a:spcAft>
              <a:buSzPts val="3600"/>
              <a:buNone/>
              <a:defRPr sz="3600"/>
            </a:lvl7pPr>
            <a:lvl8pPr lvl="7">
              <a:spcBef>
                <a:spcPts val="0"/>
              </a:spcBef>
              <a:spcAft>
                <a:spcPts val="0"/>
              </a:spcAft>
              <a:buSzPts val="3600"/>
              <a:buNone/>
              <a:defRPr sz="3600"/>
            </a:lvl8pPr>
            <a:lvl9pPr lvl="8">
              <a:spcBef>
                <a:spcPts val="0"/>
              </a:spcBef>
              <a:spcAft>
                <a:spcPts val="0"/>
              </a:spcAft>
              <a:buSzPts val="3600"/>
              <a:buNone/>
              <a:defRPr sz="3600"/>
            </a:lvl9pPr>
          </a:lstStyle>
          <a:p>
            <a:endParaRPr/>
          </a:p>
        </p:txBody>
      </p:sp>
      <p:sp>
        <p:nvSpPr>
          <p:cNvPr id="12" name="Google Shape;12;p2"/>
          <p:cNvSpPr txBox="1">
            <a:spLocks noGrp="1"/>
          </p:cNvSpPr>
          <p:nvPr>
            <p:ph type="subTitle" idx="1"/>
          </p:nvPr>
        </p:nvSpPr>
        <p:spPr>
          <a:xfrm>
            <a:off x="311700" y="1878560"/>
            <a:ext cx="4242600" cy="738300"/>
          </a:xfrm>
          <a:prstGeom prst="rect">
            <a:avLst/>
          </a:prstGeom>
        </p:spPr>
        <p:txBody>
          <a:bodyPr spcFirstLastPara="1" wrap="square" lIns="91425" tIns="91425" rIns="91425" bIns="91425" anchor="t" anchorCtr="0"/>
          <a:lstStyle>
            <a:lvl1pPr lvl="0">
              <a:lnSpc>
                <a:spcPct val="100000"/>
              </a:lnSpc>
              <a:spcBef>
                <a:spcPts val="0"/>
              </a:spcBef>
              <a:spcAft>
                <a:spcPts val="0"/>
              </a:spcAft>
              <a:buClr>
                <a:schemeClr val="lt2"/>
              </a:buClr>
              <a:buSzPts val="1600"/>
              <a:buNone/>
              <a:defRPr sz="1600">
                <a:solidFill>
                  <a:schemeClr val="lt2"/>
                </a:solidFill>
              </a:defRPr>
            </a:lvl1pPr>
            <a:lvl2pPr lvl="1">
              <a:lnSpc>
                <a:spcPct val="100000"/>
              </a:lnSpc>
              <a:spcBef>
                <a:spcPts val="0"/>
              </a:spcBef>
              <a:spcAft>
                <a:spcPts val="0"/>
              </a:spcAft>
              <a:buClr>
                <a:schemeClr val="lt2"/>
              </a:buClr>
              <a:buSzPts val="1600"/>
              <a:buNone/>
              <a:defRPr sz="1600">
                <a:solidFill>
                  <a:schemeClr val="lt2"/>
                </a:solidFill>
              </a:defRPr>
            </a:lvl2pPr>
            <a:lvl3pPr lvl="2">
              <a:lnSpc>
                <a:spcPct val="100000"/>
              </a:lnSpc>
              <a:spcBef>
                <a:spcPts val="0"/>
              </a:spcBef>
              <a:spcAft>
                <a:spcPts val="0"/>
              </a:spcAft>
              <a:buClr>
                <a:schemeClr val="lt2"/>
              </a:buClr>
              <a:buSzPts val="1600"/>
              <a:buNone/>
              <a:defRPr sz="1600">
                <a:solidFill>
                  <a:schemeClr val="lt2"/>
                </a:solidFill>
              </a:defRPr>
            </a:lvl3pPr>
            <a:lvl4pPr lvl="3">
              <a:lnSpc>
                <a:spcPct val="100000"/>
              </a:lnSpc>
              <a:spcBef>
                <a:spcPts val="0"/>
              </a:spcBef>
              <a:spcAft>
                <a:spcPts val="0"/>
              </a:spcAft>
              <a:buClr>
                <a:schemeClr val="lt2"/>
              </a:buClr>
              <a:buSzPts val="1600"/>
              <a:buNone/>
              <a:defRPr sz="1600">
                <a:solidFill>
                  <a:schemeClr val="lt2"/>
                </a:solidFill>
              </a:defRPr>
            </a:lvl4pPr>
            <a:lvl5pPr lvl="4">
              <a:lnSpc>
                <a:spcPct val="100000"/>
              </a:lnSpc>
              <a:spcBef>
                <a:spcPts val="0"/>
              </a:spcBef>
              <a:spcAft>
                <a:spcPts val="0"/>
              </a:spcAft>
              <a:buClr>
                <a:schemeClr val="lt2"/>
              </a:buClr>
              <a:buSzPts val="1600"/>
              <a:buNone/>
              <a:defRPr sz="1600">
                <a:solidFill>
                  <a:schemeClr val="lt2"/>
                </a:solidFill>
              </a:defRPr>
            </a:lvl5pPr>
            <a:lvl6pPr lvl="5">
              <a:lnSpc>
                <a:spcPct val="100000"/>
              </a:lnSpc>
              <a:spcBef>
                <a:spcPts val="0"/>
              </a:spcBef>
              <a:spcAft>
                <a:spcPts val="0"/>
              </a:spcAft>
              <a:buClr>
                <a:schemeClr val="lt2"/>
              </a:buClr>
              <a:buSzPts val="1600"/>
              <a:buNone/>
              <a:defRPr sz="1600">
                <a:solidFill>
                  <a:schemeClr val="lt2"/>
                </a:solidFill>
              </a:defRPr>
            </a:lvl6pPr>
            <a:lvl7pPr lvl="6">
              <a:lnSpc>
                <a:spcPct val="100000"/>
              </a:lnSpc>
              <a:spcBef>
                <a:spcPts val="0"/>
              </a:spcBef>
              <a:spcAft>
                <a:spcPts val="0"/>
              </a:spcAft>
              <a:buClr>
                <a:schemeClr val="lt2"/>
              </a:buClr>
              <a:buSzPts val="1600"/>
              <a:buNone/>
              <a:defRPr sz="1600">
                <a:solidFill>
                  <a:schemeClr val="lt2"/>
                </a:solidFill>
              </a:defRPr>
            </a:lvl7pPr>
            <a:lvl8pPr lvl="7">
              <a:lnSpc>
                <a:spcPct val="100000"/>
              </a:lnSpc>
              <a:spcBef>
                <a:spcPts val="0"/>
              </a:spcBef>
              <a:spcAft>
                <a:spcPts val="0"/>
              </a:spcAft>
              <a:buClr>
                <a:schemeClr val="lt2"/>
              </a:buClr>
              <a:buSzPts val="1600"/>
              <a:buNone/>
              <a:defRPr sz="1600">
                <a:solidFill>
                  <a:schemeClr val="lt2"/>
                </a:solidFill>
              </a:defRPr>
            </a:lvl8pPr>
            <a:lvl9pPr lvl="8">
              <a:lnSpc>
                <a:spcPct val="100000"/>
              </a:lnSpc>
              <a:spcBef>
                <a:spcPts val="0"/>
              </a:spcBef>
              <a:spcAft>
                <a:spcPts val="0"/>
              </a:spcAft>
              <a:buClr>
                <a:schemeClr val="lt2"/>
              </a:buClr>
              <a:buSzPts val="1600"/>
              <a:buNone/>
              <a:defRPr sz="1600">
                <a:solidFill>
                  <a:schemeClr val="lt2"/>
                </a:solidFill>
              </a:defRPr>
            </a:lvl9pPr>
          </a:lstStyle>
          <a:p>
            <a:endParaRPr/>
          </a:p>
        </p:txBody>
      </p:sp>
      <p:sp>
        <p:nvSpPr>
          <p:cNvPr id="13" name="Google Shape;13;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bg>
      <p:bgPr>
        <a:solidFill>
          <a:schemeClr val="dk1"/>
        </a:solidFill>
        <a:effectLst/>
      </p:bgPr>
    </p:bg>
    <p:spTree>
      <p:nvGrpSpPr>
        <p:cNvPr id="1" name="Shape 54"/>
        <p:cNvGrpSpPr/>
        <p:nvPr/>
      </p:nvGrpSpPr>
      <p:grpSpPr>
        <a:xfrm>
          <a:off x="0" y="0"/>
          <a:ext cx="0" cy="0"/>
          <a:chOff x="0" y="0"/>
          <a:chExt cx="0" cy="0"/>
        </a:xfrm>
      </p:grpSpPr>
      <p:sp>
        <p:nvSpPr>
          <p:cNvPr id="55" name="Google Shape;55;p11"/>
          <p:cNvSpPr txBox="1">
            <a:spLocks noGrp="1"/>
          </p:cNvSpPr>
          <p:nvPr>
            <p:ph type="title" hasCustomPrompt="1"/>
          </p:nvPr>
        </p:nvSpPr>
        <p:spPr>
          <a:xfrm>
            <a:off x="311750" y="831175"/>
            <a:ext cx="5334900" cy="1244700"/>
          </a:xfrm>
          <a:prstGeom prst="rect">
            <a:avLst/>
          </a:prstGeom>
        </p:spPr>
        <p:txBody>
          <a:bodyPr spcFirstLastPara="1" wrap="square" lIns="91425" tIns="91425" rIns="91425" bIns="91425" anchor="b" anchorCtr="0"/>
          <a:lstStyle>
            <a:lvl1pPr lvl="0">
              <a:spcBef>
                <a:spcPts val="0"/>
              </a:spcBef>
              <a:spcAft>
                <a:spcPts val="0"/>
              </a:spcAft>
              <a:buClr>
                <a:schemeClr val="lt1"/>
              </a:buClr>
              <a:buSzPts val="10000"/>
              <a:buNone/>
              <a:defRPr sz="10000">
                <a:solidFill>
                  <a:schemeClr val="lt1"/>
                </a:solidFill>
              </a:defRPr>
            </a:lvl1pPr>
            <a:lvl2pPr lvl="1">
              <a:spcBef>
                <a:spcPts val="0"/>
              </a:spcBef>
              <a:spcAft>
                <a:spcPts val="0"/>
              </a:spcAft>
              <a:buClr>
                <a:schemeClr val="lt1"/>
              </a:buClr>
              <a:buSzPts val="10000"/>
              <a:buNone/>
              <a:defRPr sz="10000">
                <a:solidFill>
                  <a:schemeClr val="lt1"/>
                </a:solidFill>
              </a:defRPr>
            </a:lvl2pPr>
            <a:lvl3pPr lvl="2">
              <a:spcBef>
                <a:spcPts val="0"/>
              </a:spcBef>
              <a:spcAft>
                <a:spcPts val="0"/>
              </a:spcAft>
              <a:buClr>
                <a:schemeClr val="lt1"/>
              </a:buClr>
              <a:buSzPts val="10000"/>
              <a:buNone/>
              <a:defRPr sz="10000">
                <a:solidFill>
                  <a:schemeClr val="lt1"/>
                </a:solidFill>
              </a:defRPr>
            </a:lvl3pPr>
            <a:lvl4pPr lvl="3">
              <a:spcBef>
                <a:spcPts val="0"/>
              </a:spcBef>
              <a:spcAft>
                <a:spcPts val="0"/>
              </a:spcAft>
              <a:buClr>
                <a:schemeClr val="lt1"/>
              </a:buClr>
              <a:buSzPts val="10000"/>
              <a:buNone/>
              <a:defRPr sz="10000">
                <a:solidFill>
                  <a:schemeClr val="lt1"/>
                </a:solidFill>
              </a:defRPr>
            </a:lvl4pPr>
            <a:lvl5pPr lvl="4">
              <a:spcBef>
                <a:spcPts val="0"/>
              </a:spcBef>
              <a:spcAft>
                <a:spcPts val="0"/>
              </a:spcAft>
              <a:buClr>
                <a:schemeClr val="lt1"/>
              </a:buClr>
              <a:buSzPts val="10000"/>
              <a:buNone/>
              <a:defRPr sz="10000">
                <a:solidFill>
                  <a:schemeClr val="lt1"/>
                </a:solidFill>
              </a:defRPr>
            </a:lvl5pPr>
            <a:lvl6pPr lvl="5">
              <a:spcBef>
                <a:spcPts val="0"/>
              </a:spcBef>
              <a:spcAft>
                <a:spcPts val="0"/>
              </a:spcAft>
              <a:buClr>
                <a:schemeClr val="lt1"/>
              </a:buClr>
              <a:buSzPts val="10000"/>
              <a:buNone/>
              <a:defRPr sz="10000">
                <a:solidFill>
                  <a:schemeClr val="lt1"/>
                </a:solidFill>
              </a:defRPr>
            </a:lvl6pPr>
            <a:lvl7pPr lvl="6">
              <a:spcBef>
                <a:spcPts val="0"/>
              </a:spcBef>
              <a:spcAft>
                <a:spcPts val="0"/>
              </a:spcAft>
              <a:buClr>
                <a:schemeClr val="lt1"/>
              </a:buClr>
              <a:buSzPts val="10000"/>
              <a:buNone/>
              <a:defRPr sz="10000">
                <a:solidFill>
                  <a:schemeClr val="lt1"/>
                </a:solidFill>
              </a:defRPr>
            </a:lvl7pPr>
            <a:lvl8pPr lvl="7">
              <a:spcBef>
                <a:spcPts val="0"/>
              </a:spcBef>
              <a:spcAft>
                <a:spcPts val="0"/>
              </a:spcAft>
              <a:buClr>
                <a:schemeClr val="lt1"/>
              </a:buClr>
              <a:buSzPts val="10000"/>
              <a:buNone/>
              <a:defRPr sz="10000">
                <a:solidFill>
                  <a:schemeClr val="lt1"/>
                </a:solidFill>
              </a:defRPr>
            </a:lvl8pPr>
            <a:lvl9pPr lvl="8">
              <a:spcBef>
                <a:spcPts val="0"/>
              </a:spcBef>
              <a:spcAft>
                <a:spcPts val="0"/>
              </a:spcAft>
              <a:buClr>
                <a:schemeClr val="lt1"/>
              </a:buClr>
              <a:buSzPts val="10000"/>
              <a:buNone/>
              <a:defRPr sz="10000">
                <a:solidFill>
                  <a:schemeClr val="lt1"/>
                </a:solidFill>
              </a:defRPr>
            </a:lvl9pPr>
          </a:lstStyle>
          <a:p>
            <a:r>
              <a:t>xx%</a:t>
            </a:r>
          </a:p>
        </p:txBody>
      </p:sp>
      <p:sp>
        <p:nvSpPr>
          <p:cNvPr id="56" name="Google Shape;56;p11"/>
          <p:cNvSpPr txBox="1">
            <a:spLocks noGrp="1"/>
          </p:cNvSpPr>
          <p:nvPr>
            <p:ph type="body" idx="1"/>
          </p:nvPr>
        </p:nvSpPr>
        <p:spPr>
          <a:xfrm>
            <a:off x="311700" y="2121425"/>
            <a:ext cx="5334900" cy="942600"/>
          </a:xfrm>
          <a:prstGeom prst="rect">
            <a:avLst/>
          </a:prstGeom>
        </p:spPr>
        <p:txBody>
          <a:bodyPr spcFirstLastPara="1" wrap="square" lIns="91425" tIns="91425" rIns="91425" bIns="91425" anchor="t" anchorCtr="0"/>
          <a:lstStyle>
            <a:lvl1pPr marL="457200" lvl="0" indent="-311150">
              <a:spcBef>
                <a:spcPts val="0"/>
              </a:spcBef>
              <a:spcAft>
                <a:spcPts val="0"/>
              </a:spcAft>
              <a:buClr>
                <a:schemeClr val="accent2"/>
              </a:buClr>
              <a:buSzPts val="1300"/>
              <a:buChar char="●"/>
              <a:defRPr>
                <a:solidFill>
                  <a:schemeClr val="accent2"/>
                </a:solidFill>
              </a:defRPr>
            </a:lvl1pPr>
            <a:lvl2pPr marL="914400" lvl="1" indent="-298450">
              <a:spcBef>
                <a:spcPts val="1600"/>
              </a:spcBef>
              <a:spcAft>
                <a:spcPts val="0"/>
              </a:spcAft>
              <a:buClr>
                <a:schemeClr val="accent2"/>
              </a:buClr>
              <a:buSzPts val="1100"/>
              <a:buChar char="○"/>
              <a:defRPr>
                <a:solidFill>
                  <a:schemeClr val="accent2"/>
                </a:solidFill>
              </a:defRPr>
            </a:lvl2pPr>
            <a:lvl3pPr marL="1371600" lvl="2" indent="-298450">
              <a:spcBef>
                <a:spcPts val="1600"/>
              </a:spcBef>
              <a:spcAft>
                <a:spcPts val="0"/>
              </a:spcAft>
              <a:buClr>
                <a:schemeClr val="accent2"/>
              </a:buClr>
              <a:buSzPts val="1100"/>
              <a:buChar char="■"/>
              <a:defRPr>
                <a:solidFill>
                  <a:schemeClr val="accent2"/>
                </a:solidFill>
              </a:defRPr>
            </a:lvl3pPr>
            <a:lvl4pPr marL="1828800" lvl="3" indent="-298450">
              <a:spcBef>
                <a:spcPts val="1600"/>
              </a:spcBef>
              <a:spcAft>
                <a:spcPts val="0"/>
              </a:spcAft>
              <a:buClr>
                <a:schemeClr val="accent2"/>
              </a:buClr>
              <a:buSzPts val="1100"/>
              <a:buChar char="●"/>
              <a:defRPr>
                <a:solidFill>
                  <a:schemeClr val="accent2"/>
                </a:solidFill>
              </a:defRPr>
            </a:lvl4pPr>
            <a:lvl5pPr marL="2286000" lvl="4" indent="-298450">
              <a:spcBef>
                <a:spcPts val="1600"/>
              </a:spcBef>
              <a:spcAft>
                <a:spcPts val="0"/>
              </a:spcAft>
              <a:buClr>
                <a:schemeClr val="accent2"/>
              </a:buClr>
              <a:buSzPts val="1100"/>
              <a:buChar char="○"/>
              <a:defRPr>
                <a:solidFill>
                  <a:schemeClr val="accent2"/>
                </a:solidFill>
              </a:defRPr>
            </a:lvl5pPr>
            <a:lvl6pPr marL="2743200" lvl="5" indent="-298450">
              <a:spcBef>
                <a:spcPts val="1600"/>
              </a:spcBef>
              <a:spcAft>
                <a:spcPts val="0"/>
              </a:spcAft>
              <a:buClr>
                <a:schemeClr val="accent2"/>
              </a:buClr>
              <a:buSzPts val="1100"/>
              <a:buChar char="■"/>
              <a:defRPr>
                <a:solidFill>
                  <a:schemeClr val="accent2"/>
                </a:solidFill>
              </a:defRPr>
            </a:lvl6pPr>
            <a:lvl7pPr marL="3200400" lvl="6" indent="-298450">
              <a:spcBef>
                <a:spcPts val="1600"/>
              </a:spcBef>
              <a:spcAft>
                <a:spcPts val="0"/>
              </a:spcAft>
              <a:buClr>
                <a:schemeClr val="accent2"/>
              </a:buClr>
              <a:buSzPts val="1100"/>
              <a:buChar char="●"/>
              <a:defRPr>
                <a:solidFill>
                  <a:schemeClr val="accent2"/>
                </a:solidFill>
              </a:defRPr>
            </a:lvl7pPr>
            <a:lvl8pPr marL="3657600" lvl="7" indent="-298450">
              <a:spcBef>
                <a:spcPts val="1600"/>
              </a:spcBef>
              <a:spcAft>
                <a:spcPts val="0"/>
              </a:spcAft>
              <a:buClr>
                <a:schemeClr val="accent2"/>
              </a:buClr>
              <a:buSzPts val="1100"/>
              <a:buChar char="○"/>
              <a:defRPr>
                <a:solidFill>
                  <a:schemeClr val="accent2"/>
                </a:solidFill>
              </a:defRPr>
            </a:lvl8pPr>
            <a:lvl9pPr marL="4114800" lvl="8" indent="-298450">
              <a:spcBef>
                <a:spcPts val="1600"/>
              </a:spcBef>
              <a:spcAft>
                <a:spcPts val="1600"/>
              </a:spcAft>
              <a:buClr>
                <a:schemeClr val="accent2"/>
              </a:buClr>
              <a:buSzPts val="1100"/>
              <a:buChar char="■"/>
              <a:defRPr>
                <a:solidFill>
                  <a:schemeClr val="accent2"/>
                </a:solidFill>
              </a:defRPr>
            </a:lvl9pPr>
          </a:lstStyle>
          <a:p>
            <a:endParaRPr/>
          </a:p>
        </p:txBody>
      </p:sp>
      <p:sp>
        <p:nvSpPr>
          <p:cNvPr id="57" name="Google Shape;5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8"/>
        <p:cNvGrpSpPr/>
        <p:nvPr/>
      </p:nvGrpSpPr>
      <p:grpSpPr>
        <a:xfrm>
          <a:off x="0" y="0"/>
          <a:ext cx="0" cy="0"/>
          <a:chOff x="0" y="0"/>
          <a:chExt cx="0" cy="0"/>
        </a:xfrm>
      </p:grpSpPr>
      <p:sp>
        <p:nvSpPr>
          <p:cNvPr id="59" name="Google Shape;5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bg>
      <p:bgPr>
        <a:solidFill>
          <a:schemeClr val="accent3"/>
        </a:solidFill>
        <a:effectLst/>
      </p:bgPr>
    </p:bg>
    <p:spTree>
      <p:nvGrpSpPr>
        <p:cNvPr id="1" name="Shape 14"/>
        <p:cNvGrpSpPr/>
        <p:nvPr/>
      </p:nvGrpSpPr>
      <p:grpSpPr>
        <a:xfrm>
          <a:off x="0" y="0"/>
          <a:ext cx="0" cy="0"/>
          <a:chOff x="0" y="0"/>
          <a:chExt cx="0" cy="0"/>
        </a:xfrm>
      </p:grpSpPr>
      <p:sp>
        <p:nvSpPr>
          <p:cNvPr id="15" name="Google Shape;15;p3"/>
          <p:cNvSpPr/>
          <p:nvPr/>
        </p:nvSpPr>
        <p:spPr>
          <a:xfrm>
            <a:off x="0" y="48099"/>
            <a:ext cx="9144250" cy="4398100"/>
          </a:xfrm>
          <a:custGeom>
            <a:avLst/>
            <a:gdLst/>
            <a:ahLst/>
            <a:cxnLst/>
            <a:rect l="0" t="0" r="0" b="0"/>
            <a:pathLst>
              <a:path w="365770" h="175924" extrusionOk="0">
                <a:moveTo>
                  <a:pt x="0" y="0"/>
                </a:moveTo>
                <a:lnTo>
                  <a:pt x="365770" y="0"/>
                </a:lnTo>
                <a:lnTo>
                  <a:pt x="365760" y="70914"/>
                </a:lnTo>
                <a:lnTo>
                  <a:pt x="0" y="175924"/>
                </a:lnTo>
                <a:close/>
              </a:path>
            </a:pathLst>
          </a:custGeom>
          <a:solidFill>
            <a:schemeClr val="lt1"/>
          </a:solidFill>
          <a:ln>
            <a:noFill/>
          </a:ln>
        </p:spPr>
      </p:sp>
      <p:sp>
        <p:nvSpPr>
          <p:cNvPr id="16" name="Google Shape;16;p3"/>
          <p:cNvSpPr/>
          <p:nvPr/>
        </p:nvSpPr>
        <p:spPr>
          <a:xfrm>
            <a:off x="0" y="0"/>
            <a:ext cx="9144250" cy="4398100"/>
          </a:xfrm>
          <a:custGeom>
            <a:avLst/>
            <a:gdLst/>
            <a:ahLst/>
            <a:cxnLst/>
            <a:rect l="0" t="0" r="0" b="0"/>
            <a:pathLst>
              <a:path w="365770" h="175924" extrusionOk="0">
                <a:moveTo>
                  <a:pt x="0" y="0"/>
                </a:moveTo>
                <a:lnTo>
                  <a:pt x="365770" y="0"/>
                </a:lnTo>
                <a:lnTo>
                  <a:pt x="365760" y="70914"/>
                </a:lnTo>
                <a:lnTo>
                  <a:pt x="0" y="175924"/>
                </a:lnTo>
                <a:close/>
              </a:path>
            </a:pathLst>
          </a:custGeom>
          <a:solidFill>
            <a:schemeClr val="accent3"/>
          </a:solidFill>
          <a:ln>
            <a:noFill/>
          </a:ln>
        </p:spPr>
      </p:sp>
      <p:sp>
        <p:nvSpPr>
          <p:cNvPr id="17" name="Google Shape;17;p3"/>
          <p:cNvSpPr txBox="1">
            <a:spLocks noGrp="1"/>
          </p:cNvSpPr>
          <p:nvPr>
            <p:ph type="title"/>
          </p:nvPr>
        </p:nvSpPr>
        <p:spPr>
          <a:xfrm>
            <a:off x="311700" y="539725"/>
            <a:ext cx="8520600" cy="1282500"/>
          </a:xfrm>
          <a:prstGeom prst="rect">
            <a:avLst/>
          </a:prstGeom>
        </p:spPr>
        <p:txBody>
          <a:bodyPr spcFirstLastPara="1" wrap="square" lIns="91425" tIns="91425" rIns="91425" bIns="91425" anchor="t" anchorCtr="0"/>
          <a:lstStyle>
            <a:lvl1pPr lvl="0">
              <a:spcBef>
                <a:spcPts val="0"/>
              </a:spcBef>
              <a:spcAft>
                <a:spcPts val="0"/>
              </a:spcAft>
              <a:buSzPts val="3600"/>
              <a:buNone/>
              <a:defRPr sz="3600"/>
            </a:lvl1pPr>
            <a:lvl2pPr lvl="1">
              <a:spcBef>
                <a:spcPts val="0"/>
              </a:spcBef>
              <a:spcAft>
                <a:spcPts val="0"/>
              </a:spcAft>
              <a:buSzPts val="3600"/>
              <a:buNone/>
              <a:defRPr sz="3600"/>
            </a:lvl2pPr>
            <a:lvl3pPr lvl="2">
              <a:spcBef>
                <a:spcPts val="0"/>
              </a:spcBef>
              <a:spcAft>
                <a:spcPts val="0"/>
              </a:spcAft>
              <a:buSzPts val="3600"/>
              <a:buNone/>
              <a:defRPr sz="3600"/>
            </a:lvl3pPr>
            <a:lvl4pPr lvl="3">
              <a:spcBef>
                <a:spcPts val="0"/>
              </a:spcBef>
              <a:spcAft>
                <a:spcPts val="0"/>
              </a:spcAft>
              <a:buSzPts val="3600"/>
              <a:buNone/>
              <a:defRPr sz="3600"/>
            </a:lvl4pPr>
            <a:lvl5pPr lvl="4">
              <a:spcBef>
                <a:spcPts val="0"/>
              </a:spcBef>
              <a:spcAft>
                <a:spcPts val="0"/>
              </a:spcAft>
              <a:buSzPts val="3600"/>
              <a:buNone/>
              <a:defRPr sz="3600"/>
            </a:lvl5pPr>
            <a:lvl6pPr lvl="5">
              <a:spcBef>
                <a:spcPts val="0"/>
              </a:spcBef>
              <a:spcAft>
                <a:spcPts val="0"/>
              </a:spcAft>
              <a:buSzPts val="3600"/>
              <a:buNone/>
              <a:defRPr sz="3600"/>
            </a:lvl6pPr>
            <a:lvl7pPr lvl="6">
              <a:spcBef>
                <a:spcPts val="0"/>
              </a:spcBef>
              <a:spcAft>
                <a:spcPts val="0"/>
              </a:spcAft>
              <a:buSzPts val="3600"/>
              <a:buNone/>
              <a:defRPr sz="3600"/>
            </a:lvl7pPr>
            <a:lvl8pPr lvl="7">
              <a:spcBef>
                <a:spcPts val="0"/>
              </a:spcBef>
              <a:spcAft>
                <a:spcPts val="0"/>
              </a:spcAft>
              <a:buSzPts val="3600"/>
              <a:buNone/>
              <a:defRPr sz="3600"/>
            </a:lvl8pPr>
            <a:lvl9pPr lvl="8">
              <a:spcBef>
                <a:spcPts val="0"/>
              </a:spcBef>
              <a:spcAft>
                <a:spcPts val="0"/>
              </a:spcAft>
              <a:buSzPts val="3600"/>
              <a:buNone/>
              <a:defRPr sz="3600"/>
            </a:lvl9pPr>
          </a:lstStyle>
          <a:p>
            <a:endParaRPr/>
          </a:p>
        </p:txBody>
      </p:sp>
      <p:sp>
        <p:nvSpPr>
          <p:cNvPr id="18" name="Google Shape;18;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solidFill>
                  <a:schemeClr val="accent1"/>
                </a:solidFill>
              </a:defRPr>
            </a:lvl1pPr>
            <a:lvl2pPr lvl="1">
              <a:buNone/>
              <a:defRPr>
                <a:solidFill>
                  <a:schemeClr val="accent1"/>
                </a:solidFill>
              </a:defRPr>
            </a:lvl2pPr>
            <a:lvl3pPr lvl="2">
              <a:buNone/>
              <a:defRPr>
                <a:solidFill>
                  <a:schemeClr val="accent1"/>
                </a:solidFill>
              </a:defRPr>
            </a:lvl3pPr>
            <a:lvl4pPr lvl="3">
              <a:buNone/>
              <a:defRPr>
                <a:solidFill>
                  <a:schemeClr val="accent1"/>
                </a:solidFill>
              </a:defRPr>
            </a:lvl4pPr>
            <a:lvl5pPr lvl="4">
              <a:buNone/>
              <a:defRPr>
                <a:solidFill>
                  <a:schemeClr val="accent1"/>
                </a:solidFill>
              </a:defRPr>
            </a:lvl5pPr>
            <a:lvl6pPr lvl="5">
              <a:buNone/>
              <a:defRPr>
                <a:solidFill>
                  <a:schemeClr val="accent1"/>
                </a:solidFill>
              </a:defRPr>
            </a:lvl6pPr>
            <a:lvl7pPr lvl="6">
              <a:buNone/>
              <a:defRPr>
                <a:solidFill>
                  <a:schemeClr val="accent1"/>
                </a:solidFill>
              </a:defRPr>
            </a:lvl7pPr>
            <a:lvl8pPr lvl="7">
              <a:buNone/>
              <a:defRPr>
                <a:solidFill>
                  <a:schemeClr val="accent1"/>
                </a:solidFill>
              </a:defRPr>
            </a:lvl8pPr>
            <a:lvl9pPr lvl="8">
              <a:buNone/>
              <a:defRPr>
                <a:solidFill>
                  <a:schemeClr val="accent1"/>
                </a:solidFil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9"/>
        <p:cNvGrpSpPr/>
        <p:nvPr/>
      </p:nvGrpSpPr>
      <p:grpSpPr>
        <a:xfrm>
          <a:off x="0" y="0"/>
          <a:ext cx="0" cy="0"/>
          <a:chOff x="0" y="0"/>
          <a:chExt cx="0" cy="0"/>
        </a:xfrm>
      </p:grpSpPr>
      <p:sp>
        <p:nvSpPr>
          <p:cNvPr id="20" name="Google Shape;20;p4"/>
          <p:cNvSpPr/>
          <p:nvPr/>
        </p:nvSpPr>
        <p:spPr>
          <a:xfrm>
            <a:off x="0" y="0"/>
            <a:ext cx="4314000" cy="5143500"/>
          </a:xfrm>
          <a:prstGeom prst="rect">
            <a:avLst/>
          </a:prstGeom>
          <a:solidFill>
            <a:schemeClr val="dk1"/>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21" name="Google Shape;21;p4"/>
          <p:cNvSpPr/>
          <p:nvPr/>
        </p:nvSpPr>
        <p:spPr>
          <a:xfrm>
            <a:off x="0" y="44125"/>
            <a:ext cx="4313625" cy="4399375"/>
          </a:xfrm>
          <a:custGeom>
            <a:avLst/>
            <a:gdLst/>
            <a:ahLst/>
            <a:cxnLst/>
            <a:rect l="0" t="0" r="0" b="0"/>
            <a:pathLst>
              <a:path w="172545" h="175975" extrusionOk="0">
                <a:moveTo>
                  <a:pt x="0" y="157"/>
                </a:moveTo>
                <a:lnTo>
                  <a:pt x="172419" y="0"/>
                </a:lnTo>
                <a:lnTo>
                  <a:pt x="172545" y="126541"/>
                </a:lnTo>
                <a:lnTo>
                  <a:pt x="0" y="175975"/>
                </a:lnTo>
                <a:close/>
              </a:path>
            </a:pathLst>
          </a:custGeom>
          <a:solidFill>
            <a:schemeClr val="accent2"/>
          </a:solidFill>
          <a:ln>
            <a:noFill/>
          </a:ln>
        </p:spPr>
      </p:sp>
      <p:sp>
        <p:nvSpPr>
          <p:cNvPr id="22" name="Google Shape;22;p4"/>
          <p:cNvSpPr/>
          <p:nvPr/>
        </p:nvSpPr>
        <p:spPr>
          <a:xfrm>
            <a:off x="-125" y="0"/>
            <a:ext cx="4316900" cy="4395600"/>
          </a:xfrm>
          <a:custGeom>
            <a:avLst/>
            <a:gdLst/>
            <a:ahLst/>
            <a:cxnLst/>
            <a:rect l="0" t="0" r="0" b="0"/>
            <a:pathLst>
              <a:path w="172676" h="175824" extrusionOk="0">
                <a:moveTo>
                  <a:pt x="0" y="6"/>
                </a:moveTo>
                <a:lnTo>
                  <a:pt x="172676" y="0"/>
                </a:lnTo>
                <a:lnTo>
                  <a:pt x="172562" y="126442"/>
                </a:lnTo>
                <a:lnTo>
                  <a:pt x="0" y="175824"/>
                </a:lnTo>
                <a:close/>
              </a:path>
            </a:pathLst>
          </a:custGeom>
          <a:solidFill>
            <a:schemeClr val="dk1"/>
          </a:solidFill>
          <a:ln>
            <a:noFill/>
          </a:ln>
        </p:spPr>
      </p:sp>
      <p:sp>
        <p:nvSpPr>
          <p:cNvPr id="23" name="Google Shape;23;p4"/>
          <p:cNvSpPr txBox="1">
            <a:spLocks noGrp="1"/>
          </p:cNvSpPr>
          <p:nvPr>
            <p:ph type="title"/>
          </p:nvPr>
        </p:nvSpPr>
        <p:spPr>
          <a:xfrm>
            <a:off x="311725" y="500925"/>
            <a:ext cx="3706500" cy="2508900"/>
          </a:xfrm>
          <a:prstGeom prst="rect">
            <a:avLst/>
          </a:prstGeom>
        </p:spPr>
        <p:txBody>
          <a:bodyPr spcFirstLastPara="1" wrap="square" lIns="91425" tIns="91425" rIns="91425" bIns="91425" anchor="t" anchorCtr="0"/>
          <a:lstStyle>
            <a:lvl1pPr lvl="0">
              <a:spcBef>
                <a:spcPts val="0"/>
              </a:spcBef>
              <a:spcAft>
                <a:spcPts val="0"/>
              </a:spcAft>
              <a:buClr>
                <a:schemeClr val="lt1"/>
              </a:buClr>
              <a:buSzPts val="2800"/>
              <a:buNone/>
              <a:defRPr>
                <a:solidFill>
                  <a:schemeClr val="lt1"/>
                </a:solidFill>
              </a:defRPr>
            </a:lvl1pPr>
            <a:lvl2pPr lvl="1">
              <a:spcBef>
                <a:spcPts val="0"/>
              </a:spcBef>
              <a:spcAft>
                <a:spcPts val="0"/>
              </a:spcAft>
              <a:buClr>
                <a:schemeClr val="lt1"/>
              </a:buClr>
              <a:buSzPts val="2800"/>
              <a:buNone/>
              <a:defRPr>
                <a:solidFill>
                  <a:schemeClr val="lt1"/>
                </a:solidFill>
              </a:defRPr>
            </a:lvl2pPr>
            <a:lvl3pPr lvl="2">
              <a:spcBef>
                <a:spcPts val="0"/>
              </a:spcBef>
              <a:spcAft>
                <a:spcPts val="0"/>
              </a:spcAft>
              <a:buClr>
                <a:schemeClr val="lt1"/>
              </a:buClr>
              <a:buSzPts val="2800"/>
              <a:buNone/>
              <a:defRPr>
                <a:solidFill>
                  <a:schemeClr val="lt1"/>
                </a:solidFill>
              </a:defRPr>
            </a:lvl3pPr>
            <a:lvl4pPr lvl="3">
              <a:spcBef>
                <a:spcPts val="0"/>
              </a:spcBef>
              <a:spcAft>
                <a:spcPts val="0"/>
              </a:spcAft>
              <a:buClr>
                <a:schemeClr val="lt1"/>
              </a:buClr>
              <a:buSzPts val="2800"/>
              <a:buNone/>
              <a:defRPr>
                <a:solidFill>
                  <a:schemeClr val="lt1"/>
                </a:solidFill>
              </a:defRPr>
            </a:lvl4pPr>
            <a:lvl5pPr lvl="4">
              <a:spcBef>
                <a:spcPts val="0"/>
              </a:spcBef>
              <a:spcAft>
                <a:spcPts val="0"/>
              </a:spcAft>
              <a:buClr>
                <a:schemeClr val="lt1"/>
              </a:buClr>
              <a:buSzPts val="2800"/>
              <a:buNone/>
              <a:defRPr>
                <a:solidFill>
                  <a:schemeClr val="lt1"/>
                </a:solidFill>
              </a:defRPr>
            </a:lvl5pPr>
            <a:lvl6pPr lvl="5">
              <a:spcBef>
                <a:spcPts val="0"/>
              </a:spcBef>
              <a:spcAft>
                <a:spcPts val="0"/>
              </a:spcAft>
              <a:buClr>
                <a:schemeClr val="lt1"/>
              </a:buClr>
              <a:buSzPts val="2800"/>
              <a:buNone/>
              <a:defRPr>
                <a:solidFill>
                  <a:schemeClr val="lt1"/>
                </a:solidFill>
              </a:defRPr>
            </a:lvl6pPr>
            <a:lvl7pPr lvl="6">
              <a:spcBef>
                <a:spcPts val="0"/>
              </a:spcBef>
              <a:spcAft>
                <a:spcPts val="0"/>
              </a:spcAft>
              <a:buClr>
                <a:schemeClr val="lt1"/>
              </a:buClr>
              <a:buSzPts val="2800"/>
              <a:buNone/>
              <a:defRPr>
                <a:solidFill>
                  <a:schemeClr val="lt1"/>
                </a:solidFill>
              </a:defRPr>
            </a:lvl7pPr>
            <a:lvl8pPr lvl="7">
              <a:spcBef>
                <a:spcPts val="0"/>
              </a:spcBef>
              <a:spcAft>
                <a:spcPts val="0"/>
              </a:spcAft>
              <a:buClr>
                <a:schemeClr val="lt1"/>
              </a:buClr>
              <a:buSzPts val="2800"/>
              <a:buNone/>
              <a:defRPr>
                <a:solidFill>
                  <a:schemeClr val="lt1"/>
                </a:solidFill>
              </a:defRPr>
            </a:lvl8pPr>
            <a:lvl9pPr lvl="8">
              <a:spcBef>
                <a:spcPts val="0"/>
              </a:spcBef>
              <a:spcAft>
                <a:spcPts val="0"/>
              </a:spcAft>
              <a:buClr>
                <a:schemeClr val="lt1"/>
              </a:buClr>
              <a:buSzPts val="2800"/>
              <a:buNone/>
              <a:defRPr>
                <a:solidFill>
                  <a:schemeClr val="lt1"/>
                </a:solidFill>
              </a:defRPr>
            </a:lvl9pPr>
          </a:lstStyle>
          <a:p>
            <a:endParaRPr/>
          </a:p>
        </p:txBody>
      </p:sp>
      <p:sp>
        <p:nvSpPr>
          <p:cNvPr id="24" name="Google Shape;24;p4"/>
          <p:cNvSpPr txBox="1">
            <a:spLocks noGrp="1"/>
          </p:cNvSpPr>
          <p:nvPr>
            <p:ph type="body" idx="1"/>
          </p:nvPr>
        </p:nvSpPr>
        <p:spPr>
          <a:xfrm>
            <a:off x="4644675" y="500925"/>
            <a:ext cx="4166400" cy="4098600"/>
          </a:xfrm>
          <a:prstGeom prst="rect">
            <a:avLst/>
          </a:prstGeom>
        </p:spPr>
        <p:txBody>
          <a:bodyPr spcFirstLastPara="1" wrap="square" lIns="91425" tIns="91425" rIns="91425" bIns="91425" anchor="t" anchorCtr="0"/>
          <a:lstStyle>
            <a:lvl1pPr marL="457200" lvl="0" indent="-311150">
              <a:spcBef>
                <a:spcPts val="0"/>
              </a:spcBef>
              <a:spcAft>
                <a:spcPts val="0"/>
              </a:spcAft>
              <a:buSzPts val="1300"/>
              <a:buChar char="●"/>
              <a:defRPr/>
            </a:lvl1pPr>
            <a:lvl2pPr marL="914400" lvl="1" indent="-298450">
              <a:spcBef>
                <a:spcPts val="1600"/>
              </a:spcBef>
              <a:spcAft>
                <a:spcPts val="0"/>
              </a:spcAft>
              <a:buSzPts val="1100"/>
              <a:buChar char="○"/>
              <a:defRPr/>
            </a:lvl2pPr>
            <a:lvl3pPr marL="1371600" lvl="2" indent="-298450">
              <a:spcBef>
                <a:spcPts val="1600"/>
              </a:spcBef>
              <a:spcAft>
                <a:spcPts val="0"/>
              </a:spcAft>
              <a:buSzPts val="1100"/>
              <a:buChar char="■"/>
              <a:defRPr/>
            </a:lvl3pPr>
            <a:lvl4pPr marL="1828800" lvl="3" indent="-298450">
              <a:spcBef>
                <a:spcPts val="1600"/>
              </a:spcBef>
              <a:spcAft>
                <a:spcPts val="0"/>
              </a:spcAft>
              <a:buSzPts val="1100"/>
              <a:buChar char="●"/>
              <a:defRPr/>
            </a:lvl4pPr>
            <a:lvl5pPr marL="2286000" lvl="4" indent="-298450">
              <a:spcBef>
                <a:spcPts val="1600"/>
              </a:spcBef>
              <a:spcAft>
                <a:spcPts val="0"/>
              </a:spcAft>
              <a:buSzPts val="1100"/>
              <a:buChar char="○"/>
              <a:defRPr/>
            </a:lvl5pPr>
            <a:lvl6pPr marL="2743200" lvl="5" indent="-298450">
              <a:spcBef>
                <a:spcPts val="1600"/>
              </a:spcBef>
              <a:spcAft>
                <a:spcPts val="0"/>
              </a:spcAft>
              <a:buSzPts val="1100"/>
              <a:buChar char="■"/>
              <a:defRPr/>
            </a:lvl6pPr>
            <a:lvl7pPr marL="3200400" lvl="6" indent="-298450">
              <a:spcBef>
                <a:spcPts val="1600"/>
              </a:spcBef>
              <a:spcAft>
                <a:spcPts val="0"/>
              </a:spcAft>
              <a:buSzPts val="1100"/>
              <a:buChar char="●"/>
              <a:defRPr/>
            </a:lvl7pPr>
            <a:lvl8pPr marL="3657600" lvl="7" indent="-298450">
              <a:spcBef>
                <a:spcPts val="1600"/>
              </a:spcBef>
              <a:spcAft>
                <a:spcPts val="0"/>
              </a:spcAft>
              <a:buSzPts val="1100"/>
              <a:buChar char="○"/>
              <a:defRPr/>
            </a:lvl8pPr>
            <a:lvl9pPr marL="4114800" lvl="8" indent="-298450">
              <a:spcBef>
                <a:spcPts val="1600"/>
              </a:spcBef>
              <a:spcAft>
                <a:spcPts val="1600"/>
              </a:spcAft>
              <a:buSzPts val="1100"/>
              <a:buChar char="■"/>
              <a:defRPr/>
            </a:lvl9pPr>
          </a:lstStyle>
          <a:p>
            <a:endParaRPr/>
          </a:p>
        </p:txBody>
      </p:sp>
      <p:sp>
        <p:nvSpPr>
          <p:cNvPr id="25" name="Google Shape;25;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6"/>
        <p:cNvGrpSpPr/>
        <p:nvPr/>
      </p:nvGrpSpPr>
      <p:grpSpPr>
        <a:xfrm>
          <a:off x="0" y="0"/>
          <a:ext cx="0" cy="0"/>
          <a:chOff x="0" y="0"/>
          <a:chExt cx="0" cy="0"/>
        </a:xfrm>
      </p:grpSpPr>
      <p:sp>
        <p:nvSpPr>
          <p:cNvPr id="27" name="Google Shape;27;p5"/>
          <p:cNvSpPr/>
          <p:nvPr/>
        </p:nvSpPr>
        <p:spPr>
          <a:xfrm>
            <a:off x="0" y="0"/>
            <a:ext cx="9144000" cy="1277100"/>
          </a:xfrm>
          <a:prstGeom prst="rect">
            <a:avLst/>
          </a:prstGeom>
          <a:solidFill>
            <a:schemeClr val="dk1"/>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28" name="Google Shape;28;p5"/>
          <p:cNvSpPr txBox="1">
            <a:spLocks noGrp="1"/>
          </p:cNvSpPr>
          <p:nvPr>
            <p:ph type="title"/>
          </p:nvPr>
        </p:nvSpPr>
        <p:spPr>
          <a:xfrm>
            <a:off x="311725" y="500925"/>
            <a:ext cx="8520600" cy="623700"/>
          </a:xfrm>
          <a:prstGeom prst="rect">
            <a:avLst/>
          </a:prstGeom>
        </p:spPr>
        <p:txBody>
          <a:bodyPr spcFirstLastPara="1" wrap="square" lIns="91425" tIns="91425" rIns="91425" bIns="91425" anchor="t" anchorCtr="0"/>
          <a:lstStyle>
            <a:lvl1pPr lvl="0">
              <a:spcBef>
                <a:spcPts val="0"/>
              </a:spcBef>
              <a:spcAft>
                <a:spcPts val="0"/>
              </a:spcAft>
              <a:buClr>
                <a:schemeClr val="lt1"/>
              </a:buClr>
              <a:buSzPts val="2800"/>
              <a:buNone/>
              <a:defRPr>
                <a:solidFill>
                  <a:schemeClr val="lt1"/>
                </a:solidFill>
              </a:defRPr>
            </a:lvl1pPr>
            <a:lvl2pPr lvl="1">
              <a:spcBef>
                <a:spcPts val="0"/>
              </a:spcBef>
              <a:spcAft>
                <a:spcPts val="0"/>
              </a:spcAft>
              <a:buClr>
                <a:schemeClr val="lt1"/>
              </a:buClr>
              <a:buSzPts val="2800"/>
              <a:buNone/>
              <a:defRPr>
                <a:solidFill>
                  <a:schemeClr val="lt1"/>
                </a:solidFill>
              </a:defRPr>
            </a:lvl2pPr>
            <a:lvl3pPr lvl="2">
              <a:spcBef>
                <a:spcPts val="0"/>
              </a:spcBef>
              <a:spcAft>
                <a:spcPts val="0"/>
              </a:spcAft>
              <a:buClr>
                <a:schemeClr val="lt1"/>
              </a:buClr>
              <a:buSzPts val="2800"/>
              <a:buNone/>
              <a:defRPr>
                <a:solidFill>
                  <a:schemeClr val="lt1"/>
                </a:solidFill>
              </a:defRPr>
            </a:lvl3pPr>
            <a:lvl4pPr lvl="3">
              <a:spcBef>
                <a:spcPts val="0"/>
              </a:spcBef>
              <a:spcAft>
                <a:spcPts val="0"/>
              </a:spcAft>
              <a:buClr>
                <a:schemeClr val="lt1"/>
              </a:buClr>
              <a:buSzPts val="2800"/>
              <a:buNone/>
              <a:defRPr>
                <a:solidFill>
                  <a:schemeClr val="lt1"/>
                </a:solidFill>
              </a:defRPr>
            </a:lvl4pPr>
            <a:lvl5pPr lvl="4">
              <a:spcBef>
                <a:spcPts val="0"/>
              </a:spcBef>
              <a:spcAft>
                <a:spcPts val="0"/>
              </a:spcAft>
              <a:buClr>
                <a:schemeClr val="lt1"/>
              </a:buClr>
              <a:buSzPts val="2800"/>
              <a:buNone/>
              <a:defRPr>
                <a:solidFill>
                  <a:schemeClr val="lt1"/>
                </a:solidFill>
              </a:defRPr>
            </a:lvl5pPr>
            <a:lvl6pPr lvl="5">
              <a:spcBef>
                <a:spcPts val="0"/>
              </a:spcBef>
              <a:spcAft>
                <a:spcPts val="0"/>
              </a:spcAft>
              <a:buClr>
                <a:schemeClr val="lt1"/>
              </a:buClr>
              <a:buSzPts val="2800"/>
              <a:buNone/>
              <a:defRPr>
                <a:solidFill>
                  <a:schemeClr val="lt1"/>
                </a:solidFill>
              </a:defRPr>
            </a:lvl6pPr>
            <a:lvl7pPr lvl="6">
              <a:spcBef>
                <a:spcPts val="0"/>
              </a:spcBef>
              <a:spcAft>
                <a:spcPts val="0"/>
              </a:spcAft>
              <a:buClr>
                <a:schemeClr val="lt1"/>
              </a:buClr>
              <a:buSzPts val="2800"/>
              <a:buNone/>
              <a:defRPr>
                <a:solidFill>
                  <a:schemeClr val="lt1"/>
                </a:solidFill>
              </a:defRPr>
            </a:lvl7pPr>
            <a:lvl8pPr lvl="7">
              <a:spcBef>
                <a:spcPts val="0"/>
              </a:spcBef>
              <a:spcAft>
                <a:spcPts val="0"/>
              </a:spcAft>
              <a:buClr>
                <a:schemeClr val="lt1"/>
              </a:buClr>
              <a:buSzPts val="2800"/>
              <a:buNone/>
              <a:defRPr>
                <a:solidFill>
                  <a:schemeClr val="lt1"/>
                </a:solidFill>
              </a:defRPr>
            </a:lvl8pPr>
            <a:lvl9pPr lvl="8">
              <a:spcBef>
                <a:spcPts val="0"/>
              </a:spcBef>
              <a:spcAft>
                <a:spcPts val="0"/>
              </a:spcAft>
              <a:buClr>
                <a:schemeClr val="lt1"/>
              </a:buClr>
              <a:buSzPts val="2800"/>
              <a:buNone/>
              <a:defRPr>
                <a:solidFill>
                  <a:schemeClr val="lt1"/>
                </a:solidFill>
              </a:defRPr>
            </a:lvl9pPr>
          </a:lstStyle>
          <a:p>
            <a:endParaRPr/>
          </a:p>
        </p:txBody>
      </p:sp>
      <p:sp>
        <p:nvSpPr>
          <p:cNvPr id="29" name="Google Shape;29;p5"/>
          <p:cNvSpPr txBox="1">
            <a:spLocks noGrp="1"/>
          </p:cNvSpPr>
          <p:nvPr>
            <p:ph type="body" idx="1"/>
          </p:nvPr>
        </p:nvSpPr>
        <p:spPr>
          <a:xfrm>
            <a:off x="311700" y="1505700"/>
            <a:ext cx="3999900" cy="3076200"/>
          </a:xfrm>
          <a:prstGeom prst="rect">
            <a:avLst/>
          </a:prstGeom>
        </p:spPr>
        <p:txBody>
          <a:bodyPr spcFirstLastPara="1" wrap="square" lIns="91425" tIns="91425" rIns="91425" bIns="91425" anchor="t" anchorCtr="0"/>
          <a:lstStyle>
            <a:lvl1pPr marL="457200" lvl="0" indent="-311150">
              <a:spcBef>
                <a:spcPts val="0"/>
              </a:spcBef>
              <a:spcAft>
                <a:spcPts val="0"/>
              </a:spcAft>
              <a:buSzPts val="1300"/>
              <a:buChar char="●"/>
              <a:defRPr/>
            </a:lvl1pPr>
            <a:lvl2pPr marL="914400" lvl="1" indent="-298450">
              <a:spcBef>
                <a:spcPts val="1600"/>
              </a:spcBef>
              <a:spcAft>
                <a:spcPts val="0"/>
              </a:spcAft>
              <a:buSzPts val="1100"/>
              <a:buChar char="○"/>
              <a:defRPr/>
            </a:lvl2pPr>
            <a:lvl3pPr marL="1371600" lvl="2" indent="-298450">
              <a:spcBef>
                <a:spcPts val="1600"/>
              </a:spcBef>
              <a:spcAft>
                <a:spcPts val="0"/>
              </a:spcAft>
              <a:buSzPts val="1100"/>
              <a:buChar char="■"/>
              <a:defRPr/>
            </a:lvl3pPr>
            <a:lvl4pPr marL="1828800" lvl="3" indent="-298450">
              <a:spcBef>
                <a:spcPts val="1600"/>
              </a:spcBef>
              <a:spcAft>
                <a:spcPts val="0"/>
              </a:spcAft>
              <a:buSzPts val="1100"/>
              <a:buChar char="●"/>
              <a:defRPr/>
            </a:lvl4pPr>
            <a:lvl5pPr marL="2286000" lvl="4" indent="-298450">
              <a:spcBef>
                <a:spcPts val="1600"/>
              </a:spcBef>
              <a:spcAft>
                <a:spcPts val="0"/>
              </a:spcAft>
              <a:buSzPts val="1100"/>
              <a:buChar char="○"/>
              <a:defRPr/>
            </a:lvl5pPr>
            <a:lvl6pPr marL="2743200" lvl="5" indent="-298450">
              <a:spcBef>
                <a:spcPts val="1600"/>
              </a:spcBef>
              <a:spcAft>
                <a:spcPts val="0"/>
              </a:spcAft>
              <a:buSzPts val="1100"/>
              <a:buChar char="■"/>
              <a:defRPr/>
            </a:lvl6pPr>
            <a:lvl7pPr marL="3200400" lvl="6" indent="-298450">
              <a:spcBef>
                <a:spcPts val="1600"/>
              </a:spcBef>
              <a:spcAft>
                <a:spcPts val="0"/>
              </a:spcAft>
              <a:buSzPts val="1100"/>
              <a:buChar char="●"/>
              <a:defRPr/>
            </a:lvl7pPr>
            <a:lvl8pPr marL="3657600" lvl="7" indent="-298450">
              <a:spcBef>
                <a:spcPts val="1600"/>
              </a:spcBef>
              <a:spcAft>
                <a:spcPts val="0"/>
              </a:spcAft>
              <a:buSzPts val="1100"/>
              <a:buChar char="○"/>
              <a:defRPr/>
            </a:lvl8pPr>
            <a:lvl9pPr marL="4114800" lvl="8" indent="-298450">
              <a:spcBef>
                <a:spcPts val="1600"/>
              </a:spcBef>
              <a:spcAft>
                <a:spcPts val="1600"/>
              </a:spcAft>
              <a:buSzPts val="1100"/>
              <a:buChar char="■"/>
              <a:defRPr/>
            </a:lvl9pPr>
          </a:lstStyle>
          <a:p>
            <a:endParaRPr/>
          </a:p>
        </p:txBody>
      </p:sp>
      <p:sp>
        <p:nvSpPr>
          <p:cNvPr id="30" name="Google Shape;30;p5"/>
          <p:cNvSpPr txBox="1">
            <a:spLocks noGrp="1"/>
          </p:cNvSpPr>
          <p:nvPr>
            <p:ph type="body" idx="2"/>
          </p:nvPr>
        </p:nvSpPr>
        <p:spPr>
          <a:xfrm>
            <a:off x="4832400" y="1505700"/>
            <a:ext cx="3999900" cy="3076200"/>
          </a:xfrm>
          <a:prstGeom prst="rect">
            <a:avLst/>
          </a:prstGeom>
        </p:spPr>
        <p:txBody>
          <a:bodyPr spcFirstLastPara="1" wrap="square" lIns="91425" tIns="91425" rIns="91425" bIns="91425" anchor="t" anchorCtr="0"/>
          <a:lstStyle>
            <a:lvl1pPr marL="457200" lvl="0" indent="-311150">
              <a:spcBef>
                <a:spcPts val="0"/>
              </a:spcBef>
              <a:spcAft>
                <a:spcPts val="0"/>
              </a:spcAft>
              <a:buSzPts val="1300"/>
              <a:buChar char="●"/>
              <a:defRPr/>
            </a:lvl1pPr>
            <a:lvl2pPr marL="914400" lvl="1" indent="-298450">
              <a:spcBef>
                <a:spcPts val="1600"/>
              </a:spcBef>
              <a:spcAft>
                <a:spcPts val="0"/>
              </a:spcAft>
              <a:buSzPts val="1100"/>
              <a:buChar char="○"/>
              <a:defRPr/>
            </a:lvl2pPr>
            <a:lvl3pPr marL="1371600" lvl="2" indent="-298450">
              <a:spcBef>
                <a:spcPts val="1600"/>
              </a:spcBef>
              <a:spcAft>
                <a:spcPts val="0"/>
              </a:spcAft>
              <a:buSzPts val="1100"/>
              <a:buChar char="■"/>
              <a:defRPr/>
            </a:lvl3pPr>
            <a:lvl4pPr marL="1828800" lvl="3" indent="-298450">
              <a:spcBef>
                <a:spcPts val="1600"/>
              </a:spcBef>
              <a:spcAft>
                <a:spcPts val="0"/>
              </a:spcAft>
              <a:buSzPts val="1100"/>
              <a:buChar char="●"/>
              <a:defRPr/>
            </a:lvl4pPr>
            <a:lvl5pPr marL="2286000" lvl="4" indent="-298450">
              <a:spcBef>
                <a:spcPts val="1600"/>
              </a:spcBef>
              <a:spcAft>
                <a:spcPts val="0"/>
              </a:spcAft>
              <a:buSzPts val="1100"/>
              <a:buChar char="○"/>
              <a:defRPr/>
            </a:lvl5pPr>
            <a:lvl6pPr marL="2743200" lvl="5" indent="-298450">
              <a:spcBef>
                <a:spcPts val="1600"/>
              </a:spcBef>
              <a:spcAft>
                <a:spcPts val="0"/>
              </a:spcAft>
              <a:buSzPts val="1100"/>
              <a:buChar char="■"/>
              <a:defRPr/>
            </a:lvl6pPr>
            <a:lvl7pPr marL="3200400" lvl="6" indent="-298450">
              <a:spcBef>
                <a:spcPts val="1600"/>
              </a:spcBef>
              <a:spcAft>
                <a:spcPts val="0"/>
              </a:spcAft>
              <a:buSzPts val="1100"/>
              <a:buChar char="●"/>
              <a:defRPr/>
            </a:lvl7pPr>
            <a:lvl8pPr marL="3657600" lvl="7" indent="-298450">
              <a:spcBef>
                <a:spcPts val="1600"/>
              </a:spcBef>
              <a:spcAft>
                <a:spcPts val="0"/>
              </a:spcAft>
              <a:buSzPts val="1100"/>
              <a:buChar char="○"/>
              <a:defRPr/>
            </a:lvl8pPr>
            <a:lvl9pPr marL="4114800" lvl="8" indent="-298450">
              <a:spcBef>
                <a:spcPts val="1600"/>
              </a:spcBef>
              <a:spcAft>
                <a:spcPts val="1600"/>
              </a:spcAft>
              <a:buSzPts val="1100"/>
              <a:buChar char="■"/>
              <a:defRPr/>
            </a:lvl9pPr>
          </a:lstStyle>
          <a:p>
            <a:endParaRPr/>
          </a:p>
        </p:txBody>
      </p:sp>
      <p:sp>
        <p:nvSpPr>
          <p:cNvPr id="31" name="Google Shape;31;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32"/>
        <p:cNvGrpSpPr/>
        <p:nvPr/>
      </p:nvGrpSpPr>
      <p:grpSpPr>
        <a:xfrm>
          <a:off x="0" y="0"/>
          <a:ext cx="0" cy="0"/>
          <a:chOff x="0" y="0"/>
          <a:chExt cx="0" cy="0"/>
        </a:xfrm>
      </p:grpSpPr>
      <p:sp>
        <p:nvSpPr>
          <p:cNvPr id="33" name="Google Shape;33;p6"/>
          <p:cNvSpPr/>
          <p:nvPr/>
        </p:nvSpPr>
        <p:spPr>
          <a:xfrm>
            <a:off x="0" y="0"/>
            <a:ext cx="9144000" cy="1277100"/>
          </a:xfrm>
          <a:prstGeom prst="rect">
            <a:avLst/>
          </a:prstGeom>
          <a:solidFill>
            <a:schemeClr val="dk1"/>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4" name="Google Shape;34;p6"/>
          <p:cNvSpPr txBox="1">
            <a:spLocks noGrp="1"/>
          </p:cNvSpPr>
          <p:nvPr>
            <p:ph type="title"/>
          </p:nvPr>
        </p:nvSpPr>
        <p:spPr>
          <a:xfrm>
            <a:off x="311725" y="500925"/>
            <a:ext cx="8520600" cy="623700"/>
          </a:xfrm>
          <a:prstGeom prst="rect">
            <a:avLst/>
          </a:prstGeom>
        </p:spPr>
        <p:txBody>
          <a:bodyPr spcFirstLastPara="1" wrap="square" lIns="91425" tIns="91425" rIns="91425" bIns="91425" anchor="t" anchorCtr="0"/>
          <a:lstStyle>
            <a:lvl1pPr lvl="0">
              <a:spcBef>
                <a:spcPts val="0"/>
              </a:spcBef>
              <a:spcAft>
                <a:spcPts val="0"/>
              </a:spcAft>
              <a:buClr>
                <a:schemeClr val="lt1"/>
              </a:buClr>
              <a:buSzPts val="2800"/>
              <a:buNone/>
              <a:defRPr>
                <a:solidFill>
                  <a:schemeClr val="lt1"/>
                </a:solidFill>
              </a:defRPr>
            </a:lvl1pPr>
            <a:lvl2pPr lvl="1">
              <a:spcBef>
                <a:spcPts val="0"/>
              </a:spcBef>
              <a:spcAft>
                <a:spcPts val="0"/>
              </a:spcAft>
              <a:buClr>
                <a:schemeClr val="lt1"/>
              </a:buClr>
              <a:buSzPts val="2800"/>
              <a:buNone/>
              <a:defRPr>
                <a:solidFill>
                  <a:schemeClr val="lt1"/>
                </a:solidFill>
              </a:defRPr>
            </a:lvl2pPr>
            <a:lvl3pPr lvl="2">
              <a:spcBef>
                <a:spcPts val="0"/>
              </a:spcBef>
              <a:spcAft>
                <a:spcPts val="0"/>
              </a:spcAft>
              <a:buClr>
                <a:schemeClr val="lt1"/>
              </a:buClr>
              <a:buSzPts val="2800"/>
              <a:buNone/>
              <a:defRPr>
                <a:solidFill>
                  <a:schemeClr val="lt1"/>
                </a:solidFill>
              </a:defRPr>
            </a:lvl3pPr>
            <a:lvl4pPr lvl="3">
              <a:spcBef>
                <a:spcPts val="0"/>
              </a:spcBef>
              <a:spcAft>
                <a:spcPts val="0"/>
              </a:spcAft>
              <a:buClr>
                <a:schemeClr val="lt1"/>
              </a:buClr>
              <a:buSzPts val="2800"/>
              <a:buNone/>
              <a:defRPr>
                <a:solidFill>
                  <a:schemeClr val="lt1"/>
                </a:solidFill>
              </a:defRPr>
            </a:lvl4pPr>
            <a:lvl5pPr lvl="4">
              <a:spcBef>
                <a:spcPts val="0"/>
              </a:spcBef>
              <a:spcAft>
                <a:spcPts val="0"/>
              </a:spcAft>
              <a:buClr>
                <a:schemeClr val="lt1"/>
              </a:buClr>
              <a:buSzPts val="2800"/>
              <a:buNone/>
              <a:defRPr>
                <a:solidFill>
                  <a:schemeClr val="lt1"/>
                </a:solidFill>
              </a:defRPr>
            </a:lvl5pPr>
            <a:lvl6pPr lvl="5">
              <a:spcBef>
                <a:spcPts val="0"/>
              </a:spcBef>
              <a:spcAft>
                <a:spcPts val="0"/>
              </a:spcAft>
              <a:buClr>
                <a:schemeClr val="lt1"/>
              </a:buClr>
              <a:buSzPts val="2800"/>
              <a:buNone/>
              <a:defRPr>
                <a:solidFill>
                  <a:schemeClr val="lt1"/>
                </a:solidFill>
              </a:defRPr>
            </a:lvl6pPr>
            <a:lvl7pPr lvl="6">
              <a:spcBef>
                <a:spcPts val="0"/>
              </a:spcBef>
              <a:spcAft>
                <a:spcPts val="0"/>
              </a:spcAft>
              <a:buClr>
                <a:schemeClr val="lt1"/>
              </a:buClr>
              <a:buSzPts val="2800"/>
              <a:buNone/>
              <a:defRPr>
                <a:solidFill>
                  <a:schemeClr val="lt1"/>
                </a:solidFill>
              </a:defRPr>
            </a:lvl7pPr>
            <a:lvl8pPr lvl="7">
              <a:spcBef>
                <a:spcPts val="0"/>
              </a:spcBef>
              <a:spcAft>
                <a:spcPts val="0"/>
              </a:spcAft>
              <a:buClr>
                <a:schemeClr val="lt1"/>
              </a:buClr>
              <a:buSzPts val="2800"/>
              <a:buNone/>
              <a:defRPr>
                <a:solidFill>
                  <a:schemeClr val="lt1"/>
                </a:solidFill>
              </a:defRPr>
            </a:lvl8pPr>
            <a:lvl9pPr lvl="8">
              <a:spcBef>
                <a:spcPts val="0"/>
              </a:spcBef>
              <a:spcAft>
                <a:spcPts val="0"/>
              </a:spcAft>
              <a:buClr>
                <a:schemeClr val="lt1"/>
              </a:buClr>
              <a:buSzPts val="2800"/>
              <a:buNone/>
              <a:defRPr>
                <a:solidFill>
                  <a:schemeClr val="lt1"/>
                </a:solidFill>
              </a:defRPr>
            </a:lvl9pPr>
          </a:lstStyle>
          <a:p>
            <a:endParaRPr/>
          </a:p>
        </p:txBody>
      </p:sp>
      <p:sp>
        <p:nvSpPr>
          <p:cNvPr id="35" name="Google Shape;35;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36"/>
        <p:cNvGrpSpPr/>
        <p:nvPr/>
      </p:nvGrpSpPr>
      <p:grpSpPr>
        <a:xfrm>
          <a:off x="0" y="0"/>
          <a:ext cx="0" cy="0"/>
          <a:chOff x="0" y="0"/>
          <a:chExt cx="0" cy="0"/>
        </a:xfrm>
      </p:grpSpPr>
      <p:sp>
        <p:nvSpPr>
          <p:cNvPr id="37" name="Google Shape;37;p7"/>
          <p:cNvSpPr/>
          <p:nvPr/>
        </p:nvSpPr>
        <p:spPr>
          <a:xfrm>
            <a:off x="0" y="0"/>
            <a:ext cx="3764400" cy="5143500"/>
          </a:xfrm>
          <a:prstGeom prst="rect">
            <a:avLst/>
          </a:prstGeom>
          <a:solidFill>
            <a:schemeClr val="dk1"/>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8" name="Google Shape;38;p7"/>
          <p:cNvSpPr txBox="1">
            <a:spLocks noGrp="1"/>
          </p:cNvSpPr>
          <p:nvPr>
            <p:ph type="title"/>
          </p:nvPr>
        </p:nvSpPr>
        <p:spPr>
          <a:xfrm>
            <a:off x="311725" y="500925"/>
            <a:ext cx="3127500" cy="1829100"/>
          </a:xfrm>
          <a:prstGeom prst="rect">
            <a:avLst/>
          </a:prstGeom>
        </p:spPr>
        <p:txBody>
          <a:bodyPr spcFirstLastPara="1" wrap="square" lIns="91425" tIns="91425" rIns="91425" bIns="91425" anchor="t" anchorCtr="0"/>
          <a:lstStyle>
            <a:lvl1pPr lvl="0">
              <a:spcBef>
                <a:spcPts val="0"/>
              </a:spcBef>
              <a:spcAft>
                <a:spcPts val="0"/>
              </a:spcAft>
              <a:buClr>
                <a:schemeClr val="lt1"/>
              </a:buClr>
              <a:buSzPts val="2800"/>
              <a:buNone/>
              <a:defRPr>
                <a:solidFill>
                  <a:schemeClr val="lt1"/>
                </a:solidFill>
              </a:defRPr>
            </a:lvl1pPr>
            <a:lvl2pPr lvl="1">
              <a:spcBef>
                <a:spcPts val="0"/>
              </a:spcBef>
              <a:spcAft>
                <a:spcPts val="0"/>
              </a:spcAft>
              <a:buClr>
                <a:schemeClr val="lt1"/>
              </a:buClr>
              <a:buSzPts val="2800"/>
              <a:buNone/>
              <a:defRPr>
                <a:solidFill>
                  <a:schemeClr val="lt1"/>
                </a:solidFill>
              </a:defRPr>
            </a:lvl2pPr>
            <a:lvl3pPr lvl="2">
              <a:spcBef>
                <a:spcPts val="0"/>
              </a:spcBef>
              <a:spcAft>
                <a:spcPts val="0"/>
              </a:spcAft>
              <a:buClr>
                <a:schemeClr val="lt1"/>
              </a:buClr>
              <a:buSzPts val="2800"/>
              <a:buNone/>
              <a:defRPr>
                <a:solidFill>
                  <a:schemeClr val="lt1"/>
                </a:solidFill>
              </a:defRPr>
            </a:lvl3pPr>
            <a:lvl4pPr lvl="3">
              <a:spcBef>
                <a:spcPts val="0"/>
              </a:spcBef>
              <a:spcAft>
                <a:spcPts val="0"/>
              </a:spcAft>
              <a:buClr>
                <a:schemeClr val="lt1"/>
              </a:buClr>
              <a:buSzPts val="2800"/>
              <a:buNone/>
              <a:defRPr>
                <a:solidFill>
                  <a:schemeClr val="lt1"/>
                </a:solidFill>
              </a:defRPr>
            </a:lvl4pPr>
            <a:lvl5pPr lvl="4">
              <a:spcBef>
                <a:spcPts val="0"/>
              </a:spcBef>
              <a:spcAft>
                <a:spcPts val="0"/>
              </a:spcAft>
              <a:buClr>
                <a:schemeClr val="lt1"/>
              </a:buClr>
              <a:buSzPts val="2800"/>
              <a:buNone/>
              <a:defRPr>
                <a:solidFill>
                  <a:schemeClr val="lt1"/>
                </a:solidFill>
              </a:defRPr>
            </a:lvl5pPr>
            <a:lvl6pPr lvl="5">
              <a:spcBef>
                <a:spcPts val="0"/>
              </a:spcBef>
              <a:spcAft>
                <a:spcPts val="0"/>
              </a:spcAft>
              <a:buClr>
                <a:schemeClr val="lt1"/>
              </a:buClr>
              <a:buSzPts val="2800"/>
              <a:buNone/>
              <a:defRPr>
                <a:solidFill>
                  <a:schemeClr val="lt1"/>
                </a:solidFill>
              </a:defRPr>
            </a:lvl6pPr>
            <a:lvl7pPr lvl="6">
              <a:spcBef>
                <a:spcPts val="0"/>
              </a:spcBef>
              <a:spcAft>
                <a:spcPts val="0"/>
              </a:spcAft>
              <a:buClr>
                <a:schemeClr val="lt1"/>
              </a:buClr>
              <a:buSzPts val="2800"/>
              <a:buNone/>
              <a:defRPr>
                <a:solidFill>
                  <a:schemeClr val="lt1"/>
                </a:solidFill>
              </a:defRPr>
            </a:lvl7pPr>
            <a:lvl8pPr lvl="7">
              <a:spcBef>
                <a:spcPts val="0"/>
              </a:spcBef>
              <a:spcAft>
                <a:spcPts val="0"/>
              </a:spcAft>
              <a:buClr>
                <a:schemeClr val="lt1"/>
              </a:buClr>
              <a:buSzPts val="2800"/>
              <a:buNone/>
              <a:defRPr>
                <a:solidFill>
                  <a:schemeClr val="lt1"/>
                </a:solidFill>
              </a:defRPr>
            </a:lvl8pPr>
            <a:lvl9pPr lvl="8">
              <a:spcBef>
                <a:spcPts val="0"/>
              </a:spcBef>
              <a:spcAft>
                <a:spcPts val="0"/>
              </a:spcAft>
              <a:buClr>
                <a:schemeClr val="lt1"/>
              </a:buClr>
              <a:buSzPts val="2800"/>
              <a:buNone/>
              <a:defRPr>
                <a:solidFill>
                  <a:schemeClr val="lt1"/>
                </a:solidFill>
              </a:defRPr>
            </a:lvl9pPr>
          </a:lstStyle>
          <a:p>
            <a:endParaRPr/>
          </a:p>
        </p:txBody>
      </p:sp>
      <p:sp>
        <p:nvSpPr>
          <p:cNvPr id="39" name="Google Shape;39;p7"/>
          <p:cNvSpPr txBox="1">
            <a:spLocks noGrp="1"/>
          </p:cNvSpPr>
          <p:nvPr>
            <p:ph type="body" idx="1"/>
          </p:nvPr>
        </p:nvSpPr>
        <p:spPr>
          <a:xfrm>
            <a:off x="311700" y="2390650"/>
            <a:ext cx="3127500" cy="2298000"/>
          </a:xfrm>
          <a:prstGeom prst="rect">
            <a:avLst/>
          </a:prstGeom>
        </p:spPr>
        <p:txBody>
          <a:bodyPr spcFirstLastPara="1" wrap="square" lIns="91425" tIns="91425" rIns="91425" bIns="91425" anchor="t" anchorCtr="0"/>
          <a:lstStyle>
            <a:lvl1pPr marL="457200" lvl="0" indent="-311150">
              <a:spcBef>
                <a:spcPts val="0"/>
              </a:spcBef>
              <a:spcAft>
                <a:spcPts val="0"/>
              </a:spcAft>
              <a:buClr>
                <a:schemeClr val="accent2"/>
              </a:buClr>
              <a:buSzPts val="1300"/>
              <a:buChar char="●"/>
              <a:defRPr>
                <a:solidFill>
                  <a:schemeClr val="accent2"/>
                </a:solidFill>
              </a:defRPr>
            </a:lvl1pPr>
            <a:lvl2pPr marL="914400" lvl="1" indent="-298450">
              <a:spcBef>
                <a:spcPts val="1600"/>
              </a:spcBef>
              <a:spcAft>
                <a:spcPts val="0"/>
              </a:spcAft>
              <a:buClr>
                <a:schemeClr val="accent2"/>
              </a:buClr>
              <a:buSzPts val="1100"/>
              <a:buChar char="○"/>
              <a:defRPr>
                <a:solidFill>
                  <a:schemeClr val="accent2"/>
                </a:solidFill>
              </a:defRPr>
            </a:lvl2pPr>
            <a:lvl3pPr marL="1371600" lvl="2" indent="-298450">
              <a:spcBef>
                <a:spcPts val="1600"/>
              </a:spcBef>
              <a:spcAft>
                <a:spcPts val="0"/>
              </a:spcAft>
              <a:buClr>
                <a:schemeClr val="accent2"/>
              </a:buClr>
              <a:buSzPts val="1100"/>
              <a:buChar char="■"/>
              <a:defRPr>
                <a:solidFill>
                  <a:schemeClr val="accent2"/>
                </a:solidFill>
              </a:defRPr>
            </a:lvl3pPr>
            <a:lvl4pPr marL="1828800" lvl="3" indent="-298450">
              <a:spcBef>
                <a:spcPts val="1600"/>
              </a:spcBef>
              <a:spcAft>
                <a:spcPts val="0"/>
              </a:spcAft>
              <a:buClr>
                <a:schemeClr val="accent2"/>
              </a:buClr>
              <a:buSzPts val="1100"/>
              <a:buChar char="●"/>
              <a:defRPr>
                <a:solidFill>
                  <a:schemeClr val="accent2"/>
                </a:solidFill>
              </a:defRPr>
            </a:lvl4pPr>
            <a:lvl5pPr marL="2286000" lvl="4" indent="-298450">
              <a:spcBef>
                <a:spcPts val="1600"/>
              </a:spcBef>
              <a:spcAft>
                <a:spcPts val="0"/>
              </a:spcAft>
              <a:buClr>
                <a:schemeClr val="accent2"/>
              </a:buClr>
              <a:buSzPts val="1100"/>
              <a:buChar char="○"/>
              <a:defRPr>
                <a:solidFill>
                  <a:schemeClr val="accent2"/>
                </a:solidFill>
              </a:defRPr>
            </a:lvl5pPr>
            <a:lvl6pPr marL="2743200" lvl="5" indent="-298450">
              <a:spcBef>
                <a:spcPts val="1600"/>
              </a:spcBef>
              <a:spcAft>
                <a:spcPts val="0"/>
              </a:spcAft>
              <a:buClr>
                <a:schemeClr val="accent2"/>
              </a:buClr>
              <a:buSzPts val="1100"/>
              <a:buChar char="■"/>
              <a:defRPr>
                <a:solidFill>
                  <a:schemeClr val="accent2"/>
                </a:solidFill>
              </a:defRPr>
            </a:lvl6pPr>
            <a:lvl7pPr marL="3200400" lvl="6" indent="-298450">
              <a:spcBef>
                <a:spcPts val="1600"/>
              </a:spcBef>
              <a:spcAft>
                <a:spcPts val="0"/>
              </a:spcAft>
              <a:buClr>
                <a:schemeClr val="accent2"/>
              </a:buClr>
              <a:buSzPts val="1100"/>
              <a:buChar char="●"/>
              <a:defRPr>
                <a:solidFill>
                  <a:schemeClr val="accent2"/>
                </a:solidFill>
              </a:defRPr>
            </a:lvl7pPr>
            <a:lvl8pPr marL="3657600" lvl="7" indent="-298450">
              <a:spcBef>
                <a:spcPts val="1600"/>
              </a:spcBef>
              <a:spcAft>
                <a:spcPts val="0"/>
              </a:spcAft>
              <a:buClr>
                <a:schemeClr val="accent2"/>
              </a:buClr>
              <a:buSzPts val="1100"/>
              <a:buChar char="○"/>
              <a:defRPr>
                <a:solidFill>
                  <a:schemeClr val="accent2"/>
                </a:solidFill>
              </a:defRPr>
            </a:lvl8pPr>
            <a:lvl9pPr marL="4114800" lvl="8" indent="-298450">
              <a:spcBef>
                <a:spcPts val="1600"/>
              </a:spcBef>
              <a:spcAft>
                <a:spcPts val="1600"/>
              </a:spcAft>
              <a:buClr>
                <a:schemeClr val="accent2"/>
              </a:buClr>
              <a:buSzPts val="1100"/>
              <a:buChar char="■"/>
              <a:defRPr>
                <a:solidFill>
                  <a:schemeClr val="accent2"/>
                </a:solidFill>
              </a:defRPr>
            </a:lvl9pPr>
          </a:lstStyle>
          <a:p>
            <a:endParaRPr/>
          </a:p>
        </p:txBody>
      </p:sp>
      <p:sp>
        <p:nvSpPr>
          <p:cNvPr id="40" name="Google Shape;40;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bg>
      <p:bgPr>
        <a:solidFill>
          <a:schemeClr val="accent3"/>
        </a:solidFill>
        <a:effectLst/>
      </p:bgPr>
    </p:bg>
    <p:spTree>
      <p:nvGrpSpPr>
        <p:cNvPr id="1" name="Shape 41"/>
        <p:cNvGrpSpPr/>
        <p:nvPr/>
      </p:nvGrpSpPr>
      <p:grpSpPr>
        <a:xfrm>
          <a:off x="0" y="0"/>
          <a:ext cx="0" cy="0"/>
          <a:chOff x="0" y="0"/>
          <a:chExt cx="0" cy="0"/>
        </a:xfrm>
      </p:grpSpPr>
      <p:sp>
        <p:nvSpPr>
          <p:cNvPr id="42" name="Google Shape;42;p8"/>
          <p:cNvSpPr txBox="1">
            <a:spLocks noGrp="1"/>
          </p:cNvSpPr>
          <p:nvPr>
            <p:ph type="title"/>
          </p:nvPr>
        </p:nvSpPr>
        <p:spPr>
          <a:xfrm>
            <a:off x="311675" y="798600"/>
            <a:ext cx="6247800" cy="3546300"/>
          </a:xfrm>
          <a:prstGeom prst="rect">
            <a:avLst/>
          </a:prstGeom>
        </p:spPr>
        <p:txBody>
          <a:bodyPr spcFirstLastPara="1" wrap="square" lIns="91425" tIns="91425" rIns="91425" bIns="91425" anchor="ctr" anchorCtr="0"/>
          <a:lstStyle>
            <a:lvl1pPr lvl="0">
              <a:spcBef>
                <a:spcPts val="0"/>
              </a:spcBef>
              <a:spcAft>
                <a:spcPts val="0"/>
              </a:spcAft>
              <a:buSzPts val="3600"/>
              <a:buNone/>
              <a:defRPr sz="3600"/>
            </a:lvl1pPr>
            <a:lvl2pPr lvl="1">
              <a:spcBef>
                <a:spcPts val="0"/>
              </a:spcBef>
              <a:spcAft>
                <a:spcPts val="0"/>
              </a:spcAft>
              <a:buSzPts val="3600"/>
              <a:buNone/>
              <a:defRPr sz="3600"/>
            </a:lvl2pPr>
            <a:lvl3pPr lvl="2">
              <a:spcBef>
                <a:spcPts val="0"/>
              </a:spcBef>
              <a:spcAft>
                <a:spcPts val="0"/>
              </a:spcAft>
              <a:buSzPts val="3600"/>
              <a:buNone/>
              <a:defRPr sz="3600"/>
            </a:lvl3pPr>
            <a:lvl4pPr lvl="3">
              <a:spcBef>
                <a:spcPts val="0"/>
              </a:spcBef>
              <a:spcAft>
                <a:spcPts val="0"/>
              </a:spcAft>
              <a:buSzPts val="3600"/>
              <a:buNone/>
              <a:defRPr sz="3600"/>
            </a:lvl4pPr>
            <a:lvl5pPr lvl="4">
              <a:spcBef>
                <a:spcPts val="0"/>
              </a:spcBef>
              <a:spcAft>
                <a:spcPts val="0"/>
              </a:spcAft>
              <a:buSzPts val="3600"/>
              <a:buNone/>
              <a:defRPr sz="3600"/>
            </a:lvl5pPr>
            <a:lvl6pPr lvl="5">
              <a:spcBef>
                <a:spcPts val="0"/>
              </a:spcBef>
              <a:spcAft>
                <a:spcPts val="0"/>
              </a:spcAft>
              <a:buSzPts val="3600"/>
              <a:buNone/>
              <a:defRPr sz="3600"/>
            </a:lvl6pPr>
            <a:lvl7pPr lvl="6">
              <a:spcBef>
                <a:spcPts val="0"/>
              </a:spcBef>
              <a:spcAft>
                <a:spcPts val="0"/>
              </a:spcAft>
              <a:buSzPts val="3600"/>
              <a:buNone/>
              <a:defRPr sz="3600"/>
            </a:lvl7pPr>
            <a:lvl8pPr lvl="7">
              <a:spcBef>
                <a:spcPts val="0"/>
              </a:spcBef>
              <a:spcAft>
                <a:spcPts val="0"/>
              </a:spcAft>
              <a:buSzPts val="3600"/>
              <a:buNone/>
              <a:defRPr sz="3600"/>
            </a:lvl8pPr>
            <a:lvl9pPr lvl="8">
              <a:spcBef>
                <a:spcPts val="0"/>
              </a:spcBef>
              <a:spcAft>
                <a:spcPts val="0"/>
              </a:spcAft>
              <a:buSzPts val="3600"/>
              <a:buNone/>
              <a:defRPr sz="3600"/>
            </a:lvl9pPr>
          </a:lstStyle>
          <a:p>
            <a:endParaRPr/>
          </a:p>
        </p:txBody>
      </p:sp>
      <p:sp>
        <p:nvSpPr>
          <p:cNvPr id="43" name="Google Shape;43;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solidFill>
                  <a:schemeClr val="accent1"/>
                </a:solidFill>
              </a:defRPr>
            </a:lvl1pPr>
            <a:lvl2pPr lvl="1">
              <a:buNone/>
              <a:defRPr>
                <a:solidFill>
                  <a:schemeClr val="accent1"/>
                </a:solidFill>
              </a:defRPr>
            </a:lvl2pPr>
            <a:lvl3pPr lvl="2">
              <a:buNone/>
              <a:defRPr>
                <a:solidFill>
                  <a:schemeClr val="accent1"/>
                </a:solidFill>
              </a:defRPr>
            </a:lvl3pPr>
            <a:lvl4pPr lvl="3">
              <a:buNone/>
              <a:defRPr>
                <a:solidFill>
                  <a:schemeClr val="accent1"/>
                </a:solidFill>
              </a:defRPr>
            </a:lvl4pPr>
            <a:lvl5pPr lvl="4">
              <a:buNone/>
              <a:defRPr>
                <a:solidFill>
                  <a:schemeClr val="accent1"/>
                </a:solidFill>
              </a:defRPr>
            </a:lvl5pPr>
            <a:lvl6pPr lvl="5">
              <a:buNone/>
              <a:defRPr>
                <a:solidFill>
                  <a:schemeClr val="accent1"/>
                </a:solidFill>
              </a:defRPr>
            </a:lvl6pPr>
            <a:lvl7pPr lvl="6">
              <a:buNone/>
              <a:defRPr>
                <a:solidFill>
                  <a:schemeClr val="accent1"/>
                </a:solidFill>
              </a:defRPr>
            </a:lvl7pPr>
            <a:lvl8pPr lvl="7">
              <a:buNone/>
              <a:defRPr>
                <a:solidFill>
                  <a:schemeClr val="accent1"/>
                </a:solidFill>
              </a:defRPr>
            </a:lvl8pPr>
            <a:lvl9pPr lvl="8">
              <a:buNone/>
              <a:defRPr>
                <a:solidFill>
                  <a:schemeClr val="accent1"/>
                </a:solidFil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44"/>
        <p:cNvGrpSpPr/>
        <p:nvPr/>
      </p:nvGrpSpPr>
      <p:grpSpPr>
        <a:xfrm>
          <a:off x="0" y="0"/>
          <a:ext cx="0" cy="0"/>
          <a:chOff x="0" y="0"/>
          <a:chExt cx="0" cy="0"/>
        </a:xfrm>
      </p:grpSpPr>
      <p:sp>
        <p:nvSpPr>
          <p:cNvPr id="45" name="Google Shape;45;p9"/>
          <p:cNvSpPr/>
          <p:nvPr/>
        </p:nvSpPr>
        <p:spPr>
          <a:xfrm>
            <a:off x="0" y="0"/>
            <a:ext cx="4572000" cy="5143500"/>
          </a:xfrm>
          <a:prstGeom prst="rect">
            <a:avLst/>
          </a:prstGeom>
          <a:solidFill>
            <a:schemeClr val="dk1"/>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46" name="Google Shape;46;p9"/>
          <p:cNvSpPr txBox="1">
            <a:spLocks noGrp="1"/>
          </p:cNvSpPr>
          <p:nvPr>
            <p:ph type="title"/>
          </p:nvPr>
        </p:nvSpPr>
        <p:spPr>
          <a:xfrm>
            <a:off x="311300" y="500925"/>
            <a:ext cx="3704400" cy="2049600"/>
          </a:xfrm>
          <a:prstGeom prst="rect">
            <a:avLst/>
          </a:prstGeom>
        </p:spPr>
        <p:txBody>
          <a:bodyPr spcFirstLastPara="1" wrap="square" lIns="91425" tIns="91425" rIns="91425" bIns="91425" anchor="t" anchorCtr="0"/>
          <a:lstStyle>
            <a:lvl1pPr lvl="0">
              <a:spcBef>
                <a:spcPts val="0"/>
              </a:spcBef>
              <a:spcAft>
                <a:spcPts val="0"/>
              </a:spcAft>
              <a:buClr>
                <a:schemeClr val="lt1"/>
              </a:buClr>
              <a:buSzPts val="2800"/>
              <a:buNone/>
              <a:defRPr>
                <a:solidFill>
                  <a:schemeClr val="lt1"/>
                </a:solidFill>
              </a:defRPr>
            </a:lvl1pPr>
            <a:lvl2pPr lvl="1">
              <a:spcBef>
                <a:spcPts val="0"/>
              </a:spcBef>
              <a:spcAft>
                <a:spcPts val="0"/>
              </a:spcAft>
              <a:buClr>
                <a:schemeClr val="lt1"/>
              </a:buClr>
              <a:buSzPts val="2800"/>
              <a:buNone/>
              <a:defRPr>
                <a:solidFill>
                  <a:schemeClr val="lt1"/>
                </a:solidFill>
              </a:defRPr>
            </a:lvl2pPr>
            <a:lvl3pPr lvl="2">
              <a:spcBef>
                <a:spcPts val="0"/>
              </a:spcBef>
              <a:spcAft>
                <a:spcPts val="0"/>
              </a:spcAft>
              <a:buClr>
                <a:schemeClr val="lt1"/>
              </a:buClr>
              <a:buSzPts val="2800"/>
              <a:buNone/>
              <a:defRPr>
                <a:solidFill>
                  <a:schemeClr val="lt1"/>
                </a:solidFill>
              </a:defRPr>
            </a:lvl3pPr>
            <a:lvl4pPr lvl="3">
              <a:spcBef>
                <a:spcPts val="0"/>
              </a:spcBef>
              <a:spcAft>
                <a:spcPts val="0"/>
              </a:spcAft>
              <a:buClr>
                <a:schemeClr val="lt1"/>
              </a:buClr>
              <a:buSzPts val="2800"/>
              <a:buNone/>
              <a:defRPr>
                <a:solidFill>
                  <a:schemeClr val="lt1"/>
                </a:solidFill>
              </a:defRPr>
            </a:lvl4pPr>
            <a:lvl5pPr lvl="4">
              <a:spcBef>
                <a:spcPts val="0"/>
              </a:spcBef>
              <a:spcAft>
                <a:spcPts val="0"/>
              </a:spcAft>
              <a:buClr>
                <a:schemeClr val="lt1"/>
              </a:buClr>
              <a:buSzPts val="2800"/>
              <a:buNone/>
              <a:defRPr>
                <a:solidFill>
                  <a:schemeClr val="lt1"/>
                </a:solidFill>
              </a:defRPr>
            </a:lvl5pPr>
            <a:lvl6pPr lvl="5">
              <a:spcBef>
                <a:spcPts val="0"/>
              </a:spcBef>
              <a:spcAft>
                <a:spcPts val="0"/>
              </a:spcAft>
              <a:buClr>
                <a:schemeClr val="lt1"/>
              </a:buClr>
              <a:buSzPts val="2800"/>
              <a:buNone/>
              <a:defRPr>
                <a:solidFill>
                  <a:schemeClr val="lt1"/>
                </a:solidFill>
              </a:defRPr>
            </a:lvl6pPr>
            <a:lvl7pPr lvl="6">
              <a:spcBef>
                <a:spcPts val="0"/>
              </a:spcBef>
              <a:spcAft>
                <a:spcPts val="0"/>
              </a:spcAft>
              <a:buClr>
                <a:schemeClr val="lt1"/>
              </a:buClr>
              <a:buSzPts val="2800"/>
              <a:buNone/>
              <a:defRPr>
                <a:solidFill>
                  <a:schemeClr val="lt1"/>
                </a:solidFill>
              </a:defRPr>
            </a:lvl7pPr>
            <a:lvl8pPr lvl="7">
              <a:spcBef>
                <a:spcPts val="0"/>
              </a:spcBef>
              <a:spcAft>
                <a:spcPts val="0"/>
              </a:spcAft>
              <a:buClr>
                <a:schemeClr val="lt1"/>
              </a:buClr>
              <a:buSzPts val="2800"/>
              <a:buNone/>
              <a:defRPr>
                <a:solidFill>
                  <a:schemeClr val="lt1"/>
                </a:solidFill>
              </a:defRPr>
            </a:lvl8pPr>
            <a:lvl9pPr lvl="8">
              <a:spcBef>
                <a:spcPts val="0"/>
              </a:spcBef>
              <a:spcAft>
                <a:spcPts val="0"/>
              </a:spcAft>
              <a:buClr>
                <a:schemeClr val="lt1"/>
              </a:buClr>
              <a:buSzPts val="2800"/>
              <a:buNone/>
              <a:defRPr>
                <a:solidFill>
                  <a:schemeClr val="lt1"/>
                </a:solidFill>
              </a:defRPr>
            </a:lvl9pPr>
          </a:lstStyle>
          <a:p>
            <a:endParaRPr/>
          </a:p>
        </p:txBody>
      </p:sp>
      <p:sp>
        <p:nvSpPr>
          <p:cNvPr id="47" name="Google Shape;47;p9"/>
          <p:cNvSpPr txBox="1">
            <a:spLocks noGrp="1"/>
          </p:cNvSpPr>
          <p:nvPr>
            <p:ph type="subTitle" idx="1"/>
          </p:nvPr>
        </p:nvSpPr>
        <p:spPr>
          <a:xfrm>
            <a:off x="304800" y="2626725"/>
            <a:ext cx="3704400" cy="926700"/>
          </a:xfrm>
          <a:prstGeom prst="rect">
            <a:avLst/>
          </a:prstGeom>
        </p:spPr>
        <p:txBody>
          <a:bodyPr spcFirstLastPara="1" wrap="square" lIns="91425" tIns="91425" rIns="91425" bIns="91425" anchor="t" anchorCtr="0"/>
          <a:lstStyle>
            <a:lvl1pPr lvl="0">
              <a:lnSpc>
                <a:spcPct val="100000"/>
              </a:lnSpc>
              <a:spcBef>
                <a:spcPts val="0"/>
              </a:spcBef>
              <a:spcAft>
                <a:spcPts val="0"/>
              </a:spcAft>
              <a:buClr>
                <a:schemeClr val="accent2"/>
              </a:buClr>
              <a:buSzPts val="1600"/>
              <a:buNone/>
              <a:defRPr sz="1600">
                <a:solidFill>
                  <a:schemeClr val="accent2"/>
                </a:solidFill>
              </a:defRPr>
            </a:lvl1pPr>
            <a:lvl2pPr lvl="1">
              <a:lnSpc>
                <a:spcPct val="100000"/>
              </a:lnSpc>
              <a:spcBef>
                <a:spcPts val="0"/>
              </a:spcBef>
              <a:spcAft>
                <a:spcPts val="0"/>
              </a:spcAft>
              <a:buClr>
                <a:schemeClr val="accent2"/>
              </a:buClr>
              <a:buSzPts val="1600"/>
              <a:buNone/>
              <a:defRPr sz="1600">
                <a:solidFill>
                  <a:schemeClr val="accent2"/>
                </a:solidFill>
              </a:defRPr>
            </a:lvl2pPr>
            <a:lvl3pPr lvl="2">
              <a:lnSpc>
                <a:spcPct val="100000"/>
              </a:lnSpc>
              <a:spcBef>
                <a:spcPts val="0"/>
              </a:spcBef>
              <a:spcAft>
                <a:spcPts val="0"/>
              </a:spcAft>
              <a:buClr>
                <a:schemeClr val="accent2"/>
              </a:buClr>
              <a:buSzPts val="1600"/>
              <a:buNone/>
              <a:defRPr sz="1600">
                <a:solidFill>
                  <a:schemeClr val="accent2"/>
                </a:solidFill>
              </a:defRPr>
            </a:lvl3pPr>
            <a:lvl4pPr lvl="3">
              <a:lnSpc>
                <a:spcPct val="100000"/>
              </a:lnSpc>
              <a:spcBef>
                <a:spcPts val="0"/>
              </a:spcBef>
              <a:spcAft>
                <a:spcPts val="0"/>
              </a:spcAft>
              <a:buClr>
                <a:schemeClr val="accent2"/>
              </a:buClr>
              <a:buSzPts val="1600"/>
              <a:buNone/>
              <a:defRPr sz="1600">
                <a:solidFill>
                  <a:schemeClr val="accent2"/>
                </a:solidFill>
              </a:defRPr>
            </a:lvl4pPr>
            <a:lvl5pPr lvl="4">
              <a:lnSpc>
                <a:spcPct val="100000"/>
              </a:lnSpc>
              <a:spcBef>
                <a:spcPts val="0"/>
              </a:spcBef>
              <a:spcAft>
                <a:spcPts val="0"/>
              </a:spcAft>
              <a:buClr>
                <a:schemeClr val="accent2"/>
              </a:buClr>
              <a:buSzPts val="1600"/>
              <a:buNone/>
              <a:defRPr sz="1600">
                <a:solidFill>
                  <a:schemeClr val="accent2"/>
                </a:solidFill>
              </a:defRPr>
            </a:lvl5pPr>
            <a:lvl6pPr lvl="5">
              <a:lnSpc>
                <a:spcPct val="100000"/>
              </a:lnSpc>
              <a:spcBef>
                <a:spcPts val="0"/>
              </a:spcBef>
              <a:spcAft>
                <a:spcPts val="0"/>
              </a:spcAft>
              <a:buClr>
                <a:schemeClr val="accent2"/>
              </a:buClr>
              <a:buSzPts val="1600"/>
              <a:buNone/>
              <a:defRPr sz="1600">
                <a:solidFill>
                  <a:schemeClr val="accent2"/>
                </a:solidFill>
              </a:defRPr>
            </a:lvl6pPr>
            <a:lvl7pPr lvl="6">
              <a:lnSpc>
                <a:spcPct val="100000"/>
              </a:lnSpc>
              <a:spcBef>
                <a:spcPts val="0"/>
              </a:spcBef>
              <a:spcAft>
                <a:spcPts val="0"/>
              </a:spcAft>
              <a:buClr>
                <a:schemeClr val="accent2"/>
              </a:buClr>
              <a:buSzPts val="1600"/>
              <a:buNone/>
              <a:defRPr sz="1600">
                <a:solidFill>
                  <a:schemeClr val="accent2"/>
                </a:solidFill>
              </a:defRPr>
            </a:lvl7pPr>
            <a:lvl8pPr lvl="7">
              <a:lnSpc>
                <a:spcPct val="100000"/>
              </a:lnSpc>
              <a:spcBef>
                <a:spcPts val="0"/>
              </a:spcBef>
              <a:spcAft>
                <a:spcPts val="0"/>
              </a:spcAft>
              <a:buClr>
                <a:schemeClr val="accent2"/>
              </a:buClr>
              <a:buSzPts val="1600"/>
              <a:buNone/>
              <a:defRPr sz="1600">
                <a:solidFill>
                  <a:schemeClr val="accent2"/>
                </a:solidFill>
              </a:defRPr>
            </a:lvl8pPr>
            <a:lvl9pPr lvl="8">
              <a:lnSpc>
                <a:spcPct val="100000"/>
              </a:lnSpc>
              <a:spcBef>
                <a:spcPts val="0"/>
              </a:spcBef>
              <a:spcAft>
                <a:spcPts val="0"/>
              </a:spcAft>
              <a:buClr>
                <a:schemeClr val="accent2"/>
              </a:buClr>
              <a:buSzPts val="1600"/>
              <a:buNone/>
              <a:defRPr sz="1600">
                <a:solidFill>
                  <a:schemeClr val="accent2"/>
                </a:solidFill>
              </a:defRPr>
            </a:lvl9pPr>
          </a:lstStyle>
          <a:p>
            <a:endParaRPr/>
          </a:p>
        </p:txBody>
      </p:sp>
      <p:sp>
        <p:nvSpPr>
          <p:cNvPr id="48" name="Google Shape;48;p9"/>
          <p:cNvSpPr txBox="1">
            <a:spLocks noGrp="1"/>
          </p:cNvSpPr>
          <p:nvPr>
            <p:ph type="body" idx="2"/>
          </p:nvPr>
        </p:nvSpPr>
        <p:spPr>
          <a:xfrm>
            <a:off x="4879025" y="500925"/>
            <a:ext cx="3954000" cy="4111500"/>
          </a:xfrm>
          <a:prstGeom prst="rect">
            <a:avLst/>
          </a:prstGeom>
        </p:spPr>
        <p:txBody>
          <a:bodyPr spcFirstLastPara="1" wrap="square" lIns="91425" tIns="91425" rIns="91425" bIns="91425" anchor="t" anchorCtr="0"/>
          <a:lstStyle>
            <a:lvl1pPr marL="457200" lvl="0" indent="-311150">
              <a:spcBef>
                <a:spcPts val="0"/>
              </a:spcBef>
              <a:spcAft>
                <a:spcPts val="0"/>
              </a:spcAft>
              <a:buSzPts val="1300"/>
              <a:buChar char="●"/>
              <a:defRPr/>
            </a:lvl1pPr>
            <a:lvl2pPr marL="914400" lvl="1" indent="-298450">
              <a:spcBef>
                <a:spcPts val="1600"/>
              </a:spcBef>
              <a:spcAft>
                <a:spcPts val="0"/>
              </a:spcAft>
              <a:buSzPts val="1100"/>
              <a:buChar char="○"/>
              <a:defRPr/>
            </a:lvl2pPr>
            <a:lvl3pPr marL="1371600" lvl="2" indent="-298450">
              <a:spcBef>
                <a:spcPts val="1600"/>
              </a:spcBef>
              <a:spcAft>
                <a:spcPts val="0"/>
              </a:spcAft>
              <a:buSzPts val="1100"/>
              <a:buChar char="■"/>
              <a:defRPr/>
            </a:lvl3pPr>
            <a:lvl4pPr marL="1828800" lvl="3" indent="-298450">
              <a:spcBef>
                <a:spcPts val="1600"/>
              </a:spcBef>
              <a:spcAft>
                <a:spcPts val="0"/>
              </a:spcAft>
              <a:buSzPts val="1100"/>
              <a:buChar char="●"/>
              <a:defRPr/>
            </a:lvl4pPr>
            <a:lvl5pPr marL="2286000" lvl="4" indent="-298450">
              <a:spcBef>
                <a:spcPts val="1600"/>
              </a:spcBef>
              <a:spcAft>
                <a:spcPts val="0"/>
              </a:spcAft>
              <a:buSzPts val="1100"/>
              <a:buChar char="○"/>
              <a:defRPr/>
            </a:lvl5pPr>
            <a:lvl6pPr marL="2743200" lvl="5" indent="-298450">
              <a:spcBef>
                <a:spcPts val="1600"/>
              </a:spcBef>
              <a:spcAft>
                <a:spcPts val="0"/>
              </a:spcAft>
              <a:buSzPts val="1100"/>
              <a:buChar char="■"/>
              <a:defRPr/>
            </a:lvl6pPr>
            <a:lvl7pPr marL="3200400" lvl="6" indent="-298450">
              <a:spcBef>
                <a:spcPts val="1600"/>
              </a:spcBef>
              <a:spcAft>
                <a:spcPts val="0"/>
              </a:spcAft>
              <a:buSzPts val="1100"/>
              <a:buChar char="●"/>
              <a:defRPr/>
            </a:lvl7pPr>
            <a:lvl8pPr marL="3657600" lvl="7" indent="-298450">
              <a:spcBef>
                <a:spcPts val="1600"/>
              </a:spcBef>
              <a:spcAft>
                <a:spcPts val="0"/>
              </a:spcAft>
              <a:buSzPts val="1100"/>
              <a:buChar char="○"/>
              <a:defRPr/>
            </a:lvl8pPr>
            <a:lvl9pPr marL="4114800" lvl="8" indent="-298450">
              <a:spcBef>
                <a:spcPts val="1600"/>
              </a:spcBef>
              <a:spcAft>
                <a:spcPts val="1600"/>
              </a:spcAft>
              <a:buSzPts val="1100"/>
              <a:buChar char="■"/>
              <a:defRPr/>
            </a:lvl9pPr>
          </a:lstStyle>
          <a:p>
            <a:endParaRPr/>
          </a:p>
        </p:txBody>
      </p:sp>
      <p:sp>
        <p:nvSpPr>
          <p:cNvPr id="49" name="Google Shape;49;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50"/>
        <p:cNvGrpSpPr/>
        <p:nvPr/>
      </p:nvGrpSpPr>
      <p:grpSpPr>
        <a:xfrm>
          <a:off x="0" y="0"/>
          <a:ext cx="0" cy="0"/>
          <a:chOff x="0" y="0"/>
          <a:chExt cx="0" cy="0"/>
        </a:xfrm>
      </p:grpSpPr>
      <p:sp>
        <p:nvSpPr>
          <p:cNvPr id="51" name="Google Shape;51;p10"/>
          <p:cNvSpPr/>
          <p:nvPr/>
        </p:nvSpPr>
        <p:spPr>
          <a:xfrm>
            <a:off x="0" y="4369000"/>
            <a:ext cx="9144000" cy="774300"/>
          </a:xfrm>
          <a:prstGeom prst="rect">
            <a:avLst/>
          </a:prstGeom>
          <a:solidFill>
            <a:schemeClr val="dk1"/>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52" name="Google Shape;52;p10"/>
          <p:cNvSpPr txBox="1">
            <a:spLocks noGrp="1"/>
          </p:cNvSpPr>
          <p:nvPr>
            <p:ph type="body" idx="1"/>
          </p:nvPr>
        </p:nvSpPr>
        <p:spPr>
          <a:xfrm>
            <a:off x="311700" y="4521400"/>
            <a:ext cx="7979400" cy="460500"/>
          </a:xfrm>
          <a:prstGeom prst="rect">
            <a:avLst/>
          </a:prstGeom>
        </p:spPr>
        <p:txBody>
          <a:bodyPr spcFirstLastPara="1" wrap="square" lIns="91425" tIns="91425" rIns="91425" bIns="91425" anchor="ctr" anchorCtr="0"/>
          <a:lstStyle>
            <a:lvl1pPr marL="457200" lvl="0" indent="-228600">
              <a:lnSpc>
                <a:spcPct val="100000"/>
              </a:lnSpc>
              <a:spcBef>
                <a:spcPts val="0"/>
              </a:spcBef>
              <a:spcAft>
                <a:spcPts val="0"/>
              </a:spcAft>
              <a:buClr>
                <a:schemeClr val="lt1"/>
              </a:buClr>
              <a:buSzPts val="1300"/>
              <a:buFont typeface="Merriweather"/>
              <a:buNone/>
              <a:defRPr>
                <a:solidFill>
                  <a:schemeClr val="lt1"/>
                </a:solidFill>
                <a:latin typeface="Merriweather"/>
                <a:ea typeface="Merriweather"/>
                <a:cs typeface="Merriweather"/>
                <a:sym typeface="Merriweather"/>
              </a:defRPr>
            </a:lvl1pPr>
          </a:lstStyle>
          <a:p>
            <a:endParaRPr/>
          </a:p>
        </p:txBody>
      </p:sp>
      <p:sp>
        <p:nvSpPr>
          <p:cNvPr id="53" name="Google Shape;5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paradigm">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lstStyle>
            <a:lvl1pPr lvl="0">
              <a:spcBef>
                <a:spcPts val="0"/>
              </a:spcBef>
              <a:spcAft>
                <a:spcPts val="0"/>
              </a:spcAft>
              <a:buClr>
                <a:schemeClr val="accent1"/>
              </a:buClr>
              <a:buSzPts val="2800"/>
              <a:buFont typeface="Merriweather"/>
              <a:buNone/>
              <a:defRPr sz="2800">
                <a:solidFill>
                  <a:schemeClr val="accent1"/>
                </a:solidFill>
                <a:latin typeface="Merriweather"/>
                <a:ea typeface="Merriweather"/>
                <a:cs typeface="Merriweather"/>
                <a:sym typeface="Merriweather"/>
              </a:defRPr>
            </a:lvl1pPr>
            <a:lvl2pPr lvl="1">
              <a:spcBef>
                <a:spcPts val="0"/>
              </a:spcBef>
              <a:spcAft>
                <a:spcPts val="0"/>
              </a:spcAft>
              <a:buClr>
                <a:schemeClr val="accent1"/>
              </a:buClr>
              <a:buSzPts val="2800"/>
              <a:buFont typeface="Merriweather"/>
              <a:buNone/>
              <a:defRPr sz="2800">
                <a:solidFill>
                  <a:schemeClr val="accent1"/>
                </a:solidFill>
                <a:latin typeface="Merriweather"/>
                <a:ea typeface="Merriweather"/>
                <a:cs typeface="Merriweather"/>
                <a:sym typeface="Merriweather"/>
              </a:defRPr>
            </a:lvl2pPr>
            <a:lvl3pPr lvl="2">
              <a:spcBef>
                <a:spcPts val="0"/>
              </a:spcBef>
              <a:spcAft>
                <a:spcPts val="0"/>
              </a:spcAft>
              <a:buClr>
                <a:schemeClr val="accent1"/>
              </a:buClr>
              <a:buSzPts val="2800"/>
              <a:buFont typeface="Merriweather"/>
              <a:buNone/>
              <a:defRPr sz="2800">
                <a:solidFill>
                  <a:schemeClr val="accent1"/>
                </a:solidFill>
                <a:latin typeface="Merriweather"/>
                <a:ea typeface="Merriweather"/>
                <a:cs typeface="Merriweather"/>
                <a:sym typeface="Merriweather"/>
              </a:defRPr>
            </a:lvl3pPr>
            <a:lvl4pPr lvl="3">
              <a:spcBef>
                <a:spcPts val="0"/>
              </a:spcBef>
              <a:spcAft>
                <a:spcPts val="0"/>
              </a:spcAft>
              <a:buClr>
                <a:schemeClr val="accent1"/>
              </a:buClr>
              <a:buSzPts val="2800"/>
              <a:buFont typeface="Merriweather"/>
              <a:buNone/>
              <a:defRPr sz="2800">
                <a:solidFill>
                  <a:schemeClr val="accent1"/>
                </a:solidFill>
                <a:latin typeface="Merriweather"/>
                <a:ea typeface="Merriweather"/>
                <a:cs typeface="Merriweather"/>
                <a:sym typeface="Merriweather"/>
              </a:defRPr>
            </a:lvl4pPr>
            <a:lvl5pPr lvl="4">
              <a:spcBef>
                <a:spcPts val="0"/>
              </a:spcBef>
              <a:spcAft>
                <a:spcPts val="0"/>
              </a:spcAft>
              <a:buClr>
                <a:schemeClr val="accent1"/>
              </a:buClr>
              <a:buSzPts val="2800"/>
              <a:buFont typeface="Merriweather"/>
              <a:buNone/>
              <a:defRPr sz="2800">
                <a:solidFill>
                  <a:schemeClr val="accent1"/>
                </a:solidFill>
                <a:latin typeface="Merriweather"/>
                <a:ea typeface="Merriweather"/>
                <a:cs typeface="Merriweather"/>
                <a:sym typeface="Merriweather"/>
              </a:defRPr>
            </a:lvl5pPr>
            <a:lvl6pPr lvl="5">
              <a:spcBef>
                <a:spcPts val="0"/>
              </a:spcBef>
              <a:spcAft>
                <a:spcPts val="0"/>
              </a:spcAft>
              <a:buClr>
                <a:schemeClr val="accent1"/>
              </a:buClr>
              <a:buSzPts val="2800"/>
              <a:buFont typeface="Merriweather"/>
              <a:buNone/>
              <a:defRPr sz="2800">
                <a:solidFill>
                  <a:schemeClr val="accent1"/>
                </a:solidFill>
                <a:latin typeface="Merriweather"/>
                <a:ea typeface="Merriweather"/>
                <a:cs typeface="Merriweather"/>
                <a:sym typeface="Merriweather"/>
              </a:defRPr>
            </a:lvl6pPr>
            <a:lvl7pPr lvl="6">
              <a:spcBef>
                <a:spcPts val="0"/>
              </a:spcBef>
              <a:spcAft>
                <a:spcPts val="0"/>
              </a:spcAft>
              <a:buClr>
                <a:schemeClr val="accent1"/>
              </a:buClr>
              <a:buSzPts val="2800"/>
              <a:buFont typeface="Merriweather"/>
              <a:buNone/>
              <a:defRPr sz="2800">
                <a:solidFill>
                  <a:schemeClr val="accent1"/>
                </a:solidFill>
                <a:latin typeface="Merriweather"/>
                <a:ea typeface="Merriweather"/>
                <a:cs typeface="Merriweather"/>
                <a:sym typeface="Merriweather"/>
              </a:defRPr>
            </a:lvl7pPr>
            <a:lvl8pPr lvl="7">
              <a:spcBef>
                <a:spcPts val="0"/>
              </a:spcBef>
              <a:spcAft>
                <a:spcPts val="0"/>
              </a:spcAft>
              <a:buClr>
                <a:schemeClr val="accent1"/>
              </a:buClr>
              <a:buSzPts val="2800"/>
              <a:buFont typeface="Merriweather"/>
              <a:buNone/>
              <a:defRPr sz="2800">
                <a:solidFill>
                  <a:schemeClr val="accent1"/>
                </a:solidFill>
                <a:latin typeface="Merriweather"/>
                <a:ea typeface="Merriweather"/>
                <a:cs typeface="Merriweather"/>
                <a:sym typeface="Merriweather"/>
              </a:defRPr>
            </a:lvl8pPr>
            <a:lvl9pPr lvl="8">
              <a:spcBef>
                <a:spcPts val="0"/>
              </a:spcBef>
              <a:spcAft>
                <a:spcPts val="0"/>
              </a:spcAft>
              <a:buClr>
                <a:schemeClr val="accent1"/>
              </a:buClr>
              <a:buSzPts val="2800"/>
              <a:buFont typeface="Merriweather"/>
              <a:buNone/>
              <a:defRPr sz="2800">
                <a:solidFill>
                  <a:schemeClr val="accent1"/>
                </a:solidFill>
                <a:latin typeface="Merriweather"/>
                <a:ea typeface="Merriweather"/>
                <a:cs typeface="Merriweather"/>
                <a:sym typeface="Merriweather"/>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11150">
              <a:lnSpc>
                <a:spcPct val="115000"/>
              </a:lnSpc>
              <a:spcBef>
                <a:spcPts val="0"/>
              </a:spcBef>
              <a:spcAft>
                <a:spcPts val="0"/>
              </a:spcAft>
              <a:buClr>
                <a:schemeClr val="dk2"/>
              </a:buClr>
              <a:buSzPts val="1300"/>
              <a:buFont typeface="Roboto"/>
              <a:buChar char="●"/>
              <a:defRPr sz="1300">
                <a:solidFill>
                  <a:schemeClr val="dk2"/>
                </a:solidFill>
                <a:latin typeface="Roboto"/>
                <a:ea typeface="Roboto"/>
                <a:cs typeface="Roboto"/>
                <a:sym typeface="Roboto"/>
              </a:defRPr>
            </a:lvl1pPr>
            <a:lvl2pPr marL="914400" lvl="1" indent="-298450">
              <a:lnSpc>
                <a:spcPct val="115000"/>
              </a:lnSpc>
              <a:spcBef>
                <a:spcPts val="1600"/>
              </a:spcBef>
              <a:spcAft>
                <a:spcPts val="0"/>
              </a:spcAft>
              <a:buClr>
                <a:schemeClr val="dk2"/>
              </a:buClr>
              <a:buSzPts val="1100"/>
              <a:buFont typeface="Roboto"/>
              <a:buChar char="○"/>
              <a:defRPr sz="1100">
                <a:solidFill>
                  <a:schemeClr val="dk2"/>
                </a:solidFill>
                <a:latin typeface="Roboto"/>
                <a:ea typeface="Roboto"/>
                <a:cs typeface="Roboto"/>
                <a:sym typeface="Roboto"/>
              </a:defRPr>
            </a:lvl2pPr>
            <a:lvl3pPr marL="1371600" lvl="2" indent="-298450">
              <a:lnSpc>
                <a:spcPct val="115000"/>
              </a:lnSpc>
              <a:spcBef>
                <a:spcPts val="1600"/>
              </a:spcBef>
              <a:spcAft>
                <a:spcPts val="0"/>
              </a:spcAft>
              <a:buClr>
                <a:schemeClr val="dk2"/>
              </a:buClr>
              <a:buSzPts val="1100"/>
              <a:buFont typeface="Roboto"/>
              <a:buChar char="■"/>
              <a:defRPr sz="1100">
                <a:solidFill>
                  <a:schemeClr val="dk2"/>
                </a:solidFill>
                <a:latin typeface="Roboto"/>
                <a:ea typeface="Roboto"/>
                <a:cs typeface="Roboto"/>
                <a:sym typeface="Roboto"/>
              </a:defRPr>
            </a:lvl3pPr>
            <a:lvl4pPr marL="1828800" lvl="3" indent="-298450">
              <a:lnSpc>
                <a:spcPct val="115000"/>
              </a:lnSpc>
              <a:spcBef>
                <a:spcPts val="1600"/>
              </a:spcBef>
              <a:spcAft>
                <a:spcPts val="0"/>
              </a:spcAft>
              <a:buClr>
                <a:schemeClr val="dk2"/>
              </a:buClr>
              <a:buSzPts val="1100"/>
              <a:buFont typeface="Roboto"/>
              <a:buChar char="●"/>
              <a:defRPr sz="1100">
                <a:solidFill>
                  <a:schemeClr val="dk2"/>
                </a:solidFill>
                <a:latin typeface="Roboto"/>
                <a:ea typeface="Roboto"/>
                <a:cs typeface="Roboto"/>
                <a:sym typeface="Roboto"/>
              </a:defRPr>
            </a:lvl4pPr>
            <a:lvl5pPr marL="2286000" lvl="4" indent="-298450">
              <a:lnSpc>
                <a:spcPct val="115000"/>
              </a:lnSpc>
              <a:spcBef>
                <a:spcPts val="1600"/>
              </a:spcBef>
              <a:spcAft>
                <a:spcPts val="0"/>
              </a:spcAft>
              <a:buClr>
                <a:schemeClr val="dk2"/>
              </a:buClr>
              <a:buSzPts val="1100"/>
              <a:buFont typeface="Roboto"/>
              <a:buChar char="○"/>
              <a:defRPr sz="1100">
                <a:solidFill>
                  <a:schemeClr val="dk2"/>
                </a:solidFill>
                <a:latin typeface="Roboto"/>
                <a:ea typeface="Roboto"/>
                <a:cs typeface="Roboto"/>
                <a:sym typeface="Roboto"/>
              </a:defRPr>
            </a:lvl5pPr>
            <a:lvl6pPr marL="2743200" lvl="5" indent="-298450">
              <a:lnSpc>
                <a:spcPct val="115000"/>
              </a:lnSpc>
              <a:spcBef>
                <a:spcPts val="1600"/>
              </a:spcBef>
              <a:spcAft>
                <a:spcPts val="0"/>
              </a:spcAft>
              <a:buClr>
                <a:schemeClr val="dk2"/>
              </a:buClr>
              <a:buSzPts val="1100"/>
              <a:buFont typeface="Roboto"/>
              <a:buChar char="■"/>
              <a:defRPr sz="1100">
                <a:solidFill>
                  <a:schemeClr val="dk2"/>
                </a:solidFill>
                <a:latin typeface="Roboto"/>
                <a:ea typeface="Roboto"/>
                <a:cs typeface="Roboto"/>
                <a:sym typeface="Roboto"/>
              </a:defRPr>
            </a:lvl6pPr>
            <a:lvl7pPr marL="3200400" lvl="6" indent="-298450">
              <a:lnSpc>
                <a:spcPct val="115000"/>
              </a:lnSpc>
              <a:spcBef>
                <a:spcPts val="1600"/>
              </a:spcBef>
              <a:spcAft>
                <a:spcPts val="0"/>
              </a:spcAft>
              <a:buClr>
                <a:schemeClr val="dk2"/>
              </a:buClr>
              <a:buSzPts val="1100"/>
              <a:buFont typeface="Roboto"/>
              <a:buChar char="●"/>
              <a:defRPr sz="1100">
                <a:solidFill>
                  <a:schemeClr val="dk2"/>
                </a:solidFill>
                <a:latin typeface="Roboto"/>
                <a:ea typeface="Roboto"/>
                <a:cs typeface="Roboto"/>
                <a:sym typeface="Roboto"/>
              </a:defRPr>
            </a:lvl7pPr>
            <a:lvl8pPr marL="3657600" lvl="7" indent="-298450">
              <a:lnSpc>
                <a:spcPct val="115000"/>
              </a:lnSpc>
              <a:spcBef>
                <a:spcPts val="1600"/>
              </a:spcBef>
              <a:spcAft>
                <a:spcPts val="0"/>
              </a:spcAft>
              <a:buClr>
                <a:schemeClr val="dk2"/>
              </a:buClr>
              <a:buSzPts val="1100"/>
              <a:buFont typeface="Roboto"/>
              <a:buChar char="○"/>
              <a:defRPr sz="1100">
                <a:solidFill>
                  <a:schemeClr val="dk2"/>
                </a:solidFill>
                <a:latin typeface="Roboto"/>
                <a:ea typeface="Roboto"/>
                <a:cs typeface="Roboto"/>
                <a:sym typeface="Roboto"/>
              </a:defRPr>
            </a:lvl8pPr>
            <a:lvl9pPr marL="4114800" lvl="8" indent="-298450">
              <a:lnSpc>
                <a:spcPct val="115000"/>
              </a:lnSpc>
              <a:spcBef>
                <a:spcPts val="1600"/>
              </a:spcBef>
              <a:spcAft>
                <a:spcPts val="1600"/>
              </a:spcAft>
              <a:buClr>
                <a:schemeClr val="dk2"/>
              </a:buClr>
              <a:buSzPts val="1100"/>
              <a:buFont typeface="Roboto"/>
              <a:buChar char="■"/>
              <a:defRPr sz="1100">
                <a:solidFill>
                  <a:schemeClr val="dk2"/>
                </a:solidFill>
                <a:latin typeface="Roboto"/>
                <a:ea typeface="Roboto"/>
                <a:cs typeface="Roboto"/>
                <a:sym typeface="Roboto"/>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latin typeface="Roboto"/>
                <a:ea typeface="Roboto"/>
                <a:cs typeface="Roboto"/>
                <a:sym typeface="Roboto"/>
              </a:defRPr>
            </a:lvl1pPr>
            <a:lvl2pPr lvl="1" algn="r">
              <a:buNone/>
              <a:defRPr sz="1000">
                <a:solidFill>
                  <a:schemeClr val="dk2"/>
                </a:solidFill>
                <a:latin typeface="Roboto"/>
                <a:ea typeface="Roboto"/>
                <a:cs typeface="Roboto"/>
                <a:sym typeface="Roboto"/>
              </a:defRPr>
            </a:lvl2pPr>
            <a:lvl3pPr lvl="2" algn="r">
              <a:buNone/>
              <a:defRPr sz="1000">
                <a:solidFill>
                  <a:schemeClr val="dk2"/>
                </a:solidFill>
                <a:latin typeface="Roboto"/>
                <a:ea typeface="Roboto"/>
                <a:cs typeface="Roboto"/>
                <a:sym typeface="Roboto"/>
              </a:defRPr>
            </a:lvl3pPr>
            <a:lvl4pPr lvl="3" algn="r">
              <a:buNone/>
              <a:defRPr sz="1000">
                <a:solidFill>
                  <a:schemeClr val="dk2"/>
                </a:solidFill>
                <a:latin typeface="Roboto"/>
                <a:ea typeface="Roboto"/>
                <a:cs typeface="Roboto"/>
                <a:sym typeface="Roboto"/>
              </a:defRPr>
            </a:lvl4pPr>
            <a:lvl5pPr lvl="4" algn="r">
              <a:buNone/>
              <a:defRPr sz="1000">
                <a:solidFill>
                  <a:schemeClr val="dk2"/>
                </a:solidFill>
                <a:latin typeface="Roboto"/>
                <a:ea typeface="Roboto"/>
                <a:cs typeface="Roboto"/>
                <a:sym typeface="Roboto"/>
              </a:defRPr>
            </a:lvl5pPr>
            <a:lvl6pPr lvl="5" algn="r">
              <a:buNone/>
              <a:defRPr sz="1000">
                <a:solidFill>
                  <a:schemeClr val="dk2"/>
                </a:solidFill>
                <a:latin typeface="Roboto"/>
                <a:ea typeface="Roboto"/>
                <a:cs typeface="Roboto"/>
                <a:sym typeface="Roboto"/>
              </a:defRPr>
            </a:lvl6pPr>
            <a:lvl7pPr lvl="6" algn="r">
              <a:buNone/>
              <a:defRPr sz="1000">
                <a:solidFill>
                  <a:schemeClr val="dk2"/>
                </a:solidFill>
                <a:latin typeface="Roboto"/>
                <a:ea typeface="Roboto"/>
                <a:cs typeface="Roboto"/>
                <a:sym typeface="Roboto"/>
              </a:defRPr>
            </a:lvl7pPr>
            <a:lvl8pPr lvl="7" algn="r">
              <a:buNone/>
              <a:defRPr sz="1000">
                <a:solidFill>
                  <a:schemeClr val="dk2"/>
                </a:solidFill>
                <a:latin typeface="Roboto"/>
                <a:ea typeface="Roboto"/>
                <a:cs typeface="Roboto"/>
                <a:sym typeface="Roboto"/>
              </a:defRPr>
            </a:lvl8pPr>
            <a:lvl9pPr lvl="8" algn="r">
              <a:buNone/>
              <a:defRPr sz="1000">
                <a:solidFill>
                  <a:schemeClr val="dk2"/>
                </a:solidFill>
                <a:latin typeface="Roboto"/>
                <a:ea typeface="Roboto"/>
                <a:cs typeface="Roboto"/>
                <a:sym typeface="Roboto"/>
              </a:defRPr>
            </a:lvl9pPr>
          </a:lstStyle>
          <a:p>
            <a:pPr marL="0" lvl="0" indent="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8" Type="http://schemas.openxmlformats.org/officeDocument/2006/relationships/hyperlink" Target="https://www.youtube.com/watch?v=ao9gUUemaOQ" TargetMode="External"/><Relationship Id="rId3" Type="http://schemas.openxmlformats.org/officeDocument/2006/relationships/image" Target="../media/image17.png"/><Relationship Id="rId7" Type="http://schemas.openxmlformats.org/officeDocument/2006/relationships/hyperlink" Target="https://www.youtube.com/watch?v=ETRVuyj22tU&amp;index=13&amp;list=PLgxHFq3fMoN9jtJx4PpLzHLNpfIjuLLso" TargetMode="External"/><Relationship Id="rId2" Type="http://schemas.openxmlformats.org/officeDocument/2006/relationships/notesSlide" Target="../notesSlides/notesSlide10.xml"/><Relationship Id="rId1" Type="http://schemas.openxmlformats.org/officeDocument/2006/relationships/slideLayout" Target="../slideLayouts/slideLayout6.xml"/><Relationship Id="rId6" Type="http://schemas.openxmlformats.org/officeDocument/2006/relationships/hyperlink" Target="https://divediscover.whoi.edu/" TargetMode="External"/><Relationship Id="rId5" Type="http://schemas.openxmlformats.org/officeDocument/2006/relationships/hyperlink" Target="https://www.youtube.com/watch?v=UwVNkfCov1k" TargetMode="External"/><Relationship Id="rId4" Type="http://schemas.openxmlformats.org/officeDocument/2006/relationships/image" Target="../media/image18.png"/></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3.png"/><Relationship Id="rId2" Type="http://schemas.openxmlformats.org/officeDocument/2006/relationships/notesSlide" Target="../notesSlides/notesSlide11.xml"/><Relationship Id="rId1" Type="http://schemas.openxmlformats.org/officeDocument/2006/relationships/slideLayout" Target="../slideLayouts/slideLayout10.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3.xml"/><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hyperlink" Target="http://axial2013.blogspot.com/2013/08/where-is-axial-seamount.html" TargetMode="External"/><Relationship Id="rId2" Type="http://schemas.openxmlformats.org/officeDocument/2006/relationships/notesSlide" Target="../notesSlides/notesSlide3.xml"/><Relationship Id="rId1" Type="http://schemas.openxmlformats.org/officeDocument/2006/relationships/slideLayout" Target="../slideLayouts/slideLayout5.xml"/><Relationship Id="rId6" Type="http://schemas.openxmlformats.org/officeDocument/2006/relationships/hyperlink" Target="https://oceantoday.noaa.gov/ringoffire/welcome.html" TargetMode="External"/><Relationship Id="rId5" Type="http://schemas.openxmlformats.org/officeDocument/2006/relationships/image" Target="../media/image7.png"/><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hyperlink" Target="https://axial2017.blogspot.com/2017/07/before-we-go.html" TargetMode="External"/><Relationship Id="rId7" Type="http://schemas.openxmlformats.org/officeDocument/2006/relationships/hyperlink" Target="https://www.youtube.com/watch?v=rxO6LWNBPHM&amp;index=8&amp;list=PLgxHFq3fMoN_C84DULsWyYsDEU80ip52P" TargetMode="External"/><Relationship Id="rId2" Type="http://schemas.openxmlformats.org/officeDocument/2006/relationships/notesSlide" Target="../notesSlides/notesSlide4.xml"/><Relationship Id="rId1" Type="http://schemas.openxmlformats.org/officeDocument/2006/relationships/slideLayout" Target="../slideLayouts/slideLayout4.xml"/><Relationship Id="rId6" Type="http://schemas.openxmlformats.org/officeDocument/2006/relationships/hyperlink" Target="https://www.youtube.com/watch?v=HMv29vqTEtI&amp;list=PLgxHFq3fMoN9jtJx4PpLzHLNpfIjuLLso&amp;index=10" TargetMode="External"/><Relationship Id="rId5" Type="http://schemas.openxmlformats.org/officeDocument/2006/relationships/image" Target="../media/image9.png"/><Relationship Id="rId4" Type="http://schemas.openxmlformats.org/officeDocument/2006/relationships/image" Target="../media/image8.png"/><Relationship Id="rId9" Type="http://schemas.openxmlformats.org/officeDocument/2006/relationships/image" Target="../media/image11.png"/></Relationships>
</file>

<file path=ppt/slides/_rels/slide5.xml.rels><?xml version="1.0" encoding="UTF-8" standalone="yes"?>
<Relationships xmlns="http://schemas.openxmlformats.org/package/2006/relationships"><Relationship Id="rId3" Type="http://schemas.openxmlformats.org/officeDocument/2006/relationships/hyperlink" Target="https://www.youtube.com/watch?v=ao9gUUemaOQ" TargetMode="External"/><Relationship Id="rId2" Type="http://schemas.openxmlformats.org/officeDocument/2006/relationships/notesSlide" Target="../notesSlides/notesSlide5.xml"/><Relationship Id="rId1" Type="http://schemas.openxmlformats.org/officeDocument/2006/relationships/slideLayout" Target="../slideLayouts/slideLayout4.xml"/><Relationship Id="rId4" Type="http://schemas.openxmlformats.org/officeDocument/2006/relationships/image" Target="../media/image12.png"/></Relationships>
</file>

<file path=ppt/slides/_rels/slide6.xml.rels><?xml version="1.0" encoding="UTF-8" standalone="yes"?>
<Relationships xmlns="http://schemas.openxmlformats.org/package/2006/relationships"><Relationship Id="rId3" Type="http://schemas.openxmlformats.org/officeDocument/2006/relationships/hyperlink" Target="https://www.youtube.com/watch?v=ohHiImaS0Ow" TargetMode="External"/><Relationship Id="rId2" Type="http://schemas.openxmlformats.org/officeDocument/2006/relationships/notesSlide" Target="../notesSlides/notesSlide6.xml"/><Relationship Id="rId1" Type="http://schemas.openxmlformats.org/officeDocument/2006/relationships/slideLayout" Target="../slideLayouts/slideLayout4.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hyperlink" Target="https://volcanoes.usgs.gov/index.html"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7.xml"/><Relationship Id="rId1" Type="http://schemas.openxmlformats.org/officeDocument/2006/relationships/slideLayout" Target="../slideLayouts/slideLayout4.xml"/><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63"/>
        <p:cNvGrpSpPr/>
        <p:nvPr/>
      </p:nvGrpSpPr>
      <p:grpSpPr>
        <a:xfrm>
          <a:off x="0" y="0"/>
          <a:ext cx="0" cy="0"/>
          <a:chOff x="0" y="0"/>
          <a:chExt cx="0" cy="0"/>
        </a:xfrm>
      </p:grpSpPr>
      <p:sp>
        <p:nvSpPr>
          <p:cNvPr id="64" name="Google Shape;64;p13"/>
          <p:cNvSpPr txBox="1">
            <a:spLocks noGrp="1"/>
          </p:cNvSpPr>
          <p:nvPr>
            <p:ph type="ctrTitle"/>
          </p:nvPr>
        </p:nvSpPr>
        <p:spPr>
          <a:xfrm>
            <a:off x="311700" y="539725"/>
            <a:ext cx="8520600" cy="12825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dirty="0" smtClean="0"/>
              <a:t>Research Vessels &amp; Volcanos</a:t>
            </a:r>
            <a:endParaRPr dirty="0"/>
          </a:p>
        </p:txBody>
      </p:sp>
      <p:pic>
        <p:nvPicPr>
          <p:cNvPr id="66" name="Google Shape;66;p13"/>
          <p:cNvPicPr preferRelativeResize="0"/>
          <p:nvPr/>
        </p:nvPicPr>
        <p:blipFill>
          <a:blip r:embed="rId3">
            <a:alphaModFix/>
          </a:blip>
          <a:stretch>
            <a:fillRect/>
          </a:stretch>
        </p:blipFill>
        <p:spPr>
          <a:xfrm>
            <a:off x="290550" y="2816323"/>
            <a:ext cx="2552700" cy="762000"/>
          </a:xfrm>
          <a:prstGeom prst="rect">
            <a:avLst/>
          </a:prstGeom>
          <a:noFill/>
          <a:ln>
            <a:noFill/>
          </a:ln>
        </p:spPr>
      </p:pic>
      <p:pic>
        <p:nvPicPr>
          <p:cNvPr id="67" name="Google Shape;67;p13"/>
          <p:cNvPicPr preferRelativeResize="0"/>
          <p:nvPr/>
        </p:nvPicPr>
        <p:blipFill>
          <a:blip r:embed="rId4">
            <a:alphaModFix/>
          </a:blip>
          <a:stretch>
            <a:fillRect/>
          </a:stretch>
        </p:blipFill>
        <p:spPr>
          <a:xfrm>
            <a:off x="3944892" y="1477275"/>
            <a:ext cx="5062333" cy="2800200"/>
          </a:xfrm>
          <a:prstGeom prst="rect">
            <a:avLst/>
          </a:prstGeom>
          <a:noFill/>
          <a:ln>
            <a:noFill/>
          </a:ln>
        </p:spPr>
      </p:pic>
      <p:sp>
        <p:nvSpPr>
          <p:cNvPr id="2" name="Subtitle 1"/>
          <p:cNvSpPr>
            <a:spLocks noGrp="1"/>
          </p:cNvSpPr>
          <p:nvPr>
            <p:ph type="subTitle" idx="1"/>
          </p:nvPr>
        </p:nvSpPr>
        <p:spPr/>
        <p:txBody>
          <a:bodyPr/>
          <a:lstStyle/>
          <a:p>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79"/>
        <p:cNvGrpSpPr/>
        <p:nvPr/>
      </p:nvGrpSpPr>
      <p:grpSpPr>
        <a:xfrm>
          <a:off x="0" y="0"/>
          <a:ext cx="0" cy="0"/>
          <a:chOff x="0" y="0"/>
          <a:chExt cx="0" cy="0"/>
        </a:xfrm>
      </p:grpSpPr>
      <p:sp>
        <p:nvSpPr>
          <p:cNvPr id="180" name="Google Shape;180;p28"/>
          <p:cNvSpPr txBox="1">
            <a:spLocks noGrp="1"/>
          </p:cNvSpPr>
          <p:nvPr>
            <p:ph type="title"/>
          </p:nvPr>
        </p:nvSpPr>
        <p:spPr>
          <a:xfrm>
            <a:off x="365375" y="669575"/>
            <a:ext cx="3127500" cy="18291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sz="5200"/>
              <a:t>BREAK!</a:t>
            </a:r>
            <a:endParaRPr sz="5200"/>
          </a:p>
        </p:txBody>
      </p:sp>
      <p:pic>
        <p:nvPicPr>
          <p:cNvPr id="181" name="Google Shape;181;p28"/>
          <p:cNvPicPr preferRelativeResize="0"/>
          <p:nvPr/>
        </p:nvPicPr>
        <p:blipFill rotWithShape="1">
          <a:blip r:embed="rId3">
            <a:alphaModFix/>
          </a:blip>
          <a:srcRect t="1512" b="12532"/>
          <a:stretch/>
        </p:blipFill>
        <p:spPr>
          <a:xfrm>
            <a:off x="4108875" y="194725"/>
            <a:ext cx="3665200" cy="3517826"/>
          </a:xfrm>
          <a:prstGeom prst="rect">
            <a:avLst/>
          </a:prstGeom>
          <a:noFill/>
          <a:ln>
            <a:noFill/>
          </a:ln>
        </p:spPr>
      </p:pic>
      <p:pic>
        <p:nvPicPr>
          <p:cNvPr id="182" name="Google Shape;182;p28"/>
          <p:cNvPicPr preferRelativeResize="0"/>
          <p:nvPr/>
        </p:nvPicPr>
        <p:blipFill>
          <a:blip r:embed="rId4">
            <a:alphaModFix/>
          </a:blip>
          <a:stretch>
            <a:fillRect/>
          </a:stretch>
        </p:blipFill>
        <p:spPr>
          <a:xfrm>
            <a:off x="6392913" y="2755200"/>
            <a:ext cx="2502527" cy="2340025"/>
          </a:xfrm>
          <a:prstGeom prst="rect">
            <a:avLst/>
          </a:prstGeom>
          <a:noFill/>
          <a:ln>
            <a:noFill/>
          </a:ln>
        </p:spPr>
      </p:pic>
      <p:sp>
        <p:nvSpPr>
          <p:cNvPr id="183" name="Google Shape;183;p28"/>
          <p:cNvSpPr txBox="1"/>
          <p:nvPr/>
        </p:nvSpPr>
        <p:spPr>
          <a:xfrm>
            <a:off x="283275" y="1675375"/>
            <a:ext cx="3370500" cy="2233500"/>
          </a:xfrm>
          <a:prstGeom prst="rect">
            <a:avLst/>
          </a:prstGeom>
          <a:noFill/>
          <a:ln>
            <a:noFill/>
          </a:ln>
        </p:spPr>
        <p:txBody>
          <a:bodyPr spcFirstLastPara="1" wrap="square" lIns="91425" tIns="91425" rIns="91425" bIns="91425" anchor="t" anchorCtr="0">
            <a:noAutofit/>
          </a:bodyPr>
          <a:lstStyle/>
          <a:p>
            <a:pPr marL="0" lvl="0" indent="0">
              <a:spcBef>
                <a:spcPts val="0"/>
              </a:spcBef>
              <a:spcAft>
                <a:spcPts val="0"/>
              </a:spcAft>
              <a:buNone/>
            </a:pPr>
            <a:r>
              <a:rPr lang="en" sz="2400" b="1">
                <a:solidFill>
                  <a:srgbClr val="FFFFFF"/>
                </a:solidFill>
              </a:rPr>
              <a:t>Question:</a:t>
            </a:r>
            <a:endParaRPr sz="2400" b="1">
              <a:solidFill>
                <a:srgbClr val="FFFFFF"/>
              </a:solidFill>
            </a:endParaRPr>
          </a:p>
          <a:p>
            <a:pPr marL="0" lvl="0" indent="0">
              <a:spcBef>
                <a:spcPts val="0"/>
              </a:spcBef>
              <a:spcAft>
                <a:spcPts val="0"/>
              </a:spcAft>
              <a:buNone/>
            </a:pPr>
            <a:endParaRPr sz="800" b="1">
              <a:solidFill>
                <a:srgbClr val="FFFFFF"/>
              </a:solidFill>
            </a:endParaRPr>
          </a:p>
          <a:p>
            <a:pPr marL="0" lvl="0" indent="0">
              <a:spcBef>
                <a:spcPts val="0"/>
              </a:spcBef>
              <a:spcAft>
                <a:spcPts val="0"/>
              </a:spcAft>
              <a:buNone/>
            </a:pPr>
            <a:r>
              <a:rPr lang="en" sz="2400" b="1">
                <a:solidFill>
                  <a:srgbClr val="FFFFFF"/>
                </a:solidFill>
              </a:rPr>
              <a:t>Just how deep is the ocean?</a:t>
            </a:r>
            <a:endParaRPr sz="2400" b="1">
              <a:solidFill>
                <a:srgbClr val="FFFFFF"/>
              </a:solidFill>
            </a:endParaRPr>
          </a:p>
          <a:p>
            <a:pPr marL="0" lvl="0" indent="0">
              <a:spcBef>
                <a:spcPts val="0"/>
              </a:spcBef>
              <a:spcAft>
                <a:spcPts val="0"/>
              </a:spcAft>
              <a:buNone/>
            </a:pPr>
            <a:r>
              <a:rPr lang="en" sz="2400" u="sng">
                <a:solidFill>
                  <a:srgbClr val="FFFFFF"/>
                </a:solidFill>
                <a:hlinkClick r:id="rId5"/>
              </a:rPr>
              <a:t>Answer</a:t>
            </a:r>
            <a:endParaRPr sz="2400">
              <a:solidFill>
                <a:srgbClr val="FFFFFF"/>
              </a:solidFill>
            </a:endParaRPr>
          </a:p>
          <a:p>
            <a:pPr marL="0" lvl="0" indent="0">
              <a:spcBef>
                <a:spcPts val="0"/>
              </a:spcBef>
              <a:spcAft>
                <a:spcPts val="0"/>
              </a:spcAft>
              <a:buNone/>
            </a:pPr>
            <a:endParaRPr sz="2400">
              <a:solidFill>
                <a:srgbClr val="FFFFFF"/>
              </a:solidFill>
            </a:endParaRPr>
          </a:p>
          <a:p>
            <a:pPr marL="0" lvl="0" indent="0">
              <a:spcBef>
                <a:spcPts val="0"/>
              </a:spcBef>
              <a:spcAft>
                <a:spcPts val="0"/>
              </a:spcAft>
              <a:buNone/>
            </a:pPr>
            <a:r>
              <a:rPr lang="en">
                <a:solidFill>
                  <a:srgbClr val="FFFFFF"/>
                </a:solidFill>
              </a:rPr>
              <a:t>(Hydrothermal vents are in the Abyssal Zone; bottom of the Midnight Zone)</a:t>
            </a:r>
            <a:endParaRPr>
              <a:solidFill>
                <a:srgbClr val="FFFFFF"/>
              </a:solidFill>
            </a:endParaRPr>
          </a:p>
          <a:p>
            <a:pPr marL="0" lvl="0" indent="0">
              <a:spcBef>
                <a:spcPts val="0"/>
              </a:spcBef>
              <a:spcAft>
                <a:spcPts val="0"/>
              </a:spcAft>
              <a:buNone/>
            </a:pPr>
            <a:r>
              <a:rPr lang="en">
                <a:solidFill>
                  <a:srgbClr val="FFFFFF"/>
                </a:solidFill>
              </a:rPr>
              <a:t>Visit: </a:t>
            </a:r>
            <a:r>
              <a:rPr lang="en" u="sng">
                <a:solidFill>
                  <a:schemeClr val="hlink"/>
                </a:solidFill>
                <a:hlinkClick r:id="rId6"/>
              </a:rPr>
              <a:t>https://divediscover.whoi.edu/</a:t>
            </a:r>
            <a:r>
              <a:rPr lang="en">
                <a:solidFill>
                  <a:srgbClr val="FFFFFF"/>
                </a:solidFill>
              </a:rPr>
              <a:t> </a:t>
            </a:r>
            <a:endParaRPr>
              <a:solidFill>
                <a:srgbClr val="FFFFFF"/>
              </a:solidFill>
            </a:endParaRPr>
          </a:p>
          <a:p>
            <a:pPr marL="0" lvl="0" indent="0">
              <a:spcBef>
                <a:spcPts val="0"/>
              </a:spcBef>
              <a:spcAft>
                <a:spcPts val="0"/>
              </a:spcAft>
              <a:buNone/>
            </a:pPr>
            <a:r>
              <a:rPr lang="en" u="sng">
                <a:solidFill>
                  <a:schemeClr val="hlink"/>
                </a:solidFill>
                <a:hlinkClick r:id="rId7"/>
              </a:rPr>
              <a:t>Vent Life</a:t>
            </a:r>
            <a:endParaRPr>
              <a:solidFill>
                <a:srgbClr val="FFFFFF"/>
              </a:solidFill>
            </a:endParaRPr>
          </a:p>
          <a:p>
            <a:pPr marL="0" lvl="0" indent="0">
              <a:spcBef>
                <a:spcPts val="0"/>
              </a:spcBef>
              <a:spcAft>
                <a:spcPts val="0"/>
              </a:spcAft>
              <a:buNone/>
            </a:pPr>
            <a:r>
              <a:rPr lang="en" u="sng">
                <a:solidFill>
                  <a:schemeClr val="hlink"/>
                </a:solidFill>
                <a:hlinkClick r:id="rId8"/>
              </a:rPr>
              <a:t>Lava Flow Video</a:t>
            </a:r>
            <a:endParaRPr>
              <a:solidFill>
                <a:srgbClr val="FFFFFF"/>
              </a:solidFill>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36"/>
        <p:cNvGrpSpPr/>
        <p:nvPr/>
      </p:nvGrpSpPr>
      <p:grpSpPr>
        <a:xfrm>
          <a:off x="0" y="0"/>
          <a:ext cx="0" cy="0"/>
          <a:chOff x="0" y="0"/>
          <a:chExt cx="0" cy="0"/>
        </a:xfrm>
      </p:grpSpPr>
      <p:pic>
        <p:nvPicPr>
          <p:cNvPr id="238" name="Google Shape;238;p36"/>
          <p:cNvPicPr preferRelativeResize="0"/>
          <p:nvPr/>
        </p:nvPicPr>
        <p:blipFill>
          <a:blip r:embed="rId3">
            <a:alphaModFix/>
          </a:blip>
          <a:stretch>
            <a:fillRect/>
          </a:stretch>
        </p:blipFill>
        <p:spPr>
          <a:xfrm>
            <a:off x="6192450" y="150050"/>
            <a:ext cx="2881900" cy="2421700"/>
          </a:xfrm>
          <a:prstGeom prst="rect">
            <a:avLst/>
          </a:prstGeom>
          <a:noFill/>
          <a:ln>
            <a:noFill/>
          </a:ln>
        </p:spPr>
      </p:pic>
      <p:pic>
        <p:nvPicPr>
          <p:cNvPr id="239" name="Google Shape;239;p36"/>
          <p:cNvPicPr preferRelativeResize="0"/>
          <p:nvPr/>
        </p:nvPicPr>
        <p:blipFill>
          <a:blip r:embed="rId4">
            <a:alphaModFix/>
          </a:blip>
          <a:stretch>
            <a:fillRect/>
          </a:stretch>
        </p:blipFill>
        <p:spPr>
          <a:xfrm>
            <a:off x="366963" y="394281"/>
            <a:ext cx="1753868" cy="1753868"/>
          </a:xfrm>
          <a:prstGeom prst="rect">
            <a:avLst/>
          </a:prstGeom>
          <a:noFill/>
          <a:ln>
            <a:noFill/>
          </a:ln>
        </p:spPr>
      </p:pic>
      <p:pic>
        <p:nvPicPr>
          <p:cNvPr id="240" name="Google Shape;240;p36"/>
          <p:cNvPicPr preferRelativeResize="0"/>
          <p:nvPr/>
        </p:nvPicPr>
        <p:blipFill>
          <a:blip r:embed="rId5">
            <a:alphaModFix/>
          </a:blip>
          <a:stretch>
            <a:fillRect/>
          </a:stretch>
        </p:blipFill>
        <p:spPr>
          <a:xfrm>
            <a:off x="218150" y="2419275"/>
            <a:ext cx="5086269" cy="2460925"/>
          </a:xfrm>
          <a:prstGeom prst="rect">
            <a:avLst/>
          </a:prstGeom>
          <a:noFill/>
          <a:ln>
            <a:noFill/>
          </a:ln>
        </p:spPr>
      </p:pic>
      <p:pic>
        <p:nvPicPr>
          <p:cNvPr id="241" name="Google Shape;241;p36"/>
          <p:cNvPicPr preferRelativeResize="0"/>
          <p:nvPr/>
        </p:nvPicPr>
        <p:blipFill>
          <a:blip r:embed="rId6">
            <a:alphaModFix/>
          </a:blip>
          <a:stretch>
            <a:fillRect/>
          </a:stretch>
        </p:blipFill>
        <p:spPr>
          <a:xfrm>
            <a:off x="5840250" y="2745793"/>
            <a:ext cx="2881900" cy="2134407"/>
          </a:xfrm>
          <a:prstGeom prst="rect">
            <a:avLst/>
          </a:prstGeom>
          <a:noFill/>
          <a:ln>
            <a:noFill/>
          </a:ln>
        </p:spPr>
      </p:pic>
      <p:pic>
        <p:nvPicPr>
          <p:cNvPr id="8" name="Google Shape;161;p25"/>
          <p:cNvPicPr preferRelativeResize="0"/>
          <p:nvPr/>
        </p:nvPicPr>
        <p:blipFill>
          <a:blip r:embed="rId7">
            <a:alphaModFix/>
          </a:blip>
          <a:stretch>
            <a:fillRect/>
          </a:stretch>
        </p:blipFill>
        <p:spPr>
          <a:xfrm>
            <a:off x="2761284" y="394282"/>
            <a:ext cx="2697407" cy="1540496"/>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27"/>
        <p:cNvGrpSpPr/>
        <p:nvPr/>
      </p:nvGrpSpPr>
      <p:grpSpPr>
        <a:xfrm>
          <a:off x="0" y="0"/>
          <a:ext cx="0" cy="0"/>
          <a:chOff x="0" y="0"/>
          <a:chExt cx="0" cy="0"/>
        </a:xfrm>
      </p:grpSpPr>
      <p:sp>
        <p:nvSpPr>
          <p:cNvPr id="128" name="Google Shape;128;p21"/>
          <p:cNvSpPr txBox="1">
            <a:spLocks noGrp="1"/>
          </p:cNvSpPr>
          <p:nvPr>
            <p:ph type="title"/>
          </p:nvPr>
        </p:nvSpPr>
        <p:spPr>
          <a:xfrm>
            <a:off x="246875" y="62850"/>
            <a:ext cx="3981300" cy="25089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dirty="0"/>
              <a:t>Volcano Profiles</a:t>
            </a:r>
            <a:endParaRPr dirty="0"/>
          </a:p>
          <a:p>
            <a:pPr marL="0" lvl="0" indent="0">
              <a:spcBef>
                <a:spcPts val="0"/>
              </a:spcBef>
              <a:spcAft>
                <a:spcPts val="0"/>
              </a:spcAft>
              <a:buNone/>
            </a:pPr>
            <a:endParaRPr sz="600" b="1" dirty="0"/>
          </a:p>
        </p:txBody>
      </p:sp>
      <p:sp>
        <p:nvSpPr>
          <p:cNvPr id="129" name="Google Shape;129;p21"/>
          <p:cNvSpPr txBox="1">
            <a:spLocks noGrp="1"/>
          </p:cNvSpPr>
          <p:nvPr>
            <p:ph type="body" idx="1"/>
          </p:nvPr>
        </p:nvSpPr>
        <p:spPr>
          <a:xfrm>
            <a:off x="4480025" y="190900"/>
            <a:ext cx="4565100" cy="48156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800" b="1" dirty="0"/>
              <a:t>In this activity students will…</a:t>
            </a:r>
            <a:endParaRPr sz="1800" b="1" dirty="0"/>
          </a:p>
          <a:p>
            <a:pPr marL="457200" lvl="0" indent="-342900" rtl="0">
              <a:spcBef>
                <a:spcPts val="1000"/>
              </a:spcBef>
              <a:spcAft>
                <a:spcPts val="0"/>
              </a:spcAft>
              <a:buClr>
                <a:srgbClr val="444444"/>
              </a:buClr>
              <a:buSzPts val="1800"/>
              <a:buChar char="●"/>
            </a:pPr>
            <a:r>
              <a:rPr lang="en" sz="1800" dirty="0">
                <a:solidFill>
                  <a:srgbClr val="444444"/>
                </a:solidFill>
                <a:highlight>
                  <a:srgbClr val="FFFFFF"/>
                </a:highlight>
              </a:rPr>
              <a:t>L</a:t>
            </a:r>
            <a:r>
              <a:rPr lang="en" sz="1800" dirty="0" smtClean="0">
                <a:solidFill>
                  <a:srgbClr val="444444"/>
                </a:solidFill>
                <a:highlight>
                  <a:srgbClr val="FFFFFF"/>
                </a:highlight>
              </a:rPr>
              <a:t>earn </a:t>
            </a:r>
            <a:r>
              <a:rPr lang="en" sz="1800" dirty="0">
                <a:solidFill>
                  <a:srgbClr val="444444"/>
                </a:solidFill>
                <a:highlight>
                  <a:srgbClr val="FFFFFF"/>
                </a:highlight>
              </a:rPr>
              <a:t>about geological process that form volcanoes on land and underwater.</a:t>
            </a:r>
            <a:endParaRPr sz="1800" dirty="0">
              <a:solidFill>
                <a:srgbClr val="444444"/>
              </a:solidFill>
              <a:highlight>
                <a:srgbClr val="FFFFFF"/>
              </a:highlight>
            </a:endParaRPr>
          </a:p>
          <a:p>
            <a:pPr marL="457200" lvl="0" indent="-342900" rtl="0">
              <a:spcBef>
                <a:spcPts val="1000"/>
              </a:spcBef>
              <a:spcAft>
                <a:spcPts val="0"/>
              </a:spcAft>
              <a:buClr>
                <a:srgbClr val="444444"/>
              </a:buClr>
              <a:buSzPts val="1800"/>
              <a:buChar char="●"/>
            </a:pPr>
            <a:r>
              <a:rPr lang="en" sz="1800" dirty="0">
                <a:solidFill>
                  <a:srgbClr val="444444"/>
                </a:solidFill>
                <a:highlight>
                  <a:srgbClr val="FFFFFF"/>
                </a:highlight>
              </a:rPr>
              <a:t>S</a:t>
            </a:r>
            <a:r>
              <a:rPr lang="en" sz="1800" dirty="0" smtClean="0">
                <a:solidFill>
                  <a:srgbClr val="444444"/>
                </a:solidFill>
                <a:highlight>
                  <a:srgbClr val="FFFFFF"/>
                </a:highlight>
              </a:rPr>
              <a:t>ynthesize </a:t>
            </a:r>
            <a:r>
              <a:rPr lang="en" sz="1800" dirty="0">
                <a:solidFill>
                  <a:srgbClr val="444444"/>
                </a:solidFill>
                <a:highlight>
                  <a:srgbClr val="FFFFFF"/>
                </a:highlight>
              </a:rPr>
              <a:t>and communicate scientific information about specific volcanoes to fellow students.</a:t>
            </a:r>
            <a:endParaRPr sz="1800" dirty="0">
              <a:solidFill>
                <a:srgbClr val="444444"/>
              </a:solidFill>
              <a:highlight>
                <a:srgbClr val="FFFFFF"/>
              </a:highlight>
            </a:endParaRPr>
          </a:p>
          <a:p>
            <a:pPr marL="457200" lvl="0" indent="-342900" rtl="0">
              <a:spcBef>
                <a:spcPts val="1000"/>
              </a:spcBef>
              <a:spcAft>
                <a:spcPts val="0"/>
              </a:spcAft>
              <a:buClr>
                <a:srgbClr val="444444"/>
              </a:buClr>
              <a:buSzPts val="1800"/>
              <a:buChar char="●"/>
            </a:pPr>
            <a:r>
              <a:rPr lang="en" sz="1800" dirty="0" smtClean="0">
                <a:solidFill>
                  <a:srgbClr val="444444"/>
                </a:solidFill>
                <a:highlight>
                  <a:srgbClr val="FFFFFF"/>
                </a:highlight>
              </a:rPr>
              <a:t>Explore </a:t>
            </a:r>
            <a:r>
              <a:rPr lang="en" sz="1800" dirty="0">
                <a:solidFill>
                  <a:srgbClr val="444444"/>
                </a:solidFill>
                <a:highlight>
                  <a:srgbClr val="FFFFFF"/>
                </a:highlight>
              </a:rPr>
              <a:t>the different methods researchers employ to study volcanoes and related geological activity.</a:t>
            </a:r>
            <a:endParaRPr sz="1800" dirty="0">
              <a:solidFill>
                <a:srgbClr val="444444"/>
              </a:solidFill>
              <a:highlight>
                <a:srgbClr val="FFFFFF"/>
              </a:highlight>
            </a:endParaRPr>
          </a:p>
          <a:p>
            <a:pPr marL="457200" lvl="0" indent="-342900" rtl="0">
              <a:spcBef>
                <a:spcPts val="1000"/>
              </a:spcBef>
              <a:spcAft>
                <a:spcPts val="1000"/>
              </a:spcAft>
              <a:buClr>
                <a:srgbClr val="444444"/>
              </a:buClr>
              <a:buSzPts val="1800"/>
              <a:buChar char="●"/>
            </a:pPr>
            <a:r>
              <a:rPr lang="en" sz="1800" dirty="0">
                <a:solidFill>
                  <a:srgbClr val="444444"/>
                </a:solidFill>
                <a:highlight>
                  <a:srgbClr val="FFFFFF"/>
                </a:highlight>
              </a:rPr>
              <a:t>Practice public speaking, presentation, and reading comprehension skills. </a:t>
            </a:r>
            <a:endParaRPr sz="1800" dirty="0">
              <a:solidFill>
                <a:srgbClr val="444444"/>
              </a:solidFill>
              <a:highlight>
                <a:srgbClr val="FFFFFF"/>
              </a:highlight>
            </a:endParaRPr>
          </a:p>
        </p:txBody>
      </p:sp>
      <p:pic>
        <p:nvPicPr>
          <p:cNvPr id="4" name="Google Shape;161;p25"/>
          <p:cNvPicPr preferRelativeResize="0"/>
          <p:nvPr/>
        </p:nvPicPr>
        <p:blipFill>
          <a:blip r:embed="rId3">
            <a:alphaModFix/>
          </a:blip>
          <a:stretch>
            <a:fillRect/>
          </a:stretch>
        </p:blipFill>
        <p:spPr>
          <a:xfrm>
            <a:off x="681261" y="977967"/>
            <a:ext cx="2498357" cy="1786015"/>
          </a:xfrm>
          <a:prstGeom prst="rect">
            <a:avLst/>
          </a:prstGeom>
          <a:noFill/>
          <a:ln>
            <a:noFill/>
          </a:ln>
        </p:spPr>
      </p:pic>
      <p:pic>
        <p:nvPicPr>
          <p:cNvPr id="5" name="Google Shape;238;p36"/>
          <p:cNvPicPr preferRelativeResize="0"/>
          <p:nvPr/>
        </p:nvPicPr>
        <p:blipFill>
          <a:blip r:embed="rId4">
            <a:alphaModFix/>
          </a:blip>
          <a:stretch>
            <a:fillRect/>
          </a:stretch>
        </p:blipFill>
        <p:spPr>
          <a:xfrm>
            <a:off x="732104" y="3089518"/>
            <a:ext cx="2447514" cy="1916982"/>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89"/>
        <p:cNvGrpSpPr/>
        <p:nvPr/>
      </p:nvGrpSpPr>
      <p:grpSpPr>
        <a:xfrm>
          <a:off x="0" y="0"/>
          <a:ext cx="0" cy="0"/>
          <a:chOff x="0" y="0"/>
          <a:chExt cx="0" cy="0"/>
        </a:xfrm>
      </p:grpSpPr>
      <p:sp>
        <p:nvSpPr>
          <p:cNvPr id="90" name="Google Shape;90;p17"/>
          <p:cNvSpPr txBox="1">
            <a:spLocks noGrp="1"/>
          </p:cNvSpPr>
          <p:nvPr>
            <p:ph type="title"/>
          </p:nvPr>
        </p:nvSpPr>
        <p:spPr>
          <a:xfrm>
            <a:off x="204375" y="125300"/>
            <a:ext cx="8520600" cy="6237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a:t>The Axial Seamount is Ripe for Volcanic Activity and Hydrothermal Life</a:t>
            </a:r>
            <a:endParaRPr/>
          </a:p>
        </p:txBody>
      </p:sp>
      <p:pic>
        <p:nvPicPr>
          <p:cNvPr id="91" name="Google Shape;91;p17"/>
          <p:cNvPicPr preferRelativeResize="0"/>
          <p:nvPr/>
        </p:nvPicPr>
        <p:blipFill>
          <a:blip r:embed="rId3">
            <a:alphaModFix/>
          </a:blip>
          <a:stretch>
            <a:fillRect/>
          </a:stretch>
        </p:blipFill>
        <p:spPr>
          <a:xfrm>
            <a:off x="3486875" y="1317800"/>
            <a:ext cx="2517548" cy="3714075"/>
          </a:xfrm>
          <a:prstGeom prst="rect">
            <a:avLst/>
          </a:prstGeom>
          <a:noFill/>
          <a:ln>
            <a:noFill/>
          </a:ln>
        </p:spPr>
      </p:pic>
      <p:pic>
        <p:nvPicPr>
          <p:cNvPr id="92" name="Google Shape;92;p17"/>
          <p:cNvPicPr preferRelativeResize="0"/>
          <p:nvPr/>
        </p:nvPicPr>
        <p:blipFill>
          <a:blip r:embed="rId4">
            <a:alphaModFix/>
          </a:blip>
          <a:stretch>
            <a:fillRect/>
          </a:stretch>
        </p:blipFill>
        <p:spPr>
          <a:xfrm>
            <a:off x="6333075" y="3051975"/>
            <a:ext cx="2566475" cy="1946775"/>
          </a:xfrm>
          <a:prstGeom prst="rect">
            <a:avLst/>
          </a:prstGeom>
          <a:noFill/>
          <a:ln>
            <a:noFill/>
          </a:ln>
        </p:spPr>
      </p:pic>
      <p:pic>
        <p:nvPicPr>
          <p:cNvPr id="93" name="Google Shape;93;p17"/>
          <p:cNvPicPr preferRelativeResize="0"/>
          <p:nvPr/>
        </p:nvPicPr>
        <p:blipFill>
          <a:blip r:embed="rId5">
            <a:alphaModFix/>
          </a:blip>
          <a:stretch>
            <a:fillRect/>
          </a:stretch>
        </p:blipFill>
        <p:spPr>
          <a:xfrm>
            <a:off x="6395325" y="1317797"/>
            <a:ext cx="2266600" cy="1685250"/>
          </a:xfrm>
          <a:prstGeom prst="rect">
            <a:avLst/>
          </a:prstGeom>
          <a:noFill/>
          <a:ln>
            <a:noFill/>
          </a:ln>
        </p:spPr>
      </p:pic>
      <p:sp>
        <p:nvSpPr>
          <p:cNvPr id="94" name="Google Shape;94;p17"/>
          <p:cNvSpPr txBox="1"/>
          <p:nvPr/>
        </p:nvSpPr>
        <p:spPr>
          <a:xfrm>
            <a:off x="161425" y="1203500"/>
            <a:ext cx="3357600" cy="3626700"/>
          </a:xfrm>
          <a:prstGeom prst="rect">
            <a:avLst/>
          </a:prstGeom>
          <a:noFill/>
          <a:ln>
            <a:noFill/>
          </a:ln>
        </p:spPr>
        <p:txBody>
          <a:bodyPr spcFirstLastPara="1" wrap="square" lIns="91425" tIns="91425" rIns="91425" bIns="91425" anchor="t" anchorCtr="0">
            <a:noAutofit/>
          </a:bodyPr>
          <a:lstStyle/>
          <a:p>
            <a:pPr marL="0" lvl="0" indent="0" rtl="0">
              <a:lnSpc>
                <a:spcPct val="115000"/>
              </a:lnSpc>
              <a:spcBef>
                <a:spcPts val="600"/>
              </a:spcBef>
              <a:spcAft>
                <a:spcPts val="0"/>
              </a:spcAft>
              <a:buNone/>
            </a:pPr>
            <a:r>
              <a:rPr lang="en" sz="1800">
                <a:solidFill>
                  <a:srgbClr val="073E87"/>
                </a:solidFill>
              </a:rPr>
              <a:t>300 miles off the coast of Oregon - erupted in 1998, 2011, 2015</a:t>
            </a:r>
            <a:endParaRPr sz="1800">
              <a:solidFill>
                <a:srgbClr val="073E87"/>
              </a:solidFill>
            </a:endParaRPr>
          </a:p>
          <a:p>
            <a:pPr marL="0" lvl="0" indent="0" rtl="0">
              <a:lnSpc>
                <a:spcPct val="115000"/>
              </a:lnSpc>
              <a:spcBef>
                <a:spcPts val="600"/>
              </a:spcBef>
              <a:spcAft>
                <a:spcPts val="0"/>
              </a:spcAft>
              <a:buNone/>
            </a:pPr>
            <a:r>
              <a:rPr lang="en" sz="1800">
                <a:solidFill>
                  <a:srgbClr val="073E87"/>
                </a:solidFill>
              </a:rPr>
              <a:t>Is part of the Ring of Fire (</a:t>
            </a:r>
            <a:r>
              <a:rPr lang="en" sz="1800" u="sng">
                <a:solidFill>
                  <a:schemeClr val="hlink"/>
                </a:solidFill>
                <a:hlinkClick r:id="rId6"/>
              </a:rPr>
              <a:t>Video</a:t>
            </a:r>
            <a:r>
              <a:rPr lang="en" sz="1800">
                <a:solidFill>
                  <a:srgbClr val="073E87"/>
                </a:solidFill>
              </a:rPr>
              <a:t>)</a:t>
            </a:r>
            <a:endParaRPr sz="1800">
              <a:solidFill>
                <a:srgbClr val="073E87"/>
              </a:solidFill>
            </a:endParaRPr>
          </a:p>
          <a:p>
            <a:pPr marL="0" lvl="0" indent="0" rtl="0">
              <a:lnSpc>
                <a:spcPct val="115000"/>
              </a:lnSpc>
              <a:spcBef>
                <a:spcPts val="600"/>
              </a:spcBef>
              <a:spcAft>
                <a:spcPts val="0"/>
              </a:spcAft>
              <a:buNone/>
            </a:pPr>
            <a:r>
              <a:rPr lang="en" sz="1800">
                <a:solidFill>
                  <a:srgbClr val="073E87"/>
                </a:solidFill>
              </a:rPr>
              <a:t>Most Active Volcano in a string of volcanoes that straddle the Juan de Fuca Ridge</a:t>
            </a:r>
            <a:endParaRPr sz="1800">
              <a:solidFill>
                <a:srgbClr val="073E87"/>
              </a:solidFill>
            </a:endParaRPr>
          </a:p>
          <a:p>
            <a:pPr marL="0" lvl="0" indent="0" rtl="0">
              <a:lnSpc>
                <a:spcPct val="115000"/>
              </a:lnSpc>
              <a:spcBef>
                <a:spcPts val="600"/>
              </a:spcBef>
              <a:spcAft>
                <a:spcPts val="0"/>
              </a:spcAft>
              <a:buNone/>
            </a:pPr>
            <a:r>
              <a:rPr lang="en" sz="1800">
                <a:solidFill>
                  <a:srgbClr val="073E87"/>
                </a:solidFill>
              </a:rPr>
              <a:t>At the Axis of a divergent plate boundary and a Hot Spot (</a:t>
            </a:r>
            <a:r>
              <a:rPr lang="en" sz="1800" u="sng">
                <a:solidFill>
                  <a:schemeClr val="hlink"/>
                </a:solidFill>
                <a:hlinkClick r:id="rId7"/>
              </a:rPr>
              <a:t>video</a:t>
            </a:r>
            <a:r>
              <a:rPr lang="en" sz="1800">
                <a:solidFill>
                  <a:srgbClr val="073E87"/>
                </a:solidFill>
              </a:rPr>
              <a:t>)</a:t>
            </a:r>
            <a:endParaRPr sz="1800">
              <a:solidFill>
                <a:srgbClr val="073E87"/>
              </a:solidFill>
            </a:endParaRPr>
          </a:p>
          <a:p>
            <a:pPr marL="0" lvl="0" indent="0" rtl="0">
              <a:lnSpc>
                <a:spcPct val="115000"/>
              </a:lnSpc>
              <a:spcBef>
                <a:spcPts val="600"/>
              </a:spcBef>
              <a:spcAft>
                <a:spcPts val="0"/>
              </a:spcAft>
              <a:buNone/>
            </a:pPr>
            <a:endParaRPr sz="1800">
              <a:solidFill>
                <a:srgbClr val="073E87"/>
              </a:solidFill>
            </a:endParaRPr>
          </a:p>
          <a:p>
            <a:pPr marL="0" lvl="0" indent="0">
              <a:spcBef>
                <a:spcPts val="0"/>
              </a:spcBef>
              <a:spcAft>
                <a:spcPts val="0"/>
              </a:spcAft>
              <a:buNone/>
            </a:pPr>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05"/>
        <p:cNvGrpSpPr/>
        <p:nvPr/>
      </p:nvGrpSpPr>
      <p:grpSpPr>
        <a:xfrm>
          <a:off x="0" y="0"/>
          <a:ext cx="0" cy="0"/>
          <a:chOff x="0" y="0"/>
          <a:chExt cx="0" cy="0"/>
        </a:xfrm>
      </p:grpSpPr>
      <p:sp>
        <p:nvSpPr>
          <p:cNvPr id="106" name="Google Shape;106;p19"/>
          <p:cNvSpPr txBox="1">
            <a:spLocks noGrp="1"/>
          </p:cNvSpPr>
          <p:nvPr>
            <p:ph type="title"/>
          </p:nvPr>
        </p:nvSpPr>
        <p:spPr>
          <a:xfrm>
            <a:off x="107550" y="87000"/>
            <a:ext cx="8745900" cy="6237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a:t>Conducting Observations at the Seafloor using Research Vessels and ROVs (OSU is making 3!)</a:t>
            </a:r>
            <a:endParaRPr/>
          </a:p>
        </p:txBody>
      </p:sp>
      <p:sp>
        <p:nvSpPr>
          <p:cNvPr id="107" name="Google Shape;107;p19"/>
          <p:cNvSpPr txBox="1">
            <a:spLocks noGrp="1"/>
          </p:cNvSpPr>
          <p:nvPr>
            <p:ph type="body" idx="1"/>
          </p:nvPr>
        </p:nvSpPr>
        <p:spPr>
          <a:xfrm>
            <a:off x="553500" y="1268075"/>
            <a:ext cx="2343900" cy="349200"/>
          </a:xfrm>
          <a:prstGeom prst="rect">
            <a:avLst/>
          </a:prstGeom>
        </p:spPr>
        <p:txBody>
          <a:bodyPr spcFirstLastPara="1" wrap="square" lIns="91425" tIns="91425" rIns="91425" bIns="91425" anchor="t" anchorCtr="0">
            <a:noAutofit/>
          </a:bodyPr>
          <a:lstStyle/>
          <a:p>
            <a:pPr marL="0" lvl="0" indent="0">
              <a:spcBef>
                <a:spcPts val="0"/>
              </a:spcBef>
              <a:spcAft>
                <a:spcPts val="1600"/>
              </a:spcAft>
              <a:buNone/>
            </a:pPr>
            <a:r>
              <a:rPr lang="en"/>
              <a:t>Research Vessels (</a:t>
            </a:r>
            <a:r>
              <a:rPr lang="en" u="sng">
                <a:solidFill>
                  <a:schemeClr val="hlink"/>
                </a:solidFill>
                <a:hlinkClick r:id="rId3"/>
              </a:rPr>
              <a:t>Video</a:t>
            </a:r>
            <a:r>
              <a:rPr lang="en"/>
              <a:t>)* </a:t>
            </a:r>
            <a:endParaRPr/>
          </a:p>
        </p:txBody>
      </p:sp>
      <p:sp>
        <p:nvSpPr>
          <p:cNvPr id="108" name="Google Shape;108;p19"/>
          <p:cNvSpPr txBox="1">
            <a:spLocks noGrp="1"/>
          </p:cNvSpPr>
          <p:nvPr>
            <p:ph type="body" idx="2"/>
          </p:nvPr>
        </p:nvSpPr>
        <p:spPr>
          <a:xfrm>
            <a:off x="3231538" y="1268075"/>
            <a:ext cx="2158500" cy="349200"/>
          </a:xfrm>
          <a:prstGeom prst="rect">
            <a:avLst/>
          </a:prstGeom>
        </p:spPr>
        <p:txBody>
          <a:bodyPr spcFirstLastPara="1" wrap="square" lIns="91425" tIns="91425" rIns="91425" bIns="91425" anchor="t" anchorCtr="0">
            <a:noAutofit/>
          </a:bodyPr>
          <a:lstStyle/>
          <a:p>
            <a:pPr marL="0" lvl="0" indent="0">
              <a:spcBef>
                <a:spcPts val="0"/>
              </a:spcBef>
              <a:spcAft>
                <a:spcPts val="1600"/>
              </a:spcAft>
              <a:buNone/>
            </a:pPr>
            <a:r>
              <a:rPr lang="en"/>
              <a:t>Remote Operated Vehicles </a:t>
            </a:r>
            <a:endParaRPr/>
          </a:p>
        </p:txBody>
      </p:sp>
      <p:pic>
        <p:nvPicPr>
          <p:cNvPr id="109" name="Google Shape;109;p19"/>
          <p:cNvPicPr preferRelativeResize="0"/>
          <p:nvPr/>
        </p:nvPicPr>
        <p:blipFill>
          <a:blip r:embed="rId4">
            <a:alphaModFix/>
          </a:blip>
          <a:stretch>
            <a:fillRect/>
          </a:stretch>
        </p:blipFill>
        <p:spPr>
          <a:xfrm>
            <a:off x="196725" y="1578972"/>
            <a:ext cx="2635950" cy="1060423"/>
          </a:xfrm>
          <a:prstGeom prst="rect">
            <a:avLst/>
          </a:prstGeom>
          <a:noFill/>
          <a:ln>
            <a:noFill/>
          </a:ln>
        </p:spPr>
      </p:pic>
      <p:pic>
        <p:nvPicPr>
          <p:cNvPr id="110" name="Google Shape;110;p19"/>
          <p:cNvPicPr preferRelativeResize="0"/>
          <p:nvPr/>
        </p:nvPicPr>
        <p:blipFill>
          <a:blip r:embed="rId5">
            <a:alphaModFix/>
          </a:blip>
          <a:stretch>
            <a:fillRect/>
          </a:stretch>
        </p:blipFill>
        <p:spPr>
          <a:xfrm>
            <a:off x="196725" y="2957825"/>
            <a:ext cx="2828250" cy="1858100"/>
          </a:xfrm>
          <a:prstGeom prst="rect">
            <a:avLst/>
          </a:prstGeom>
          <a:noFill/>
          <a:ln>
            <a:noFill/>
          </a:ln>
        </p:spPr>
      </p:pic>
      <p:sp>
        <p:nvSpPr>
          <p:cNvPr id="111" name="Google Shape;111;p19"/>
          <p:cNvSpPr txBox="1">
            <a:spLocks noGrp="1"/>
          </p:cNvSpPr>
          <p:nvPr>
            <p:ph type="body" idx="1"/>
          </p:nvPr>
        </p:nvSpPr>
        <p:spPr>
          <a:xfrm>
            <a:off x="3497050" y="3250800"/>
            <a:ext cx="1784400" cy="349200"/>
          </a:xfrm>
          <a:prstGeom prst="rect">
            <a:avLst/>
          </a:prstGeom>
        </p:spPr>
        <p:txBody>
          <a:bodyPr spcFirstLastPara="1" wrap="square" lIns="91425" tIns="91425" rIns="91425" bIns="91425" anchor="t" anchorCtr="0">
            <a:noAutofit/>
          </a:bodyPr>
          <a:lstStyle/>
          <a:p>
            <a:pPr marL="0" lvl="0" indent="0" rtl="0">
              <a:spcBef>
                <a:spcPts val="0"/>
              </a:spcBef>
              <a:spcAft>
                <a:spcPts val="1600"/>
              </a:spcAft>
              <a:buNone/>
            </a:pPr>
            <a:r>
              <a:rPr lang="en"/>
              <a:t>ROV Jason (</a:t>
            </a:r>
            <a:r>
              <a:rPr lang="en" u="sng">
                <a:solidFill>
                  <a:schemeClr val="hlink"/>
                </a:solidFill>
                <a:hlinkClick r:id="rId6"/>
              </a:rPr>
              <a:t>Video</a:t>
            </a:r>
            <a:r>
              <a:rPr lang="en"/>
              <a:t>)*</a:t>
            </a:r>
            <a:endParaRPr/>
          </a:p>
        </p:txBody>
      </p:sp>
      <p:sp>
        <p:nvSpPr>
          <p:cNvPr id="112" name="Google Shape;112;p19"/>
          <p:cNvSpPr txBox="1">
            <a:spLocks noGrp="1"/>
          </p:cNvSpPr>
          <p:nvPr>
            <p:ph type="body" idx="1"/>
          </p:nvPr>
        </p:nvSpPr>
        <p:spPr>
          <a:xfrm>
            <a:off x="359600" y="2639400"/>
            <a:ext cx="2379900" cy="349200"/>
          </a:xfrm>
          <a:prstGeom prst="rect">
            <a:avLst/>
          </a:prstGeom>
        </p:spPr>
        <p:txBody>
          <a:bodyPr spcFirstLastPara="1" wrap="square" lIns="91425" tIns="91425" rIns="91425" bIns="91425" anchor="t" anchorCtr="0">
            <a:noAutofit/>
          </a:bodyPr>
          <a:lstStyle/>
          <a:p>
            <a:pPr marL="0" lvl="0" indent="0" rtl="0">
              <a:spcBef>
                <a:spcPts val="0"/>
              </a:spcBef>
              <a:spcAft>
                <a:spcPts val="1600"/>
              </a:spcAft>
              <a:buNone/>
            </a:pPr>
            <a:r>
              <a:rPr lang="en"/>
              <a:t>Roger Revelle, Scripps, 2017</a:t>
            </a:r>
            <a:endParaRPr/>
          </a:p>
        </p:txBody>
      </p:sp>
      <p:sp>
        <p:nvSpPr>
          <p:cNvPr id="113" name="Google Shape;113;p19"/>
          <p:cNvSpPr txBox="1">
            <a:spLocks noGrp="1"/>
          </p:cNvSpPr>
          <p:nvPr>
            <p:ph type="body" idx="2"/>
          </p:nvPr>
        </p:nvSpPr>
        <p:spPr>
          <a:xfrm>
            <a:off x="6258800" y="1191875"/>
            <a:ext cx="2158500" cy="3492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a:t>It Takes a Crew! (</a:t>
            </a:r>
            <a:r>
              <a:rPr lang="en" u="sng">
                <a:solidFill>
                  <a:schemeClr val="hlink"/>
                </a:solidFill>
                <a:hlinkClick r:id="rId7"/>
              </a:rPr>
              <a:t>Video</a:t>
            </a:r>
            <a:r>
              <a:rPr lang="en"/>
              <a:t>)</a:t>
            </a:r>
            <a:endParaRPr/>
          </a:p>
          <a:p>
            <a:pPr marL="0" lvl="0" indent="0" algn="ctr" rtl="0">
              <a:spcBef>
                <a:spcPts val="0"/>
              </a:spcBef>
              <a:spcAft>
                <a:spcPts val="0"/>
              </a:spcAft>
              <a:buNone/>
            </a:pPr>
            <a:r>
              <a:rPr lang="en"/>
              <a:t>2017 Expedition </a:t>
            </a:r>
            <a:endParaRPr/>
          </a:p>
        </p:txBody>
      </p:sp>
      <p:pic>
        <p:nvPicPr>
          <p:cNvPr id="114" name="Google Shape;114;p19"/>
          <p:cNvPicPr preferRelativeResize="0"/>
          <p:nvPr/>
        </p:nvPicPr>
        <p:blipFill rotWithShape="1">
          <a:blip r:embed="rId8">
            <a:alphaModFix/>
          </a:blip>
          <a:srcRect t="-4710" b="4709"/>
          <a:stretch/>
        </p:blipFill>
        <p:spPr>
          <a:xfrm>
            <a:off x="3415350" y="1578975"/>
            <a:ext cx="1905000" cy="1619250"/>
          </a:xfrm>
          <a:prstGeom prst="rect">
            <a:avLst/>
          </a:prstGeom>
          <a:noFill/>
          <a:ln>
            <a:noFill/>
          </a:ln>
        </p:spPr>
      </p:pic>
      <p:pic>
        <p:nvPicPr>
          <p:cNvPr id="115" name="Google Shape;115;p19"/>
          <p:cNvPicPr preferRelativeResize="0"/>
          <p:nvPr/>
        </p:nvPicPr>
        <p:blipFill>
          <a:blip r:embed="rId9">
            <a:alphaModFix/>
          </a:blip>
          <a:stretch>
            <a:fillRect/>
          </a:stretch>
        </p:blipFill>
        <p:spPr>
          <a:xfrm>
            <a:off x="3177900" y="3652575"/>
            <a:ext cx="2379900" cy="1340670"/>
          </a:xfrm>
          <a:prstGeom prst="rect">
            <a:avLst/>
          </a:prstGeom>
          <a:noFill/>
          <a:ln>
            <a:noFill/>
          </a:ln>
        </p:spPr>
      </p:pic>
      <p:sp>
        <p:nvSpPr>
          <p:cNvPr id="116" name="Google Shape;116;p19"/>
          <p:cNvSpPr txBox="1">
            <a:spLocks noGrp="1"/>
          </p:cNvSpPr>
          <p:nvPr>
            <p:ph type="body" idx="1"/>
          </p:nvPr>
        </p:nvSpPr>
        <p:spPr>
          <a:xfrm>
            <a:off x="324750" y="4762750"/>
            <a:ext cx="2379900" cy="349200"/>
          </a:xfrm>
          <a:prstGeom prst="rect">
            <a:avLst/>
          </a:prstGeom>
        </p:spPr>
        <p:txBody>
          <a:bodyPr spcFirstLastPara="1" wrap="square" lIns="91425" tIns="91425" rIns="91425" bIns="91425" anchor="t" anchorCtr="0">
            <a:noAutofit/>
          </a:bodyPr>
          <a:lstStyle/>
          <a:p>
            <a:pPr marL="0" lvl="0" indent="0" rtl="0">
              <a:spcBef>
                <a:spcPts val="0"/>
              </a:spcBef>
              <a:spcAft>
                <a:spcPts val="1600"/>
              </a:spcAft>
              <a:buNone/>
            </a:pPr>
            <a:r>
              <a:rPr lang="en"/>
              <a:t>Thomas Thompson, UW, 2011</a:t>
            </a:r>
            <a:endParaRPr/>
          </a:p>
        </p:txBody>
      </p:sp>
      <p:graphicFrame>
        <p:nvGraphicFramePr>
          <p:cNvPr id="117" name="Google Shape;117;p19"/>
          <p:cNvGraphicFramePr/>
          <p:nvPr/>
        </p:nvGraphicFramePr>
        <p:xfrm>
          <a:off x="5996200" y="1849988"/>
          <a:ext cx="2900400" cy="3046055"/>
        </p:xfrm>
        <a:graphic>
          <a:graphicData uri="http://schemas.openxmlformats.org/drawingml/2006/table">
            <a:tbl>
              <a:tblPr>
                <a:noFill/>
                <a:tableStyleId>{715B94F4-C549-4017-8094-817075021622}</a:tableStyleId>
              </a:tblPr>
              <a:tblGrid>
                <a:gridCol w="2507175">
                  <a:extLst>
                    <a:ext uri="{9D8B030D-6E8A-4147-A177-3AD203B41FA5}">
                      <a16:colId xmlns:a16="http://schemas.microsoft.com/office/drawing/2014/main" val="20000"/>
                    </a:ext>
                  </a:extLst>
                </a:gridCol>
                <a:gridCol w="393225">
                  <a:extLst>
                    <a:ext uri="{9D8B030D-6E8A-4147-A177-3AD203B41FA5}">
                      <a16:colId xmlns:a16="http://schemas.microsoft.com/office/drawing/2014/main" val="20001"/>
                    </a:ext>
                  </a:extLst>
                </a:gridCol>
              </a:tblGrid>
              <a:tr h="448825">
                <a:tc>
                  <a:txBody>
                    <a:bodyPr/>
                    <a:lstStyle/>
                    <a:p>
                      <a:pPr marL="0" lvl="0" indent="0">
                        <a:spcBef>
                          <a:spcPts val="0"/>
                        </a:spcBef>
                        <a:spcAft>
                          <a:spcPts val="0"/>
                        </a:spcAft>
                        <a:buNone/>
                      </a:pPr>
                      <a:r>
                        <a:rPr lang="en" sz="1200"/>
                        <a:t>Geologists &amp; Geophysicists</a:t>
                      </a:r>
                      <a:endParaRPr sz="1200"/>
                    </a:p>
                  </a:txBody>
                  <a:tcPr marL="91425" marR="91425" marT="91425" marB="91425" anchor="ctr">
                    <a:lnL w="19050" cap="flat" cmpd="sng">
                      <a:solidFill>
                        <a:srgbClr val="9E9E9E"/>
                      </a:solidFill>
                      <a:prstDash val="solid"/>
                      <a:round/>
                      <a:headEnd type="none" w="sm" len="sm"/>
                      <a:tailEnd type="none" w="sm" len="sm"/>
                    </a:lnL>
                    <a:lnR w="19050" cap="flat" cmpd="sng">
                      <a:solidFill>
                        <a:srgbClr val="9E9E9E"/>
                      </a:solidFill>
                      <a:prstDash val="solid"/>
                      <a:round/>
                      <a:headEnd type="none" w="sm" len="sm"/>
                      <a:tailEnd type="none" w="sm" len="sm"/>
                    </a:lnR>
                    <a:lnT w="19050" cap="flat" cmpd="sng">
                      <a:solidFill>
                        <a:srgbClr val="9E9E9E"/>
                      </a:solidFill>
                      <a:prstDash val="solid"/>
                      <a:round/>
                      <a:headEnd type="none" w="sm" len="sm"/>
                      <a:tailEnd type="none" w="sm" len="sm"/>
                    </a:lnT>
                    <a:lnB w="19050" cap="flat" cmpd="sng">
                      <a:solidFill>
                        <a:srgbClr val="9E9E9E"/>
                      </a:solidFill>
                      <a:prstDash val="solid"/>
                      <a:round/>
                      <a:headEnd type="none" w="sm" len="sm"/>
                      <a:tailEnd type="none" w="sm" len="sm"/>
                    </a:lnB>
                  </a:tcPr>
                </a:tc>
                <a:tc>
                  <a:txBody>
                    <a:bodyPr/>
                    <a:lstStyle/>
                    <a:p>
                      <a:pPr marL="0" lvl="0" indent="0">
                        <a:spcBef>
                          <a:spcPts val="0"/>
                        </a:spcBef>
                        <a:spcAft>
                          <a:spcPts val="0"/>
                        </a:spcAft>
                        <a:buNone/>
                      </a:pPr>
                      <a:r>
                        <a:rPr lang="en" sz="1200"/>
                        <a:t>5</a:t>
                      </a:r>
                      <a:endParaRPr sz="1200"/>
                    </a:p>
                  </a:txBody>
                  <a:tcPr marL="91425" marR="91425" marT="91425" marB="91425" anchor="ctr">
                    <a:lnL w="19050" cap="flat" cmpd="sng">
                      <a:solidFill>
                        <a:srgbClr val="9E9E9E"/>
                      </a:solidFill>
                      <a:prstDash val="solid"/>
                      <a:round/>
                      <a:headEnd type="none" w="sm" len="sm"/>
                      <a:tailEnd type="none" w="sm" len="sm"/>
                    </a:lnL>
                    <a:lnR w="19050" cap="flat" cmpd="sng">
                      <a:solidFill>
                        <a:srgbClr val="9E9E9E"/>
                      </a:solidFill>
                      <a:prstDash val="solid"/>
                      <a:round/>
                      <a:headEnd type="none" w="sm" len="sm"/>
                      <a:tailEnd type="none" w="sm" len="sm"/>
                    </a:lnR>
                    <a:lnT w="19050" cap="flat" cmpd="sng">
                      <a:solidFill>
                        <a:srgbClr val="9E9E9E"/>
                      </a:solidFill>
                      <a:prstDash val="solid"/>
                      <a:round/>
                      <a:headEnd type="none" w="sm" len="sm"/>
                      <a:tailEnd type="none" w="sm" len="sm"/>
                    </a:lnT>
                    <a:lnB w="19050" cap="flat" cmpd="sng">
                      <a:solidFill>
                        <a:srgbClr val="9E9E9E"/>
                      </a:solidFill>
                      <a:prstDash val="solid"/>
                      <a:round/>
                      <a:headEnd type="none" w="sm" len="sm"/>
                      <a:tailEnd type="none" w="sm" len="sm"/>
                    </a:lnB>
                  </a:tcPr>
                </a:tc>
                <a:extLst>
                  <a:ext uri="{0D108BD9-81ED-4DB2-BD59-A6C34878D82A}">
                    <a16:rowId xmlns:a16="http://schemas.microsoft.com/office/drawing/2014/main" val="10000"/>
                  </a:ext>
                </a:extLst>
              </a:tr>
              <a:tr h="322575">
                <a:tc>
                  <a:txBody>
                    <a:bodyPr/>
                    <a:lstStyle/>
                    <a:p>
                      <a:pPr marL="0" lvl="0" indent="0">
                        <a:spcBef>
                          <a:spcPts val="0"/>
                        </a:spcBef>
                        <a:spcAft>
                          <a:spcPts val="0"/>
                        </a:spcAft>
                        <a:buNone/>
                      </a:pPr>
                      <a:r>
                        <a:rPr lang="en" sz="1200"/>
                        <a:t>Data Management</a:t>
                      </a:r>
                      <a:endParaRPr sz="1200"/>
                    </a:p>
                  </a:txBody>
                  <a:tcPr marL="91425" marR="91425" marT="91425" marB="91425" anchor="ctr">
                    <a:lnL w="19050" cap="flat" cmpd="sng">
                      <a:solidFill>
                        <a:srgbClr val="9E9E9E"/>
                      </a:solidFill>
                      <a:prstDash val="solid"/>
                      <a:round/>
                      <a:headEnd type="none" w="sm" len="sm"/>
                      <a:tailEnd type="none" w="sm" len="sm"/>
                    </a:lnL>
                    <a:lnR w="19050" cap="flat" cmpd="sng">
                      <a:solidFill>
                        <a:srgbClr val="9E9E9E"/>
                      </a:solidFill>
                      <a:prstDash val="solid"/>
                      <a:round/>
                      <a:headEnd type="none" w="sm" len="sm"/>
                      <a:tailEnd type="none" w="sm" len="sm"/>
                    </a:lnR>
                    <a:lnT w="19050" cap="flat" cmpd="sng">
                      <a:solidFill>
                        <a:srgbClr val="9E9E9E"/>
                      </a:solidFill>
                      <a:prstDash val="solid"/>
                      <a:round/>
                      <a:headEnd type="none" w="sm" len="sm"/>
                      <a:tailEnd type="none" w="sm" len="sm"/>
                    </a:lnT>
                    <a:lnB w="19050" cap="flat" cmpd="sng">
                      <a:solidFill>
                        <a:srgbClr val="9E9E9E"/>
                      </a:solidFill>
                      <a:prstDash val="solid"/>
                      <a:round/>
                      <a:headEnd type="none" w="sm" len="sm"/>
                      <a:tailEnd type="none" w="sm" len="sm"/>
                    </a:lnB>
                  </a:tcPr>
                </a:tc>
                <a:tc>
                  <a:txBody>
                    <a:bodyPr/>
                    <a:lstStyle/>
                    <a:p>
                      <a:pPr marL="0" lvl="0" indent="0">
                        <a:spcBef>
                          <a:spcPts val="0"/>
                        </a:spcBef>
                        <a:spcAft>
                          <a:spcPts val="0"/>
                        </a:spcAft>
                        <a:buNone/>
                      </a:pPr>
                      <a:r>
                        <a:rPr lang="en" sz="1200"/>
                        <a:t>2</a:t>
                      </a:r>
                      <a:endParaRPr sz="1200"/>
                    </a:p>
                  </a:txBody>
                  <a:tcPr marL="91425" marR="91425" marT="91425" marB="91425" anchor="ctr">
                    <a:lnL w="19050" cap="flat" cmpd="sng">
                      <a:solidFill>
                        <a:srgbClr val="9E9E9E"/>
                      </a:solidFill>
                      <a:prstDash val="solid"/>
                      <a:round/>
                      <a:headEnd type="none" w="sm" len="sm"/>
                      <a:tailEnd type="none" w="sm" len="sm"/>
                    </a:lnL>
                    <a:lnR w="19050" cap="flat" cmpd="sng">
                      <a:solidFill>
                        <a:srgbClr val="9E9E9E"/>
                      </a:solidFill>
                      <a:prstDash val="solid"/>
                      <a:round/>
                      <a:headEnd type="none" w="sm" len="sm"/>
                      <a:tailEnd type="none" w="sm" len="sm"/>
                    </a:lnR>
                    <a:lnT w="19050" cap="flat" cmpd="sng">
                      <a:solidFill>
                        <a:srgbClr val="9E9E9E"/>
                      </a:solidFill>
                      <a:prstDash val="solid"/>
                      <a:round/>
                      <a:headEnd type="none" w="sm" len="sm"/>
                      <a:tailEnd type="none" w="sm" len="sm"/>
                    </a:lnT>
                    <a:lnB w="19050" cap="flat" cmpd="sng">
                      <a:solidFill>
                        <a:srgbClr val="9E9E9E"/>
                      </a:solidFill>
                      <a:prstDash val="solid"/>
                      <a:round/>
                      <a:headEnd type="none" w="sm" len="sm"/>
                      <a:tailEnd type="none" w="sm" len="sm"/>
                    </a:lnB>
                  </a:tcPr>
                </a:tc>
                <a:extLst>
                  <a:ext uri="{0D108BD9-81ED-4DB2-BD59-A6C34878D82A}">
                    <a16:rowId xmlns:a16="http://schemas.microsoft.com/office/drawing/2014/main" val="10001"/>
                  </a:ext>
                </a:extLst>
              </a:tr>
              <a:tr h="402850">
                <a:tc>
                  <a:txBody>
                    <a:bodyPr/>
                    <a:lstStyle/>
                    <a:p>
                      <a:pPr marL="0" lvl="0" indent="0">
                        <a:spcBef>
                          <a:spcPts val="0"/>
                        </a:spcBef>
                        <a:spcAft>
                          <a:spcPts val="0"/>
                        </a:spcAft>
                        <a:buNone/>
                      </a:pPr>
                      <a:r>
                        <a:rPr lang="en" sz="1200"/>
                        <a:t>Teacher at Sea (Teresa Atwill)</a:t>
                      </a:r>
                      <a:endParaRPr sz="1200"/>
                    </a:p>
                  </a:txBody>
                  <a:tcPr marL="91425" marR="91425" marT="91425" marB="91425" anchor="ctr">
                    <a:lnL w="19050" cap="flat" cmpd="sng">
                      <a:solidFill>
                        <a:srgbClr val="9E9E9E"/>
                      </a:solidFill>
                      <a:prstDash val="solid"/>
                      <a:round/>
                      <a:headEnd type="none" w="sm" len="sm"/>
                      <a:tailEnd type="none" w="sm" len="sm"/>
                    </a:lnL>
                    <a:lnR w="19050" cap="flat" cmpd="sng">
                      <a:solidFill>
                        <a:srgbClr val="9E9E9E"/>
                      </a:solidFill>
                      <a:prstDash val="solid"/>
                      <a:round/>
                      <a:headEnd type="none" w="sm" len="sm"/>
                      <a:tailEnd type="none" w="sm" len="sm"/>
                    </a:lnR>
                    <a:lnT w="19050" cap="flat" cmpd="sng">
                      <a:solidFill>
                        <a:srgbClr val="9E9E9E"/>
                      </a:solidFill>
                      <a:prstDash val="solid"/>
                      <a:round/>
                      <a:headEnd type="none" w="sm" len="sm"/>
                      <a:tailEnd type="none" w="sm" len="sm"/>
                    </a:lnT>
                    <a:lnB w="19050" cap="flat" cmpd="sng">
                      <a:solidFill>
                        <a:srgbClr val="9E9E9E"/>
                      </a:solidFill>
                      <a:prstDash val="solid"/>
                      <a:round/>
                      <a:headEnd type="none" w="sm" len="sm"/>
                      <a:tailEnd type="none" w="sm" len="sm"/>
                    </a:lnB>
                  </a:tcPr>
                </a:tc>
                <a:tc>
                  <a:txBody>
                    <a:bodyPr/>
                    <a:lstStyle/>
                    <a:p>
                      <a:pPr marL="0" lvl="0" indent="0">
                        <a:spcBef>
                          <a:spcPts val="0"/>
                        </a:spcBef>
                        <a:spcAft>
                          <a:spcPts val="0"/>
                        </a:spcAft>
                        <a:buNone/>
                      </a:pPr>
                      <a:r>
                        <a:rPr lang="en" sz="1200"/>
                        <a:t>1</a:t>
                      </a:r>
                      <a:endParaRPr sz="1200"/>
                    </a:p>
                  </a:txBody>
                  <a:tcPr marL="91425" marR="91425" marT="91425" marB="91425" anchor="ctr">
                    <a:lnL w="19050" cap="flat" cmpd="sng">
                      <a:solidFill>
                        <a:srgbClr val="9E9E9E"/>
                      </a:solidFill>
                      <a:prstDash val="solid"/>
                      <a:round/>
                      <a:headEnd type="none" w="sm" len="sm"/>
                      <a:tailEnd type="none" w="sm" len="sm"/>
                    </a:lnL>
                    <a:lnR w="19050" cap="flat" cmpd="sng">
                      <a:solidFill>
                        <a:srgbClr val="9E9E9E"/>
                      </a:solidFill>
                      <a:prstDash val="solid"/>
                      <a:round/>
                      <a:headEnd type="none" w="sm" len="sm"/>
                      <a:tailEnd type="none" w="sm" len="sm"/>
                    </a:lnR>
                    <a:lnT w="19050" cap="flat" cmpd="sng">
                      <a:solidFill>
                        <a:srgbClr val="9E9E9E"/>
                      </a:solidFill>
                      <a:prstDash val="solid"/>
                      <a:round/>
                      <a:headEnd type="none" w="sm" len="sm"/>
                      <a:tailEnd type="none" w="sm" len="sm"/>
                    </a:lnT>
                    <a:lnB w="19050" cap="flat" cmpd="sng">
                      <a:solidFill>
                        <a:srgbClr val="9E9E9E"/>
                      </a:solidFill>
                      <a:prstDash val="solid"/>
                      <a:round/>
                      <a:headEnd type="none" w="sm" len="sm"/>
                      <a:tailEnd type="none" w="sm" len="sm"/>
                    </a:lnB>
                  </a:tcPr>
                </a:tc>
                <a:extLst>
                  <a:ext uri="{0D108BD9-81ED-4DB2-BD59-A6C34878D82A}">
                    <a16:rowId xmlns:a16="http://schemas.microsoft.com/office/drawing/2014/main" val="10002"/>
                  </a:ext>
                </a:extLst>
              </a:tr>
              <a:tr h="322575">
                <a:tc>
                  <a:txBody>
                    <a:bodyPr/>
                    <a:lstStyle/>
                    <a:p>
                      <a:pPr marL="0" lvl="0" indent="0">
                        <a:spcBef>
                          <a:spcPts val="0"/>
                        </a:spcBef>
                        <a:spcAft>
                          <a:spcPts val="0"/>
                        </a:spcAft>
                        <a:buNone/>
                      </a:pPr>
                      <a:r>
                        <a:rPr lang="en" sz="1200"/>
                        <a:t>Techs</a:t>
                      </a:r>
                      <a:endParaRPr sz="1200"/>
                    </a:p>
                  </a:txBody>
                  <a:tcPr marL="91425" marR="91425" marT="91425" marB="91425" anchor="ctr">
                    <a:lnL w="19050" cap="flat" cmpd="sng">
                      <a:solidFill>
                        <a:srgbClr val="9E9E9E"/>
                      </a:solidFill>
                      <a:prstDash val="solid"/>
                      <a:round/>
                      <a:headEnd type="none" w="sm" len="sm"/>
                      <a:tailEnd type="none" w="sm" len="sm"/>
                    </a:lnL>
                    <a:lnR w="19050" cap="flat" cmpd="sng">
                      <a:solidFill>
                        <a:srgbClr val="9E9E9E"/>
                      </a:solidFill>
                      <a:prstDash val="solid"/>
                      <a:round/>
                      <a:headEnd type="none" w="sm" len="sm"/>
                      <a:tailEnd type="none" w="sm" len="sm"/>
                    </a:lnR>
                    <a:lnT w="19050" cap="flat" cmpd="sng">
                      <a:solidFill>
                        <a:srgbClr val="9E9E9E"/>
                      </a:solidFill>
                      <a:prstDash val="solid"/>
                      <a:round/>
                      <a:headEnd type="none" w="sm" len="sm"/>
                      <a:tailEnd type="none" w="sm" len="sm"/>
                    </a:lnT>
                    <a:lnB w="19050" cap="flat" cmpd="sng">
                      <a:solidFill>
                        <a:srgbClr val="9E9E9E"/>
                      </a:solidFill>
                      <a:prstDash val="solid"/>
                      <a:round/>
                      <a:headEnd type="none" w="sm" len="sm"/>
                      <a:tailEnd type="none" w="sm" len="sm"/>
                    </a:lnB>
                  </a:tcPr>
                </a:tc>
                <a:tc>
                  <a:txBody>
                    <a:bodyPr/>
                    <a:lstStyle/>
                    <a:p>
                      <a:pPr marL="0" lvl="0" indent="0">
                        <a:spcBef>
                          <a:spcPts val="0"/>
                        </a:spcBef>
                        <a:spcAft>
                          <a:spcPts val="0"/>
                        </a:spcAft>
                        <a:buNone/>
                      </a:pPr>
                      <a:r>
                        <a:rPr lang="en" sz="1200"/>
                        <a:t>4</a:t>
                      </a:r>
                      <a:endParaRPr sz="1200"/>
                    </a:p>
                  </a:txBody>
                  <a:tcPr marL="91425" marR="91425" marT="91425" marB="91425" anchor="ctr">
                    <a:lnL w="19050" cap="flat" cmpd="sng">
                      <a:solidFill>
                        <a:srgbClr val="9E9E9E"/>
                      </a:solidFill>
                      <a:prstDash val="solid"/>
                      <a:round/>
                      <a:headEnd type="none" w="sm" len="sm"/>
                      <a:tailEnd type="none" w="sm" len="sm"/>
                    </a:lnL>
                    <a:lnR w="19050" cap="flat" cmpd="sng">
                      <a:solidFill>
                        <a:srgbClr val="9E9E9E"/>
                      </a:solidFill>
                      <a:prstDash val="solid"/>
                      <a:round/>
                      <a:headEnd type="none" w="sm" len="sm"/>
                      <a:tailEnd type="none" w="sm" len="sm"/>
                    </a:lnR>
                    <a:lnT w="19050" cap="flat" cmpd="sng">
                      <a:solidFill>
                        <a:srgbClr val="9E9E9E"/>
                      </a:solidFill>
                      <a:prstDash val="solid"/>
                      <a:round/>
                      <a:headEnd type="none" w="sm" len="sm"/>
                      <a:tailEnd type="none" w="sm" len="sm"/>
                    </a:lnT>
                    <a:lnB w="19050" cap="flat" cmpd="sng">
                      <a:solidFill>
                        <a:srgbClr val="9E9E9E"/>
                      </a:solidFill>
                      <a:prstDash val="solid"/>
                      <a:round/>
                      <a:headEnd type="none" w="sm" len="sm"/>
                      <a:tailEnd type="none" w="sm" len="sm"/>
                    </a:lnB>
                  </a:tcPr>
                </a:tc>
                <a:extLst>
                  <a:ext uri="{0D108BD9-81ED-4DB2-BD59-A6C34878D82A}">
                    <a16:rowId xmlns:a16="http://schemas.microsoft.com/office/drawing/2014/main" val="10003"/>
                  </a:ext>
                </a:extLst>
              </a:tr>
              <a:tr h="322575">
                <a:tc>
                  <a:txBody>
                    <a:bodyPr/>
                    <a:lstStyle/>
                    <a:p>
                      <a:pPr marL="0" lvl="0" indent="0">
                        <a:spcBef>
                          <a:spcPts val="0"/>
                        </a:spcBef>
                        <a:spcAft>
                          <a:spcPts val="0"/>
                        </a:spcAft>
                        <a:buNone/>
                      </a:pPr>
                      <a:r>
                        <a:rPr lang="en" sz="1200"/>
                        <a:t>Chemists</a:t>
                      </a:r>
                      <a:endParaRPr sz="1200"/>
                    </a:p>
                  </a:txBody>
                  <a:tcPr marL="91425" marR="91425" marT="91425" marB="91425" anchor="ctr">
                    <a:lnL w="19050" cap="flat" cmpd="sng">
                      <a:solidFill>
                        <a:srgbClr val="9E9E9E"/>
                      </a:solidFill>
                      <a:prstDash val="solid"/>
                      <a:round/>
                      <a:headEnd type="none" w="sm" len="sm"/>
                      <a:tailEnd type="none" w="sm" len="sm"/>
                    </a:lnL>
                    <a:lnR w="19050" cap="flat" cmpd="sng">
                      <a:solidFill>
                        <a:srgbClr val="9E9E9E"/>
                      </a:solidFill>
                      <a:prstDash val="solid"/>
                      <a:round/>
                      <a:headEnd type="none" w="sm" len="sm"/>
                      <a:tailEnd type="none" w="sm" len="sm"/>
                    </a:lnR>
                    <a:lnT w="19050" cap="flat" cmpd="sng">
                      <a:solidFill>
                        <a:srgbClr val="9E9E9E"/>
                      </a:solidFill>
                      <a:prstDash val="solid"/>
                      <a:round/>
                      <a:headEnd type="none" w="sm" len="sm"/>
                      <a:tailEnd type="none" w="sm" len="sm"/>
                    </a:lnT>
                    <a:lnB w="19050" cap="flat" cmpd="sng">
                      <a:solidFill>
                        <a:srgbClr val="9E9E9E"/>
                      </a:solidFill>
                      <a:prstDash val="solid"/>
                      <a:round/>
                      <a:headEnd type="none" w="sm" len="sm"/>
                      <a:tailEnd type="none" w="sm" len="sm"/>
                    </a:lnB>
                  </a:tcPr>
                </a:tc>
                <a:tc>
                  <a:txBody>
                    <a:bodyPr/>
                    <a:lstStyle/>
                    <a:p>
                      <a:pPr marL="0" lvl="0" indent="0">
                        <a:spcBef>
                          <a:spcPts val="0"/>
                        </a:spcBef>
                        <a:spcAft>
                          <a:spcPts val="0"/>
                        </a:spcAft>
                        <a:buNone/>
                      </a:pPr>
                      <a:r>
                        <a:rPr lang="en" sz="1200"/>
                        <a:t>4</a:t>
                      </a:r>
                      <a:endParaRPr sz="1200"/>
                    </a:p>
                  </a:txBody>
                  <a:tcPr marL="91425" marR="91425" marT="91425" marB="91425" anchor="ctr">
                    <a:lnL w="19050" cap="flat" cmpd="sng">
                      <a:solidFill>
                        <a:srgbClr val="9E9E9E"/>
                      </a:solidFill>
                      <a:prstDash val="solid"/>
                      <a:round/>
                      <a:headEnd type="none" w="sm" len="sm"/>
                      <a:tailEnd type="none" w="sm" len="sm"/>
                    </a:lnL>
                    <a:lnR w="19050" cap="flat" cmpd="sng">
                      <a:solidFill>
                        <a:srgbClr val="9E9E9E"/>
                      </a:solidFill>
                      <a:prstDash val="solid"/>
                      <a:round/>
                      <a:headEnd type="none" w="sm" len="sm"/>
                      <a:tailEnd type="none" w="sm" len="sm"/>
                    </a:lnR>
                    <a:lnT w="19050" cap="flat" cmpd="sng">
                      <a:solidFill>
                        <a:srgbClr val="9E9E9E"/>
                      </a:solidFill>
                      <a:prstDash val="solid"/>
                      <a:round/>
                      <a:headEnd type="none" w="sm" len="sm"/>
                      <a:tailEnd type="none" w="sm" len="sm"/>
                    </a:lnT>
                    <a:lnB w="19050" cap="flat" cmpd="sng">
                      <a:solidFill>
                        <a:srgbClr val="9E9E9E"/>
                      </a:solidFill>
                      <a:prstDash val="solid"/>
                      <a:round/>
                      <a:headEnd type="none" w="sm" len="sm"/>
                      <a:tailEnd type="none" w="sm" len="sm"/>
                    </a:lnB>
                  </a:tcPr>
                </a:tc>
                <a:extLst>
                  <a:ext uri="{0D108BD9-81ED-4DB2-BD59-A6C34878D82A}">
                    <a16:rowId xmlns:a16="http://schemas.microsoft.com/office/drawing/2014/main" val="10004"/>
                  </a:ext>
                </a:extLst>
              </a:tr>
              <a:tr h="322575">
                <a:tc>
                  <a:txBody>
                    <a:bodyPr/>
                    <a:lstStyle/>
                    <a:p>
                      <a:pPr marL="0" lvl="0" indent="0">
                        <a:spcBef>
                          <a:spcPts val="0"/>
                        </a:spcBef>
                        <a:spcAft>
                          <a:spcPts val="0"/>
                        </a:spcAft>
                        <a:buNone/>
                      </a:pPr>
                      <a:r>
                        <a:rPr lang="en" sz="1200"/>
                        <a:t>Microbiologists</a:t>
                      </a:r>
                      <a:endParaRPr sz="1200"/>
                    </a:p>
                  </a:txBody>
                  <a:tcPr marL="91425" marR="91425" marT="91425" marB="91425" anchor="ctr">
                    <a:lnL w="19050" cap="flat" cmpd="sng">
                      <a:solidFill>
                        <a:srgbClr val="9E9E9E"/>
                      </a:solidFill>
                      <a:prstDash val="solid"/>
                      <a:round/>
                      <a:headEnd type="none" w="sm" len="sm"/>
                      <a:tailEnd type="none" w="sm" len="sm"/>
                    </a:lnL>
                    <a:lnR w="19050" cap="flat" cmpd="sng">
                      <a:solidFill>
                        <a:srgbClr val="9E9E9E"/>
                      </a:solidFill>
                      <a:prstDash val="solid"/>
                      <a:round/>
                      <a:headEnd type="none" w="sm" len="sm"/>
                      <a:tailEnd type="none" w="sm" len="sm"/>
                    </a:lnR>
                    <a:lnT w="19050" cap="flat" cmpd="sng">
                      <a:solidFill>
                        <a:srgbClr val="9E9E9E"/>
                      </a:solidFill>
                      <a:prstDash val="solid"/>
                      <a:round/>
                      <a:headEnd type="none" w="sm" len="sm"/>
                      <a:tailEnd type="none" w="sm" len="sm"/>
                    </a:lnT>
                    <a:lnB w="19050" cap="flat" cmpd="sng">
                      <a:solidFill>
                        <a:srgbClr val="9E9E9E"/>
                      </a:solidFill>
                      <a:prstDash val="solid"/>
                      <a:round/>
                      <a:headEnd type="none" w="sm" len="sm"/>
                      <a:tailEnd type="none" w="sm" len="sm"/>
                    </a:lnB>
                  </a:tcPr>
                </a:tc>
                <a:tc>
                  <a:txBody>
                    <a:bodyPr/>
                    <a:lstStyle/>
                    <a:p>
                      <a:pPr marL="0" lvl="0" indent="0">
                        <a:spcBef>
                          <a:spcPts val="0"/>
                        </a:spcBef>
                        <a:spcAft>
                          <a:spcPts val="0"/>
                        </a:spcAft>
                        <a:buNone/>
                      </a:pPr>
                      <a:r>
                        <a:rPr lang="en" sz="1200"/>
                        <a:t>1</a:t>
                      </a:r>
                      <a:endParaRPr sz="1200"/>
                    </a:p>
                  </a:txBody>
                  <a:tcPr marL="91425" marR="91425" marT="91425" marB="91425" anchor="ctr">
                    <a:lnL w="19050" cap="flat" cmpd="sng">
                      <a:solidFill>
                        <a:srgbClr val="9E9E9E"/>
                      </a:solidFill>
                      <a:prstDash val="solid"/>
                      <a:round/>
                      <a:headEnd type="none" w="sm" len="sm"/>
                      <a:tailEnd type="none" w="sm" len="sm"/>
                    </a:lnL>
                    <a:lnR w="19050" cap="flat" cmpd="sng">
                      <a:solidFill>
                        <a:srgbClr val="9E9E9E"/>
                      </a:solidFill>
                      <a:prstDash val="solid"/>
                      <a:round/>
                      <a:headEnd type="none" w="sm" len="sm"/>
                      <a:tailEnd type="none" w="sm" len="sm"/>
                    </a:lnR>
                    <a:lnT w="19050" cap="flat" cmpd="sng">
                      <a:solidFill>
                        <a:srgbClr val="9E9E9E"/>
                      </a:solidFill>
                      <a:prstDash val="solid"/>
                      <a:round/>
                      <a:headEnd type="none" w="sm" len="sm"/>
                      <a:tailEnd type="none" w="sm" len="sm"/>
                    </a:lnT>
                    <a:lnB w="19050" cap="flat" cmpd="sng">
                      <a:solidFill>
                        <a:srgbClr val="9E9E9E"/>
                      </a:solidFill>
                      <a:prstDash val="solid"/>
                      <a:round/>
                      <a:headEnd type="none" w="sm" len="sm"/>
                      <a:tailEnd type="none" w="sm" len="sm"/>
                    </a:lnB>
                  </a:tcPr>
                </a:tc>
                <a:extLst>
                  <a:ext uri="{0D108BD9-81ED-4DB2-BD59-A6C34878D82A}">
                    <a16:rowId xmlns:a16="http://schemas.microsoft.com/office/drawing/2014/main" val="10005"/>
                  </a:ext>
                </a:extLst>
              </a:tr>
              <a:tr h="322575">
                <a:tc>
                  <a:txBody>
                    <a:bodyPr/>
                    <a:lstStyle/>
                    <a:p>
                      <a:pPr marL="0" lvl="0" indent="0" rtl="0">
                        <a:spcBef>
                          <a:spcPts val="0"/>
                        </a:spcBef>
                        <a:spcAft>
                          <a:spcPts val="0"/>
                        </a:spcAft>
                        <a:buNone/>
                      </a:pPr>
                      <a:r>
                        <a:rPr lang="en" sz="1200"/>
                        <a:t>ROV/AUV Crew</a:t>
                      </a:r>
                      <a:endParaRPr sz="1200"/>
                    </a:p>
                  </a:txBody>
                  <a:tcPr marL="91425" marR="91425" marT="91425" marB="91425" anchor="ctr">
                    <a:lnL w="19050" cap="flat" cmpd="sng">
                      <a:solidFill>
                        <a:srgbClr val="9E9E9E"/>
                      </a:solidFill>
                      <a:prstDash val="solid"/>
                      <a:round/>
                      <a:headEnd type="none" w="sm" len="sm"/>
                      <a:tailEnd type="none" w="sm" len="sm"/>
                    </a:lnL>
                    <a:lnR w="19050" cap="flat" cmpd="sng">
                      <a:solidFill>
                        <a:srgbClr val="9E9E9E"/>
                      </a:solidFill>
                      <a:prstDash val="solid"/>
                      <a:round/>
                      <a:headEnd type="none" w="sm" len="sm"/>
                      <a:tailEnd type="none" w="sm" len="sm"/>
                    </a:lnR>
                    <a:lnT w="19050" cap="flat" cmpd="sng">
                      <a:solidFill>
                        <a:srgbClr val="9E9E9E"/>
                      </a:solidFill>
                      <a:prstDash val="solid"/>
                      <a:round/>
                      <a:headEnd type="none" w="sm" len="sm"/>
                      <a:tailEnd type="none" w="sm" len="sm"/>
                    </a:lnT>
                    <a:lnB w="19050" cap="flat" cmpd="sng">
                      <a:solidFill>
                        <a:srgbClr val="9E9E9E"/>
                      </a:solidFill>
                      <a:prstDash val="solid"/>
                      <a:round/>
                      <a:headEnd type="none" w="sm" len="sm"/>
                      <a:tailEnd type="none" w="sm" len="sm"/>
                    </a:lnB>
                  </a:tcPr>
                </a:tc>
                <a:tc>
                  <a:txBody>
                    <a:bodyPr/>
                    <a:lstStyle/>
                    <a:p>
                      <a:pPr marL="0" lvl="0" indent="0" rtl="0">
                        <a:spcBef>
                          <a:spcPts val="0"/>
                        </a:spcBef>
                        <a:spcAft>
                          <a:spcPts val="0"/>
                        </a:spcAft>
                        <a:buNone/>
                      </a:pPr>
                      <a:r>
                        <a:rPr lang="en" sz="1200"/>
                        <a:t>15</a:t>
                      </a:r>
                      <a:endParaRPr sz="1200"/>
                    </a:p>
                  </a:txBody>
                  <a:tcPr marL="91425" marR="91425" marT="91425" marB="91425" anchor="ctr">
                    <a:lnL w="19050" cap="flat" cmpd="sng">
                      <a:solidFill>
                        <a:srgbClr val="9E9E9E"/>
                      </a:solidFill>
                      <a:prstDash val="solid"/>
                      <a:round/>
                      <a:headEnd type="none" w="sm" len="sm"/>
                      <a:tailEnd type="none" w="sm" len="sm"/>
                    </a:lnL>
                    <a:lnR w="19050" cap="flat" cmpd="sng">
                      <a:solidFill>
                        <a:srgbClr val="9E9E9E"/>
                      </a:solidFill>
                      <a:prstDash val="solid"/>
                      <a:round/>
                      <a:headEnd type="none" w="sm" len="sm"/>
                      <a:tailEnd type="none" w="sm" len="sm"/>
                    </a:lnR>
                    <a:lnT w="19050" cap="flat" cmpd="sng">
                      <a:solidFill>
                        <a:srgbClr val="9E9E9E"/>
                      </a:solidFill>
                      <a:prstDash val="solid"/>
                      <a:round/>
                      <a:headEnd type="none" w="sm" len="sm"/>
                      <a:tailEnd type="none" w="sm" len="sm"/>
                    </a:lnT>
                    <a:lnB w="19050" cap="flat" cmpd="sng">
                      <a:solidFill>
                        <a:srgbClr val="9E9E9E"/>
                      </a:solidFill>
                      <a:prstDash val="solid"/>
                      <a:round/>
                      <a:headEnd type="none" w="sm" len="sm"/>
                      <a:tailEnd type="none" w="sm" len="sm"/>
                    </a:lnB>
                  </a:tcPr>
                </a:tc>
                <a:extLst>
                  <a:ext uri="{0D108BD9-81ED-4DB2-BD59-A6C34878D82A}">
                    <a16:rowId xmlns:a16="http://schemas.microsoft.com/office/drawing/2014/main" val="10006"/>
                  </a:ext>
                </a:extLst>
              </a:tr>
              <a:tr h="322575">
                <a:tc>
                  <a:txBody>
                    <a:bodyPr/>
                    <a:lstStyle/>
                    <a:p>
                      <a:pPr marL="0" lvl="0" indent="0" rtl="0">
                        <a:spcBef>
                          <a:spcPts val="0"/>
                        </a:spcBef>
                        <a:spcAft>
                          <a:spcPts val="0"/>
                        </a:spcAft>
                        <a:buNone/>
                      </a:pPr>
                      <a:r>
                        <a:rPr lang="en" sz="1200"/>
                        <a:t>Crew</a:t>
                      </a:r>
                      <a:endParaRPr sz="1200"/>
                    </a:p>
                  </a:txBody>
                  <a:tcPr marL="91425" marR="91425" marT="91425" marB="91425" anchor="ctr">
                    <a:lnL w="19050" cap="flat" cmpd="sng">
                      <a:solidFill>
                        <a:srgbClr val="9E9E9E"/>
                      </a:solidFill>
                      <a:prstDash val="solid"/>
                      <a:round/>
                      <a:headEnd type="none" w="sm" len="sm"/>
                      <a:tailEnd type="none" w="sm" len="sm"/>
                    </a:lnL>
                    <a:lnR w="19050" cap="flat" cmpd="sng">
                      <a:solidFill>
                        <a:srgbClr val="9E9E9E"/>
                      </a:solidFill>
                      <a:prstDash val="solid"/>
                      <a:round/>
                      <a:headEnd type="none" w="sm" len="sm"/>
                      <a:tailEnd type="none" w="sm" len="sm"/>
                    </a:lnR>
                    <a:lnT w="19050" cap="flat" cmpd="sng">
                      <a:solidFill>
                        <a:srgbClr val="9E9E9E"/>
                      </a:solidFill>
                      <a:prstDash val="solid"/>
                      <a:round/>
                      <a:headEnd type="none" w="sm" len="sm"/>
                      <a:tailEnd type="none" w="sm" len="sm"/>
                    </a:lnT>
                    <a:lnB w="19050" cap="flat" cmpd="sng">
                      <a:solidFill>
                        <a:srgbClr val="9E9E9E"/>
                      </a:solidFill>
                      <a:prstDash val="solid"/>
                      <a:round/>
                      <a:headEnd type="none" w="sm" len="sm"/>
                      <a:tailEnd type="none" w="sm" len="sm"/>
                    </a:lnB>
                  </a:tcPr>
                </a:tc>
                <a:tc>
                  <a:txBody>
                    <a:bodyPr/>
                    <a:lstStyle/>
                    <a:p>
                      <a:pPr marL="0" lvl="0" indent="0" rtl="0">
                        <a:spcBef>
                          <a:spcPts val="0"/>
                        </a:spcBef>
                        <a:spcAft>
                          <a:spcPts val="0"/>
                        </a:spcAft>
                        <a:buNone/>
                      </a:pPr>
                      <a:r>
                        <a:rPr lang="en" sz="1200"/>
                        <a:t>21</a:t>
                      </a:r>
                      <a:endParaRPr sz="1200"/>
                    </a:p>
                  </a:txBody>
                  <a:tcPr marL="91425" marR="91425" marT="91425" marB="91425" anchor="ctr">
                    <a:lnL w="19050" cap="flat" cmpd="sng">
                      <a:solidFill>
                        <a:srgbClr val="9E9E9E"/>
                      </a:solidFill>
                      <a:prstDash val="solid"/>
                      <a:round/>
                      <a:headEnd type="none" w="sm" len="sm"/>
                      <a:tailEnd type="none" w="sm" len="sm"/>
                    </a:lnL>
                    <a:lnR w="19050" cap="flat" cmpd="sng">
                      <a:solidFill>
                        <a:srgbClr val="9E9E9E"/>
                      </a:solidFill>
                      <a:prstDash val="solid"/>
                      <a:round/>
                      <a:headEnd type="none" w="sm" len="sm"/>
                      <a:tailEnd type="none" w="sm" len="sm"/>
                    </a:lnR>
                    <a:lnT w="19050" cap="flat" cmpd="sng">
                      <a:solidFill>
                        <a:srgbClr val="9E9E9E"/>
                      </a:solidFill>
                      <a:prstDash val="solid"/>
                      <a:round/>
                      <a:headEnd type="none" w="sm" len="sm"/>
                      <a:tailEnd type="none" w="sm" len="sm"/>
                    </a:lnT>
                    <a:lnB w="19050" cap="flat" cmpd="sng">
                      <a:solidFill>
                        <a:srgbClr val="9E9E9E"/>
                      </a:solidFill>
                      <a:prstDash val="solid"/>
                      <a:round/>
                      <a:headEnd type="none" w="sm" len="sm"/>
                      <a:tailEnd type="none" w="sm" len="sm"/>
                    </a:lnB>
                  </a:tcPr>
                </a:tc>
                <a:extLst>
                  <a:ext uri="{0D108BD9-81ED-4DB2-BD59-A6C34878D82A}">
                    <a16:rowId xmlns:a16="http://schemas.microsoft.com/office/drawing/2014/main" val="10007"/>
                  </a:ext>
                </a:extLst>
              </a:tr>
            </a:tbl>
          </a:graphicData>
        </a:graphic>
      </p:graphicFrame>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42"/>
        <p:cNvGrpSpPr/>
        <p:nvPr/>
      </p:nvGrpSpPr>
      <p:grpSpPr>
        <a:xfrm>
          <a:off x="0" y="0"/>
          <a:ext cx="0" cy="0"/>
          <a:chOff x="0" y="0"/>
          <a:chExt cx="0" cy="0"/>
        </a:xfrm>
      </p:grpSpPr>
      <p:sp>
        <p:nvSpPr>
          <p:cNvPr id="143" name="Google Shape;143;p23"/>
          <p:cNvSpPr txBox="1">
            <a:spLocks noGrp="1"/>
          </p:cNvSpPr>
          <p:nvPr>
            <p:ph type="body" idx="1"/>
          </p:nvPr>
        </p:nvSpPr>
        <p:spPr>
          <a:xfrm>
            <a:off x="0" y="1301100"/>
            <a:ext cx="4257600" cy="38424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800">
                <a:solidFill>
                  <a:srgbClr val="666666"/>
                </a:solidFill>
              </a:rPr>
              <a:t>Tectonic plates sit on the Earth’s crust in the lithosphere (part of the “Geosystem” in NGS).</a:t>
            </a:r>
            <a:endParaRPr sz="1800">
              <a:solidFill>
                <a:srgbClr val="666666"/>
              </a:solidFill>
            </a:endParaRPr>
          </a:p>
          <a:p>
            <a:pPr marL="0" lvl="0" indent="0" rtl="0">
              <a:spcBef>
                <a:spcPts val="1000"/>
              </a:spcBef>
              <a:spcAft>
                <a:spcPts val="0"/>
              </a:spcAft>
              <a:buNone/>
            </a:pPr>
            <a:r>
              <a:rPr lang="en" sz="1800" b="1">
                <a:solidFill>
                  <a:srgbClr val="666666"/>
                </a:solidFill>
              </a:rPr>
              <a:t>Formation: </a:t>
            </a:r>
            <a:r>
              <a:rPr lang="en" sz="1800">
                <a:solidFill>
                  <a:srgbClr val="666666"/>
                </a:solidFill>
              </a:rPr>
              <a:t>volcanoes generally occur near tectonic plate boundaries, as plate move (</a:t>
            </a:r>
            <a:r>
              <a:rPr lang="en" sz="1800" b="1">
                <a:solidFill>
                  <a:srgbClr val="666666"/>
                </a:solidFill>
              </a:rPr>
              <a:t>Divergent, Convergent</a:t>
            </a:r>
            <a:r>
              <a:rPr lang="en" sz="1800">
                <a:solidFill>
                  <a:srgbClr val="666666"/>
                </a:solidFill>
              </a:rPr>
              <a:t>, </a:t>
            </a:r>
            <a:r>
              <a:rPr lang="en" sz="1800" b="1">
                <a:solidFill>
                  <a:srgbClr val="666666"/>
                </a:solidFill>
              </a:rPr>
              <a:t>Transform). </a:t>
            </a:r>
            <a:r>
              <a:rPr lang="en" sz="1800">
                <a:solidFill>
                  <a:srgbClr val="666666"/>
                </a:solidFill>
              </a:rPr>
              <a:t>Or volcanoes can form via </a:t>
            </a:r>
            <a:r>
              <a:rPr lang="en" sz="1800" b="1">
                <a:solidFill>
                  <a:srgbClr val="666666"/>
                </a:solidFill>
              </a:rPr>
              <a:t>Hot-spots </a:t>
            </a:r>
            <a:r>
              <a:rPr lang="en" sz="1800">
                <a:solidFill>
                  <a:srgbClr val="666666"/>
                </a:solidFill>
              </a:rPr>
              <a:t>(</a:t>
            </a:r>
            <a:r>
              <a:rPr lang="en" sz="1800" u="sng">
                <a:solidFill>
                  <a:schemeClr val="hlink"/>
                </a:solidFill>
                <a:hlinkClick r:id="rId3"/>
              </a:rPr>
              <a:t>video</a:t>
            </a:r>
            <a:r>
              <a:rPr lang="en" sz="1800">
                <a:solidFill>
                  <a:srgbClr val="666666"/>
                </a:solidFill>
              </a:rPr>
              <a:t>).</a:t>
            </a:r>
            <a:endParaRPr sz="1800">
              <a:solidFill>
                <a:srgbClr val="666666"/>
              </a:solidFill>
            </a:endParaRPr>
          </a:p>
          <a:p>
            <a:pPr marL="0" lvl="0" indent="0" rtl="0">
              <a:spcBef>
                <a:spcPts val="1000"/>
              </a:spcBef>
              <a:spcAft>
                <a:spcPts val="0"/>
              </a:spcAft>
              <a:buNone/>
            </a:pPr>
            <a:r>
              <a:rPr lang="en" sz="1800" b="1">
                <a:solidFill>
                  <a:srgbClr val="666666"/>
                </a:solidFill>
              </a:rPr>
              <a:t>Classification: </a:t>
            </a:r>
            <a:r>
              <a:rPr lang="en" sz="1800">
                <a:solidFill>
                  <a:srgbClr val="666666"/>
                </a:solidFill>
              </a:rPr>
              <a:t>based on shape and type of eruption that created the volcano </a:t>
            </a:r>
            <a:r>
              <a:rPr lang="en" sz="1800" b="1">
                <a:solidFill>
                  <a:srgbClr val="666666"/>
                </a:solidFill>
              </a:rPr>
              <a:t>(Cinder cone, Shield, Stratovolcano).</a:t>
            </a:r>
            <a:endParaRPr sz="1800" b="1">
              <a:solidFill>
                <a:srgbClr val="666666"/>
              </a:solidFill>
            </a:endParaRPr>
          </a:p>
          <a:p>
            <a:pPr marL="0" lvl="0" indent="0" rtl="0">
              <a:spcBef>
                <a:spcPts val="0"/>
              </a:spcBef>
              <a:spcAft>
                <a:spcPts val="0"/>
              </a:spcAft>
              <a:buNone/>
            </a:pPr>
            <a:endParaRPr sz="1800" b="1">
              <a:solidFill>
                <a:srgbClr val="666666"/>
              </a:solidFill>
            </a:endParaRPr>
          </a:p>
          <a:p>
            <a:pPr marL="0" lvl="0" indent="0" rtl="0">
              <a:spcBef>
                <a:spcPts val="0"/>
              </a:spcBef>
              <a:spcAft>
                <a:spcPts val="0"/>
              </a:spcAft>
              <a:buNone/>
            </a:pPr>
            <a:endParaRPr sz="1800">
              <a:solidFill>
                <a:srgbClr val="666666"/>
              </a:solidFill>
            </a:endParaRPr>
          </a:p>
        </p:txBody>
      </p:sp>
      <p:pic>
        <p:nvPicPr>
          <p:cNvPr id="144" name="Google Shape;144;p23"/>
          <p:cNvPicPr preferRelativeResize="0"/>
          <p:nvPr/>
        </p:nvPicPr>
        <p:blipFill>
          <a:blip r:embed="rId4">
            <a:alphaModFix/>
          </a:blip>
          <a:stretch>
            <a:fillRect/>
          </a:stretch>
        </p:blipFill>
        <p:spPr>
          <a:xfrm>
            <a:off x="4257600" y="1480674"/>
            <a:ext cx="4618950" cy="3301151"/>
          </a:xfrm>
          <a:prstGeom prst="rect">
            <a:avLst/>
          </a:prstGeom>
          <a:noFill/>
          <a:ln>
            <a:noFill/>
          </a:ln>
        </p:spPr>
      </p:pic>
      <p:sp>
        <p:nvSpPr>
          <p:cNvPr id="145" name="Google Shape;145;p23"/>
          <p:cNvSpPr txBox="1"/>
          <p:nvPr/>
        </p:nvSpPr>
        <p:spPr>
          <a:xfrm>
            <a:off x="85725" y="226800"/>
            <a:ext cx="8874000" cy="1074300"/>
          </a:xfrm>
          <a:prstGeom prst="rect">
            <a:avLst/>
          </a:prstGeom>
          <a:noFill/>
          <a:ln>
            <a:noFill/>
          </a:ln>
        </p:spPr>
        <p:txBody>
          <a:bodyPr spcFirstLastPara="1" wrap="square" lIns="91425" tIns="91425" rIns="91425" bIns="91425" anchor="t" anchorCtr="0">
            <a:noAutofit/>
          </a:bodyPr>
          <a:lstStyle/>
          <a:p>
            <a:pPr marL="0" lvl="0" indent="0" rtl="0">
              <a:lnSpc>
                <a:spcPct val="115000"/>
              </a:lnSpc>
              <a:spcBef>
                <a:spcPts val="0"/>
              </a:spcBef>
              <a:spcAft>
                <a:spcPts val="1600"/>
              </a:spcAft>
              <a:buNone/>
            </a:pPr>
            <a:r>
              <a:rPr lang="en" sz="2400" b="1">
                <a:solidFill>
                  <a:srgbClr val="FFFFFF"/>
                </a:solidFill>
                <a:latin typeface="Merriweather"/>
                <a:ea typeface="Merriweather"/>
                <a:cs typeface="Merriweather"/>
                <a:sym typeface="Merriweather"/>
              </a:rPr>
              <a:t>A volcano is a vent in the Earth’s crust through which lava, ash, rock and gases erupt. </a:t>
            </a:r>
            <a:endParaRPr sz="2400" b="1">
              <a:solidFill>
                <a:srgbClr val="FFFFFF"/>
              </a:solidFill>
              <a:latin typeface="Merriweather"/>
              <a:ea typeface="Merriweather"/>
              <a:cs typeface="Merriweather"/>
              <a:sym typeface="Merriweather"/>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49"/>
        <p:cNvGrpSpPr/>
        <p:nvPr/>
      </p:nvGrpSpPr>
      <p:grpSpPr>
        <a:xfrm>
          <a:off x="0" y="0"/>
          <a:ext cx="0" cy="0"/>
          <a:chOff x="0" y="0"/>
          <a:chExt cx="0" cy="0"/>
        </a:xfrm>
      </p:grpSpPr>
      <p:sp>
        <p:nvSpPr>
          <p:cNvPr id="150" name="Google Shape;150;p24"/>
          <p:cNvSpPr txBox="1">
            <a:spLocks noGrp="1"/>
          </p:cNvSpPr>
          <p:nvPr>
            <p:ph type="title"/>
          </p:nvPr>
        </p:nvSpPr>
        <p:spPr>
          <a:xfrm>
            <a:off x="76650" y="-61325"/>
            <a:ext cx="9144000" cy="10383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We study volcanoes to better understand how they form in order to predict/prepare for future eruptions.</a:t>
            </a:r>
            <a:endParaRPr/>
          </a:p>
        </p:txBody>
      </p:sp>
      <p:sp>
        <p:nvSpPr>
          <p:cNvPr id="151" name="Google Shape;151;p24"/>
          <p:cNvSpPr txBox="1">
            <a:spLocks noGrp="1"/>
          </p:cNvSpPr>
          <p:nvPr>
            <p:ph type="body" idx="1"/>
          </p:nvPr>
        </p:nvSpPr>
        <p:spPr>
          <a:xfrm>
            <a:off x="98725" y="1351125"/>
            <a:ext cx="5543400" cy="36900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800">
                <a:solidFill>
                  <a:srgbClr val="666666"/>
                </a:solidFill>
              </a:rPr>
              <a:t>Many people study volcanoes:</a:t>
            </a:r>
            <a:endParaRPr sz="1800">
              <a:solidFill>
                <a:srgbClr val="666666"/>
              </a:solidFill>
            </a:endParaRPr>
          </a:p>
          <a:p>
            <a:pPr marL="0" lvl="0" indent="0" rtl="0">
              <a:spcBef>
                <a:spcPts val="1000"/>
              </a:spcBef>
              <a:spcAft>
                <a:spcPts val="0"/>
              </a:spcAft>
              <a:buNone/>
            </a:pPr>
            <a:r>
              <a:rPr lang="en" sz="1800">
                <a:solidFill>
                  <a:srgbClr val="666666"/>
                </a:solidFill>
              </a:rPr>
              <a:t>On land, </a:t>
            </a:r>
            <a:r>
              <a:rPr lang="en" sz="1800" b="1">
                <a:solidFill>
                  <a:srgbClr val="666666"/>
                </a:solidFill>
              </a:rPr>
              <a:t>tilt </a:t>
            </a:r>
            <a:r>
              <a:rPr lang="en" sz="1800">
                <a:solidFill>
                  <a:srgbClr val="666666"/>
                </a:solidFill>
              </a:rPr>
              <a:t>(slope) and </a:t>
            </a:r>
            <a:r>
              <a:rPr lang="en" sz="1800" b="1">
                <a:solidFill>
                  <a:srgbClr val="666666"/>
                </a:solidFill>
              </a:rPr>
              <a:t>strainmeters </a:t>
            </a:r>
            <a:r>
              <a:rPr lang="en" sz="1800">
                <a:solidFill>
                  <a:srgbClr val="666666"/>
                </a:solidFill>
              </a:rPr>
              <a:t>(shape) measure small changes in the shape of the volcano as it inflates with magma. </a:t>
            </a:r>
            <a:endParaRPr sz="1800">
              <a:solidFill>
                <a:srgbClr val="666666"/>
              </a:solidFill>
            </a:endParaRPr>
          </a:p>
          <a:p>
            <a:pPr marL="0" lvl="0" indent="0" rtl="0">
              <a:spcBef>
                <a:spcPts val="1000"/>
              </a:spcBef>
              <a:spcAft>
                <a:spcPts val="0"/>
              </a:spcAft>
              <a:buNone/>
            </a:pPr>
            <a:r>
              <a:rPr lang="en" sz="1800">
                <a:solidFill>
                  <a:srgbClr val="666666"/>
                </a:solidFill>
              </a:rPr>
              <a:t>Under the ocean (</a:t>
            </a:r>
            <a:r>
              <a:rPr lang="en" sz="1800" u="sng">
                <a:solidFill>
                  <a:schemeClr val="hlink"/>
                </a:solidFill>
                <a:hlinkClick r:id="rId3"/>
              </a:rPr>
              <a:t>video</a:t>
            </a:r>
            <a:r>
              <a:rPr lang="en" sz="1800">
                <a:solidFill>
                  <a:srgbClr val="666666"/>
                </a:solidFill>
              </a:rPr>
              <a:t>), scientist use remote operated vehicles to position tilt (slope) and pressure meters (rise or fall of the seafloor) to measure the slope and shape of the volcano. </a:t>
            </a:r>
            <a:endParaRPr sz="1800">
              <a:solidFill>
                <a:srgbClr val="666666"/>
              </a:solidFill>
            </a:endParaRPr>
          </a:p>
          <a:p>
            <a:pPr marL="0" lvl="0" indent="0" rtl="0">
              <a:spcBef>
                <a:spcPts val="1000"/>
              </a:spcBef>
              <a:spcAft>
                <a:spcPts val="1000"/>
              </a:spcAft>
              <a:buNone/>
            </a:pPr>
            <a:r>
              <a:rPr lang="en" sz="1800">
                <a:solidFill>
                  <a:srgbClr val="666666"/>
                </a:solidFill>
              </a:rPr>
              <a:t>Monitoring: </a:t>
            </a:r>
            <a:r>
              <a:rPr lang="en" sz="1800" u="sng">
                <a:solidFill>
                  <a:schemeClr val="hlink"/>
                </a:solidFill>
                <a:hlinkClick r:id="rId4"/>
              </a:rPr>
              <a:t>US Geological Survey’s  Volcanoes Hazards Program</a:t>
            </a:r>
            <a:r>
              <a:rPr lang="en" sz="1800">
                <a:solidFill>
                  <a:srgbClr val="666666"/>
                </a:solidFill>
              </a:rPr>
              <a:t> gives current activity alerts </a:t>
            </a:r>
            <a:endParaRPr sz="1800">
              <a:solidFill>
                <a:srgbClr val="666666"/>
              </a:solidFill>
            </a:endParaRPr>
          </a:p>
        </p:txBody>
      </p:sp>
      <p:pic>
        <p:nvPicPr>
          <p:cNvPr id="152" name="Google Shape;152;p24"/>
          <p:cNvPicPr preferRelativeResize="0"/>
          <p:nvPr/>
        </p:nvPicPr>
        <p:blipFill>
          <a:blip r:embed="rId5">
            <a:alphaModFix/>
          </a:blip>
          <a:stretch>
            <a:fillRect/>
          </a:stretch>
        </p:blipFill>
        <p:spPr>
          <a:xfrm>
            <a:off x="5809475" y="1351125"/>
            <a:ext cx="2555475" cy="1442350"/>
          </a:xfrm>
          <a:prstGeom prst="rect">
            <a:avLst/>
          </a:prstGeom>
          <a:noFill/>
          <a:ln>
            <a:noFill/>
          </a:ln>
        </p:spPr>
      </p:pic>
      <p:pic>
        <p:nvPicPr>
          <p:cNvPr id="153" name="Google Shape;153;p24"/>
          <p:cNvPicPr preferRelativeResize="0"/>
          <p:nvPr/>
        </p:nvPicPr>
        <p:blipFill rotWithShape="1">
          <a:blip r:embed="rId6">
            <a:alphaModFix/>
          </a:blip>
          <a:srcRect l="18253" t="10966" r="19148" b="19230"/>
          <a:stretch/>
        </p:blipFill>
        <p:spPr>
          <a:xfrm>
            <a:off x="5448225" y="2951150"/>
            <a:ext cx="3277973" cy="2056074"/>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57"/>
        <p:cNvGrpSpPr/>
        <p:nvPr/>
      </p:nvGrpSpPr>
      <p:grpSpPr>
        <a:xfrm>
          <a:off x="0" y="0"/>
          <a:ext cx="0" cy="0"/>
          <a:chOff x="0" y="0"/>
          <a:chExt cx="0" cy="0"/>
        </a:xfrm>
      </p:grpSpPr>
      <p:sp>
        <p:nvSpPr>
          <p:cNvPr id="158" name="Google Shape;158;p25"/>
          <p:cNvSpPr txBox="1">
            <a:spLocks noGrp="1"/>
          </p:cNvSpPr>
          <p:nvPr>
            <p:ph type="title"/>
          </p:nvPr>
        </p:nvSpPr>
        <p:spPr>
          <a:xfrm>
            <a:off x="311725" y="500925"/>
            <a:ext cx="8520600" cy="623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Volcano Webquest!</a:t>
            </a:r>
            <a:endParaRPr/>
          </a:p>
        </p:txBody>
      </p:sp>
      <p:sp>
        <p:nvSpPr>
          <p:cNvPr id="159" name="Google Shape;159;p25"/>
          <p:cNvSpPr txBox="1">
            <a:spLocks noGrp="1"/>
          </p:cNvSpPr>
          <p:nvPr>
            <p:ph type="body" idx="1"/>
          </p:nvPr>
        </p:nvSpPr>
        <p:spPr>
          <a:xfrm>
            <a:off x="311725" y="1436700"/>
            <a:ext cx="4822200" cy="3549600"/>
          </a:xfrm>
          <a:prstGeom prst="rect">
            <a:avLst/>
          </a:prstGeom>
        </p:spPr>
        <p:txBody>
          <a:bodyPr spcFirstLastPara="1" wrap="square" lIns="91425" tIns="91425" rIns="91425" bIns="91425" anchor="t" anchorCtr="0">
            <a:noAutofit/>
          </a:bodyPr>
          <a:lstStyle/>
          <a:p>
            <a:pPr marL="0" marR="0" lvl="0" indent="0" algn="l" rtl="0">
              <a:lnSpc>
                <a:spcPct val="115000"/>
              </a:lnSpc>
              <a:spcBef>
                <a:spcPts val="0"/>
              </a:spcBef>
              <a:spcAft>
                <a:spcPts val="0"/>
              </a:spcAft>
              <a:buNone/>
            </a:pPr>
            <a:r>
              <a:rPr lang="en" sz="1800" b="1"/>
              <a:t>Go to:</a:t>
            </a:r>
            <a:r>
              <a:rPr lang="en" sz="1800"/>
              <a:t>  </a:t>
            </a:r>
            <a:r>
              <a:rPr lang="en" sz="1800" u="sng"/>
              <a:t>volcanoes.usgs.gov</a:t>
            </a:r>
            <a:r>
              <a:rPr lang="en" sz="1800"/>
              <a:t> </a:t>
            </a:r>
            <a:endParaRPr sz="1800"/>
          </a:p>
          <a:p>
            <a:pPr marL="0" marR="0" lvl="0" indent="0" algn="l" rtl="0">
              <a:lnSpc>
                <a:spcPct val="115000"/>
              </a:lnSpc>
              <a:spcBef>
                <a:spcPts val="0"/>
              </a:spcBef>
              <a:spcAft>
                <a:spcPts val="0"/>
              </a:spcAft>
              <a:buNone/>
            </a:pPr>
            <a:r>
              <a:rPr lang="en" sz="1800" b="1"/>
              <a:t>Pairs of 2</a:t>
            </a:r>
            <a:endParaRPr sz="1800" b="1"/>
          </a:p>
          <a:p>
            <a:pPr marL="0" marR="0" lvl="0" indent="0" algn="l" rtl="0">
              <a:lnSpc>
                <a:spcPct val="115000"/>
              </a:lnSpc>
              <a:spcBef>
                <a:spcPts val="0"/>
              </a:spcBef>
              <a:spcAft>
                <a:spcPts val="0"/>
              </a:spcAft>
              <a:buNone/>
            </a:pPr>
            <a:r>
              <a:rPr lang="en" sz="1800" b="1"/>
              <a:t>Tasks</a:t>
            </a:r>
            <a:endParaRPr sz="1800" b="1"/>
          </a:p>
          <a:p>
            <a:pPr marL="457200" marR="0" lvl="0" indent="-342900" algn="l" rtl="0">
              <a:lnSpc>
                <a:spcPct val="115000"/>
              </a:lnSpc>
              <a:spcBef>
                <a:spcPts val="0"/>
              </a:spcBef>
              <a:spcAft>
                <a:spcPts val="0"/>
              </a:spcAft>
              <a:buSzPts val="1800"/>
              <a:buAutoNum type="arabicPeriod"/>
            </a:pPr>
            <a:r>
              <a:rPr lang="en" sz="1800" b="1"/>
              <a:t>Find where you live on the map!</a:t>
            </a:r>
            <a:endParaRPr sz="1800" b="1"/>
          </a:p>
          <a:p>
            <a:pPr marL="914400" marR="0" lvl="1" indent="-342900" algn="l" rtl="0">
              <a:lnSpc>
                <a:spcPct val="115000"/>
              </a:lnSpc>
              <a:spcBef>
                <a:spcPts val="0"/>
              </a:spcBef>
              <a:spcAft>
                <a:spcPts val="0"/>
              </a:spcAft>
              <a:buSzPts val="1800"/>
              <a:buAutoNum type="alphaLcPeriod"/>
            </a:pPr>
            <a:r>
              <a:rPr lang="en" sz="1800"/>
              <a:t>What are the 3 closest volcanoes to you?</a:t>
            </a:r>
            <a:endParaRPr sz="1800"/>
          </a:p>
          <a:p>
            <a:pPr marL="457200" marR="0" lvl="0" indent="-342900" algn="l" rtl="0">
              <a:lnSpc>
                <a:spcPct val="115000"/>
              </a:lnSpc>
              <a:spcBef>
                <a:spcPts val="0"/>
              </a:spcBef>
              <a:spcAft>
                <a:spcPts val="0"/>
              </a:spcAft>
              <a:buSzPts val="1800"/>
              <a:buAutoNum type="arabicPeriod"/>
            </a:pPr>
            <a:r>
              <a:rPr lang="en" sz="1800" b="1"/>
              <a:t>Find a volcano with an “eye” or a “!” icon on it. </a:t>
            </a:r>
            <a:endParaRPr sz="1800" b="1"/>
          </a:p>
          <a:p>
            <a:pPr marL="914400" marR="0" lvl="1" indent="-342900" algn="l" rtl="0">
              <a:lnSpc>
                <a:spcPct val="115000"/>
              </a:lnSpc>
              <a:spcBef>
                <a:spcPts val="0"/>
              </a:spcBef>
              <a:spcAft>
                <a:spcPts val="0"/>
              </a:spcAft>
              <a:buSzPts val="1800"/>
              <a:buAutoNum type="alphaLcPeriod"/>
            </a:pPr>
            <a:r>
              <a:rPr lang="en" sz="1800"/>
              <a:t>What volcano did you find? Why is it being monitored? </a:t>
            </a:r>
            <a:endParaRPr sz="1800"/>
          </a:p>
          <a:p>
            <a:pPr marL="457200" marR="0" lvl="0" indent="-342900" algn="l" rtl="0">
              <a:lnSpc>
                <a:spcPct val="115000"/>
              </a:lnSpc>
              <a:spcBef>
                <a:spcPts val="0"/>
              </a:spcBef>
              <a:spcAft>
                <a:spcPts val="0"/>
              </a:spcAft>
              <a:buSzPts val="1800"/>
              <a:buAutoNum type="arabicPeriod"/>
            </a:pPr>
            <a:r>
              <a:rPr lang="en" sz="1800" b="1"/>
              <a:t>Can you find the “Ring of Fire”?</a:t>
            </a:r>
            <a:endParaRPr sz="1800" b="1"/>
          </a:p>
          <a:p>
            <a:pPr marL="0" lvl="0" indent="0" rtl="0">
              <a:spcBef>
                <a:spcPts val="0"/>
              </a:spcBef>
              <a:spcAft>
                <a:spcPts val="1600"/>
              </a:spcAft>
              <a:buNone/>
            </a:pPr>
            <a:endParaRPr sz="1800"/>
          </a:p>
        </p:txBody>
      </p:sp>
      <p:pic>
        <p:nvPicPr>
          <p:cNvPr id="160" name="Google Shape;160;p25"/>
          <p:cNvPicPr preferRelativeResize="0"/>
          <p:nvPr/>
        </p:nvPicPr>
        <p:blipFill rotWithShape="1">
          <a:blip r:embed="rId3">
            <a:alphaModFix/>
          </a:blip>
          <a:srcRect l="1830" t="-3649" r="-1829" b="3649"/>
          <a:stretch/>
        </p:blipFill>
        <p:spPr>
          <a:xfrm>
            <a:off x="5342800" y="1343600"/>
            <a:ext cx="3610400" cy="2262525"/>
          </a:xfrm>
          <a:prstGeom prst="rect">
            <a:avLst/>
          </a:prstGeom>
          <a:noFill/>
          <a:ln>
            <a:noFill/>
          </a:ln>
        </p:spPr>
      </p:pic>
      <p:pic>
        <p:nvPicPr>
          <p:cNvPr id="161" name="Google Shape;161;p25"/>
          <p:cNvPicPr preferRelativeResize="0"/>
          <p:nvPr/>
        </p:nvPicPr>
        <p:blipFill>
          <a:blip r:embed="rId4">
            <a:alphaModFix/>
          </a:blip>
          <a:stretch>
            <a:fillRect/>
          </a:stretch>
        </p:blipFill>
        <p:spPr>
          <a:xfrm>
            <a:off x="6195370" y="3762731"/>
            <a:ext cx="2097175" cy="1327125"/>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65"/>
        <p:cNvGrpSpPr/>
        <p:nvPr/>
      </p:nvGrpSpPr>
      <p:grpSpPr>
        <a:xfrm>
          <a:off x="0" y="0"/>
          <a:ext cx="0" cy="0"/>
          <a:chOff x="0" y="0"/>
          <a:chExt cx="0" cy="0"/>
        </a:xfrm>
      </p:grpSpPr>
      <p:sp>
        <p:nvSpPr>
          <p:cNvPr id="166" name="Google Shape;166;p26"/>
          <p:cNvSpPr txBox="1">
            <a:spLocks noGrp="1"/>
          </p:cNvSpPr>
          <p:nvPr>
            <p:ph type="title"/>
          </p:nvPr>
        </p:nvSpPr>
        <p:spPr>
          <a:xfrm>
            <a:off x="311725" y="500925"/>
            <a:ext cx="8520600" cy="623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Volcano Activity: Each One Teach One </a:t>
            </a:r>
            <a:endParaRPr/>
          </a:p>
        </p:txBody>
      </p:sp>
      <p:sp>
        <p:nvSpPr>
          <p:cNvPr id="167" name="Google Shape;167;p26"/>
          <p:cNvSpPr txBox="1">
            <a:spLocks noGrp="1"/>
          </p:cNvSpPr>
          <p:nvPr>
            <p:ph type="body" idx="1"/>
          </p:nvPr>
        </p:nvSpPr>
        <p:spPr>
          <a:xfrm>
            <a:off x="173425" y="1241925"/>
            <a:ext cx="5835900" cy="3841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800" dirty="0"/>
              <a:t>Pairs will be rotated through different stations to learn about volcanoes and hear the presenter’s haiku, as other pairs teach about their volcano and present their haiku to the rotating pairs (60 sec). </a:t>
            </a:r>
            <a:r>
              <a:rPr lang="en" sz="1800" b="1" dirty="0"/>
              <a:t>This structure allows small pieces of information to be shared across a group. </a:t>
            </a:r>
            <a:endParaRPr sz="1800" b="1" dirty="0"/>
          </a:p>
          <a:p>
            <a:pPr marL="457200" marR="0" lvl="0" indent="-342900" algn="l" rtl="0">
              <a:lnSpc>
                <a:spcPct val="115000"/>
              </a:lnSpc>
              <a:spcBef>
                <a:spcPts val="0"/>
              </a:spcBef>
              <a:spcAft>
                <a:spcPts val="0"/>
              </a:spcAft>
              <a:buSzPts val="1800"/>
              <a:buAutoNum type="arabicPeriod"/>
            </a:pPr>
            <a:r>
              <a:rPr lang="en" sz="1800" dirty="0"/>
              <a:t>Divide into </a:t>
            </a:r>
            <a:r>
              <a:rPr lang="en" sz="1800" b="1" dirty="0"/>
              <a:t>pairs</a:t>
            </a:r>
            <a:r>
              <a:rPr lang="en" sz="1800" dirty="0"/>
              <a:t>, and co-construct a </a:t>
            </a:r>
            <a:r>
              <a:rPr lang="en" sz="1800" b="1" dirty="0"/>
              <a:t>5-7-5 Haiku</a:t>
            </a:r>
            <a:r>
              <a:rPr lang="en" sz="1800" dirty="0"/>
              <a:t> based on your card (this will be shared, so write it down!)</a:t>
            </a:r>
            <a:endParaRPr sz="1800" dirty="0"/>
          </a:p>
          <a:p>
            <a:pPr marL="457200" marR="0" lvl="0" indent="-342900" algn="l" rtl="0">
              <a:lnSpc>
                <a:spcPct val="115000"/>
              </a:lnSpc>
              <a:spcBef>
                <a:spcPts val="0"/>
              </a:spcBef>
              <a:spcAft>
                <a:spcPts val="0"/>
              </a:spcAft>
              <a:buSzPts val="1800"/>
              <a:buAutoNum type="arabicPeriod"/>
            </a:pPr>
            <a:r>
              <a:rPr lang="en" sz="1800" dirty="0"/>
              <a:t>We will take</a:t>
            </a:r>
            <a:r>
              <a:rPr lang="en" sz="1800" b="1" dirty="0"/>
              <a:t> groups out one at time</a:t>
            </a:r>
            <a:r>
              <a:rPr lang="en" sz="1800" dirty="0"/>
              <a:t> and then start the rotations.  </a:t>
            </a:r>
            <a:endParaRPr sz="1800" dirty="0"/>
          </a:p>
          <a:p>
            <a:pPr marL="0" marR="0" lvl="0" indent="0" algn="l" rtl="0">
              <a:lnSpc>
                <a:spcPct val="115000"/>
              </a:lnSpc>
              <a:spcBef>
                <a:spcPts val="0"/>
              </a:spcBef>
              <a:spcAft>
                <a:spcPts val="0"/>
              </a:spcAft>
              <a:buNone/>
            </a:pPr>
            <a:endParaRPr sz="1800" dirty="0"/>
          </a:p>
          <a:p>
            <a:pPr marL="0" lvl="0" indent="0" rtl="0">
              <a:spcBef>
                <a:spcPts val="1600"/>
              </a:spcBef>
              <a:spcAft>
                <a:spcPts val="1600"/>
              </a:spcAft>
              <a:buNone/>
            </a:pPr>
            <a:endParaRPr sz="1800" dirty="0"/>
          </a:p>
        </p:txBody>
      </p:sp>
      <p:pic>
        <p:nvPicPr>
          <p:cNvPr id="2" name="Picture 1"/>
          <p:cNvPicPr>
            <a:picLocks noChangeAspect="1"/>
          </p:cNvPicPr>
          <p:nvPr/>
        </p:nvPicPr>
        <p:blipFill rotWithShape="1">
          <a:blip r:embed="rId3"/>
          <a:srcRect l="6643" t="27322" r="66784" b="35248"/>
          <a:stretch/>
        </p:blipFill>
        <p:spPr>
          <a:xfrm>
            <a:off x="6296890" y="1911927"/>
            <a:ext cx="2203317" cy="2327564"/>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72"/>
        <p:cNvGrpSpPr/>
        <p:nvPr/>
      </p:nvGrpSpPr>
      <p:grpSpPr>
        <a:xfrm>
          <a:off x="0" y="0"/>
          <a:ext cx="0" cy="0"/>
          <a:chOff x="0" y="0"/>
          <a:chExt cx="0" cy="0"/>
        </a:xfrm>
      </p:grpSpPr>
      <p:sp>
        <p:nvSpPr>
          <p:cNvPr id="173" name="Google Shape;173;p27"/>
          <p:cNvSpPr txBox="1">
            <a:spLocks noGrp="1"/>
          </p:cNvSpPr>
          <p:nvPr>
            <p:ph type="title"/>
          </p:nvPr>
        </p:nvSpPr>
        <p:spPr>
          <a:xfrm>
            <a:off x="311725" y="500925"/>
            <a:ext cx="8520600" cy="6237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a:t>Volcano Activity Debrief</a:t>
            </a:r>
            <a:endParaRPr/>
          </a:p>
        </p:txBody>
      </p:sp>
      <p:sp>
        <p:nvSpPr>
          <p:cNvPr id="174" name="Google Shape;174;p27"/>
          <p:cNvSpPr txBox="1">
            <a:spLocks noGrp="1"/>
          </p:cNvSpPr>
          <p:nvPr>
            <p:ph type="body" idx="1"/>
          </p:nvPr>
        </p:nvSpPr>
        <p:spPr>
          <a:xfrm>
            <a:off x="159299" y="1367800"/>
            <a:ext cx="7640809" cy="3690900"/>
          </a:xfrm>
          <a:prstGeom prst="rect">
            <a:avLst/>
          </a:prstGeom>
          <a:ln w="9525" cap="flat" cmpd="sng">
            <a:solidFill>
              <a:srgbClr val="0B5394"/>
            </a:solidFill>
            <a:prstDash val="solid"/>
            <a:round/>
            <a:headEnd type="none" w="sm" len="sm"/>
            <a:tailEnd type="none" w="sm" len="sm"/>
          </a:ln>
        </p:spPr>
        <p:txBody>
          <a:bodyPr spcFirstLastPara="1" wrap="square" lIns="91425" tIns="91425" rIns="91425" bIns="91425" anchor="t" anchorCtr="0">
            <a:noAutofit/>
          </a:bodyPr>
          <a:lstStyle/>
          <a:p>
            <a:pPr marL="0" lvl="0" indent="0" rtl="0">
              <a:spcBef>
                <a:spcPts val="0"/>
              </a:spcBef>
              <a:spcAft>
                <a:spcPts val="0"/>
              </a:spcAft>
              <a:buNone/>
            </a:pPr>
            <a:r>
              <a:rPr lang="en" sz="1600" b="1" u="sng" dirty="0" smtClean="0"/>
              <a:t>Questions:</a:t>
            </a:r>
            <a:endParaRPr sz="1600" b="1" u="sng" dirty="0"/>
          </a:p>
          <a:p>
            <a:pPr marL="0" lvl="0" indent="0" rtl="0">
              <a:spcBef>
                <a:spcPts val="1600"/>
              </a:spcBef>
              <a:spcAft>
                <a:spcPts val="0"/>
              </a:spcAft>
              <a:buNone/>
            </a:pPr>
            <a:r>
              <a:rPr lang="en" sz="1600" dirty="0"/>
              <a:t>What were some similarities or differences between the volcanoes?</a:t>
            </a:r>
            <a:endParaRPr sz="1600" dirty="0"/>
          </a:p>
          <a:p>
            <a:pPr marL="0" lvl="0" indent="0" rtl="0">
              <a:spcBef>
                <a:spcPts val="1600"/>
              </a:spcBef>
              <a:spcAft>
                <a:spcPts val="0"/>
              </a:spcAft>
              <a:buNone/>
            </a:pPr>
            <a:r>
              <a:rPr lang="en" sz="1600" dirty="0"/>
              <a:t>What stood out to you as interesting or challenging?</a:t>
            </a:r>
            <a:endParaRPr sz="1600" dirty="0"/>
          </a:p>
          <a:p>
            <a:pPr marL="0" lvl="0" indent="0" rtl="0">
              <a:spcBef>
                <a:spcPts val="1600"/>
              </a:spcBef>
              <a:spcAft>
                <a:spcPts val="0"/>
              </a:spcAft>
              <a:buNone/>
            </a:pPr>
            <a:r>
              <a:rPr lang="en" sz="1600" dirty="0"/>
              <a:t>What did you learn about the volcanoes in the PNW?</a:t>
            </a:r>
            <a:endParaRPr sz="1600" dirty="0"/>
          </a:p>
          <a:p>
            <a:pPr marL="0" lvl="0" indent="0" rtl="0">
              <a:spcBef>
                <a:spcPts val="1600"/>
              </a:spcBef>
              <a:spcAft>
                <a:spcPts val="0"/>
              </a:spcAft>
              <a:buNone/>
            </a:pPr>
            <a:endParaRPr sz="1600" dirty="0"/>
          </a:p>
          <a:p>
            <a:pPr marL="0" lvl="0" indent="0" rtl="0">
              <a:spcBef>
                <a:spcPts val="1600"/>
              </a:spcBef>
              <a:spcAft>
                <a:spcPts val="0"/>
              </a:spcAft>
              <a:buNone/>
            </a:pPr>
            <a:endParaRPr sz="1600" dirty="0"/>
          </a:p>
          <a:p>
            <a:pPr marL="0" lvl="0" indent="0" rtl="0">
              <a:spcBef>
                <a:spcPts val="1600"/>
              </a:spcBef>
              <a:spcAft>
                <a:spcPts val="0"/>
              </a:spcAft>
              <a:buNone/>
            </a:pPr>
            <a:endParaRPr sz="1600" dirty="0"/>
          </a:p>
          <a:p>
            <a:pPr marL="0" lvl="0" indent="0" rtl="0">
              <a:spcBef>
                <a:spcPts val="1600"/>
              </a:spcBef>
              <a:spcAft>
                <a:spcPts val="1600"/>
              </a:spcAft>
              <a:buNone/>
            </a:pPr>
            <a:endParaRPr sz="1600" dirty="0"/>
          </a:p>
        </p:txBody>
      </p:sp>
    </p:spTree>
  </p:cSld>
  <p:clrMapOvr>
    <a:masterClrMapping/>
  </p:clrMapOvr>
</p:sld>
</file>

<file path=ppt/theme/theme1.xml><?xml version="1.0" encoding="utf-8"?>
<a:theme xmlns:a="http://schemas.openxmlformats.org/drawingml/2006/main" name="Paradigm">
  <a:themeElements>
    <a:clrScheme name="Paradigm">
      <a:dk1>
        <a:srgbClr val="31394D"/>
      </a:dk1>
      <a:lt1>
        <a:srgbClr val="FFFFFF"/>
      </a:lt1>
      <a:dk2>
        <a:srgbClr val="666666"/>
      </a:dk2>
      <a:lt2>
        <a:srgbClr val="626B73"/>
      </a:lt2>
      <a:accent1>
        <a:srgbClr val="002F4A"/>
      </a:accent1>
      <a:accent2>
        <a:srgbClr val="D9C4B1"/>
      </a:accent2>
      <a:accent3>
        <a:srgbClr val="EDE3DA"/>
      </a:accent3>
      <a:accent4>
        <a:srgbClr val="B85741"/>
      </a:accent4>
      <a:accent5>
        <a:srgbClr val="009384"/>
      </a:accent5>
      <a:accent6>
        <a:srgbClr val="D0F6FF"/>
      </a:accent6>
      <a:hlink>
        <a:srgbClr val="009384"/>
      </a:hlink>
      <a:folHlink>
        <a:srgbClr val="009384"/>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626</Words>
  <Application>Microsoft Office PowerPoint</Application>
  <PresentationFormat>On-screen Show (16:9)</PresentationFormat>
  <Paragraphs>75</Paragraphs>
  <Slides>11</Slides>
  <Notes>11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11</vt:i4>
      </vt:variant>
    </vt:vector>
  </HeadingPairs>
  <TitlesOfParts>
    <vt:vector size="15" baseType="lpstr">
      <vt:lpstr>Merriweather</vt:lpstr>
      <vt:lpstr>Roboto</vt:lpstr>
      <vt:lpstr>Arial</vt:lpstr>
      <vt:lpstr>Paradigm</vt:lpstr>
      <vt:lpstr>Research Vessels &amp; Volcanos</vt:lpstr>
      <vt:lpstr>Volcano Profiles </vt:lpstr>
      <vt:lpstr>The Axial Seamount is Ripe for Volcanic Activity and Hydrothermal Life</vt:lpstr>
      <vt:lpstr>Conducting Observations at the Seafloor using Research Vessels and ROVs (OSU is making 3!)</vt:lpstr>
      <vt:lpstr>PowerPoint Presentation</vt:lpstr>
      <vt:lpstr>We study volcanoes to better understand how they form in order to predict/prepare for future eruptions.</vt:lpstr>
      <vt:lpstr>Volcano Webquest!</vt:lpstr>
      <vt:lpstr>Volcano Activity: Each One Teach One </vt:lpstr>
      <vt:lpstr>Volcano Activity Debrief</vt:lpstr>
      <vt:lpstr>BREAK!</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Research Vessels &amp; Volcanos</dc:title>
  <cp:lastModifiedBy>Talamantes, Adam</cp:lastModifiedBy>
  <cp:revision>1</cp:revision>
  <dcterms:modified xsi:type="dcterms:W3CDTF">2020-01-03T20:37:14Z</dcterms:modified>
</cp:coreProperties>
</file>