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 id="2147483677" r:id="rId2"/>
  </p:sldMasterIdLst>
  <p:notesMasterIdLst>
    <p:notesMasterId r:id="rId19"/>
  </p:notesMasterIdLst>
  <p:sldIdLst>
    <p:sldId id="266" r:id="rId3"/>
    <p:sldId id="267" r:id="rId4"/>
    <p:sldId id="268" r:id="rId5"/>
    <p:sldId id="269" r:id="rId6"/>
    <p:sldId id="270" r:id="rId7"/>
    <p:sldId id="271" r:id="rId8"/>
    <p:sldId id="272" r:id="rId9"/>
    <p:sldId id="273" r:id="rId10"/>
    <p:sldId id="274" r:id="rId11"/>
    <p:sldId id="275" r:id="rId12"/>
    <p:sldId id="276" r:id="rId13"/>
    <p:sldId id="277" r:id="rId14"/>
    <p:sldId id="279" r:id="rId15"/>
    <p:sldId id="280" r:id="rId16"/>
    <p:sldId id="283" r:id="rId17"/>
    <p:sldId id="281" r:id="rId18"/>
  </p:sldIdLst>
  <p:sldSz cx="9144000" cy="5143500" type="screen16x9"/>
  <p:notesSz cx="6858000" cy="9144000"/>
  <p:embeddedFontLst>
    <p:embeddedFont>
      <p:font typeface="Maven Pro" panose="020B0604020202020204" charset="0"/>
      <p:regular r:id="rId20"/>
      <p:bold r:id="rId21"/>
    </p:embeddedFont>
    <p:embeddedFont>
      <p:font typeface="Trebuchet MS" panose="020B0603020202020204" pitchFamily="34" charset="0"/>
      <p:regular r:id="rId22"/>
      <p:bold r:id="rId23"/>
      <p:italic r:id="rId24"/>
      <p:boldItalic r:id="rId25"/>
    </p:embeddedFont>
    <p:embeddedFont>
      <p:font typeface="Nunito" panose="020B0604020202020204" charset="0"/>
      <p:regular r:id="rId26"/>
      <p:bold r:id="rId27"/>
      <p:italic r:id="rId28"/>
      <p:boldItalic r:id="rId29"/>
    </p:embeddedFont>
    <p:embeddedFont>
      <p:font typeface="Calibri" panose="020F0502020204030204" pitchFamily="3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3F19BC9-6AFF-4138-8332-AA99A11E2879}">
  <a:tblStyle styleId="{63F19BC9-6AFF-4138-8332-AA99A11E2879}"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54" d="100"/>
          <a:sy n="154" d="100"/>
        </p:scale>
        <p:origin x="38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font" Target="fonts/font2.fntdata"/><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6.fntdata"/><Relationship Id="rId33" Type="http://schemas.openxmlformats.org/officeDocument/2006/relationships/font" Target="fonts/font14.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g4c98b57ab4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0" name="Google Shape;480;g4c98b57ab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g4d97fb0878_0_8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44" name="Google Shape;544;g4d97fb0878_0_8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g4e5c3bf6b5_0_4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3" name="Google Shape;553;g4e5c3bf6b5_0_42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g4e5c3bf6b5_0_5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63" name="Google Shape;563;g4e5c3bf6b5_0_56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g4c98b57ab4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9" name="Google Shape;579;g4c98b57ab4_0_4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g4d97fb0878_0_8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8" name="Google Shape;588;g4d97fb0878_0_88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g4d97fb0878_0_8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09" name="Google Shape;609;g4d97fb0878_0_89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g4e5c3bf6b5_0_8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4" name="Google Shape;594;g4e5c3bf6b5_0_84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c6f90357f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 name="Google Shape;485;gc6f90357f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g4d97fb0878_0_10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4" name="Google Shape;494;g4d97fb0878_0_10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g4d97fb0878_0_8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1" name="Google Shape;501;g4d97fb0878_0_8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g4d97fb0878_0_8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7" name="Google Shape;507;g4d97fb0878_0_8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g4d97fb0878_0_8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3" name="Google Shape;513;g4d97fb0878_0_83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g4e5c3bf6b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1" name="Google Shape;521;g4e5c3bf6b5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g4e5c3bf6b5_0_1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9" name="Google Shape;529;g4e5c3bf6b5_0_112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g4e5c3bf6b5_0_2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7" name="Google Shape;537;g4e5c3bf6b5_0_28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49"/>
        <p:cNvGrpSpPr/>
        <p:nvPr/>
      </p:nvGrpSpPr>
      <p:grpSpPr>
        <a:xfrm>
          <a:off x="0" y="0"/>
          <a:ext cx="0" cy="0"/>
          <a:chOff x="0" y="0"/>
          <a:chExt cx="0" cy="0"/>
        </a:xfrm>
      </p:grpSpPr>
      <p:grpSp>
        <p:nvGrpSpPr>
          <p:cNvPr id="50" name="Google Shape;50;p3"/>
          <p:cNvGrpSpPr/>
          <p:nvPr/>
        </p:nvGrpSpPr>
        <p:grpSpPr>
          <a:xfrm>
            <a:off x="146769" y="3406"/>
            <a:ext cx="1233215" cy="1384535"/>
            <a:chOff x="146769" y="3406"/>
            <a:chExt cx="1233215" cy="1384535"/>
          </a:xfrm>
        </p:grpSpPr>
        <p:grpSp>
          <p:nvGrpSpPr>
            <p:cNvPr id="51" name="Google Shape;51;p3"/>
            <p:cNvGrpSpPr/>
            <p:nvPr/>
          </p:nvGrpSpPr>
          <p:grpSpPr>
            <a:xfrm>
              <a:off x="1063183" y="3406"/>
              <a:ext cx="316800" cy="688513"/>
              <a:chOff x="1063183" y="3406"/>
              <a:chExt cx="316800" cy="688513"/>
            </a:xfrm>
          </p:grpSpPr>
          <p:sp>
            <p:nvSpPr>
              <p:cNvPr id="52" name="Google Shape;52;p3"/>
              <p:cNvSpPr/>
              <p:nvPr/>
            </p:nvSpPr>
            <p:spPr>
              <a:xfrm rot="10800000">
                <a:off x="1063183"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rot="10800000">
                <a:off x="1063183"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 name="Google Shape;54;p3"/>
            <p:cNvGrpSpPr/>
            <p:nvPr/>
          </p:nvGrpSpPr>
          <p:grpSpPr>
            <a:xfrm>
              <a:off x="604976" y="3406"/>
              <a:ext cx="316800" cy="1036524"/>
              <a:chOff x="604976" y="3406"/>
              <a:chExt cx="316800" cy="1036524"/>
            </a:xfrm>
          </p:grpSpPr>
          <p:sp>
            <p:nvSpPr>
              <p:cNvPr id="55" name="Google Shape;55;p3"/>
              <p:cNvSpPr/>
              <p:nvPr/>
            </p:nvSpPr>
            <p:spPr>
              <a:xfrm rot="10800000">
                <a:off x="604976"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rot="10800000">
                <a:off x="604976" y="3430"/>
                <a:ext cx="316800" cy="1036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rot="10800000">
                <a:off x="604976"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 name="Google Shape;58;p3"/>
            <p:cNvGrpSpPr/>
            <p:nvPr/>
          </p:nvGrpSpPr>
          <p:grpSpPr>
            <a:xfrm>
              <a:off x="146769" y="3406"/>
              <a:ext cx="316800" cy="1384535"/>
              <a:chOff x="146769" y="3406"/>
              <a:chExt cx="316800" cy="1384535"/>
            </a:xfrm>
          </p:grpSpPr>
          <p:sp>
            <p:nvSpPr>
              <p:cNvPr id="59" name="Google Shape;59;p3"/>
              <p:cNvSpPr/>
              <p:nvPr/>
            </p:nvSpPr>
            <p:spPr>
              <a:xfrm rot="10800000">
                <a:off x="146769"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rot="10800000">
                <a:off x="146769" y="3441"/>
                <a:ext cx="316800" cy="1384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rot="10800000">
                <a:off x="146769" y="3430"/>
                <a:ext cx="316800" cy="1036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rot="10800000">
                <a:off x="146769"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3" name="Google Shape;63;p3"/>
          <p:cNvGrpSpPr/>
          <p:nvPr/>
        </p:nvGrpSpPr>
        <p:grpSpPr>
          <a:xfrm>
            <a:off x="6775084" y="2904008"/>
            <a:ext cx="2186148" cy="2239500"/>
            <a:chOff x="6775084" y="2904008"/>
            <a:chExt cx="2186148" cy="2239500"/>
          </a:xfrm>
        </p:grpSpPr>
        <p:grpSp>
          <p:nvGrpSpPr>
            <p:cNvPr id="64" name="Google Shape;64;p3"/>
            <p:cNvGrpSpPr/>
            <p:nvPr/>
          </p:nvGrpSpPr>
          <p:grpSpPr>
            <a:xfrm>
              <a:off x="6775084" y="4253708"/>
              <a:ext cx="409500" cy="889800"/>
              <a:chOff x="6775084" y="4253708"/>
              <a:chExt cx="409500" cy="889800"/>
            </a:xfrm>
          </p:grpSpPr>
          <p:sp>
            <p:nvSpPr>
              <p:cNvPr id="65" name="Google Shape;65;p3"/>
              <p:cNvSpPr/>
              <p:nvPr/>
            </p:nvSpPr>
            <p:spPr>
              <a:xfrm>
                <a:off x="6775084"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6775084"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 name="Google Shape;67;p3"/>
            <p:cNvGrpSpPr/>
            <p:nvPr/>
          </p:nvGrpSpPr>
          <p:grpSpPr>
            <a:xfrm>
              <a:off x="7367299" y="3804008"/>
              <a:ext cx="409500" cy="1339500"/>
              <a:chOff x="7367299" y="3804008"/>
              <a:chExt cx="409500" cy="1339500"/>
            </a:xfrm>
          </p:grpSpPr>
          <p:sp>
            <p:nvSpPr>
              <p:cNvPr id="68" name="Google Shape;68;p3"/>
              <p:cNvSpPr/>
              <p:nvPr/>
            </p:nvSpPr>
            <p:spPr>
              <a:xfrm>
                <a:off x="7367299"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7367299"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7367299"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 name="Google Shape;71;p3"/>
            <p:cNvGrpSpPr/>
            <p:nvPr/>
          </p:nvGrpSpPr>
          <p:grpSpPr>
            <a:xfrm>
              <a:off x="7959516" y="3354008"/>
              <a:ext cx="409500" cy="1789500"/>
              <a:chOff x="7959516" y="3354008"/>
              <a:chExt cx="409500" cy="1789500"/>
            </a:xfrm>
          </p:grpSpPr>
          <p:sp>
            <p:nvSpPr>
              <p:cNvPr id="72" name="Google Shape;72;p3"/>
              <p:cNvSpPr/>
              <p:nvPr/>
            </p:nvSpPr>
            <p:spPr>
              <a:xfrm>
                <a:off x="7959516"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7959516" y="3354008"/>
                <a:ext cx="409500" cy="178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7959516"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7959516"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 name="Google Shape;76;p3"/>
            <p:cNvGrpSpPr/>
            <p:nvPr/>
          </p:nvGrpSpPr>
          <p:grpSpPr>
            <a:xfrm>
              <a:off x="8551731" y="2904008"/>
              <a:ext cx="409500" cy="2239500"/>
              <a:chOff x="8551731" y="2904008"/>
              <a:chExt cx="409500" cy="2239500"/>
            </a:xfrm>
          </p:grpSpPr>
          <p:sp>
            <p:nvSpPr>
              <p:cNvPr id="77" name="Google Shape;77;p3"/>
              <p:cNvSpPr/>
              <p:nvPr/>
            </p:nvSpPr>
            <p:spPr>
              <a:xfrm>
                <a:off x="8551731"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8551731" y="3354008"/>
                <a:ext cx="409500" cy="178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8551731"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8551731" y="2904008"/>
                <a:ext cx="409500" cy="22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8551731"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2" name="Google Shape;82;p3"/>
          <p:cNvSpPr txBox="1">
            <a:spLocks noGrp="1"/>
          </p:cNvSpPr>
          <p:nvPr>
            <p:ph type="title"/>
          </p:nvPr>
        </p:nvSpPr>
        <p:spPr>
          <a:xfrm>
            <a:off x="824000" y="1613825"/>
            <a:ext cx="5857800" cy="18729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83" name="Google Shape;83;p3"/>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13"/>
        <p:cNvGrpSpPr/>
        <p:nvPr/>
      </p:nvGrpSpPr>
      <p:grpSpPr>
        <a:xfrm>
          <a:off x="0" y="0"/>
          <a:ext cx="0" cy="0"/>
          <a:chOff x="0" y="0"/>
          <a:chExt cx="0" cy="0"/>
        </a:xfrm>
      </p:grpSpPr>
      <p:sp>
        <p:nvSpPr>
          <p:cNvPr id="314" name="Google Shape;314;p16"/>
          <p:cNvSpPr txBox="1">
            <a:spLocks noGrp="1"/>
          </p:cNvSpPr>
          <p:nvPr>
            <p:ph type="title"/>
          </p:nvPr>
        </p:nvSpPr>
        <p:spPr>
          <a:xfrm>
            <a:off x="508000" y="457200"/>
            <a:ext cx="6447600" cy="990600"/>
          </a:xfrm>
          <a:prstGeom prst="rect">
            <a:avLst/>
          </a:prstGeom>
          <a:noFill/>
          <a:ln>
            <a:noFill/>
          </a:ln>
        </p:spPr>
        <p:txBody>
          <a:bodyPr spcFirstLastPara="1" wrap="square" lIns="68575" tIns="34275" rIns="68575" bIns="34275" anchor="t" anchorCtr="0"/>
          <a:lstStyle>
            <a:lvl1pPr lvl="0" algn="l" rtl="0">
              <a:spcBef>
                <a:spcPts val="0"/>
              </a:spcBef>
              <a:spcAft>
                <a:spcPts val="0"/>
              </a:spcAft>
              <a:buClr>
                <a:schemeClr val="accent1"/>
              </a:buClr>
              <a:buSzPts val="14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15" name="Google Shape;315;p16"/>
          <p:cNvSpPr txBox="1">
            <a:spLocks noGrp="1"/>
          </p:cNvSpPr>
          <p:nvPr>
            <p:ph type="body" idx="1"/>
          </p:nvPr>
        </p:nvSpPr>
        <p:spPr>
          <a:xfrm>
            <a:off x="508000" y="1620442"/>
            <a:ext cx="6447600" cy="2910600"/>
          </a:xfrm>
          <a:prstGeom prst="rect">
            <a:avLst/>
          </a:prstGeom>
          <a:noFill/>
          <a:ln>
            <a:noFill/>
          </a:ln>
        </p:spPr>
        <p:txBody>
          <a:bodyPr spcFirstLastPara="1" wrap="square" lIns="68575" tIns="34275" rIns="68575" bIns="34275" anchor="t" anchorCtr="0"/>
          <a:lstStyle>
            <a:lvl1pPr marL="457200" lvl="0" indent="-298450" algn="l" rtl="0">
              <a:spcBef>
                <a:spcPts val="800"/>
              </a:spcBef>
              <a:spcAft>
                <a:spcPts val="0"/>
              </a:spcAft>
              <a:buSzPts val="1100"/>
              <a:buChar char="▶"/>
              <a:defRPr/>
            </a:lvl1pPr>
            <a:lvl2pPr marL="914400" lvl="1" indent="-298450" algn="l" rtl="0">
              <a:spcBef>
                <a:spcPts val="800"/>
              </a:spcBef>
              <a:spcAft>
                <a:spcPts val="0"/>
              </a:spcAft>
              <a:buSzPts val="1100"/>
              <a:buChar char="▶"/>
              <a:defRPr/>
            </a:lvl2pPr>
            <a:lvl3pPr marL="1371600" lvl="2" indent="-298450" algn="l" rtl="0">
              <a:spcBef>
                <a:spcPts val="800"/>
              </a:spcBef>
              <a:spcAft>
                <a:spcPts val="0"/>
              </a:spcAft>
              <a:buSzPts val="1100"/>
              <a:buChar char="▶"/>
              <a:defRPr/>
            </a:lvl3pPr>
            <a:lvl4pPr marL="1828800" lvl="3" indent="-298450" algn="l" rtl="0">
              <a:spcBef>
                <a:spcPts val="800"/>
              </a:spcBef>
              <a:spcAft>
                <a:spcPts val="0"/>
              </a:spcAft>
              <a:buSzPts val="1100"/>
              <a:buChar char="▶"/>
              <a:defRPr/>
            </a:lvl4pPr>
            <a:lvl5pPr marL="2286000" lvl="4" indent="-298450" algn="l" rtl="0">
              <a:spcBef>
                <a:spcPts val="800"/>
              </a:spcBef>
              <a:spcAft>
                <a:spcPts val="0"/>
              </a:spcAft>
              <a:buSzPts val="1100"/>
              <a:buChar char="▶"/>
              <a:defRPr/>
            </a:lvl5pPr>
            <a:lvl6pPr marL="2743200" lvl="5" indent="-298450" algn="l" rtl="0">
              <a:spcBef>
                <a:spcPts val="800"/>
              </a:spcBef>
              <a:spcAft>
                <a:spcPts val="0"/>
              </a:spcAft>
              <a:buSzPts val="1100"/>
              <a:buChar char="▶"/>
              <a:defRPr/>
            </a:lvl6pPr>
            <a:lvl7pPr marL="3200400" lvl="6" indent="-298450" algn="l" rtl="0">
              <a:spcBef>
                <a:spcPts val="800"/>
              </a:spcBef>
              <a:spcAft>
                <a:spcPts val="0"/>
              </a:spcAft>
              <a:buSzPts val="1100"/>
              <a:buChar char="▶"/>
              <a:defRPr/>
            </a:lvl7pPr>
            <a:lvl8pPr marL="3657600" lvl="7" indent="-298450" algn="l" rtl="0">
              <a:spcBef>
                <a:spcPts val="800"/>
              </a:spcBef>
              <a:spcAft>
                <a:spcPts val="0"/>
              </a:spcAft>
              <a:buSzPts val="1100"/>
              <a:buChar char="▶"/>
              <a:defRPr/>
            </a:lvl8pPr>
            <a:lvl9pPr marL="4114800" lvl="8" indent="-298450" algn="l" rtl="0">
              <a:spcBef>
                <a:spcPts val="800"/>
              </a:spcBef>
              <a:spcAft>
                <a:spcPts val="0"/>
              </a:spcAft>
              <a:buSzPts val="1100"/>
              <a:buChar char="▶"/>
              <a:defRPr/>
            </a:lvl9pPr>
          </a:lstStyle>
          <a:p>
            <a:endParaRPr/>
          </a:p>
        </p:txBody>
      </p:sp>
      <p:sp>
        <p:nvSpPr>
          <p:cNvPr id="316" name="Google Shape;316;p16"/>
          <p:cNvSpPr txBox="1">
            <a:spLocks noGrp="1"/>
          </p:cNvSpPr>
          <p:nvPr>
            <p:ph type="dt" idx="10"/>
          </p:nvPr>
        </p:nvSpPr>
        <p:spPr>
          <a:xfrm>
            <a:off x="5403850" y="4531022"/>
            <a:ext cx="684000" cy="273900"/>
          </a:xfrm>
          <a:prstGeom prst="rect">
            <a:avLst/>
          </a:prstGeom>
          <a:noFill/>
          <a:ln>
            <a:noFill/>
          </a:ln>
        </p:spPr>
        <p:txBody>
          <a:bodyPr spcFirstLastPara="1" wrap="square" lIns="68575" tIns="34275" rIns="68575" bIns="34275" anchor="ctr" anchorCtr="0"/>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17" name="Google Shape;317;p16"/>
          <p:cNvSpPr txBox="1">
            <a:spLocks noGrp="1"/>
          </p:cNvSpPr>
          <p:nvPr>
            <p:ph type="ftr" idx="11"/>
          </p:nvPr>
        </p:nvSpPr>
        <p:spPr>
          <a:xfrm>
            <a:off x="508000" y="4531022"/>
            <a:ext cx="4723200" cy="273900"/>
          </a:xfrm>
          <a:prstGeom prst="rect">
            <a:avLst/>
          </a:prstGeom>
          <a:noFill/>
          <a:ln>
            <a:noFill/>
          </a:ln>
        </p:spPr>
        <p:txBody>
          <a:bodyPr spcFirstLastPara="1" wrap="square" lIns="68575" tIns="34275" rIns="68575" bIns="34275" anchor="ctr" anchorCtr="0"/>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18" name="Google Shape;318;p16"/>
          <p:cNvSpPr txBox="1">
            <a:spLocks noGrp="1"/>
          </p:cNvSpPr>
          <p:nvPr>
            <p:ph type="sldNum" idx="12"/>
          </p:nvPr>
        </p:nvSpPr>
        <p:spPr>
          <a:xfrm>
            <a:off x="6442997" y="4531022"/>
            <a:ext cx="5127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9"/>
        <p:cNvGrpSpPr/>
        <p:nvPr/>
      </p:nvGrpSpPr>
      <p:grpSpPr>
        <a:xfrm>
          <a:off x="0" y="0"/>
          <a:ext cx="0" cy="0"/>
          <a:chOff x="0" y="0"/>
          <a:chExt cx="0" cy="0"/>
        </a:xfrm>
      </p:grpSpPr>
      <p:sp>
        <p:nvSpPr>
          <p:cNvPr id="320" name="Google Shape;320;p17"/>
          <p:cNvSpPr txBox="1">
            <a:spLocks noGrp="1"/>
          </p:cNvSpPr>
          <p:nvPr>
            <p:ph type="title"/>
          </p:nvPr>
        </p:nvSpPr>
        <p:spPr>
          <a:xfrm>
            <a:off x="508001" y="2025650"/>
            <a:ext cx="6447600" cy="1370100"/>
          </a:xfrm>
          <a:prstGeom prst="rect">
            <a:avLst/>
          </a:prstGeom>
          <a:noFill/>
          <a:ln>
            <a:noFill/>
          </a:ln>
        </p:spPr>
        <p:txBody>
          <a:bodyPr spcFirstLastPara="1" wrap="square" lIns="68575" tIns="34275" rIns="68575" bIns="34275" anchor="b" anchorCtr="0"/>
          <a:lstStyle>
            <a:lvl1pPr lvl="0" algn="l" rtl="0">
              <a:spcBef>
                <a:spcPts val="0"/>
              </a:spcBef>
              <a:spcAft>
                <a:spcPts val="0"/>
              </a:spcAft>
              <a:buClr>
                <a:schemeClr val="accent1"/>
              </a:buClr>
              <a:buSzPts val="3000"/>
              <a:buFont typeface="Trebuchet MS"/>
              <a:buNone/>
              <a:defRPr sz="3000" b="0" cap="none"/>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21" name="Google Shape;321;p17"/>
          <p:cNvSpPr txBox="1">
            <a:spLocks noGrp="1"/>
          </p:cNvSpPr>
          <p:nvPr>
            <p:ph type="body" idx="1"/>
          </p:nvPr>
        </p:nvSpPr>
        <p:spPr>
          <a:xfrm>
            <a:off x="508001" y="3395586"/>
            <a:ext cx="6447600" cy="645300"/>
          </a:xfrm>
          <a:prstGeom prst="rect">
            <a:avLst/>
          </a:prstGeom>
          <a:noFill/>
          <a:ln>
            <a:noFill/>
          </a:ln>
        </p:spPr>
        <p:txBody>
          <a:bodyPr spcFirstLastPara="1" wrap="square" lIns="68575" tIns="34275" rIns="68575" bIns="34275" anchor="t" anchorCtr="0"/>
          <a:lstStyle>
            <a:lvl1pPr marL="457200" lvl="0" indent="-228600" algn="l" rtl="0">
              <a:spcBef>
                <a:spcPts val="800"/>
              </a:spcBef>
              <a:spcAft>
                <a:spcPts val="0"/>
              </a:spcAft>
              <a:buSzPts val="1200"/>
              <a:buNone/>
              <a:defRPr sz="1500">
                <a:solidFill>
                  <a:srgbClr val="7F7F7F"/>
                </a:solidFill>
              </a:defRPr>
            </a:lvl1pPr>
            <a:lvl2pPr marL="914400" lvl="1" indent="-228600" algn="l" rtl="0">
              <a:spcBef>
                <a:spcPts val="800"/>
              </a:spcBef>
              <a:spcAft>
                <a:spcPts val="0"/>
              </a:spcAft>
              <a:buSzPts val="1100"/>
              <a:buNone/>
              <a:defRPr sz="1400">
                <a:solidFill>
                  <a:srgbClr val="888888"/>
                </a:solidFill>
              </a:defRPr>
            </a:lvl2pPr>
            <a:lvl3pPr marL="1371600" lvl="2" indent="-228600" algn="l" rtl="0">
              <a:spcBef>
                <a:spcPts val="800"/>
              </a:spcBef>
              <a:spcAft>
                <a:spcPts val="0"/>
              </a:spcAft>
              <a:buSzPts val="1000"/>
              <a:buNone/>
              <a:defRPr sz="1200">
                <a:solidFill>
                  <a:srgbClr val="888888"/>
                </a:solidFill>
              </a:defRPr>
            </a:lvl3pPr>
            <a:lvl4pPr marL="1828800" lvl="3" indent="-228600" algn="l" rtl="0">
              <a:spcBef>
                <a:spcPts val="800"/>
              </a:spcBef>
              <a:spcAft>
                <a:spcPts val="0"/>
              </a:spcAft>
              <a:buSzPts val="800"/>
              <a:buNone/>
              <a:defRPr sz="1100">
                <a:solidFill>
                  <a:srgbClr val="888888"/>
                </a:solidFill>
              </a:defRPr>
            </a:lvl4pPr>
            <a:lvl5pPr marL="2286000" lvl="4" indent="-228600" algn="l" rtl="0">
              <a:spcBef>
                <a:spcPts val="800"/>
              </a:spcBef>
              <a:spcAft>
                <a:spcPts val="0"/>
              </a:spcAft>
              <a:buSzPts val="800"/>
              <a:buNone/>
              <a:defRPr sz="1100">
                <a:solidFill>
                  <a:srgbClr val="888888"/>
                </a:solidFill>
              </a:defRPr>
            </a:lvl5pPr>
            <a:lvl6pPr marL="2743200" lvl="5" indent="-228600" algn="l" rtl="0">
              <a:spcBef>
                <a:spcPts val="800"/>
              </a:spcBef>
              <a:spcAft>
                <a:spcPts val="0"/>
              </a:spcAft>
              <a:buSzPts val="800"/>
              <a:buNone/>
              <a:defRPr sz="1100">
                <a:solidFill>
                  <a:srgbClr val="888888"/>
                </a:solidFill>
              </a:defRPr>
            </a:lvl6pPr>
            <a:lvl7pPr marL="3200400" lvl="6" indent="-228600" algn="l" rtl="0">
              <a:spcBef>
                <a:spcPts val="800"/>
              </a:spcBef>
              <a:spcAft>
                <a:spcPts val="0"/>
              </a:spcAft>
              <a:buSzPts val="800"/>
              <a:buNone/>
              <a:defRPr sz="1100">
                <a:solidFill>
                  <a:srgbClr val="888888"/>
                </a:solidFill>
              </a:defRPr>
            </a:lvl7pPr>
            <a:lvl8pPr marL="3657600" lvl="7" indent="-228600" algn="l" rtl="0">
              <a:spcBef>
                <a:spcPts val="800"/>
              </a:spcBef>
              <a:spcAft>
                <a:spcPts val="0"/>
              </a:spcAft>
              <a:buSzPts val="800"/>
              <a:buNone/>
              <a:defRPr sz="1100">
                <a:solidFill>
                  <a:srgbClr val="888888"/>
                </a:solidFill>
              </a:defRPr>
            </a:lvl8pPr>
            <a:lvl9pPr marL="4114800" lvl="8" indent="-228600" algn="l" rtl="0">
              <a:spcBef>
                <a:spcPts val="800"/>
              </a:spcBef>
              <a:spcAft>
                <a:spcPts val="0"/>
              </a:spcAft>
              <a:buSzPts val="800"/>
              <a:buNone/>
              <a:defRPr sz="1100">
                <a:solidFill>
                  <a:srgbClr val="888888"/>
                </a:solidFill>
              </a:defRPr>
            </a:lvl9pPr>
          </a:lstStyle>
          <a:p>
            <a:endParaRPr/>
          </a:p>
        </p:txBody>
      </p:sp>
      <p:sp>
        <p:nvSpPr>
          <p:cNvPr id="322" name="Google Shape;322;p17"/>
          <p:cNvSpPr txBox="1">
            <a:spLocks noGrp="1"/>
          </p:cNvSpPr>
          <p:nvPr>
            <p:ph type="dt" idx="10"/>
          </p:nvPr>
        </p:nvSpPr>
        <p:spPr>
          <a:xfrm>
            <a:off x="5403850" y="4531022"/>
            <a:ext cx="684000" cy="273900"/>
          </a:xfrm>
          <a:prstGeom prst="rect">
            <a:avLst/>
          </a:prstGeom>
          <a:noFill/>
          <a:ln>
            <a:noFill/>
          </a:ln>
        </p:spPr>
        <p:txBody>
          <a:bodyPr spcFirstLastPara="1" wrap="square" lIns="68575" tIns="34275" rIns="68575" bIns="34275" anchor="ctr" anchorCtr="0"/>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23" name="Google Shape;323;p17"/>
          <p:cNvSpPr txBox="1">
            <a:spLocks noGrp="1"/>
          </p:cNvSpPr>
          <p:nvPr>
            <p:ph type="ftr" idx="11"/>
          </p:nvPr>
        </p:nvSpPr>
        <p:spPr>
          <a:xfrm>
            <a:off x="508000" y="4531022"/>
            <a:ext cx="4723200" cy="273900"/>
          </a:xfrm>
          <a:prstGeom prst="rect">
            <a:avLst/>
          </a:prstGeom>
          <a:noFill/>
          <a:ln>
            <a:noFill/>
          </a:ln>
        </p:spPr>
        <p:txBody>
          <a:bodyPr spcFirstLastPara="1" wrap="square" lIns="68575" tIns="34275" rIns="68575" bIns="34275" anchor="ctr" anchorCtr="0"/>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24" name="Google Shape;324;p17"/>
          <p:cNvSpPr txBox="1">
            <a:spLocks noGrp="1"/>
          </p:cNvSpPr>
          <p:nvPr>
            <p:ph type="sldNum" idx="12"/>
          </p:nvPr>
        </p:nvSpPr>
        <p:spPr>
          <a:xfrm>
            <a:off x="6442997" y="4531022"/>
            <a:ext cx="5127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25"/>
        <p:cNvGrpSpPr/>
        <p:nvPr/>
      </p:nvGrpSpPr>
      <p:grpSpPr>
        <a:xfrm>
          <a:off x="0" y="0"/>
          <a:ext cx="0" cy="0"/>
          <a:chOff x="0" y="0"/>
          <a:chExt cx="0" cy="0"/>
        </a:xfrm>
      </p:grpSpPr>
      <p:sp>
        <p:nvSpPr>
          <p:cNvPr id="326" name="Google Shape;326;p18"/>
          <p:cNvSpPr txBox="1">
            <a:spLocks noGrp="1"/>
          </p:cNvSpPr>
          <p:nvPr>
            <p:ph type="title"/>
          </p:nvPr>
        </p:nvSpPr>
        <p:spPr>
          <a:xfrm>
            <a:off x="508000" y="457200"/>
            <a:ext cx="6447600" cy="990600"/>
          </a:xfrm>
          <a:prstGeom prst="rect">
            <a:avLst/>
          </a:prstGeom>
          <a:noFill/>
          <a:ln>
            <a:noFill/>
          </a:ln>
        </p:spPr>
        <p:txBody>
          <a:bodyPr spcFirstLastPara="1" wrap="square" lIns="68575" tIns="34275" rIns="68575" bIns="34275" anchor="t" anchorCtr="0"/>
          <a:lstStyle>
            <a:lvl1pPr lvl="0" algn="l" rtl="0">
              <a:spcBef>
                <a:spcPts val="0"/>
              </a:spcBef>
              <a:spcAft>
                <a:spcPts val="0"/>
              </a:spcAft>
              <a:buClr>
                <a:schemeClr val="accent1"/>
              </a:buClr>
              <a:buSzPts val="14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27" name="Google Shape;327;p18"/>
          <p:cNvSpPr txBox="1">
            <a:spLocks noGrp="1"/>
          </p:cNvSpPr>
          <p:nvPr>
            <p:ph type="body" idx="1"/>
          </p:nvPr>
        </p:nvSpPr>
        <p:spPr>
          <a:xfrm>
            <a:off x="508000" y="1620442"/>
            <a:ext cx="3138000" cy="2910600"/>
          </a:xfrm>
          <a:prstGeom prst="rect">
            <a:avLst/>
          </a:prstGeom>
          <a:noFill/>
          <a:ln>
            <a:noFill/>
          </a:ln>
        </p:spPr>
        <p:txBody>
          <a:bodyPr spcFirstLastPara="1" wrap="square" lIns="68575" tIns="34275" rIns="68575" bIns="34275" anchor="t" anchorCtr="0"/>
          <a:lstStyle>
            <a:lvl1pPr marL="457200" lvl="0" indent="-298450" algn="l" rtl="0">
              <a:spcBef>
                <a:spcPts val="800"/>
              </a:spcBef>
              <a:spcAft>
                <a:spcPts val="0"/>
              </a:spcAft>
              <a:buSzPts val="1100"/>
              <a:buChar char="▶"/>
              <a:defRPr/>
            </a:lvl1pPr>
            <a:lvl2pPr marL="914400" lvl="1" indent="-298450" algn="l" rtl="0">
              <a:spcBef>
                <a:spcPts val="800"/>
              </a:spcBef>
              <a:spcAft>
                <a:spcPts val="0"/>
              </a:spcAft>
              <a:buSzPts val="1100"/>
              <a:buChar char="▶"/>
              <a:defRPr/>
            </a:lvl2pPr>
            <a:lvl3pPr marL="1371600" lvl="2" indent="-298450" algn="l" rtl="0">
              <a:spcBef>
                <a:spcPts val="800"/>
              </a:spcBef>
              <a:spcAft>
                <a:spcPts val="0"/>
              </a:spcAft>
              <a:buSzPts val="1100"/>
              <a:buChar char="▶"/>
              <a:defRPr/>
            </a:lvl3pPr>
            <a:lvl4pPr marL="1828800" lvl="3" indent="-298450" algn="l" rtl="0">
              <a:spcBef>
                <a:spcPts val="800"/>
              </a:spcBef>
              <a:spcAft>
                <a:spcPts val="0"/>
              </a:spcAft>
              <a:buSzPts val="1100"/>
              <a:buChar char="▶"/>
              <a:defRPr/>
            </a:lvl4pPr>
            <a:lvl5pPr marL="2286000" lvl="4" indent="-298450" algn="l" rtl="0">
              <a:spcBef>
                <a:spcPts val="800"/>
              </a:spcBef>
              <a:spcAft>
                <a:spcPts val="0"/>
              </a:spcAft>
              <a:buSzPts val="1100"/>
              <a:buChar char="▶"/>
              <a:defRPr/>
            </a:lvl5pPr>
            <a:lvl6pPr marL="2743200" lvl="5" indent="-298450" algn="l" rtl="0">
              <a:spcBef>
                <a:spcPts val="800"/>
              </a:spcBef>
              <a:spcAft>
                <a:spcPts val="0"/>
              </a:spcAft>
              <a:buSzPts val="1100"/>
              <a:buChar char="▶"/>
              <a:defRPr/>
            </a:lvl6pPr>
            <a:lvl7pPr marL="3200400" lvl="6" indent="-298450" algn="l" rtl="0">
              <a:spcBef>
                <a:spcPts val="800"/>
              </a:spcBef>
              <a:spcAft>
                <a:spcPts val="0"/>
              </a:spcAft>
              <a:buSzPts val="1100"/>
              <a:buChar char="▶"/>
              <a:defRPr/>
            </a:lvl7pPr>
            <a:lvl8pPr marL="3657600" lvl="7" indent="-298450" algn="l" rtl="0">
              <a:spcBef>
                <a:spcPts val="800"/>
              </a:spcBef>
              <a:spcAft>
                <a:spcPts val="0"/>
              </a:spcAft>
              <a:buSzPts val="1100"/>
              <a:buChar char="▶"/>
              <a:defRPr/>
            </a:lvl8pPr>
            <a:lvl9pPr marL="4114800" lvl="8" indent="-298450" algn="l" rtl="0">
              <a:spcBef>
                <a:spcPts val="800"/>
              </a:spcBef>
              <a:spcAft>
                <a:spcPts val="0"/>
              </a:spcAft>
              <a:buSzPts val="1100"/>
              <a:buChar char="▶"/>
              <a:defRPr/>
            </a:lvl9pPr>
          </a:lstStyle>
          <a:p>
            <a:endParaRPr/>
          </a:p>
        </p:txBody>
      </p:sp>
      <p:sp>
        <p:nvSpPr>
          <p:cNvPr id="328" name="Google Shape;328;p18"/>
          <p:cNvSpPr txBox="1">
            <a:spLocks noGrp="1"/>
          </p:cNvSpPr>
          <p:nvPr>
            <p:ph type="body" idx="2"/>
          </p:nvPr>
        </p:nvSpPr>
        <p:spPr>
          <a:xfrm>
            <a:off x="3817477" y="1620442"/>
            <a:ext cx="3138000" cy="2910600"/>
          </a:xfrm>
          <a:prstGeom prst="rect">
            <a:avLst/>
          </a:prstGeom>
          <a:noFill/>
          <a:ln>
            <a:noFill/>
          </a:ln>
        </p:spPr>
        <p:txBody>
          <a:bodyPr spcFirstLastPara="1" wrap="square" lIns="68575" tIns="34275" rIns="68575" bIns="34275" anchor="t" anchorCtr="0"/>
          <a:lstStyle>
            <a:lvl1pPr marL="457200" lvl="0" indent="-298450" algn="l" rtl="0">
              <a:spcBef>
                <a:spcPts val="800"/>
              </a:spcBef>
              <a:spcAft>
                <a:spcPts val="0"/>
              </a:spcAft>
              <a:buSzPts val="1100"/>
              <a:buChar char="▶"/>
              <a:defRPr/>
            </a:lvl1pPr>
            <a:lvl2pPr marL="914400" lvl="1" indent="-298450" algn="l" rtl="0">
              <a:spcBef>
                <a:spcPts val="800"/>
              </a:spcBef>
              <a:spcAft>
                <a:spcPts val="0"/>
              </a:spcAft>
              <a:buSzPts val="1100"/>
              <a:buChar char="▶"/>
              <a:defRPr/>
            </a:lvl2pPr>
            <a:lvl3pPr marL="1371600" lvl="2" indent="-298450" algn="l" rtl="0">
              <a:spcBef>
                <a:spcPts val="800"/>
              </a:spcBef>
              <a:spcAft>
                <a:spcPts val="0"/>
              </a:spcAft>
              <a:buSzPts val="1100"/>
              <a:buChar char="▶"/>
              <a:defRPr/>
            </a:lvl3pPr>
            <a:lvl4pPr marL="1828800" lvl="3" indent="-298450" algn="l" rtl="0">
              <a:spcBef>
                <a:spcPts val="800"/>
              </a:spcBef>
              <a:spcAft>
                <a:spcPts val="0"/>
              </a:spcAft>
              <a:buSzPts val="1100"/>
              <a:buChar char="▶"/>
              <a:defRPr/>
            </a:lvl4pPr>
            <a:lvl5pPr marL="2286000" lvl="4" indent="-298450" algn="l" rtl="0">
              <a:spcBef>
                <a:spcPts val="800"/>
              </a:spcBef>
              <a:spcAft>
                <a:spcPts val="0"/>
              </a:spcAft>
              <a:buSzPts val="1100"/>
              <a:buChar char="▶"/>
              <a:defRPr/>
            </a:lvl5pPr>
            <a:lvl6pPr marL="2743200" lvl="5" indent="-298450" algn="l" rtl="0">
              <a:spcBef>
                <a:spcPts val="800"/>
              </a:spcBef>
              <a:spcAft>
                <a:spcPts val="0"/>
              </a:spcAft>
              <a:buSzPts val="1100"/>
              <a:buChar char="▶"/>
              <a:defRPr/>
            </a:lvl6pPr>
            <a:lvl7pPr marL="3200400" lvl="6" indent="-298450" algn="l" rtl="0">
              <a:spcBef>
                <a:spcPts val="800"/>
              </a:spcBef>
              <a:spcAft>
                <a:spcPts val="0"/>
              </a:spcAft>
              <a:buSzPts val="1100"/>
              <a:buChar char="▶"/>
              <a:defRPr/>
            </a:lvl7pPr>
            <a:lvl8pPr marL="3657600" lvl="7" indent="-298450" algn="l" rtl="0">
              <a:spcBef>
                <a:spcPts val="800"/>
              </a:spcBef>
              <a:spcAft>
                <a:spcPts val="0"/>
              </a:spcAft>
              <a:buSzPts val="1100"/>
              <a:buChar char="▶"/>
              <a:defRPr/>
            </a:lvl8pPr>
            <a:lvl9pPr marL="4114800" lvl="8" indent="-298450" algn="l" rtl="0">
              <a:spcBef>
                <a:spcPts val="800"/>
              </a:spcBef>
              <a:spcAft>
                <a:spcPts val="0"/>
              </a:spcAft>
              <a:buSzPts val="1100"/>
              <a:buChar char="▶"/>
              <a:defRPr/>
            </a:lvl9pPr>
          </a:lstStyle>
          <a:p>
            <a:endParaRPr/>
          </a:p>
        </p:txBody>
      </p:sp>
      <p:sp>
        <p:nvSpPr>
          <p:cNvPr id="329" name="Google Shape;329;p18"/>
          <p:cNvSpPr txBox="1">
            <a:spLocks noGrp="1"/>
          </p:cNvSpPr>
          <p:nvPr>
            <p:ph type="dt" idx="10"/>
          </p:nvPr>
        </p:nvSpPr>
        <p:spPr>
          <a:xfrm>
            <a:off x="5403850" y="4531022"/>
            <a:ext cx="684000" cy="273900"/>
          </a:xfrm>
          <a:prstGeom prst="rect">
            <a:avLst/>
          </a:prstGeom>
          <a:noFill/>
          <a:ln>
            <a:noFill/>
          </a:ln>
        </p:spPr>
        <p:txBody>
          <a:bodyPr spcFirstLastPara="1" wrap="square" lIns="68575" tIns="34275" rIns="68575" bIns="34275" anchor="ctr" anchorCtr="0"/>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30" name="Google Shape;330;p18"/>
          <p:cNvSpPr txBox="1">
            <a:spLocks noGrp="1"/>
          </p:cNvSpPr>
          <p:nvPr>
            <p:ph type="ftr" idx="11"/>
          </p:nvPr>
        </p:nvSpPr>
        <p:spPr>
          <a:xfrm>
            <a:off x="508000" y="4531022"/>
            <a:ext cx="4723200" cy="273900"/>
          </a:xfrm>
          <a:prstGeom prst="rect">
            <a:avLst/>
          </a:prstGeom>
          <a:noFill/>
          <a:ln>
            <a:noFill/>
          </a:ln>
        </p:spPr>
        <p:txBody>
          <a:bodyPr spcFirstLastPara="1" wrap="square" lIns="68575" tIns="34275" rIns="68575" bIns="34275" anchor="ctr" anchorCtr="0"/>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31" name="Google Shape;331;p18"/>
          <p:cNvSpPr txBox="1">
            <a:spLocks noGrp="1"/>
          </p:cNvSpPr>
          <p:nvPr>
            <p:ph type="sldNum" idx="12"/>
          </p:nvPr>
        </p:nvSpPr>
        <p:spPr>
          <a:xfrm>
            <a:off x="6442997" y="4531022"/>
            <a:ext cx="5127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32"/>
        <p:cNvGrpSpPr/>
        <p:nvPr/>
      </p:nvGrpSpPr>
      <p:grpSpPr>
        <a:xfrm>
          <a:off x="0" y="0"/>
          <a:ext cx="0" cy="0"/>
          <a:chOff x="0" y="0"/>
          <a:chExt cx="0" cy="0"/>
        </a:xfrm>
      </p:grpSpPr>
      <p:sp>
        <p:nvSpPr>
          <p:cNvPr id="333" name="Google Shape;333;p19"/>
          <p:cNvSpPr txBox="1">
            <a:spLocks noGrp="1"/>
          </p:cNvSpPr>
          <p:nvPr>
            <p:ph type="title"/>
          </p:nvPr>
        </p:nvSpPr>
        <p:spPr>
          <a:xfrm>
            <a:off x="508000" y="457200"/>
            <a:ext cx="6447600" cy="990600"/>
          </a:xfrm>
          <a:prstGeom prst="rect">
            <a:avLst/>
          </a:prstGeom>
          <a:noFill/>
          <a:ln>
            <a:noFill/>
          </a:ln>
        </p:spPr>
        <p:txBody>
          <a:bodyPr spcFirstLastPara="1" wrap="square" lIns="68575" tIns="34275" rIns="68575" bIns="34275" anchor="t" anchorCtr="0"/>
          <a:lstStyle>
            <a:lvl1pPr lvl="0" algn="l" rtl="0">
              <a:spcBef>
                <a:spcPts val="0"/>
              </a:spcBef>
              <a:spcAft>
                <a:spcPts val="0"/>
              </a:spcAft>
              <a:buClr>
                <a:schemeClr val="accent1"/>
              </a:buClr>
              <a:buSzPts val="2700"/>
              <a:buFont typeface="Trebuchet MS"/>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34" name="Google Shape;334;p19"/>
          <p:cNvSpPr txBox="1">
            <a:spLocks noGrp="1"/>
          </p:cNvSpPr>
          <p:nvPr>
            <p:ph type="body" idx="1"/>
          </p:nvPr>
        </p:nvSpPr>
        <p:spPr>
          <a:xfrm>
            <a:off x="506809" y="1620737"/>
            <a:ext cx="3139200" cy="432300"/>
          </a:xfrm>
          <a:prstGeom prst="rect">
            <a:avLst/>
          </a:prstGeom>
          <a:noFill/>
          <a:ln>
            <a:noFill/>
          </a:ln>
        </p:spPr>
        <p:txBody>
          <a:bodyPr spcFirstLastPara="1" wrap="square" lIns="68575" tIns="34275" rIns="68575" bIns="34275" anchor="b" anchorCtr="0"/>
          <a:lstStyle>
            <a:lvl1pPr marL="457200" lvl="0" indent="-228600" algn="l" rtl="0">
              <a:spcBef>
                <a:spcPts val="800"/>
              </a:spcBef>
              <a:spcAft>
                <a:spcPts val="0"/>
              </a:spcAft>
              <a:buSzPts val="1400"/>
              <a:buNone/>
              <a:defRPr sz="1800" b="0"/>
            </a:lvl1pPr>
            <a:lvl2pPr marL="914400" lvl="1" indent="-228600" algn="l" rtl="0">
              <a:spcBef>
                <a:spcPts val="800"/>
              </a:spcBef>
              <a:spcAft>
                <a:spcPts val="0"/>
              </a:spcAft>
              <a:buSzPts val="1200"/>
              <a:buNone/>
              <a:defRPr sz="1500" b="1"/>
            </a:lvl2pPr>
            <a:lvl3pPr marL="1371600" lvl="2" indent="-228600" algn="l" rtl="0">
              <a:spcBef>
                <a:spcPts val="800"/>
              </a:spcBef>
              <a:spcAft>
                <a:spcPts val="0"/>
              </a:spcAft>
              <a:buSzPts val="1100"/>
              <a:buNone/>
              <a:defRPr sz="1400" b="1"/>
            </a:lvl3pPr>
            <a:lvl4pPr marL="1828800" lvl="3" indent="-228600" algn="l" rtl="0">
              <a:spcBef>
                <a:spcPts val="800"/>
              </a:spcBef>
              <a:spcAft>
                <a:spcPts val="0"/>
              </a:spcAft>
              <a:buSzPts val="1000"/>
              <a:buNone/>
              <a:defRPr sz="1200" b="1"/>
            </a:lvl4pPr>
            <a:lvl5pPr marL="2286000" lvl="4" indent="-228600" algn="l" rtl="0">
              <a:spcBef>
                <a:spcPts val="800"/>
              </a:spcBef>
              <a:spcAft>
                <a:spcPts val="0"/>
              </a:spcAft>
              <a:buSzPts val="1000"/>
              <a:buNone/>
              <a:defRPr sz="1200" b="1"/>
            </a:lvl5pPr>
            <a:lvl6pPr marL="2743200" lvl="5" indent="-228600" algn="l" rtl="0">
              <a:spcBef>
                <a:spcPts val="800"/>
              </a:spcBef>
              <a:spcAft>
                <a:spcPts val="0"/>
              </a:spcAft>
              <a:buSzPts val="1000"/>
              <a:buNone/>
              <a:defRPr sz="1200" b="1"/>
            </a:lvl6pPr>
            <a:lvl7pPr marL="3200400" lvl="6" indent="-228600" algn="l" rtl="0">
              <a:spcBef>
                <a:spcPts val="800"/>
              </a:spcBef>
              <a:spcAft>
                <a:spcPts val="0"/>
              </a:spcAft>
              <a:buSzPts val="1000"/>
              <a:buNone/>
              <a:defRPr sz="1200" b="1"/>
            </a:lvl7pPr>
            <a:lvl8pPr marL="3657600" lvl="7" indent="-228600" algn="l" rtl="0">
              <a:spcBef>
                <a:spcPts val="800"/>
              </a:spcBef>
              <a:spcAft>
                <a:spcPts val="0"/>
              </a:spcAft>
              <a:buSzPts val="1000"/>
              <a:buNone/>
              <a:defRPr sz="1200" b="1"/>
            </a:lvl8pPr>
            <a:lvl9pPr marL="4114800" lvl="8" indent="-228600" algn="l" rtl="0">
              <a:spcBef>
                <a:spcPts val="800"/>
              </a:spcBef>
              <a:spcAft>
                <a:spcPts val="0"/>
              </a:spcAft>
              <a:buSzPts val="1000"/>
              <a:buNone/>
              <a:defRPr sz="1200" b="1"/>
            </a:lvl9pPr>
          </a:lstStyle>
          <a:p>
            <a:endParaRPr/>
          </a:p>
        </p:txBody>
      </p:sp>
      <p:sp>
        <p:nvSpPr>
          <p:cNvPr id="335" name="Google Shape;335;p19"/>
          <p:cNvSpPr txBox="1">
            <a:spLocks noGrp="1"/>
          </p:cNvSpPr>
          <p:nvPr>
            <p:ph type="body" idx="2"/>
          </p:nvPr>
        </p:nvSpPr>
        <p:spPr>
          <a:xfrm>
            <a:off x="506809" y="2052934"/>
            <a:ext cx="3139200" cy="2478000"/>
          </a:xfrm>
          <a:prstGeom prst="rect">
            <a:avLst/>
          </a:prstGeom>
          <a:noFill/>
          <a:ln>
            <a:noFill/>
          </a:ln>
        </p:spPr>
        <p:txBody>
          <a:bodyPr spcFirstLastPara="1" wrap="square" lIns="68575" tIns="34275" rIns="68575" bIns="34275" anchor="t" anchorCtr="0"/>
          <a:lstStyle>
            <a:lvl1pPr marL="457200" lvl="0" indent="-298450" algn="l" rtl="0">
              <a:spcBef>
                <a:spcPts val="800"/>
              </a:spcBef>
              <a:spcAft>
                <a:spcPts val="0"/>
              </a:spcAft>
              <a:buSzPts val="1100"/>
              <a:buChar char="▶"/>
              <a:defRPr/>
            </a:lvl1pPr>
            <a:lvl2pPr marL="914400" lvl="1" indent="-298450" algn="l" rtl="0">
              <a:spcBef>
                <a:spcPts val="800"/>
              </a:spcBef>
              <a:spcAft>
                <a:spcPts val="0"/>
              </a:spcAft>
              <a:buSzPts val="1100"/>
              <a:buChar char="▶"/>
              <a:defRPr/>
            </a:lvl2pPr>
            <a:lvl3pPr marL="1371600" lvl="2" indent="-298450" algn="l" rtl="0">
              <a:spcBef>
                <a:spcPts val="800"/>
              </a:spcBef>
              <a:spcAft>
                <a:spcPts val="0"/>
              </a:spcAft>
              <a:buSzPts val="1100"/>
              <a:buChar char="▶"/>
              <a:defRPr/>
            </a:lvl3pPr>
            <a:lvl4pPr marL="1828800" lvl="3" indent="-298450" algn="l" rtl="0">
              <a:spcBef>
                <a:spcPts val="800"/>
              </a:spcBef>
              <a:spcAft>
                <a:spcPts val="0"/>
              </a:spcAft>
              <a:buSzPts val="1100"/>
              <a:buChar char="▶"/>
              <a:defRPr/>
            </a:lvl4pPr>
            <a:lvl5pPr marL="2286000" lvl="4" indent="-298450" algn="l" rtl="0">
              <a:spcBef>
                <a:spcPts val="800"/>
              </a:spcBef>
              <a:spcAft>
                <a:spcPts val="0"/>
              </a:spcAft>
              <a:buSzPts val="1100"/>
              <a:buChar char="▶"/>
              <a:defRPr/>
            </a:lvl5pPr>
            <a:lvl6pPr marL="2743200" lvl="5" indent="-298450" algn="l" rtl="0">
              <a:spcBef>
                <a:spcPts val="800"/>
              </a:spcBef>
              <a:spcAft>
                <a:spcPts val="0"/>
              </a:spcAft>
              <a:buSzPts val="1100"/>
              <a:buChar char="▶"/>
              <a:defRPr/>
            </a:lvl6pPr>
            <a:lvl7pPr marL="3200400" lvl="6" indent="-298450" algn="l" rtl="0">
              <a:spcBef>
                <a:spcPts val="800"/>
              </a:spcBef>
              <a:spcAft>
                <a:spcPts val="0"/>
              </a:spcAft>
              <a:buSzPts val="1100"/>
              <a:buChar char="▶"/>
              <a:defRPr/>
            </a:lvl7pPr>
            <a:lvl8pPr marL="3657600" lvl="7" indent="-298450" algn="l" rtl="0">
              <a:spcBef>
                <a:spcPts val="800"/>
              </a:spcBef>
              <a:spcAft>
                <a:spcPts val="0"/>
              </a:spcAft>
              <a:buSzPts val="1100"/>
              <a:buChar char="▶"/>
              <a:defRPr/>
            </a:lvl8pPr>
            <a:lvl9pPr marL="4114800" lvl="8" indent="-298450" algn="l" rtl="0">
              <a:spcBef>
                <a:spcPts val="800"/>
              </a:spcBef>
              <a:spcAft>
                <a:spcPts val="0"/>
              </a:spcAft>
              <a:buSzPts val="1100"/>
              <a:buChar char="▶"/>
              <a:defRPr/>
            </a:lvl9pPr>
          </a:lstStyle>
          <a:p>
            <a:endParaRPr/>
          </a:p>
        </p:txBody>
      </p:sp>
      <p:sp>
        <p:nvSpPr>
          <p:cNvPr id="336" name="Google Shape;336;p19"/>
          <p:cNvSpPr txBox="1">
            <a:spLocks noGrp="1"/>
          </p:cNvSpPr>
          <p:nvPr>
            <p:ph type="body" idx="3"/>
          </p:nvPr>
        </p:nvSpPr>
        <p:spPr>
          <a:xfrm>
            <a:off x="3816287" y="1620737"/>
            <a:ext cx="3139200" cy="432300"/>
          </a:xfrm>
          <a:prstGeom prst="rect">
            <a:avLst/>
          </a:prstGeom>
          <a:noFill/>
          <a:ln>
            <a:noFill/>
          </a:ln>
        </p:spPr>
        <p:txBody>
          <a:bodyPr spcFirstLastPara="1" wrap="square" lIns="68575" tIns="34275" rIns="68575" bIns="34275" anchor="b" anchorCtr="0"/>
          <a:lstStyle>
            <a:lvl1pPr marL="457200" lvl="0" indent="-228600" algn="l" rtl="0">
              <a:spcBef>
                <a:spcPts val="800"/>
              </a:spcBef>
              <a:spcAft>
                <a:spcPts val="0"/>
              </a:spcAft>
              <a:buSzPts val="1400"/>
              <a:buNone/>
              <a:defRPr sz="1800" b="0"/>
            </a:lvl1pPr>
            <a:lvl2pPr marL="914400" lvl="1" indent="-228600" algn="l" rtl="0">
              <a:spcBef>
                <a:spcPts val="800"/>
              </a:spcBef>
              <a:spcAft>
                <a:spcPts val="0"/>
              </a:spcAft>
              <a:buSzPts val="1200"/>
              <a:buNone/>
              <a:defRPr sz="1500" b="1"/>
            </a:lvl2pPr>
            <a:lvl3pPr marL="1371600" lvl="2" indent="-228600" algn="l" rtl="0">
              <a:spcBef>
                <a:spcPts val="800"/>
              </a:spcBef>
              <a:spcAft>
                <a:spcPts val="0"/>
              </a:spcAft>
              <a:buSzPts val="1100"/>
              <a:buNone/>
              <a:defRPr sz="1400" b="1"/>
            </a:lvl3pPr>
            <a:lvl4pPr marL="1828800" lvl="3" indent="-228600" algn="l" rtl="0">
              <a:spcBef>
                <a:spcPts val="800"/>
              </a:spcBef>
              <a:spcAft>
                <a:spcPts val="0"/>
              </a:spcAft>
              <a:buSzPts val="1000"/>
              <a:buNone/>
              <a:defRPr sz="1200" b="1"/>
            </a:lvl4pPr>
            <a:lvl5pPr marL="2286000" lvl="4" indent="-228600" algn="l" rtl="0">
              <a:spcBef>
                <a:spcPts val="800"/>
              </a:spcBef>
              <a:spcAft>
                <a:spcPts val="0"/>
              </a:spcAft>
              <a:buSzPts val="1000"/>
              <a:buNone/>
              <a:defRPr sz="1200" b="1"/>
            </a:lvl5pPr>
            <a:lvl6pPr marL="2743200" lvl="5" indent="-228600" algn="l" rtl="0">
              <a:spcBef>
                <a:spcPts val="800"/>
              </a:spcBef>
              <a:spcAft>
                <a:spcPts val="0"/>
              </a:spcAft>
              <a:buSzPts val="1000"/>
              <a:buNone/>
              <a:defRPr sz="1200" b="1"/>
            </a:lvl6pPr>
            <a:lvl7pPr marL="3200400" lvl="6" indent="-228600" algn="l" rtl="0">
              <a:spcBef>
                <a:spcPts val="800"/>
              </a:spcBef>
              <a:spcAft>
                <a:spcPts val="0"/>
              </a:spcAft>
              <a:buSzPts val="1000"/>
              <a:buNone/>
              <a:defRPr sz="1200" b="1"/>
            </a:lvl7pPr>
            <a:lvl8pPr marL="3657600" lvl="7" indent="-228600" algn="l" rtl="0">
              <a:spcBef>
                <a:spcPts val="800"/>
              </a:spcBef>
              <a:spcAft>
                <a:spcPts val="0"/>
              </a:spcAft>
              <a:buSzPts val="1000"/>
              <a:buNone/>
              <a:defRPr sz="1200" b="1"/>
            </a:lvl8pPr>
            <a:lvl9pPr marL="4114800" lvl="8" indent="-228600" algn="l" rtl="0">
              <a:spcBef>
                <a:spcPts val="800"/>
              </a:spcBef>
              <a:spcAft>
                <a:spcPts val="0"/>
              </a:spcAft>
              <a:buSzPts val="1000"/>
              <a:buNone/>
              <a:defRPr sz="1200" b="1"/>
            </a:lvl9pPr>
          </a:lstStyle>
          <a:p>
            <a:endParaRPr/>
          </a:p>
        </p:txBody>
      </p:sp>
      <p:sp>
        <p:nvSpPr>
          <p:cNvPr id="337" name="Google Shape;337;p19"/>
          <p:cNvSpPr txBox="1">
            <a:spLocks noGrp="1"/>
          </p:cNvSpPr>
          <p:nvPr>
            <p:ph type="body" idx="4"/>
          </p:nvPr>
        </p:nvSpPr>
        <p:spPr>
          <a:xfrm>
            <a:off x="3816288" y="2052934"/>
            <a:ext cx="3139200" cy="2478000"/>
          </a:xfrm>
          <a:prstGeom prst="rect">
            <a:avLst/>
          </a:prstGeom>
          <a:noFill/>
          <a:ln>
            <a:noFill/>
          </a:ln>
        </p:spPr>
        <p:txBody>
          <a:bodyPr spcFirstLastPara="1" wrap="square" lIns="68575" tIns="34275" rIns="68575" bIns="34275" anchor="t" anchorCtr="0"/>
          <a:lstStyle>
            <a:lvl1pPr marL="457200" lvl="0" indent="-298450" algn="l" rtl="0">
              <a:spcBef>
                <a:spcPts val="800"/>
              </a:spcBef>
              <a:spcAft>
                <a:spcPts val="0"/>
              </a:spcAft>
              <a:buSzPts val="1100"/>
              <a:buChar char="▶"/>
              <a:defRPr/>
            </a:lvl1pPr>
            <a:lvl2pPr marL="914400" lvl="1" indent="-298450" algn="l" rtl="0">
              <a:spcBef>
                <a:spcPts val="800"/>
              </a:spcBef>
              <a:spcAft>
                <a:spcPts val="0"/>
              </a:spcAft>
              <a:buSzPts val="1100"/>
              <a:buChar char="▶"/>
              <a:defRPr/>
            </a:lvl2pPr>
            <a:lvl3pPr marL="1371600" lvl="2" indent="-298450" algn="l" rtl="0">
              <a:spcBef>
                <a:spcPts val="800"/>
              </a:spcBef>
              <a:spcAft>
                <a:spcPts val="0"/>
              </a:spcAft>
              <a:buSzPts val="1100"/>
              <a:buChar char="▶"/>
              <a:defRPr/>
            </a:lvl3pPr>
            <a:lvl4pPr marL="1828800" lvl="3" indent="-298450" algn="l" rtl="0">
              <a:spcBef>
                <a:spcPts val="800"/>
              </a:spcBef>
              <a:spcAft>
                <a:spcPts val="0"/>
              </a:spcAft>
              <a:buSzPts val="1100"/>
              <a:buChar char="▶"/>
              <a:defRPr/>
            </a:lvl4pPr>
            <a:lvl5pPr marL="2286000" lvl="4" indent="-298450" algn="l" rtl="0">
              <a:spcBef>
                <a:spcPts val="800"/>
              </a:spcBef>
              <a:spcAft>
                <a:spcPts val="0"/>
              </a:spcAft>
              <a:buSzPts val="1100"/>
              <a:buChar char="▶"/>
              <a:defRPr/>
            </a:lvl5pPr>
            <a:lvl6pPr marL="2743200" lvl="5" indent="-298450" algn="l" rtl="0">
              <a:spcBef>
                <a:spcPts val="800"/>
              </a:spcBef>
              <a:spcAft>
                <a:spcPts val="0"/>
              </a:spcAft>
              <a:buSzPts val="1100"/>
              <a:buChar char="▶"/>
              <a:defRPr/>
            </a:lvl6pPr>
            <a:lvl7pPr marL="3200400" lvl="6" indent="-298450" algn="l" rtl="0">
              <a:spcBef>
                <a:spcPts val="800"/>
              </a:spcBef>
              <a:spcAft>
                <a:spcPts val="0"/>
              </a:spcAft>
              <a:buSzPts val="1100"/>
              <a:buChar char="▶"/>
              <a:defRPr/>
            </a:lvl7pPr>
            <a:lvl8pPr marL="3657600" lvl="7" indent="-298450" algn="l" rtl="0">
              <a:spcBef>
                <a:spcPts val="800"/>
              </a:spcBef>
              <a:spcAft>
                <a:spcPts val="0"/>
              </a:spcAft>
              <a:buSzPts val="1100"/>
              <a:buChar char="▶"/>
              <a:defRPr/>
            </a:lvl8pPr>
            <a:lvl9pPr marL="4114800" lvl="8" indent="-298450" algn="l" rtl="0">
              <a:spcBef>
                <a:spcPts val="800"/>
              </a:spcBef>
              <a:spcAft>
                <a:spcPts val="0"/>
              </a:spcAft>
              <a:buSzPts val="1100"/>
              <a:buChar char="▶"/>
              <a:defRPr/>
            </a:lvl9pPr>
          </a:lstStyle>
          <a:p>
            <a:endParaRPr/>
          </a:p>
        </p:txBody>
      </p:sp>
      <p:sp>
        <p:nvSpPr>
          <p:cNvPr id="338" name="Google Shape;338;p19"/>
          <p:cNvSpPr txBox="1">
            <a:spLocks noGrp="1"/>
          </p:cNvSpPr>
          <p:nvPr>
            <p:ph type="dt" idx="10"/>
          </p:nvPr>
        </p:nvSpPr>
        <p:spPr>
          <a:xfrm>
            <a:off x="5403850" y="4531022"/>
            <a:ext cx="684000" cy="273900"/>
          </a:xfrm>
          <a:prstGeom prst="rect">
            <a:avLst/>
          </a:prstGeom>
          <a:noFill/>
          <a:ln>
            <a:noFill/>
          </a:ln>
        </p:spPr>
        <p:txBody>
          <a:bodyPr spcFirstLastPara="1" wrap="square" lIns="68575" tIns="34275" rIns="68575" bIns="34275" anchor="ctr" anchorCtr="0"/>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39" name="Google Shape;339;p19"/>
          <p:cNvSpPr txBox="1">
            <a:spLocks noGrp="1"/>
          </p:cNvSpPr>
          <p:nvPr>
            <p:ph type="ftr" idx="11"/>
          </p:nvPr>
        </p:nvSpPr>
        <p:spPr>
          <a:xfrm>
            <a:off x="508000" y="4531022"/>
            <a:ext cx="4723200" cy="273900"/>
          </a:xfrm>
          <a:prstGeom prst="rect">
            <a:avLst/>
          </a:prstGeom>
          <a:noFill/>
          <a:ln>
            <a:noFill/>
          </a:ln>
        </p:spPr>
        <p:txBody>
          <a:bodyPr spcFirstLastPara="1" wrap="square" lIns="68575" tIns="34275" rIns="68575" bIns="34275" anchor="ctr" anchorCtr="0"/>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40" name="Google Shape;340;p19"/>
          <p:cNvSpPr txBox="1">
            <a:spLocks noGrp="1"/>
          </p:cNvSpPr>
          <p:nvPr>
            <p:ph type="sldNum" idx="12"/>
          </p:nvPr>
        </p:nvSpPr>
        <p:spPr>
          <a:xfrm>
            <a:off x="6442997" y="4531022"/>
            <a:ext cx="5127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41"/>
        <p:cNvGrpSpPr/>
        <p:nvPr/>
      </p:nvGrpSpPr>
      <p:grpSpPr>
        <a:xfrm>
          <a:off x="0" y="0"/>
          <a:ext cx="0" cy="0"/>
          <a:chOff x="0" y="0"/>
          <a:chExt cx="0" cy="0"/>
        </a:xfrm>
      </p:grpSpPr>
      <p:sp>
        <p:nvSpPr>
          <p:cNvPr id="342" name="Google Shape;342;p20"/>
          <p:cNvSpPr txBox="1">
            <a:spLocks noGrp="1"/>
          </p:cNvSpPr>
          <p:nvPr>
            <p:ph type="title"/>
          </p:nvPr>
        </p:nvSpPr>
        <p:spPr>
          <a:xfrm>
            <a:off x="508000" y="457200"/>
            <a:ext cx="6447600" cy="990600"/>
          </a:xfrm>
          <a:prstGeom prst="rect">
            <a:avLst/>
          </a:prstGeom>
          <a:noFill/>
          <a:ln>
            <a:noFill/>
          </a:ln>
        </p:spPr>
        <p:txBody>
          <a:bodyPr spcFirstLastPara="1" wrap="square" lIns="68575" tIns="34275" rIns="68575" bIns="34275" anchor="t" anchorCtr="0"/>
          <a:lstStyle>
            <a:lvl1pPr lvl="0" algn="l" rtl="0">
              <a:spcBef>
                <a:spcPts val="0"/>
              </a:spcBef>
              <a:spcAft>
                <a:spcPts val="0"/>
              </a:spcAft>
              <a:buClr>
                <a:schemeClr val="accent1"/>
              </a:buClr>
              <a:buSzPts val="14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43" name="Google Shape;343;p20"/>
          <p:cNvSpPr txBox="1">
            <a:spLocks noGrp="1"/>
          </p:cNvSpPr>
          <p:nvPr>
            <p:ph type="dt" idx="10"/>
          </p:nvPr>
        </p:nvSpPr>
        <p:spPr>
          <a:xfrm>
            <a:off x="5403850" y="4531022"/>
            <a:ext cx="684000" cy="273900"/>
          </a:xfrm>
          <a:prstGeom prst="rect">
            <a:avLst/>
          </a:prstGeom>
          <a:noFill/>
          <a:ln>
            <a:noFill/>
          </a:ln>
        </p:spPr>
        <p:txBody>
          <a:bodyPr spcFirstLastPara="1" wrap="square" lIns="68575" tIns="34275" rIns="68575" bIns="34275" anchor="ctr" anchorCtr="0"/>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44" name="Google Shape;344;p20"/>
          <p:cNvSpPr txBox="1">
            <a:spLocks noGrp="1"/>
          </p:cNvSpPr>
          <p:nvPr>
            <p:ph type="ftr" idx="11"/>
          </p:nvPr>
        </p:nvSpPr>
        <p:spPr>
          <a:xfrm>
            <a:off x="508000" y="4531022"/>
            <a:ext cx="4723200" cy="273900"/>
          </a:xfrm>
          <a:prstGeom prst="rect">
            <a:avLst/>
          </a:prstGeom>
          <a:noFill/>
          <a:ln>
            <a:noFill/>
          </a:ln>
        </p:spPr>
        <p:txBody>
          <a:bodyPr spcFirstLastPara="1" wrap="square" lIns="68575" tIns="34275" rIns="68575" bIns="34275" anchor="ctr" anchorCtr="0"/>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45" name="Google Shape;345;p20"/>
          <p:cNvSpPr txBox="1">
            <a:spLocks noGrp="1"/>
          </p:cNvSpPr>
          <p:nvPr>
            <p:ph type="sldNum" idx="12"/>
          </p:nvPr>
        </p:nvSpPr>
        <p:spPr>
          <a:xfrm>
            <a:off x="6442997" y="4531022"/>
            <a:ext cx="5127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46"/>
        <p:cNvGrpSpPr/>
        <p:nvPr/>
      </p:nvGrpSpPr>
      <p:grpSpPr>
        <a:xfrm>
          <a:off x="0" y="0"/>
          <a:ext cx="0" cy="0"/>
          <a:chOff x="0" y="0"/>
          <a:chExt cx="0" cy="0"/>
        </a:xfrm>
      </p:grpSpPr>
      <p:sp>
        <p:nvSpPr>
          <p:cNvPr id="347" name="Google Shape;347;p21"/>
          <p:cNvSpPr txBox="1">
            <a:spLocks noGrp="1"/>
          </p:cNvSpPr>
          <p:nvPr>
            <p:ph type="dt" idx="10"/>
          </p:nvPr>
        </p:nvSpPr>
        <p:spPr>
          <a:xfrm>
            <a:off x="5403850" y="4531022"/>
            <a:ext cx="684000" cy="273900"/>
          </a:xfrm>
          <a:prstGeom prst="rect">
            <a:avLst/>
          </a:prstGeom>
          <a:noFill/>
          <a:ln>
            <a:noFill/>
          </a:ln>
        </p:spPr>
        <p:txBody>
          <a:bodyPr spcFirstLastPara="1" wrap="square" lIns="68575" tIns="34275" rIns="68575" bIns="34275" anchor="ctr" anchorCtr="0"/>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48" name="Google Shape;348;p21"/>
          <p:cNvSpPr txBox="1">
            <a:spLocks noGrp="1"/>
          </p:cNvSpPr>
          <p:nvPr>
            <p:ph type="ftr" idx="11"/>
          </p:nvPr>
        </p:nvSpPr>
        <p:spPr>
          <a:xfrm>
            <a:off x="508000" y="4531022"/>
            <a:ext cx="4723200" cy="273900"/>
          </a:xfrm>
          <a:prstGeom prst="rect">
            <a:avLst/>
          </a:prstGeom>
          <a:noFill/>
          <a:ln>
            <a:noFill/>
          </a:ln>
        </p:spPr>
        <p:txBody>
          <a:bodyPr spcFirstLastPara="1" wrap="square" lIns="68575" tIns="34275" rIns="68575" bIns="34275" anchor="ctr" anchorCtr="0"/>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49" name="Google Shape;349;p21"/>
          <p:cNvSpPr txBox="1">
            <a:spLocks noGrp="1"/>
          </p:cNvSpPr>
          <p:nvPr>
            <p:ph type="sldNum" idx="12"/>
          </p:nvPr>
        </p:nvSpPr>
        <p:spPr>
          <a:xfrm>
            <a:off x="6442997" y="4531022"/>
            <a:ext cx="5127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50"/>
        <p:cNvGrpSpPr/>
        <p:nvPr/>
      </p:nvGrpSpPr>
      <p:grpSpPr>
        <a:xfrm>
          <a:off x="0" y="0"/>
          <a:ext cx="0" cy="0"/>
          <a:chOff x="0" y="0"/>
          <a:chExt cx="0" cy="0"/>
        </a:xfrm>
      </p:grpSpPr>
      <p:sp>
        <p:nvSpPr>
          <p:cNvPr id="351" name="Google Shape;351;p22"/>
          <p:cNvSpPr txBox="1">
            <a:spLocks noGrp="1"/>
          </p:cNvSpPr>
          <p:nvPr>
            <p:ph type="title"/>
          </p:nvPr>
        </p:nvSpPr>
        <p:spPr>
          <a:xfrm>
            <a:off x="508000" y="1123953"/>
            <a:ext cx="2890800" cy="958800"/>
          </a:xfrm>
          <a:prstGeom prst="rect">
            <a:avLst/>
          </a:prstGeom>
          <a:noFill/>
          <a:ln>
            <a:noFill/>
          </a:ln>
        </p:spPr>
        <p:txBody>
          <a:bodyPr spcFirstLastPara="1" wrap="square" lIns="68575" tIns="34275" rIns="68575" bIns="34275" anchor="b" anchorCtr="0"/>
          <a:lstStyle>
            <a:lvl1pPr lvl="0" algn="l" rtl="0">
              <a:spcBef>
                <a:spcPts val="0"/>
              </a:spcBef>
              <a:spcAft>
                <a:spcPts val="0"/>
              </a:spcAft>
              <a:buClr>
                <a:schemeClr val="accent1"/>
              </a:buClr>
              <a:buSzPts val="1500"/>
              <a:buFont typeface="Trebuchet MS"/>
              <a:buNone/>
              <a:defRPr sz="1500"/>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52" name="Google Shape;352;p22"/>
          <p:cNvSpPr txBox="1">
            <a:spLocks noGrp="1"/>
          </p:cNvSpPr>
          <p:nvPr>
            <p:ph type="body" idx="1"/>
          </p:nvPr>
        </p:nvSpPr>
        <p:spPr>
          <a:xfrm>
            <a:off x="3570346" y="386193"/>
            <a:ext cx="3385200" cy="4144800"/>
          </a:xfrm>
          <a:prstGeom prst="rect">
            <a:avLst/>
          </a:prstGeom>
          <a:noFill/>
          <a:ln>
            <a:noFill/>
          </a:ln>
        </p:spPr>
        <p:txBody>
          <a:bodyPr spcFirstLastPara="1" wrap="square" lIns="68575" tIns="34275" rIns="68575" bIns="34275" anchor="t" anchorCtr="0"/>
          <a:lstStyle>
            <a:lvl1pPr marL="457200" lvl="0" indent="-298450" algn="l" rtl="0">
              <a:spcBef>
                <a:spcPts val="800"/>
              </a:spcBef>
              <a:spcAft>
                <a:spcPts val="0"/>
              </a:spcAft>
              <a:buSzPts val="1100"/>
              <a:buChar char="▶"/>
              <a:defRPr/>
            </a:lvl1pPr>
            <a:lvl2pPr marL="914400" lvl="1" indent="-298450" algn="l" rtl="0">
              <a:spcBef>
                <a:spcPts val="800"/>
              </a:spcBef>
              <a:spcAft>
                <a:spcPts val="0"/>
              </a:spcAft>
              <a:buSzPts val="1100"/>
              <a:buChar char="▶"/>
              <a:defRPr/>
            </a:lvl2pPr>
            <a:lvl3pPr marL="1371600" lvl="2" indent="-298450" algn="l" rtl="0">
              <a:spcBef>
                <a:spcPts val="800"/>
              </a:spcBef>
              <a:spcAft>
                <a:spcPts val="0"/>
              </a:spcAft>
              <a:buSzPts val="1100"/>
              <a:buChar char="▶"/>
              <a:defRPr/>
            </a:lvl3pPr>
            <a:lvl4pPr marL="1828800" lvl="3" indent="-298450" algn="l" rtl="0">
              <a:spcBef>
                <a:spcPts val="800"/>
              </a:spcBef>
              <a:spcAft>
                <a:spcPts val="0"/>
              </a:spcAft>
              <a:buSzPts val="1100"/>
              <a:buChar char="▶"/>
              <a:defRPr/>
            </a:lvl4pPr>
            <a:lvl5pPr marL="2286000" lvl="4" indent="-298450" algn="l" rtl="0">
              <a:spcBef>
                <a:spcPts val="800"/>
              </a:spcBef>
              <a:spcAft>
                <a:spcPts val="0"/>
              </a:spcAft>
              <a:buSzPts val="1100"/>
              <a:buChar char="▶"/>
              <a:defRPr/>
            </a:lvl5pPr>
            <a:lvl6pPr marL="2743200" lvl="5" indent="-298450" algn="l" rtl="0">
              <a:spcBef>
                <a:spcPts val="800"/>
              </a:spcBef>
              <a:spcAft>
                <a:spcPts val="0"/>
              </a:spcAft>
              <a:buSzPts val="1100"/>
              <a:buChar char="▶"/>
              <a:defRPr/>
            </a:lvl6pPr>
            <a:lvl7pPr marL="3200400" lvl="6" indent="-298450" algn="l" rtl="0">
              <a:spcBef>
                <a:spcPts val="800"/>
              </a:spcBef>
              <a:spcAft>
                <a:spcPts val="0"/>
              </a:spcAft>
              <a:buSzPts val="1100"/>
              <a:buChar char="▶"/>
              <a:defRPr/>
            </a:lvl7pPr>
            <a:lvl8pPr marL="3657600" lvl="7" indent="-298450" algn="l" rtl="0">
              <a:spcBef>
                <a:spcPts val="800"/>
              </a:spcBef>
              <a:spcAft>
                <a:spcPts val="0"/>
              </a:spcAft>
              <a:buSzPts val="1100"/>
              <a:buChar char="▶"/>
              <a:defRPr/>
            </a:lvl8pPr>
            <a:lvl9pPr marL="4114800" lvl="8" indent="-298450" algn="l" rtl="0">
              <a:spcBef>
                <a:spcPts val="800"/>
              </a:spcBef>
              <a:spcAft>
                <a:spcPts val="0"/>
              </a:spcAft>
              <a:buSzPts val="1100"/>
              <a:buChar char="▶"/>
              <a:defRPr/>
            </a:lvl9pPr>
          </a:lstStyle>
          <a:p>
            <a:endParaRPr/>
          </a:p>
        </p:txBody>
      </p:sp>
      <p:sp>
        <p:nvSpPr>
          <p:cNvPr id="353" name="Google Shape;353;p22"/>
          <p:cNvSpPr txBox="1">
            <a:spLocks noGrp="1"/>
          </p:cNvSpPr>
          <p:nvPr>
            <p:ph type="body" idx="2"/>
          </p:nvPr>
        </p:nvSpPr>
        <p:spPr>
          <a:xfrm>
            <a:off x="508000" y="2082802"/>
            <a:ext cx="2890800" cy="1938300"/>
          </a:xfrm>
          <a:prstGeom prst="rect">
            <a:avLst/>
          </a:prstGeom>
          <a:noFill/>
          <a:ln>
            <a:noFill/>
          </a:ln>
        </p:spPr>
        <p:txBody>
          <a:bodyPr spcFirstLastPara="1" wrap="square" lIns="68575" tIns="34275" rIns="68575" bIns="34275" anchor="t" anchorCtr="0"/>
          <a:lstStyle>
            <a:lvl1pPr marL="457200" lvl="0" indent="-228600" algn="l" rtl="0">
              <a:spcBef>
                <a:spcPts val="800"/>
              </a:spcBef>
              <a:spcAft>
                <a:spcPts val="0"/>
              </a:spcAft>
              <a:buSzPts val="800"/>
              <a:buNone/>
              <a:defRPr sz="1100"/>
            </a:lvl1pPr>
            <a:lvl2pPr marL="914400" lvl="1" indent="-228600" algn="l" rtl="0">
              <a:spcBef>
                <a:spcPts val="800"/>
              </a:spcBef>
              <a:spcAft>
                <a:spcPts val="0"/>
              </a:spcAft>
              <a:buSzPts val="800"/>
              <a:buNone/>
              <a:defRPr sz="1100"/>
            </a:lvl2pPr>
            <a:lvl3pPr marL="1371600" lvl="2" indent="-228600" algn="l" rtl="0">
              <a:spcBef>
                <a:spcPts val="800"/>
              </a:spcBef>
              <a:spcAft>
                <a:spcPts val="0"/>
              </a:spcAft>
              <a:buSzPts val="700"/>
              <a:buNone/>
              <a:defRPr sz="900"/>
            </a:lvl3pPr>
            <a:lvl4pPr marL="1828800" lvl="3" indent="-228600" algn="l" rtl="0">
              <a:spcBef>
                <a:spcPts val="800"/>
              </a:spcBef>
              <a:spcAft>
                <a:spcPts val="0"/>
              </a:spcAft>
              <a:buSzPts val="600"/>
              <a:buNone/>
              <a:defRPr sz="800"/>
            </a:lvl4pPr>
            <a:lvl5pPr marL="2286000" lvl="4" indent="-228600" algn="l" rtl="0">
              <a:spcBef>
                <a:spcPts val="800"/>
              </a:spcBef>
              <a:spcAft>
                <a:spcPts val="0"/>
              </a:spcAft>
              <a:buSzPts val="600"/>
              <a:buNone/>
              <a:defRPr sz="800"/>
            </a:lvl5pPr>
            <a:lvl6pPr marL="2743200" lvl="5" indent="-228600" algn="l" rtl="0">
              <a:spcBef>
                <a:spcPts val="800"/>
              </a:spcBef>
              <a:spcAft>
                <a:spcPts val="0"/>
              </a:spcAft>
              <a:buSzPts val="600"/>
              <a:buNone/>
              <a:defRPr sz="800"/>
            </a:lvl6pPr>
            <a:lvl7pPr marL="3200400" lvl="6" indent="-228600" algn="l" rtl="0">
              <a:spcBef>
                <a:spcPts val="800"/>
              </a:spcBef>
              <a:spcAft>
                <a:spcPts val="0"/>
              </a:spcAft>
              <a:buSzPts val="600"/>
              <a:buNone/>
              <a:defRPr sz="800"/>
            </a:lvl7pPr>
            <a:lvl8pPr marL="3657600" lvl="7" indent="-228600" algn="l" rtl="0">
              <a:spcBef>
                <a:spcPts val="800"/>
              </a:spcBef>
              <a:spcAft>
                <a:spcPts val="0"/>
              </a:spcAft>
              <a:buSzPts val="600"/>
              <a:buNone/>
              <a:defRPr sz="800"/>
            </a:lvl8pPr>
            <a:lvl9pPr marL="4114800" lvl="8" indent="-228600" algn="l" rtl="0">
              <a:spcBef>
                <a:spcPts val="800"/>
              </a:spcBef>
              <a:spcAft>
                <a:spcPts val="0"/>
              </a:spcAft>
              <a:buSzPts val="600"/>
              <a:buNone/>
              <a:defRPr sz="800"/>
            </a:lvl9pPr>
          </a:lstStyle>
          <a:p>
            <a:endParaRPr/>
          </a:p>
        </p:txBody>
      </p:sp>
      <p:sp>
        <p:nvSpPr>
          <p:cNvPr id="354" name="Google Shape;354;p22"/>
          <p:cNvSpPr txBox="1">
            <a:spLocks noGrp="1"/>
          </p:cNvSpPr>
          <p:nvPr>
            <p:ph type="dt" idx="10"/>
          </p:nvPr>
        </p:nvSpPr>
        <p:spPr>
          <a:xfrm>
            <a:off x="5403850" y="4531022"/>
            <a:ext cx="684000" cy="273900"/>
          </a:xfrm>
          <a:prstGeom prst="rect">
            <a:avLst/>
          </a:prstGeom>
          <a:noFill/>
          <a:ln>
            <a:noFill/>
          </a:ln>
        </p:spPr>
        <p:txBody>
          <a:bodyPr spcFirstLastPara="1" wrap="square" lIns="68575" tIns="34275" rIns="68575" bIns="34275" anchor="ctr" anchorCtr="0"/>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55" name="Google Shape;355;p22"/>
          <p:cNvSpPr txBox="1">
            <a:spLocks noGrp="1"/>
          </p:cNvSpPr>
          <p:nvPr>
            <p:ph type="ftr" idx="11"/>
          </p:nvPr>
        </p:nvSpPr>
        <p:spPr>
          <a:xfrm>
            <a:off x="508000" y="4531022"/>
            <a:ext cx="4723200" cy="273900"/>
          </a:xfrm>
          <a:prstGeom prst="rect">
            <a:avLst/>
          </a:prstGeom>
          <a:noFill/>
          <a:ln>
            <a:noFill/>
          </a:ln>
        </p:spPr>
        <p:txBody>
          <a:bodyPr spcFirstLastPara="1" wrap="square" lIns="68575" tIns="34275" rIns="68575" bIns="34275" anchor="ctr" anchorCtr="0"/>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56" name="Google Shape;356;p22"/>
          <p:cNvSpPr txBox="1">
            <a:spLocks noGrp="1"/>
          </p:cNvSpPr>
          <p:nvPr>
            <p:ph type="sldNum" idx="12"/>
          </p:nvPr>
        </p:nvSpPr>
        <p:spPr>
          <a:xfrm>
            <a:off x="6442997" y="4531022"/>
            <a:ext cx="5127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57"/>
        <p:cNvGrpSpPr/>
        <p:nvPr/>
      </p:nvGrpSpPr>
      <p:grpSpPr>
        <a:xfrm>
          <a:off x="0" y="0"/>
          <a:ext cx="0" cy="0"/>
          <a:chOff x="0" y="0"/>
          <a:chExt cx="0" cy="0"/>
        </a:xfrm>
      </p:grpSpPr>
      <p:sp>
        <p:nvSpPr>
          <p:cNvPr id="358" name="Google Shape;358;p23"/>
          <p:cNvSpPr txBox="1">
            <a:spLocks noGrp="1"/>
          </p:cNvSpPr>
          <p:nvPr>
            <p:ph type="title"/>
          </p:nvPr>
        </p:nvSpPr>
        <p:spPr>
          <a:xfrm>
            <a:off x="508000" y="3600450"/>
            <a:ext cx="6447600" cy="425100"/>
          </a:xfrm>
          <a:prstGeom prst="rect">
            <a:avLst/>
          </a:prstGeom>
          <a:noFill/>
          <a:ln>
            <a:noFill/>
          </a:ln>
        </p:spPr>
        <p:txBody>
          <a:bodyPr spcFirstLastPara="1" wrap="square" lIns="68575" tIns="34275" rIns="68575" bIns="34275" anchor="b" anchorCtr="0"/>
          <a:lstStyle>
            <a:lvl1pPr lvl="0" algn="l" rtl="0">
              <a:spcBef>
                <a:spcPts val="0"/>
              </a:spcBef>
              <a:spcAft>
                <a:spcPts val="0"/>
              </a:spcAft>
              <a:buClr>
                <a:schemeClr val="accent1"/>
              </a:buClr>
              <a:buSzPts val="1800"/>
              <a:buFont typeface="Trebuchet MS"/>
              <a:buNone/>
              <a:defRPr sz="1800" b="0"/>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59" name="Google Shape;359;p23"/>
          <p:cNvSpPr>
            <a:spLocks noGrp="1"/>
          </p:cNvSpPr>
          <p:nvPr>
            <p:ph type="pic" idx="2"/>
          </p:nvPr>
        </p:nvSpPr>
        <p:spPr>
          <a:xfrm>
            <a:off x="508000" y="457200"/>
            <a:ext cx="6447600" cy="2884200"/>
          </a:xfrm>
          <a:prstGeom prst="rect">
            <a:avLst/>
          </a:prstGeom>
          <a:noFill/>
          <a:ln>
            <a:noFill/>
          </a:ln>
        </p:spPr>
        <p:txBody>
          <a:bodyPr spcFirstLastPara="1" wrap="square" lIns="68575" tIns="34275" rIns="68575" bIns="34275" anchor="t" anchorCtr="0"/>
          <a:lstStyle>
            <a:lvl1pPr marR="0" lvl="0" algn="ctr" rtl="0">
              <a:spcBef>
                <a:spcPts val="800"/>
              </a:spcBef>
              <a:spcAft>
                <a:spcPts val="0"/>
              </a:spcAft>
              <a:buClr>
                <a:schemeClr val="accent1"/>
              </a:buClr>
              <a:buSzPts val="1000"/>
              <a:buFont typeface="Noto Sans Symbols"/>
              <a:buNone/>
              <a:defRPr sz="1200" b="0" i="0" u="none" strike="noStrike" cap="none">
                <a:solidFill>
                  <a:srgbClr val="3F3F3F"/>
                </a:solidFill>
                <a:latin typeface="Trebuchet MS"/>
                <a:ea typeface="Trebuchet MS"/>
                <a:cs typeface="Trebuchet MS"/>
                <a:sym typeface="Trebuchet MS"/>
              </a:defRPr>
            </a:lvl1pPr>
            <a:lvl2pPr marR="0" lvl="1" algn="l" rtl="0">
              <a:spcBef>
                <a:spcPts val="800"/>
              </a:spcBef>
              <a:spcAft>
                <a:spcPts val="0"/>
              </a:spcAft>
              <a:buClr>
                <a:schemeClr val="accent1"/>
              </a:buClr>
              <a:buSzPts val="1000"/>
              <a:buFont typeface="Noto Sans Symbols"/>
              <a:buNone/>
              <a:defRPr sz="1200" b="0" i="0" u="none" strike="noStrike" cap="none">
                <a:solidFill>
                  <a:srgbClr val="3F3F3F"/>
                </a:solidFill>
                <a:latin typeface="Trebuchet MS"/>
                <a:ea typeface="Trebuchet MS"/>
                <a:cs typeface="Trebuchet MS"/>
                <a:sym typeface="Trebuchet MS"/>
              </a:defRPr>
            </a:lvl2pPr>
            <a:lvl3pPr marR="0" lvl="2" algn="l" rtl="0">
              <a:spcBef>
                <a:spcPts val="800"/>
              </a:spcBef>
              <a:spcAft>
                <a:spcPts val="0"/>
              </a:spcAft>
              <a:buClr>
                <a:schemeClr val="accent1"/>
              </a:buClr>
              <a:buSzPts val="1000"/>
              <a:buFont typeface="Noto Sans Symbols"/>
              <a:buNone/>
              <a:defRPr sz="1200" b="0" i="0" u="none" strike="noStrike" cap="none">
                <a:solidFill>
                  <a:srgbClr val="3F3F3F"/>
                </a:solidFill>
                <a:latin typeface="Trebuchet MS"/>
                <a:ea typeface="Trebuchet MS"/>
                <a:cs typeface="Trebuchet MS"/>
                <a:sym typeface="Trebuchet MS"/>
              </a:defRPr>
            </a:lvl3pPr>
            <a:lvl4pPr marR="0" lvl="3" algn="l" rtl="0">
              <a:spcBef>
                <a:spcPts val="800"/>
              </a:spcBef>
              <a:spcAft>
                <a:spcPts val="0"/>
              </a:spcAft>
              <a:buClr>
                <a:schemeClr val="accent1"/>
              </a:buClr>
              <a:buSzPts val="1000"/>
              <a:buFont typeface="Noto Sans Symbols"/>
              <a:buNone/>
              <a:defRPr sz="1200" b="0" i="0" u="none" strike="noStrike" cap="none">
                <a:solidFill>
                  <a:srgbClr val="3F3F3F"/>
                </a:solidFill>
                <a:latin typeface="Trebuchet MS"/>
                <a:ea typeface="Trebuchet MS"/>
                <a:cs typeface="Trebuchet MS"/>
                <a:sym typeface="Trebuchet MS"/>
              </a:defRPr>
            </a:lvl4pPr>
            <a:lvl5pPr marR="0" lvl="4" algn="l" rtl="0">
              <a:spcBef>
                <a:spcPts val="800"/>
              </a:spcBef>
              <a:spcAft>
                <a:spcPts val="0"/>
              </a:spcAft>
              <a:buClr>
                <a:schemeClr val="accent1"/>
              </a:buClr>
              <a:buSzPts val="1000"/>
              <a:buFont typeface="Noto Sans Symbols"/>
              <a:buNone/>
              <a:defRPr sz="1200" b="0" i="0" u="none" strike="noStrike" cap="none">
                <a:solidFill>
                  <a:srgbClr val="3F3F3F"/>
                </a:solidFill>
                <a:latin typeface="Trebuchet MS"/>
                <a:ea typeface="Trebuchet MS"/>
                <a:cs typeface="Trebuchet MS"/>
                <a:sym typeface="Trebuchet MS"/>
              </a:defRPr>
            </a:lvl5pPr>
            <a:lvl6pPr marR="0" lvl="5" algn="l" rtl="0">
              <a:spcBef>
                <a:spcPts val="800"/>
              </a:spcBef>
              <a:spcAft>
                <a:spcPts val="0"/>
              </a:spcAft>
              <a:buClr>
                <a:schemeClr val="accent1"/>
              </a:buClr>
              <a:buSzPts val="1000"/>
              <a:buFont typeface="Noto Sans Symbols"/>
              <a:buNone/>
              <a:defRPr sz="1200" b="0" i="0" u="none" strike="noStrike" cap="none">
                <a:solidFill>
                  <a:srgbClr val="3F3F3F"/>
                </a:solidFill>
                <a:latin typeface="Trebuchet MS"/>
                <a:ea typeface="Trebuchet MS"/>
                <a:cs typeface="Trebuchet MS"/>
                <a:sym typeface="Trebuchet MS"/>
              </a:defRPr>
            </a:lvl6pPr>
            <a:lvl7pPr marR="0" lvl="6" algn="l" rtl="0">
              <a:spcBef>
                <a:spcPts val="800"/>
              </a:spcBef>
              <a:spcAft>
                <a:spcPts val="0"/>
              </a:spcAft>
              <a:buClr>
                <a:schemeClr val="accent1"/>
              </a:buClr>
              <a:buSzPts val="1000"/>
              <a:buFont typeface="Noto Sans Symbols"/>
              <a:buNone/>
              <a:defRPr sz="1200" b="0" i="0" u="none" strike="noStrike" cap="none">
                <a:solidFill>
                  <a:srgbClr val="3F3F3F"/>
                </a:solidFill>
                <a:latin typeface="Trebuchet MS"/>
                <a:ea typeface="Trebuchet MS"/>
                <a:cs typeface="Trebuchet MS"/>
                <a:sym typeface="Trebuchet MS"/>
              </a:defRPr>
            </a:lvl7pPr>
            <a:lvl8pPr marR="0" lvl="7" algn="l" rtl="0">
              <a:spcBef>
                <a:spcPts val="800"/>
              </a:spcBef>
              <a:spcAft>
                <a:spcPts val="0"/>
              </a:spcAft>
              <a:buClr>
                <a:schemeClr val="accent1"/>
              </a:buClr>
              <a:buSzPts val="1000"/>
              <a:buFont typeface="Noto Sans Symbols"/>
              <a:buNone/>
              <a:defRPr sz="1200" b="0" i="0" u="none" strike="noStrike" cap="none">
                <a:solidFill>
                  <a:srgbClr val="3F3F3F"/>
                </a:solidFill>
                <a:latin typeface="Trebuchet MS"/>
                <a:ea typeface="Trebuchet MS"/>
                <a:cs typeface="Trebuchet MS"/>
                <a:sym typeface="Trebuchet MS"/>
              </a:defRPr>
            </a:lvl8pPr>
            <a:lvl9pPr marR="0" lvl="8" algn="l" rtl="0">
              <a:spcBef>
                <a:spcPts val="800"/>
              </a:spcBef>
              <a:spcAft>
                <a:spcPts val="0"/>
              </a:spcAft>
              <a:buClr>
                <a:schemeClr val="accent1"/>
              </a:buClr>
              <a:buSzPts val="1000"/>
              <a:buFont typeface="Noto Sans Symbols"/>
              <a:buNone/>
              <a:defRPr sz="1200" b="0" i="0" u="none" strike="noStrike" cap="none">
                <a:solidFill>
                  <a:srgbClr val="3F3F3F"/>
                </a:solidFill>
                <a:latin typeface="Trebuchet MS"/>
                <a:ea typeface="Trebuchet MS"/>
                <a:cs typeface="Trebuchet MS"/>
                <a:sym typeface="Trebuchet MS"/>
              </a:defRPr>
            </a:lvl9pPr>
          </a:lstStyle>
          <a:p>
            <a:endParaRPr/>
          </a:p>
        </p:txBody>
      </p:sp>
      <p:sp>
        <p:nvSpPr>
          <p:cNvPr id="360" name="Google Shape;360;p23"/>
          <p:cNvSpPr txBox="1">
            <a:spLocks noGrp="1"/>
          </p:cNvSpPr>
          <p:nvPr>
            <p:ph type="body" idx="1"/>
          </p:nvPr>
        </p:nvSpPr>
        <p:spPr>
          <a:xfrm>
            <a:off x="508000" y="4025503"/>
            <a:ext cx="6447600" cy="505500"/>
          </a:xfrm>
          <a:prstGeom prst="rect">
            <a:avLst/>
          </a:prstGeom>
          <a:noFill/>
          <a:ln>
            <a:noFill/>
          </a:ln>
        </p:spPr>
        <p:txBody>
          <a:bodyPr spcFirstLastPara="1" wrap="square" lIns="68575" tIns="34275" rIns="68575" bIns="34275" anchor="t" anchorCtr="0"/>
          <a:lstStyle>
            <a:lvl1pPr marL="457200" lvl="0" indent="-228600" algn="l" rtl="0">
              <a:spcBef>
                <a:spcPts val="800"/>
              </a:spcBef>
              <a:spcAft>
                <a:spcPts val="0"/>
              </a:spcAft>
              <a:buSzPts val="700"/>
              <a:buNone/>
              <a:defRPr sz="900"/>
            </a:lvl1pPr>
            <a:lvl2pPr marL="914400" lvl="1" indent="-228600" algn="l" rtl="0">
              <a:spcBef>
                <a:spcPts val="800"/>
              </a:spcBef>
              <a:spcAft>
                <a:spcPts val="0"/>
              </a:spcAft>
              <a:buSzPts val="700"/>
              <a:buNone/>
              <a:defRPr sz="900"/>
            </a:lvl2pPr>
            <a:lvl3pPr marL="1371600" lvl="2" indent="-228600" algn="l" rtl="0">
              <a:spcBef>
                <a:spcPts val="800"/>
              </a:spcBef>
              <a:spcAft>
                <a:spcPts val="0"/>
              </a:spcAft>
              <a:buSzPts val="600"/>
              <a:buNone/>
              <a:defRPr sz="800"/>
            </a:lvl3pPr>
            <a:lvl4pPr marL="1828800" lvl="3" indent="-228600" algn="l" rtl="0">
              <a:spcBef>
                <a:spcPts val="800"/>
              </a:spcBef>
              <a:spcAft>
                <a:spcPts val="0"/>
              </a:spcAft>
              <a:buSzPts val="500"/>
              <a:buNone/>
              <a:defRPr sz="700"/>
            </a:lvl4pPr>
            <a:lvl5pPr marL="2286000" lvl="4" indent="-228600" algn="l" rtl="0">
              <a:spcBef>
                <a:spcPts val="800"/>
              </a:spcBef>
              <a:spcAft>
                <a:spcPts val="0"/>
              </a:spcAft>
              <a:buSzPts val="500"/>
              <a:buNone/>
              <a:defRPr sz="700"/>
            </a:lvl5pPr>
            <a:lvl6pPr marL="2743200" lvl="5" indent="-228600" algn="l" rtl="0">
              <a:spcBef>
                <a:spcPts val="800"/>
              </a:spcBef>
              <a:spcAft>
                <a:spcPts val="0"/>
              </a:spcAft>
              <a:buSzPts val="500"/>
              <a:buNone/>
              <a:defRPr sz="700"/>
            </a:lvl6pPr>
            <a:lvl7pPr marL="3200400" lvl="6" indent="-228600" algn="l" rtl="0">
              <a:spcBef>
                <a:spcPts val="800"/>
              </a:spcBef>
              <a:spcAft>
                <a:spcPts val="0"/>
              </a:spcAft>
              <a:buSzPts val="500"/>
              <a:buNone/>
              <a:defRPr sz="700"/>
            </a:lvl7pPr>
            <a:lvl8pPr marL="3657600" lvl="7" indent="-228600" algn="l" rtl="0">
              <a:spcBef>
                <a:spcPts val="800"/>
              </a:spcBef>
              <a:spcAft>
                <a:spcPts val="0"/>
              </a:spcAft>
              <a:buSzPts val="500"/>
              <a:buNone/>
              <a:defRPr sz="700"/>
            </a:lvl8pPr>
            <a:lvl9pPr marL="4114800" lvl="8" indent="-228600" algn="l" rtl="0">
              <a:spcBef>
                <a:spcPts val="800"/>
              </a:spcBef>
              <a:spcAft>
                <a:spcPts val="0"/>
              </a:spcAft>
              <a:buSzPts val="500"/>
              <a:buNone/>
              <a:defRPr sz="700"/>
            </a:lvl9pPr>
          </a:lstStyle>
          <a:p>
            <a:endParaRPr/>
          </a:p>
        </p:txBody>
      </p:sp>
      <p:sp>
        <p:nvSpPr>
          <p:cNvPr id="361" name="Google Shape;361;p23"/>
          <p:cNvSpPr txBox="1">
            <a:spLocks noGrp="1"/>
          </p:cNvSpPr>
          <p:nvPr>
            <p:ph type="ftr" idx="11"/>
          </p:nvPr>
        </p:nvSpPr>
        <p:spPr>
          <a:xfrm>
            <a:off x="508000" y="4531022"/>
            <a:ext cx="4723200" cy="273900"/>
          </a:xfrm>
          <a:prstGeom prst="rect">
            <a:avLst/>
          </a:prstGeom>
          <a:noFill/>
          <a:ln>
            <a:noFill/>
          </a:ln>
        </p:spPr>
        <p:txBody>
          <a:bodyPr spcFirstLastPara="1" wrap="square" lIns="68575" tIns="34275" rIns="68575" bIns="34275" anchor="ctr" anchorCtr="0"/>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62" name="Google Shape;362;p23"/>
          <p:cNvSpPr txBox="1">
            <a:spLocks noGrp="1"/>
          </p:cNvSpPr>
          <p:nvPr>
            <p:ph type="sldNum" idx="12"/>
          </p:nvPr>
        </p:nvSpPr>
        <p:spPr>
          <a:xfrm>
            <a:off x="6442997" y="4531022"/>
            <a:ext cx="5127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63" name="Google Shape;363;p23"/>
          <p:cNvSpPr txBox="1">
            <a:spLocks noGrp="1"/>
          </p:cNvSpPr>
          <p:nvPr>
            <p:ph type="dt" idx="10"/>
          </p:nvPr>
        </p:nvSpPr>
        <p:spPr>
          <a:xfrm>
            <a:off x="5403850" y="4531022"/>
            <a:ext cx="684000" cy="273900"/>
          </a:xfrm>
          <a:prstGeom prst="rect">
            <a:avLst/>
          </a:prstGeom>
          <a:noFill/>
          <a:ln>
            <a:noFill/>
          </a:ln>
        </p:spPr>
        <p:txBody>
          <a:bodyPr spcFirstLastPara="1" wrap="square" lIns="68575" tIns="34275" rIns="68575" bIns="34275" anchor="ctr" anchorCtr="0"/>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364"/>
        <p:cNvGrpSpPr/>
        <p:nvPr/>
      </p:nvGrpSpPr>
      <p:grpSpPr>
        <a:xfrm>
          <a:off x="0" y="0"/>
          <a:ext cx="0" cy="0"/>
          <a:chOff x="0" y="0"/>
          <a:chExt cx="0" cy="0"/>
        </a:xfrm>
      </p:grpSpPr>
      <p:sp>
        <p:nvSpPr>
          <p:cNvPr id="365" name="Google Shape;365;p24"/>
          <p:cNvSpPr txBox="1">
            <a:spLocks noGrp="1"/>
          </p:cNvSpPr>
          <p:nvPr>
            <p:ph type="title"/>
          </p:nvPr>
        </p:nvSpPr>
        <p:spPr>
          <a:xfrm>
            <a:off x="508001" y="457200"/>
            <a:ext cx="6447600" cy="2552700"/>
          </a:xfrm>
          <a:prstGeom prst="rect">
            <a:avLst/>
          </a:prstGeom>
          <a:noFill/>
          <a:ln>
            <a:noFill/>
          </a:ln>
        </p:spPr>
        <p:txBody>
          <a:bodyPr spcFirstLastPara="1" wrap="square" lIns="68575" tIns="34275" rIns="68575" bIns="34275" anchor="ctr" anchorCtr="0"/>
          <a:lstStyle>
            <a:lvl1pPr lvl="0" algn="l" rtl="0">
              <a:spcBef>
                <a:spcPts val="0"/>
              </a:spcBef>
              <a:spcAft>
                <a:spcPts val="0"/>
              </a:spcAft>
              <a:buClr>
                <a:schemeClr val="accent1"/>
              </a:buClr>
              <a:buSzPts val="3300"/>
              <a:buFont typeface="Trebuchet MS"/>
              <a:buNone/>
              <a:defRPr sz="3300" b="0" cap="none"/>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66" name="Google Shape;366;p24"/>
          <p:cNvSpPr txBox="1">
            <a:spLocks noGrp="1"/>
          </p:cNvSpPr>
          <p:nvPr>
            <p:ph type="body" idx="1"/>
          </p:nvPr>
        </p:nvSpPr>
        <p:spPr>
          <a:xfrm>
            <a:off x="508001" y="3352800"/>
            <a:ext cx="6447600" cy="1178400"/>
          </a:xfrm>
          <a:prstGeom prst="rect">
            <a:avLst/>
          </a:prstGeom>
          <a:noFill/>
          <a:ln>
            <a:noFill/>
          </a:ln>
        </p:spPr>
        <p:txBody>
          <a:bodyPr spcFirstLastPara="1" wrap="square" lIns="68575" tIns="34275" rIns="68575" bIns="34275" anchor="ctr" anchorCtr="0"/>
          <a:lstStyle>
            <a:lvl1pPr marL="457200" lvl="0" indent="-228600" algn="l" rtl="0">
              <a:spcBef>
                <a:spcPts val="800"/>
              </a:spcBef>
              <a:spcAft>
                <a:spcPts val="0"/>
              </a:spcAft>
              <a:buSzPts val="1100"/>
              <a:buNone/>
              <a:defRPr sz="1400">
                <a:solidFill>
                  <a:srgbClr val="3F3F3F"/>
                </a:solidFill>
              </a:defRPr>
            </a:lvl1pPr>
            <a:lvl2pPr marL="914400" lvl="1" indent="-228600" algn="l" rtl="0">
              <a:spcBef>
                <a:spcPts val="800"/>
              </a:spcBef>
              <a:spcAft>
                <a:spcPts val="0"/>
              </a:spcAft>
              <a:buSzPts val="1100"/>
              <a:buNone/>
              <a:defRPr sz="1400">
                <a:solidFill>
                  <a:srgbClr val="888888"/>
                </a:solidFill>
              </a:defRPr>
            </a:lvl2pPr>
            <a:lvl3pPr marL="1371600" lvl="2" indent="-228600" algn="l" rtl="0">
              <a:spcBef>
                <a:spcPts val="800"/>
              </a:spcBef>
              <a:spcAft>
                <a:spcPts val="0"/>
              </a:spcAft>
              <a:buSzPts val="1000"/>
              <a:buNone/>
              <a:defRPr sz="1200">
                <a:solidFill>
                  <a:srgbClr val="888888"/>
                </a:solidFill>
              </a:defRPr>
            </a:lvl3pPr>
            <a:lvl4pPr marL="1828800" lvl="3" indent="-228600" algn="l" rtl="0">
              <a:spcBef>
                <a:spcPts val="800"/>
              </a:spcBef>
              <a:spcAft>
                <a:spcPts val="0"/>
              </a:spcAft>
              <a:buSzPts val="800"/>
              <a:buNone/>
              <a:defRPr sz="1100">
                <a:solidFill>
                  <a:srgbClr val="888888"/>
                </a:solidFill>
              </a:defRPr>
            </a:lvl4pPr>
            <a:lvl5pPr marL="2286000" lvl="4" indent="-228600" algn="l" rtl="0">
              <a:spcBef>
                <a:spcPts val="800"/>
              </a:spcBef>
              <a:spcAft>
                <a:spcPts val="0"/>
              </a:spcAft>
              <a:buSzPts val="800"/>
              <a:buNone/>
              <a:defRPr sz="1100">
                <a:solidFill>
                  <a:srgbClr val="888888"/>
                </a:solidFill>
              </a:defRPr>
            </a:lvl5pPr>
            <a:lvl6pPr marL="2743200" lvl="5" indent="-228600" algn="l" rtl="0">
              <a:spcBef>
                <a:spcPts val="800"/>
              </a:spcBef>
              <a:spcAft>
                <a:spcPts val="0"/>
              </a:spcAft>
              <a:buSzPts val="800"/>
              <a:buNone/>
              <a:defRPr sz="1100">
                <a:solidFill>
                  <a:srgbClr val="888888"/>
                </a:solidFill>
              </a:defRPr>
            </a:lvl6pPr>
            <a:lvl7pPr marL="3200400" lvl="6" indent="-228600" algn="l" rtl="0">
              <a:spcBef>
                <a:spcPts val="800"/>
              </a:spcBef>
              <a:spcAft>
                <a:spcPts val="0"/>
              </a:spcAft>
              <a:buSzPts val="800"/>
              <a:buNone/>
              <a:defRPr sz="1100">
                <a:solidFill>
                  <a:srgbClr val="888888"/>
                </a:solidFill>
              </a:defRPr>
            </a:lvl7pPr>
            <a:lvl8pPr marL="3657600" lvl="7" indent="-228600" algn="l" rtl="0">
              <a:spcBef>
                <a:spcPts val="800"/>
              </a:spcBef>
              <a:spcAft>
                <a:spcPts val="0"/>
              </a:spcAft>
              <a:buSzPts val="800"/>
              <a:buNone/>
              <a:defRPr sz="1100">
                <a:solidFill>
                  <a:srgbClr val="888888"/>
                </a:solidFill>
              </a:defRPr>
            </a:lvl8pPr>
            <a:lvl9pPr marL="4114800" lvl="8" indent="-228600" algn="l" rtl="0">
              <a:spcBef>
                <a:spcPts val="800"/>
              </a:spcBef>
              <a:spcAft>
                <a:spcPts val="0"/>
              </a:spcAft>
              <a:buSzPts val="800"/>
              <a:buNone/>
              <a:defRPr sz="1100">
                <a:solidFill>
                  <a:srgbClr val="888888"/>
                </a:solidFill>
              </a:defRPr>
            </a:lvl9pPr>
          </a:lstStyle>
          <a:p>
            <a:endParaRPr/>
          </a:p>
        </p:txBody>
      </p:sp>
      <p:sp>
        <p:nvSpPr>
          <p:cNvPr id="367" name="Google Shape;367;p24"/>
          <p:cNvSpPr txBox="1">
            <a:spLocks noGrp="1"/>
          </p:cNvSpPr>
          <p:nvPr>
            <p:ph type="dt" idx="10"/>
          </p:nvPr>
        </p:nvSpPr>
        <p:spPr>
          <a:xfrm>
            <a:off x="5403850" y="4531022"/>
            <a:ext cx="684000" cy="273900"/>
          </a:xfrm>
          <a:prstGeom prst="rect">
            <a:avLst/>
          </a:prstGeom>
          <a:noFill/>
          <a:ln>
            <a:noFill/>
          </a:ln>
        </p:spPr>
        <p:txBody>
          <a:bodyPr spcFirstLastPara="1" wrap="square" lIns="68575" tIns="34275" rIns="68575" bIns="34275" anchor="ctr" anchorCtr="0"/>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68" name="Google Shape;368;p24"/>
          <p:cNvSpPr txBox="1">
            <a:spLocks noGrp="1"/>
          </p:cNvSpPr>
          <p:nvPr>
            <p:ph type="ftr" idx="11"/>
          </p:nvPr>
        </p:nvSpPr>
        <p:spPr>
          <a:xfrm>
            <a:off x="508000" y="4531022"/>
            <a:ext cx="4723200" cy="273900"/>
          </a:xfrm>
          <a:prstGeom prst="rect">
            <a:avLst/>
          </a:prstGeom>
          <a:noFill/>
          <a:ln>
            <a:noFill/>
          </a:ln>
        </p:spPr>
        <p:txBody>
          <a:bodyPr spcFirstLastPara="1" wrap="square" lIns="68575" tIns="34275" rIns="68575" bIns="34275" anchor="ctr" anchorCtr="0"/>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69" name="Google Shape;369;p24"/>
          <p:cNvSpPr txBox="1">
            <a:spLocks noGrp="1"/>
          </p:cNvSpPr>
          <p:nvPr>
            <p:ph type="sldNum" idx="12"/>
          </p:nvPr>
        </p:nvSpPr>
        <p:spPr>
          <a:xfrm>
            <a:off x="6442997" y="4531022"/>
            <a:ext cx="5127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370"/>
        <p:cNvGrpSpPr/>
        <p:nvPr/>
      </p:nvGrpSpPr>
      <p:grpSpPr>
        <a:xfrm>
          <a:off x="0" y="0"/>
          <a:ext cx="0" cy="0"/>
          <a:chOff x="0" y="0"/>
          <a:chExt cx="0" cy="0"/>
        </a:xfrm>
      </p:grpSpPr>
      <p:sp>
        <p:nvSpPr>
          <p:cNvPr id="371" name="Google Shape;371;p25"/>
          <p:cNvSpPr txBox="1">
            <a:spLocks noGrp="1"/>
          </p:cNvSpPr>
          <p:nvPr>
            <p:ph type="title"/>
          </p:nvPr>
        </p:nvSpPr>
        <p:spPr>
          <a:xfrm>
            <a:off x="698500" y="457200"/>
            <a:ext cx="6070500" cy="2266800"/>
          </a:xfrm>
          <a:prstGeom prst="rect">
            <a:avLst/>
          </a:prstGeom>
          <a:noFill/>
          <a:ln>
            <a:noFill/>
          </a:ln>
        </p:spPr>
        <p:txBody>
          <a:bodyPr spcFirstLastPara="1" wrap="square" lIns="68575" tIns="34275" rIns="68575" bIns="34275" anchor="ctr" anchorCtr="0"/>
          <a:lstStyle>
            <a:lvl1pPr lvl="0" algn="l" rtl="0">
              <a:spcBef>
                <a:spcPts val="0"/>
              </a:spcBef>
              <a:spcAft>
                <a:spcPts val="0"/>
              </a:spcAft>
              <a:buClr>
                <a:schemeClr val="accent1"/>
              </a:buClr>
              <a:buSzPts val="3300"/>
              <a:buFont typeface="Trebuchet MS"/>
              <a:buNone/>
              <a:defRPr sz="3300" b="0" cap="none"/>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72" name="Google Shape;372;p25"/>
          <p:cNvSpPr txBox="1">
            <a:spLocks noGrp="1"/>
          </p:cNvSpPr>
          <p:nvPr>
            <p:ph type="body" idx="1"/>
          </p:nvPr>
        </p:nvSpPr>
        <p:spPr>
          <a:xfrm>
            <a:off x="1024604" y="2724150"/>
            <a:ext cx="5418300" cy="285900"/>
          </a:xfrm>
          <a:prstGeom prst="rect">
            <a:avLst/>
          </a:prstGeom>
          <a:noFill/>
          <a:ln>
            <a:noFill/>
          </a:ln>
        </p:spPr>
        <p:txBody>
          <a:bodyPr spcFirstLastPara="1" wrap="square" lIns="68575" tIns="34275" rIns="68575" bIns="34275" anchor="ctr" anchorCtr="0"/>
          <a:lstStyle>
            <a:lvl1pPr marL="457200" lvl="0" indent="-228600" algn="l" rtl="0">
              <a:spcBef>
                <a:spcPts val="800"/>
              </a:spcBef>
              <a:spcAft>
                <a:spcPts val="0"/>
              </a:spcAft>
              <a:buSzPts val="1000"/>
              <a:buFont typeface="Trebuchet MS"/>
              <a:buNone/>
              <a:defRPr sz="1200">
                <a:solidFill>
                  <a:srgbClr val="7F7F7F"/>
                </a:solidFill>
              </a:defRPr>
            </a:lvl1pPr>
            <a:lvl2pPr marL="914400" lvl="1" indent="-228600" algn="l" rtl="0">
              <a:spcBef>
                <a:spcPts val="800"/>
              </a:spcBef>
              <a:spcAft>
                <a:spcPts val="0"/>
              </a:spcAft>
              <a:buSzPts val="1000"/>
              <a:buFont typeface="Trebuchet MS"/>
              <a:buNone/>
              <a:defRPr/>
            </a:lvl2pPr>
            <a:lvl3pPr marL="1371600" lvl="2" indent="-228600" algn="l" rtl="0">
              <a:spcBef>
                <a:spcPts val="800"/>
              </a:spcBef>
              <a:spcAft>
                <a:spcPts val="0"/>
              </a:spcAft>
              <a:buSzPts val="800"/>
              <a:buFont typeface="Trebuchet MS"/>
              <a:buNone/>
              <a:defRPr/>
            </a:lvl3pPr>
            <a:lvl4pPr marL="1828800" lvl="3" indent="-228600" algn="l" rtl="0">
              <a:spcBef>
                <a:spcPts val="800"/>
              </a:spcBef>
              <a:spcAft>
                <a:spcPts val="0"/>
              </a:spcAft>
              <a:buSzPts val="700"/>
              <a:buFont typeface="Trebuchet MS"/>
              <a:buNone/>
              <a:defRPr/>
            </a:lvl4pPr>
            <a:lvl5pPr marL="2286000" lvl="4" indent="-228600" algn="l" rtl="0">
              <a:spcBef>
                <a:spcPts val="800"/>
              </a:spcBef>
              <a:spcAft>
                <a:spcPts val="0"/>
              </a:spcAft>
              <a:buSzPts val="700"/>
              <a:buFont typeface="Trebuchet MS"/>
              <a:buNone/>
              <a:defRPr/>
            </a:lvl5pPr>
            <a:lvl6pPr marL="2743200" lvl="5" indent="-298450" algn="l" rtl="0">
              <a:spcBef>
                <a:spcPts val="800"/>
              </a:spcBef>
              <a:spcAft>
                <a:spcPts val="0"/>
              </a:spcAft>
              <a:buSzPts val="1100"/>
              <a:buChar char="▶"/>
              <a:defRPr/>
            </a:lvl6pPr>
            <a:lvl7pPr marL="3200400" lvl="6" indent="-298450" algn="l" rtl="0">
              <a:spcBef>
                <a:spcPts val="800"/>
              </a:spcBef>
              <a:spcAft>
                <a:spcPts val="0"/>
              </a:spcAft>
              <a:buSzPts val="1100"/>
              <a:buChar char="▶"/>
              <a:defRPr/>
            </a:lvl7pPr>
            <a:lvl8pPr marL="3657600" lvl="7" indent="-298450" algn="l" rtl="0">
              <a:spcBef>
                <a:spcPts val="800"/>
              </a:spcBef>
              <a:spcAft>
                <a:spcPts val="0"/>
              </a:spcAft>
              <a:buSzPts val="1100"/>
              <a:buChar char="▶"/>
              <a:defRPr/>
            </a:lvl8pPr>
            <a:lvl9pPr marL="4114800" lvl="8" indent="-298450" algn="l" rtl="0">
              <a:spcBef>
                <a:spcPts val="800"/>
              </a:spcBef>
              <a:spcAft>
                <a:spcPts val="0"/>
              </a:spcAft>
              <a:buSzPts val="1100"/>
              <a:buChar char="▶"/>
              <a:defRPr/>
            </a:lvl9pPr>
          </a:lstStyle>
          <a:p>
            <a:endParaRPr/>
          </a:p>
        </p:txBody>
      </p:sp>
      <p:sp>
        <p:nvSpPr>
          <p:cNvPr id="373" name="Google Shape;373;p25"/>
          <p:cNvSpPr txBox="1">
            <a:spLocks noGrp="1"/>
          </p:cNvSpPr>
          <p:nvPr>
            <p:ph type="body" idx="2"/>
          </p:nvPr>
        </p:nvSpPr>
        <p:spPr>
          <a:xfrm>
            <a:off x="508001" y="3352800"/>
            <a:ext cx="6447600" cy="1178400"/>
          </a:xfrm>
          <a:prstGeom prst="rect">
            <a:avLst/>
          </a:prstGeom>
          <a:noFill/>
          <a:ln>
            <a:noFill/>
          </a:ln>
        </p:spPr>
        <p:txBody>
          <a:bodyPr spcFirstLastPara="1" wrap="square" lIns="68575" tIns="34275" rIns="68575" bIns="34275" anchor="ctr" anchorCtr="0"/>
          <a:lstStyle>
            <a:lvl1pPr marL="457200" lvl="0" indent="-228600" algn="l" rtl="0">
              <a:spcBef>
                <a:spcPts val="800"/>
              </a:spcBef>
              <a:spcAft>
                <a:spcPts val="0"/>
              </a:spcAft>
              <a:buSzPts val="1100"/>
              <a:buNone/>
              <a:defRPr sz="1400">
                <a:solidFill>
                  <a:srgbClr val="3F3F3F"/>
                </a:solidFill>
              </a:defRPr>
            </a:lvl1pPr>
            <a:lvl2pPr marL="914400" lvl="1" indent="-228600" algn="l" rtl="0">
              <a:spcBef>
                <a:spcPts val="800"/>
              </a:spcBef>
              <a:spcAft>
                <a:spcPts val="0"/>
              </a:spcAft>
              <a:buSzPts val="1100"/>
              <a:buNone/>
              <a:defRPr sz="1400">
                <a:solidFill>
                  <a:srgbClr val="888888"/>
                </a:solidFill>
              </a:defRPr>
            </a:lvl2pPr>
            <a:lvl3pPr marL="1371600" lvl="2" indent="-228600" algn="l" rtl="0">
              <a:spcBef>
                <a:spcPts val="800"/>
              </a:spcBef>
              <a:spcAft>
                <a:spcPts val="0"/>
              </a:spcAft>
              <a:buSzPts val="1000"/>
              <a:buNone/>
              <a:defRPr sz="1200">
                <a:solidFill>
                  <a:srgbClr val="888888"/>
                </a:solidFill>
              </a:defRPr>
            </a:lvl3pPr>
            <a:lvl4pPr marL="1828800" lvl="3" indent="-228600" algn="l" rtl="0">
              <a:spcBef>
                <a:spcPts val="800"/>
              </a:spcBef>
              <a:spcAft>
                <a:spcPts val="0"/>
              </a:spcAft>
              <a:buSzPts val="800"/>
              <a:buNone/>
              <a:defRPr sz="1100">
                <a:solidFill>
                  <a:srgbClr val="888888"/>
                </a:solidFill>
              </a:defRPr>
            </a:lvl4pPr>
            <a:lvl5pPr marL="2286000" lvl="4" indent="-228600" algn="l" rtl="0">
              <a:spcBef>
                <a:spcPts val="800"/>
              </a:spcBef>
              <a:spcAft>
                <a:spcPts val="0"/>
              </a:spcAft>
              <a:buSzPts val="800"/>
              <a:buNone/>
              <a:defRPr sz="1100">
                <a:solidFill>
                  <a:srgbClr val="888888"/>
                </a:solidFill>
              </a:defRPr>
            </a:lvl5pPr>
            <a:lvl6pPr marL="2743200" lvl="5" indent="-228600" algn="l" rtl="0">
              <a:spcBef>
                <a:spcPts val="800"/>
              </a:spcBef>
              <a:spcAft>
                <a:spcPts val="0"/>
              </a:spcAft>
              <a:buSzPts val="800"/>
              <a:buNone/>
              <a:defRPr sz="1100">
                <a:solidFill>
                  <a:srgbClr val="888888"/>
                </a:solidFill>
              </a:defRPr>
            </a:lvl6pPr>
            <a:lvl7pPr marL="3200400" lvl="6" indent="-228600" algn="l" rtl="0">
              <a:spcBef>
                <a:spcPts val="800"/>
              </a:spcBef>
              <a:spcAft>
                <a:spcPts val="0"/>
              </a:spcAft>
              <a:buSzPts val="800"/>
              <a:buNone/>
              <a:defRPr sz="1100">
                <a:solidFill>
                  <a:srgbClr val="888888"/>
                </a:solidFill>
              </a:defRPr>
            </a:lvl7pPr>
            <a:lvl8pPr marL="3657600" lvl="7" indent="-228600" algn="l" rtl="0">
              <a:spcBef>
                <a:spcPts val="800"/>
              </a:spcBef>
              <a:spcAft>
                <a:spcPts val="0"/>
              </a:spcAft>
              <a:buSzPts val="800"/>
              <a:buNone/>
              <a:defRPr sz="1100">
                <a:solidFill>
                  <a:srgbClr val="888888"/>
                </a:solidFill>
              </a:defRPr>
            </a:lvl8pPr>
            <a:lvl9pPr marL="4114800" lvl="8" indent="-228600" algn="l" rtl="0">
              <a:spcBef>
                <a:spcPts val="800"/>
              </a:spcBef>
              <a:spcAft>
                <a:spcPts val="0"/>
              </a:spcAft>
              <a:buSzPts val="800"/>
              <a:buNone/>
              <a:defRPr sz="1100">
                <a:solidFill>
                  <a:srgbClr val="888888"/>
                </a:solidFill>
              </a:defRPr>
            </a:lvl9pPr>
          </a:lstStyle>
          <a:p>
            <a:endParaRPr/>
          </a:p>
        </p:txBody>
      </p:sp>
      <p:sp>
        <p:nvSpPr>
          <p:cNvPr id="374" name="Google Shape;374;p25"/>
          <p:cNvSpPr txBox="1">
            <a:spLocks noGrp="1"/>
          </p:cNvSpPr>
          <p:nvPr>
            <p:ph type="dt" idx="10"/>
          </p:nvPr>
        </p:nvSpPr>
        <p:spPr>
          <a:xfrm>
            <a:off x="5403850" y="4531022"/>
            <a:ext cx="684000" cy="273900"/>
          </a:xfrm>
          <a:prstGeom prst="rect">
            <a:avLst/>
          </a:prstGeom>
          <a:noFill/>
          <a:ln>
            <a:noFill/>
          </a:ln>
        </p:spPr>
        <p:txBody>
          <a:bodyPr spcFirstLastPara="1" wrap="square" lIns="68575" tIns="34275" rIns="68575" bIns="34275" anchor="ctr" anchorCtr="0"/>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75" name="Google Shape;375;p25"/>
          <p:cNvSpPr txBox="1">
            <a:spLocks noGrp="1"/>
          </p:cNvSpPr>
          <p:nvPr>
            <p:ph type="ftr" idx="11"/>
          </p:nvPr>
        </p:nvSpPr>
        <p:spPr>
          <a:xfrm>
            <a:off x="508000" y="4531022"/>
            <a:ext cx="4723200" cy="273900"/>
          </a:xfrm>
          <a:prstGeom prst="rect">
            <a:avLst/>
          </a:prstGeom>
          <a:noFill/>
          <a:ln>
            <a:noFill/>
          </a:ln>
        </p:spPr>
        <p:txBody>
          <a:bodyPr spcFirstLastPara="1" wrap="square" lIns="68575" tIns="34275" rIns="68575" bIns="34275" anchor="ctr" anchorCtr="0"/>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76" name="Google Shape;376;p25"/>
          <p:cNvSpPr txBox="1">
            <a:spLocks noGrp="1"/>
          </p:cNvSpPr>
          <p:nvPr>
            <p:ph type="sldNum" idx="12"/>
          </p:nvPr>
        </p:nvSpPr>
        <p:spPr>
          <a:xfrm>
            <a:off x="6442997" y="4531022"/>
            <a:ext cx="5127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77" name="Google Shape;377;p25"/>
          <p:cNvSpPr txBox="1"/>
          <p:nvPr/>
        </p:nvSpPr>
        <p:spPr>
          <a:xfrm>
            <a:off x="406403" y="592783"/>
            <a:ext cx="457200" cy="438600"/>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None/>
            </a:pPr>
            <a:r>
              <a:rPr lang="en" sz="6000">
                <a:solidFill>
                  <a:srgbClr val="C8D2BC"/>
                </a:solidFill>
                <a:latin typeface="Arial"/>
                <a:ea typeface="Arial"/>
                <a:cs typeface="Arial"/>
                <a:sym typeface="Arial"/>
              </a:rPr>
              <a:t>“</a:t>
            </a:r>
            <a:endParaRPr sz="1100"/>
          </a:p>
        </p:txBody>
      </p:sp>
      <p:sp>
        <p:nvSpPr>
          <p:cNvPr id="378" name="Google Shape;378;p25"/>
          <p:cNvSpPr txBox="1"/>
          <p:nvPr/>
        </p:nvSpPr>
        <p:spPr>
          <a:xfrm>
            <a:off x="6669758" y="2164917"/>
            <a:ext cx="457200" cy="438600"/>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None/>
            </a:pPr>
            <a:r>
              <a:rPr lang="en" sz="6000">
                <a:solidFill>
                  <a:srgbClr val="C8D2BC"/>
                </a:solidFill>
                <a:latin typeface="Arial"/>
                <a:ea typeface="Arial"/>
                <a:cs typeface="Arial"/>
                <a:sym typeface="Arial"/>
              </a:rPr>
              <a:t>”</a:t>
            </a:r>
            <a:endParaRPr sz="110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91"/>
        <p:cNvGrpSpPr/>
        <p:nvPr/>
      </p:nvGrpSpPr>
      <p:grpSpPr>
        <a:xfrm>
          <a:off x="0" y="0"/>
          <a:ext cx="0" cy="0"/>
          <a:chOff x="0" y="0"/>
          <a:chExt cx="0" cy="0"/>
        </a:xfrm>
      </p:grpSpPr>
      <p:grpSp>
        <p:nvGrpSpPr>
          <p:cNvPr id="92" name="Google Shape;92;p5"/>
          <p:cNvGrpSpPr/>
          <p:nvPr/>
        </p:nvGrpSpPr>
        <p:grpSpPr>
          <a:xfrm>
            <a:off x="625966" y="299376"/>
            <a:ext cx="999312" cy="999312"/>
            <a:chOff x="348199" y="179450"/>
            <a:chExt cx="1116300" cy="1116300"/>
          </a:xfrm>
        </p:grpSpPr>
        <p:sp>
          <p:nvSpPr>
            <p:cNvPr id="93" name="Google Shape;93;p5"/>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5"/>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95;p5"/>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6" name="Google Shape;96;p5"/>
          <p:cNvSpPr txBox="1">
            <a:spLocks noGrp="1"/>
          </p:cNvSpPr>
          <p:nvPr>
            <p:ph type="body" idx="1"/>
          </p:nvPr>
        </p:nvSpPr>
        <p:spPr>
          <a:xfrm>
            <a:off x="1303800" y="1990050"/>
            <a:ext cx="3430500" cy="25416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7" name="Google Shape;97;p5"/>
          <p:cNvSpPr txBox="1">
            <a:spLocks noGrp="1"/>
          </p:cNvSpPr>
          <p:nvPr>
            <p:ph type="body" idx="2"/>
          </p:nvPr>
        </p:nvSpPr>
        <p:spPr>
          <a:xfrm>
            <a:off x="4903650" y="1990050"/>
            <a:ext cx="3430500" cy="25416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8" name="Google Shape;98;p5"/>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379"/>
        <p:cNvGrpSpPr/>
        <p:nvPr/>
      </p:nvGrpSpPr>
      <p:grpSpPr>
        <a:xfrm>
          <a:off x="0" y="0"/>
          <a:ext cx="0" cy="0"/>
          <a:chOff x="0" y="0"/>
          <a:chExt cx="0" cy="0"/>
        </a:xfrm>
      </p:grpSpPr>
      <p:sp>
        <p:nvSpPr>
          <p:cNvPr id="380" name="Google Shape;380;p26"/>
          <p:cNvSpPr txBox="1">
            <a:spLocks noGrp="1"/>
          </p:cNvSpPr>
          <p:nvPr>
            <p:ph type="title"/>
          </p:nvPr>
        </p:nvSpPr>
        <p:spPr>
          <a:xfrm>
            <a:off x="508001" y="1448991"/>
            <a:ext cx="6447600" cy="1946700"/>
          </a:xfrm>
          <a:prstGeom prst="rect">
            <a:avLst/>
          </a:prstGeom>
          <a:noFill/>
          <a:ln>
            <a:noFill/>
          </a:ln>
        </p:spPr>
        <p:txBody>
          <a:bodyPr spcFirstLastPara="1" wrap="square" lIns="68575" tIns="34275" rIns="68575" bIns="34275" anchor="b" anchorCtr="0"/>
          <a:lstStyle>
            <a:lvl1pPr lvl="0" algn="l" rtl="0">
              <a:spcBef>
                <a:spcPts val="0"/>
              </a:spcBef>
              <a:spcAft>
                <a:spcPts val="0"/>
              </a:spcAft>
              <a:buClr>
                <a:schemeClr val="accent1"/>
              </a:buClr>
              <a:buSzPts val="3300"/>
              <a:buFont typeface="Trebuchet MS"/>
              <a:buNone/>
              <a:defRPr sz="3300" b="0" cap="none"/>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81" name="Google Shape;381;p26"/>
          <p:cNvSpPr txBox="1">
            <a:spLocks noGrp="1"/>
          </p:cNvSpPr>
          <p:nvPr>
            <p:ph type="body" idx="1"/>
          </p:nvPr>
        </p:nvSpPr>
        <p:spPr>
          <a:xfrm>
            <a:off x="508001" y="3395586"/>
            <a:ext cx="6447600" cy="1135500"/>
          </a:xfrm>
          <a:prstGeom prst="rect">
            <a:avLst/>
          </a:prstGeom>
          <a:noFill/>
          <a:ln>
            <a:noFill/>
          </a:ln>
        </p:spPr>
        <p:txBody>
          <a:bodyPr spcFirstLastPara="1" wrap="square" lIns="68575" tIns="34275" rIns="68575" bIns="34275" anchor="t" anchorCtr="0"/>
          <a:lstStyle>
            <a:lvl1pPr marL="457200" lvl="0" indent="-228600" algn="l" rtl="0">
              <a:spcBef>
                <a:spcPts val="800"/>
              </a:spcBef>
              <a:spcAft>
                <a:spcPts val="0"/>
              </a:spcAft>
              <a:buSzPts val="1100"/>
              <a:buNone/>
              <a:defRPr sz="1400">
                <a:solidFill>
                  <a:srgbClr val="3F3F3F"/>
                </a:solidFill>
              </a:defRPr>
            </a:lvl1pPr>
            <a:lvl2pPr marL="914400" lvl="1" indent="-228600" algn="l" rtl="0">
              <a:spcBef>
                <a:spcPts val="800"/>
              </a:spcBef>
              <a:spcAft>
                <a:spcPts val="0"/>
              </a:spcAft>
              <a:buSzPts val="1100"/>
              <a:buNone/>
              <a:defRPr sz="1400">
                <a:solidFill>
                  <a:srgbClr val="888888"/>
                </a:solidFill>
              </a:defRPr>
            </a:lvl2pPr>
            <a:lvl3pPr marL="1371600" lvl="2" indent="-228600" algn="l" rtl="0">
              <a:spcBef>
                <a:spcPts val="800"/>
              </a:spcBef>
              <a:spcAft>
                <a:spcPts val="0"/>
              </a:spcAft>
              <a:buSzPts val="1000"/>
              <a:buNone/>
              <a:defRPr sz="1200">
                <a:solidFill>
                  <a:srgbClr val="888888"/>
                </a:solidFill>
              </a:defRPr>
            </a:lvl3pPr>
            <a:lvl4pPr marL="1828800" lvl="3" indent="-228600" algn="l" rtl="0">
              <a:spcBef>
                <a:spcPts val="800"/>
              </a:spcBef>
              <a:spcAft>
                <a:spcPts val="0"/>
              </a:spcAft>
              <a:buSzPts val="800"/>
              <a:buNone/>
              <a:defRPr sz="1100">
                <a:solidFill>
                  <a:srgbClr val="888888"/>
                </a:solidFill>
              </a:defRPr>
            </a:lvl4pPr>
            <a:lvl5pPr marL="2286000" lvl="4" indent="-228600" algn="l" rtl="0">
              <a:spcBef>
                <a:spcPts val="800"/>
              </a:spcBef>
              <a:spcAft>
                <a:spcPts val="0"/>
              </a:spcAft>
              <a:buSzPts val="800"/>
              <a:buNone/>
              <a:defRPr sz="1100">
                <a:solidFill>
                  <a:srgbClr val="888888"/>
                </a:solidFill>
              </a:defRPr>
            </a:lvl5pPr>
            <a:lvl6pPr marL="2743200" lvl="5" indent="-228600" algn="l" rtl="0">
              <a:spcBef>
                <a:spcPts val="800"/>
              </a:spcBef>
              <a:spcAft>
                <a:spcPts val="0"/>
              </a:spcAft>
              <a:buSzPts val="800"/>
              <a:buNone/>
              <a:defRPr sz="1100">
                <a:solidFill>
                  <a:srgbClr val="888888"/>
                </a:solidFill>
              </a:defRPr>
            </a:lvl6pPr>
            <a:lvl7pPr marL="3200400" lvl="6" indent="-228600" algn="l" rtl="0">
              <a:spcBef>
                <a:spcPts val="800"/>
              </a:spcBef>
              <a:spcAft>
                <a:spcPts val="0"/>
              </a:spcAft>
              <a:buSzPts val="800"/>
              <a:buNone/>
              <a:defRPr sz="1100">
                <a:solidFill>
                  <a:srgbClr val="888888"/>
                </a:solidFill>
              </a:defRPr>
            </a:lvl7pPr>
            <a:lvl8pPr marL="3657600" lvl="7" indent="-228600" algn="l" rtl="0">
              <a:spcBef>
                <a:spcPts val="800"/>
              </a:spcBef>
              <a:spcAft>
                <a:spcPts val="0"/>
              </a:spcAft>
              <a:buSzPts val="800"/>
              <a:buNone/>
              <a:defRPr sz="1100">
                <a:solidFill>
                  <a:srgbClr val="888888"/>
                </a:solidFill>
              </a:defRPr>
            </a:lvl8pPr>
            <a:lvl9pPr marL="4114800" lvl="8" indent="-228600" algn="l" rtl="0">
              <a:spcBef>
                <a:spcPts val="800"/>
              </a:spcBef>
              <a:spcAft>
                <a:spcPts val="0"/>
              </a:spcAft>
              <a:buSzPts val="800"/>
              <a:buNone/>
              <a:defRPr sz="1100">
                <a:solidFill>
                  <a:srgbClr val="888888"/>
                </a:solidFill>
              </a:defRPr>
            </a:lvl9pPr>
          </a:lstStyle>
          <a:p>
            <a:endParaRPr/>
          </a:p>
        </p:txBody>
      </p:sp>
      <p:sp>
        <p:nvSpPr>
          <p:cNvPr id="382" name="Google Shape;382;p26"/>
          <p:cNvSpPr txBox="1">
            <a:spLocks noGrp="1"/>
          </p:cNvSpPr>
          <p:nvPr>
            <p:ph type="dt" idx="10"/>
          </p:nvPr>
        </p:nvSpPr>
        <p:spPr>
          <a:xfrm>
            <a:off x="5403850" y="4531022"/>
            <a:ext cx="684000" cy="273900"/>
          </a:xfrm>
          <a:prstGeom prst="rect">
            <a:avLst/>
          </a:prstGeom>
          <a:noFill/>
          <a:ln>
            <a:noFill/>
          </a:ln>
        </p:spPr>
        <p:txBody>
          <a:bodyPr spcFirstLastPara="1" wrap="square" lIns="68575" tIns="34275" rIns="68575" bIns="34275" anchor="ctr" anchorCtr="0"/>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83" name="Google Shape;383;p26"/>
          <p:cNvSpPr txBox="1">
            <a:spLocks noGrp="1"/>
          </p:cNvSpPr>
          <p:nvPr>
            <p:ph type="ftr" idx="11"/>
          </p:nvPr>
        </p:nvSpPr>
        <p:spPr>
          <a:xfrm>
            <a:off x="508000" y="4531022"/>
            <a:ext cx="4723200" cy="273900"/>
          </a:xfrm>
          <a:prstGeom prst="rect">
            <a:avLst/>
          </a:prstGeom>
          <a:noFill/>
          <a:ln>
            <a:noFill/>
          </a:ln>
        </p:spPr>
        <p:txBody>
          <a:bodyPr spcFirstLastPara="1" wrap="square" lIns="68575" tIns="34275" rIns="68575" bIns="34275" anchor="ctr" anchorCtr="0"/>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84" name="Google Shape;384;p26"/>
          <p:cNvSpPr txBox="1">
            <a:spLocks noGrp="1"/>
          </p:cNvSpPr>
          <p:nvPr>
            <p:ph type="sldNum" idx="12"/>
          </p:nvPr>
        </p:nvSpPr>
        <p:spPr>
          <a:xfrm>
            <a:off x="6442997" y="4531022"/>
            <a:ext cx="5127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385"/>
        <p:cNvGrpSpPr/>
        <p:nvPr/>
      </p:nvGrpSpPr>
      <p:grpSpPr>
        <a:xfrm>
          <a:off x="0" y="0"/>
          <a:ext cx="0" cy="0"/>
          <a:chOff x="0" y="0"/>
          <a:chExt cx="0" cy="0"/>
        </a:xfrm>
      </p:grpSpPr>
      <p:sp>
        <p:nvSpPr>
          <p:cNvPr id="386" name="Google Shape;386;p27"/>
          <p:cNvSpPr txBox="1">
            <a:spLocks noGrp="1"/>
          </p:cNvSpPr>
          <p:nvPr>
            <p:ph type="title"/>
          </p:nvPr>
        </p:nvSpPr>
        <p:spPr>
          <a:xfrm>
            <a:off x="698500" y="457200"/>
            <a:ext cx="6070500" cy="2266800"/>
          </a:xfrm>
          <a:prstGeom prst="rect">
            <a:avLst/>
          </a:prstGeom>
          <a:noFill/>
          <a:ln>
            <a:noFill/>
          </a:ln>
        </p:spPr>
        <p:txBody>
          <a:bodyPr spcFirstLastPara="1" wrap="square" lIns="68575" tIns="34275" rIns="68575" bIns="34275" anchor="ctr" anchorCtr="0"/>
          <a:lstStyle>
            <a:lvl1pPr lvl="0" algn="l" rtl="0">
              <a:spcBef>
                <a:spcPts val="0"/>
              </a:spcBef>
              <a:spcAft>
                <a:spcPts val="0"/>
              </a:spcAft>
              <a:buClr>
                <a:schemeClr val="accent1"/>
              </a:buClr>
              <a:buSzPts val="3300"/>
              <a:buFont typeface="Trebuchet MS"/>
              <a:buNone/>
              <a:defRPr sz="3300" b="0" cap="none"/>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87" name="Google Shape;387;p27"/>
          <p:cNvSpPr txBox="1">
            <a:spLocks noGrp="1"/>
          </p:cNvSpPr>
          <p:nvPr>
            <p:ph type="body" idx="1"/>
          </p:nvPr>
        </p:nvSpPr>
        <p:spPr>
          <a:xfrm>
            <a:off x="507999" y="3009900"/>
            <a:ext cx="6447600" cy="385500"/>
          </a:xfrm>
          <a:prstGeom prst="rect">
            <a:avLst/>
          </a:prstGeom>
          <a:noFill/>
          <a:ln>
            <a:noFill/>
          </a:ln>
        </p:spPr>
        <p:txBody>
          <a:bodyPr spcFirstLastPara="1" wrap="square" lIns="68575" tIns="34275" rIns="68575" bIns="34275" anchor="b" anchorCtr="0"/>
          <a:lstStyle>
            <a:lvl1pPr marL="457200" lvl="0" indent="-228600" algn="l" rtl="0">
              <a:spcBef>
                <a:spcPts val="800"/>
              </a:spcBef>
              <a:spcAft>
                <a:spcPts val="0"/>
              </a:spcAft>
              <a:buSzPts val="1400"/>
              <a:buFont typeface="Trebuchet MS"/>
              <a:buNone/>
              <a:defRPr sz="1800">
                <a:solidFill>
                  <a:srgbClr val="3F3F3F"/>
                </a:solidFill>
              </a:defRPr>
            </a:lvl1pPr>
            <a:lvl2pPr marL="914400" lvl="1" indent="-228600" algn="l" rtl="0">
              <a:spcBef>
                <a:spcPts val="800"/>
              </a:spcBef>
              <a:spcAft>
                <a:spcPts val="0"/>
              </a:spcAft>
              <a:buSzPts val="1000"/>
              <a:buFont typeface="Trebuchet MS"/>
              <a:buNone/>
              <a:defRPr/>
            </a:lvl2pPr>
            <a:lvl3pPr marL="1371600" lvl="2" indent="-228600" algn="l" rtl="0">
              <a:spcBef>
                <a:spcPts val="800"/>
              </a:spcBef>
              <a:spcAft>
                <a:spcPts val="0"/>
              </a:spcAft>
              <a:buSzPts val="800"/>
              <a:buFont typeface="Trebuchet MS"/>
              <a:buNone/>
              <a:defRPr/>
            </a:lvl3pPr>
            <a:lvl4pPr marL="1828800" lvl="3" indent="-228600" algn="l" rtl="0">
              <a:spcBef>
                <a:spcPts val="800"/>
              </a:spcBef>
              <a:spcAft>
                <a:spcPts val="0"/>
              </a:spcAft>
              <a:buSzPts val="700"/>
              <a:buFont typeface="Trebuchet MS"/>
              <a:buNone/>
              <a:defRPr/>
            </a:lvl4pPr>
            <a:lvl5pPr marL="2286000" lvl="4" indent="-228600" algn="l" rtl="0">
              <a:spcBef>
                <a:spcPts val="800"/>
              </a:spcBef>
              <a:spcAft>
                <a:spcPts val="0"/>
              </a:spcAft>
              <a:buSzPts val="700"/>
              <a:buFont typeface="Trebuchet MS"/>
              <a:buNone/>
              <a:defRPr/>
            </a:lvl5pPr>
            <a:lvl6pPr marL="2743200" lvl="5" indent="-298450" algn="l" rtl="0">
              <a:spcBef>
                <a:spcPts val="800"/>
              </a:spcBef>
              <a:spcAft>
                <a:spcPts val="0"/>
              </a:spcAft>
              <a:buSzPts val="1100"/>
              <a:buChar char="▶"/>
              <a:defRPr/>
            </a:lvl6pPr>
            <a:lvl7pPr marL="3200400" lvl="6" indent="-298450" algn="l" rtl="0">
              <a:spcBef>
                <a:spcPts val="800"/>
              </a:spcBef>
              <a:spcAft>
                <a:spcPts val="0"/>
              </a:spcAft>
              <a:buSzPts val="1100"/>
              <a:buChar char="▶"/>
              <a:defRPr/>
            </a:lvl7pPr>
            <a:lvl8pPr marL="3657600" lvl="7" indent="-298450" algn="l" rtl="0">
              <a:spcBef>
                <a:spcPts val="800"/>
              </a:spcBef>
              <a:spcAft>
                <a:spcPts val="0"/>
              </a:spcAft>
              <a:buSzPts val="1100"/>
              <a:buChar char="▶"/>
              <a:defRPr/>
            </a:lvl8pPr>
            <a:lvl9pPr marL="4114800" lvl="8" indent="-298450" algn="l" rtl="0">
              <a:spcBef>
                <a:spcPts val="800"/>
              </a:spcBef>
              <a:spcAft>
                <a:spcPts val="0"/>
              </a:spcAft>
              <a:buSzPts val="1100"/>
              <a:buChar char="▶"/>
              <a:defRPr/>
            </a:lvl9pPr>
          </a:lstStyle>
          <a:p>
            <a:endParaRPr/>
          </a:p>
        </p:txBody>
      </p:sp>
      <p:sp>
        <p:nvSpPr>
          <p:cNvPr id="388" name="Google Shape;388;p27"/>
          <p:cNvSpPr txBox="1">
            <a:spLocks noGrp="1"/>
          </p:cNvSpPr>
          <p:nvPr>
            <p:ph type="body" idx="2"/>
          </p:nvPr>
        </p:nvSpPr>
        <p:spPr>
          <a:xfrm>
            <a:off x="508001" y="3395586"/>
            <a:ext cx="6447600" cy="1135500"/>
          </a:xfrm>
          <a:prstGeom prst="rect">
            <a:avLst/>
          </a:prstGeom>
          <a:noFill/>
          <a:ln>
            <a:noFill/>
          </a:ln>
        </p:spPr>
        <p:txBody>
          <a:bodyPr spcFirstLastPara="1" wrap="square" lIns="68575" tIns="34275" rIns="68575" bIns="34275" anchor="t" anchorCtr="0"/>
          <a:lstStyle>
            <a:lvl1pPr marL="457200" lvl="0" indent="-228600" algn="l" rtl="0">
              <a:spcBef>
                <a:spcPts val="800"/>
              </a:spcBef>
              <a:spcAft>
                <a:spcPts val="0"/>
              </a:spcAft>
              <a:buSzPts val="1100"/>
              <a:buNone/>
              <a:defRPr sz="1400">
                <a:solidFill>
                  <a:srgbClr val="7F7F7F"/>
                </a:solidFill>
              </a:defRPr>
            </a:lvl1pPr>
            <a:lvl2pPr marL="914400" lvl="1" indent="-228600" algn="l" rtl="0">
              <a:spcBef>
                <a:spcPts val="800"/>
              </a:spcBef>
              <a:spcAft>
                <a:spcPts val="0"/>
              </a:spcAft>
              <a:buSzPts val="1100"/>
              <a:buNone/>
              <a:defRPr sz="1400">
                <a:solidFill>
                  <a:srgbClr val="888888"/>
                </a:solidFill>
              </a:defRPr>
            </a:lvl2pPr>
            <a:lvl3pPr marL="1371600" lvl="2" indent="-228600" algn="l" rtl="0">
              <a:spcBef>
                <a:spcPts val="800"/>
              </a:spcBef>
              <a:spcAft>
                <a:spcPts val="0"/>
              </a:spcAft>
              <a:buSzPts val="1000"/>
              <a:buNone/>
              <a:defRPr sz="1200">
                <a:solidFill>
                  <a:srgbClr val="888888"/>
                </a:solidFill>
              </a:defRPr>
            </a:lvl3pPr>
            <a:lvl4pPr marL="1828800" lvl="3" indent="-228600" algn="l" rtl="0">
              <a:spcBef>
                <a:spcPts val="800"/>
              </a:spcBef>
              <a:spcAft>
                <a:spcPts val="0"/>
              </a:spcAft>
              <a:buSzPts val="800"/>
              <a:buNone/>
              <a:defRPr sz="1100">
                <a:solidFill>
                  <a:srgbClr val="888888"/>
                </a:solidFill>
              </a:defRPr>
            </a:lvl4pPr>
            <a:lvl5pPr marL="2286000" lvl="4" indent="-228600" algn="l" rtl="0">
              <a:spcBef>
                <a:spcPts val="800"/>
              </a:spcBef>
              <a:spcAft>
                <a:spcPts val="0"/>
              </a:spcAft>
              <a:buSzPts val="800"/>
              <a:buNone/>
              <a:defRPr sz="1100">
                <a:solidFill>
                  <a:srgbClr val="888888"/>
                </a:solidFill>
              </a:defRPr>
            </a:lvl5pPr>
            <a:lvl6pPr marL="2743200" lvl="5" indent="-228600" algn="l" rtl="0">
              <a:spcBef>
                <a:spcPts val="800"/>
              </a:spcBef>
              <a:spcAft>
                <a:spcPts val="0"/>
              </a:spcAft>
              <a:buSzPts val="800"/>
              <a:buNone/>
              <a:defRPr sz="1100">
                <a:solidFill>
                  <a:srgbClr val="888888"/>
                </a:solidFill>
              </a:defRPr>
            </a:lvl6pPr>
            <a:lvl7pPr marL="3200400" lvl="6" indent="-228600" algn="l" rtl="0">
              <a:spcBef>
                <a:spcPts val="800"/>
              </a:spcBef>
              <a:spcAft>
                <a:spcPts val="0"/>
              </a:spcAft>
              <a:buSzPts val="800"/>
              <a:buNone/>
              <a:defRPr sz="1100">
                <a:solidFill>
                  <a:srgbClr val="888888"/>
                </a:solidFill>
              </a:defRPr>
            </a:lvl7pPr>
            <a:lvl8pPr marL="3657600" lvl="7" indent="-228600" algn="l" rtl="0">
              <a:spcBef>
                <a:spcPts val="800"/>
              </a:spcBef>
              <a:spcAft>
                <a:spcPts val="0"/>
              </a:spcAft>
              <a:buSzPts val="800"/>
              <a:buNone/>
              <a:defRPr sz="1100">
                <a:solidFill>
                  <a:srgbClr val="888888"/>
                </a:solidFill>
              </a:defRPr>
            </a:lvl8pPr>
            <a:lvl9pPr marL="4114800" lvl="8" indent="-228600" algn="l" rtl="0">
              <a:spcBef>
                <a:spcPts val="800"/>
              </a:spcBef>
              <a:spcAft>
                <a:spcPts val="0"/>
              </a:spcAft>
              <a:buSzPts val="800"/>
              <a:buNone/>
              <a:defRPr sz="1100">
                <a:solidFill>
                  <a:srgbClr val="888888"/>
                </a:solidFill>
              </a:defRPr>
            </a:lvl9pPr>
          </a:lstStyle>
          <a:p>
            <a:endParaRPr/>
          </a:p>
        </p:txBody>
      </p:sp>
      <p:sp>
        <p:nvSpPr>
          <p:cNvPr id="389" name="Google Shape;389;p27"/>
          <p:cNvSpPr txBox="1">
            <a:spLocks noGrp="1"/>
          </p:cNvSpPr>
          <p:nvPr>
            <p:ph type="dt" idx="10"/>
          </p:nvPr>
        </p:nvSpPr>
        <p:spPr>
          <a:xfrm>
            <a:off x="5403850" y="4531022"/>
            <a:ext cx="684000" cy="273900"/>
          </a:xfrm>
          <a:prstGeom prst="rect">
            <a:avLst/>
          </a:prstGeom>
          <a:noFill/>
          <a:ln>
            <a:noFill/>
          </a:ln>
        </p:spPr>
        <p:txBody>
          <a:bodyPr spcFirstLastPara="1" wrap="square" lIns="68575" tIns="34275" rIns="68575" bIns="34275" anchor="ctr" anchorCtr="0"/>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90" name="Google Shape;390;p27"/>
          <p:cNvSpPr txBox="1">
            <a:spLocks noGrp="1"/>
          </p:cNvSpPr>
          <p:nvPr>
            <p:ph type="ftr" idx="11"/>
          </p:nvPr>
        </p:nvSpPr>
        <p:spPr>
          <a:xfrm>
            <a:off x="508000" y="4531022"/>
            <a:ext cx="4723200" cy="273900"/>
          </a:xfrm>
          <a:prstGeom prst="rect">
            <a:avLst/>
          </a:prstGeom>
          <a:noFill/>
          <a:ln>
            <a:noFill/>
          </a:ln>
        </p:spPr>
        <p:txBody>
          <a:bodyPr spcFirstLastPara="1" wrap="square" lIns="68575" tIns="34275" rIns="68575" bIns="34275" anchor="ctr" anchorCtr="0"/>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91" name="Google Shape;391;p27"/>
          <p:cNvSpPr txBox="1">
            <a:spLocks noGrp="1"/>
          </p:cNvSpPr>
          <p:nvPr>
            <p:ph type="sldNum" idx="12"/>
          </p:nvPr>
        </p:nvSpPr>
        <p:spPr>
          <a:xfrm>
            <a:off x="6442997" y="4531022"/>
            <a:ext cx="5127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92" name="Google Shape;392;p27"/>
          <p:cNvSpPr txBox="1"/>
          <p:nvPr/>
        </p:nvSpPr>
        <p:spPr>
          <a:xfrm>
            <a:off x="406403" y="592783"/>
            <a:ext cx="457200" cy="438600"/>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None/>
            </a:pPr>
            <a:r>
              <a:rPr lang="en" sz="6000">
                <a:solidFill>
                  <a:srgbClr val="C8D2BC"/>
                </a:solidFill>
                <a:latin typeface="Arial"/>
                <a:ea typeface="Arial"/>
                <a:cs typeface="Arial"/>
                <a:sym typeface="Arial"/>
              </a:rPr>
              <a:t>“</a:t>
            </a:r>
            <a:endParaRPr sz="1100"/>
          </a:p>
        </p:txBody>
      </p:sp>
      <p:sp>
        <p:nvSpPr>
          <p:cNvPr id="393" name="Google Shape;393;p27"/>
          <p:cNvSpPr txBox="1"/>
          <p:nvPr/>
        </p:nvSpPr>
        <p:spPr>
          <a:xfrm>
            <a:off x="6669758" y="2164917"/>
            <a:ext cx="457200" cy="438600"/>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None/>
            </a:pPr>
            <a:r>
              <a:rPr lang="en" sz="6000">
                <a:solidFill>
                  <a:srgbClr val="C8D2BC"/>
                </a:solidFill>
                <a:latin typeface="Arial"/>
                <a:ea typeface="Arial"/>
                <a:cs typeface="Arial"/>
                <a:sym typeface="Arial"/>
              </a:rPr>
              <a:t>”</a:t>
            </a:r>
            <a:endParaRPr sz="110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394"/>
        <p:cNvGrpSpPr/>
        <p:nvPr/>
      </p:nvGrpSpPr>
      <p:grpSpPr>
        <a:xfrm>
          <a:off x="0" y="0"/>
          <a:ext cx="0" cy="0"/>
          <a:chOff x="0" y="0"/>
          <a:chExt cx="0" cy="0"/>
        </a:xfrm>
      </p:grpSpPr>
      <p:sp>
        <p:nvSpPr>
          <p:cNvPr id="395" name="Google Shape;395;p28"/>
          <p:cNvSpPr txBox="1">
            <a:spLocks noGrp="1"/>
          </p:cNvSpPr>
          <p:nvPr>
            <p:ph type="title"/>
          </p:nvPr>
        </p:nvSpPr>
        <p:spPr>
          <a:xfrm>
            <a:off x="514349" y="457200"/>
            <a:ext cx="6441000" cy="2266800"/>
          </a:xfrm>
          <a:prstGeom prst="rect">
            <a:avLst/>
          </a:prstGeom>
          <a:noFill/>
          <a:ln>
            <a:noFill/>
          </a:ln>
        </p:spPr>
        <p:txBody>
          <a:bodyPr spcFirstLastPara="1" wrap="square" lIns="68575" tIns="34275" rIns="68575" bIns="34275" anchor="ctr" anchorCtr="0"/>
          <a:lstStyle>
            <a:lvl1pPr lvl="0" algn="l" rtl="0">
              <a:spcBef>
                <a:spcPts val="0"/>
              </a:spcBef>
              <a:spcAft>
                <a:spcPts val="0"/>
              </a:spcAft>
              <a:buClr>
                <a:schemeClr val="accent1"/>
              </a:buClr>
              <a:buSzPts val="3300"/>
              <a:buFont typeface="Trebuchet MS"/>
              <a:buNone/>
              <a:defRPr sz="3300" b="0" cap="none"/>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96" name="Google Shape;396;p28"/>
          <p:cNvSpPr txBox="1">
            <a:spLocks noGrp="1"/>
          </p:cNvSpPr>
          <p:nvPr>
            <p:ph type="body" idx="1"/>
          </p:nvPr>
        </p:nvSpPr>
        <p:spPr>
          <a:xfrm>
            <a:off x="507999" y="3009900"/>
            <a:ext cx="6447600" cy="385500"/>
          </a:xfrm>
          <a:prstGeom prst="rect">
            <a:avLst/>
          </a:prstGeom>
          <a:noFill/>
          <a:ln>
            <a:noFill/>
          </a:ln>
        </p:spPr>
        <p:txBody>
          <a:bodyPr spcFirstLastPara="1" wrap="square" lIns="68575" tIns="34275" rIns="68575" bIns="34275" anchor="b" anchorCtr="0"/>
          <a:lstStyle>
            <a:lvl1pPr marL="457200" lvl="0" indent="-228600" algn="l" rtl="0">
              <a:spcBef>
                <a:spcPts val="800"/>
              </a:spcBef>
              <a:spcAft>
                <a:spcPts val="0"/>
              </a:spcAft>
              <a:buSzPts val="1400"/>
              <a:buFont typeface="Trebuchet MS"/>
              <a:buNone/>
              <a:defRPr sz="1800">
                <a:solidFill>
                  <a:schemeClr val="accent1"/>
                </a:solidFill>
              </a:defRPr>
            </a:lvl1pPr>
            <a:lvl2pPr marL="914400" lvl="1" indent="-228600" algn="l" rtl="0">
              <a:spcBef>
                <a:spcPts val="800"/>
              </a:spcBef>
              <a:spcAft>
                <a:spcPts val="0"/>
              </a:spcAft>
              <a:buSzPts val="1000"/>
              <a:buFont typeface="Trebuchet MS"/>
              <a:buNone/>
              <a:defRPr/>
            </a:lvl2pPr>
            <a:lvl3pPr marL="1371600" lvl="2" indent="-228600" algn="l" rtl="0">
              <a:spcBef>
                <a:spcPts val="800"/>
              </a:spcBef>
              <a:spcAft>
                <a:spcPts val="0"/>
              </a:spcAft>
              <a:buSzPts val="800"/>
              <a:buFont typeface="Trebuchet MS"/>
              <a:buNone/>
              <a:defRPr/>
            </a:lvl3pPr>
            <a:lvl4pPr marL="1828800" lvl="3" indent="-228600" algn="l" rtl="0">
              <a:spcBef>
                <a:spcPts val="800"/>
              </a:spcBef>
              <a:spcAft>
                <a:spcPts val="0"/>
              </a:spcAft>
              <a:buSzPts val="700"/>
              <a:buFont typeface="Trebuchet MS"/>
              <a:buNone/>
              <a:defRPr/>
            </a:lvl4pPr>
            <a:lvl5pPr marL="2286000" lvl="4" indent="-228600" algn="l" rtl="0">
              <a:spcBef>
                <a:spcPts val="800"/>
              </a:spcBef>
              <a:spcAft>
                <a:spcPts val="0"/>
              </a:spcAft>
              <a:buSzPts val="700"/>
              <a:buFont typeface="Trebuchet MS"/>
              <a:buNone/>
              <a:defRPr/>
            </a:lvl5pPr>
            <a:lvl6pPr marL="2743200" lvl="5" indent="-298450" algn="l" rtl="0">
              <a:spcBef>
                <a:spcPts val="800"/>
              </a:spcBef>
              <a:spcAft>
                <a:spcPts val="0"/>
              </a:spcAft>
              <a:buSzPts val="1100"/>
              <a:buChar char="▶"/>
              <a:defRPr/>
            </a:lvl6pPr>
            <a:lvl7pPr marL="3200400" lvl="6" indent="-298450" algn="l" rtl="0">
              <a:spcBef>
                <a:spcPts val="800"/>
              </a:spcBef>
              <a:spcAft>
                <a:spcPts val="0"/>
              </a:spcAft>
              <a:buSzPts val="1100"/>
              <a:buChar char="▶"/>
              <a:defRPr/>
            </a:lvl7pPr>
            <a:lvl8pPr marL="3657600" lvl="7" indent="-298450" algn="l" rtl="0">
              <a:spcBef>
                <a:spcPts val="800"/>
              </a:spcBef>
              <a:spcAft>
                <a:spcPts val="0"/>
              </a:spcAft>
              <a:buSzPts val="1100"/>
              <a:buChar char="▶"/>
              <a:defRPr/>
            </a:lvl8pPr>
            <a:lvl9pPr marL="4114800" lvl="8" indent="-298450" algn="l" rtl="0">
              <a:spcBef>
                <a:spcPts val="800"/>
              </a:spcBef>
              <a:spcAft>
                <a:spcPts val="0"/>
              </a:spcAft>
              <a:buSzPts val="1100"/>
              <a:buChar char="▶"/>
              <a:defRPr/>
            </a:lvl9pPr>
          </a:lstStyle>
          <a:p>
            <a:endParaRPr/>
          </a:p>
        </p:txBody>
      </p:sp>
      <p:sp>
        <p:nvSpPr>
          <p:cNvPr id="397" name="Google Shape;397;p28"/>
          <p:cNvSpPr txBox="1">
            <a:spLocks noGrp="1"/>
          </p:cNvSpPr>
          <p:nvPr>
            <p:ph type="body" idx="2"/>
          </p:nvPr>
        </p:nvSpPr>
        <p:spPr>
          <a:xfrm>
            <a:off x="508001" y="3395586"/>
            <a:ext cx="6447600" cy="1135500"/>
          </a:xfrm>
          <a:prstGeom prst="rect">
            <a:avLst/>
          </a:prstGeom>
          <a:noFill/>
          <a:ln>
            <a:noFill/>
          </a:ln>
        </p:spPr>
        <p:txBody>
          <a:bodyPr spcFirstLastPara="1" wrap="square" lIns="68575" tIns="34275" rIns="68575" bIns="34275" anchor="t" anchorCtr="0"/>
          <a:lstStyle>
            <a:lvl1pPr marL="457200" lvl="0" indent="-228600" algn="l" rtl="0">
              <a:spcBef>
                <a:spcPts val="800"/>
              </a:spcBef>
              <a:spcAft>
                <a:spcPts val="0"/>
              </a:spcAft>
              <a:buSzPts val="1100"/>
              <a:buNone/>
              <a:defRPr sz="1400">
                <a:solidFill>
                  <a:srgbClr val="7F7F7F"/>
                </a:solidFill>
              </a:defRPr>
            </a:lvl1pPr>
            <a:lvl2pPr marL="914400" lvl="1" indent="-228600" algn="l" rtl="0">
              <a:spcBef>
                <a:spcPts val="800"/>
              </a:spcBef>
              <a:spcAft>
                <a:spcPts val="0"/>
              </a:spcAft>
              <a:buSzPts val="1100"/>
              <a:buNone/>
              <a:defRPr sz="1400">
                <a:solidFill>
                  <a:srgbClr val="888888"/>
                </a:solidFill>
              </a:defRPr>
            </a:lvl2pPr>
            <a:lvl3pPr marL="1371600" lvl="2" indent="-228600" algn="l" rtl="0">
              <a:spcBef>
                <a:spcPts val="800"/>
              </a:spcBef>
              <a:spcAft>
                <a:spcPts val="0"/>
              </a:spcAft>
              <a:buSzPts val="1000"/>
              <a:buNone/>
              <a:defRPr sz="1200">
                <a:solidFill>
                  <a:srgbClr val="888888"/>
                </a:solidFill>
              </a:defRPr>
            </a:lvl3pPr>
            <a:lvl4pPr marL="1828800" lvl="3" indent="-228600" algn="l" rtl="0">
              <a:spcBef>
                <a:spcPts val="800"/>
              </a:spcBef>
              <a:spcAft>
                <a:spcPts val="0"/>
              </a:spcAft>
              <a:buSzPts val="800"/>
              <a:buNone/>
              <a:defRPr sz="1100">
                <a:solidFill>
                  <a:srgbClr val="888888"/>
                </a:solidFill>
              </a:defRPr>
            </a:lvl4pPr>
            <a:lvl5pPr marL="2286000" lvl="4" indent="-228600" algn="l" rtl="0">
              <a:spcBef>
                <a:spcPts val="800"/>
              </a:spcBef>
              <a:spcAft>
                <a:spcPts val="0"/>
              </a:spcAft>
              <a:buSzPts val="800"/>
              <a:buNone/>
              <a:defRPr sz="1100">
                <a:solidFill>
                  <a:srgbClr val="888888"/>
                </a:solidFill>
              </a:defRPr>
            </a:lvl5pPr>
            <a:lvl6pPr marL="2743200" lvl="5" indent="-228600" algn="l" rtl="0">
              <a:spcBef>
                <a:spcPts val="800"/>
              </a:spcBef>
              <a:spcAft>
                <a:spcPts val="0"/>
              </a:spcAft>
              <a:buSzPts val="800"/>
              <a:buNone/>
              <a:defRPr sz="1100">
                <a:solidFill>
                  <a:srgbClr val="888888"/>
                </a:solidFill>
              </a:defRPr>
            </a:lvl6pPr>
            <a:lvl7pPr marL="3200400" lvl="6" indent="-228600" algn="l" rtl="0">
              <a:spcBef>
                <a:spcPts val="800"/>
              </a:spcBef>
              <a:spcAft>
                <a:spcPts val="0"/>
              </a:spcAft>
              <a:buSzPts val="800"/>
              <a:buNone/>
              <a:defRPr sz="1100">
                <a:solidFill>
                  <a:srgbClr val="888888"/>
                </a:solidFill>
              </a:defRPr>
            </a:lvl7pPr>
            <a:lvl8pPr marL="3657600" lvl="7" indent="-228600" algn="l" rtl="0">
              <a:spcBef>
                <a:spcPts val="800"/>
              </a:spcBef>
              <a:spcAft>
                <a:spcPts val="0"/>
              </a:spcAft>
              <a:buSzPts val="800"/>
              <a:buNone/>
              <a:defRPr sz="1100">
                <a:solidFill>
                  <a:srgbClr val="888888"/>
                </a:solidFill>
              </a:defRPr>
            </a:lvl8pPr>
            <a:lvl9pPr marL="4114800" lvl="8" indent="-228600" algn="l" rtl="0">
              <a:spcBef>
                <a:spcPts val="800"/>
              </a:spcBef>
              <a:spcAft>
                <a:spcPts val="0"/>
              </a:spcAft>
              <a:buSzPts val="800"/>
              <a:buNone/>
              <a:defRPr sz="1100">
                <a:solidFill>
                  <a:srgbClr val="888888"/>
                </a:solidFill>
              </a:defRPr>
            </a:lvl9pPr>
          </a:lstStyle>
          <a:p>
            <a:endParaRPr/>
          </a:p>
        </p:txBody>
      </p:sp>
      <p:sp>
        <p:nvSpPr>
          <p:cNvPr id="398" name="Google Shape;398;p28"/>
          <p:cNvSpPr txBox="1">
            <a:spLocks noGrp="1"/>
          </p:cNvSpPr>
          <p:nvPr>
            <p:ph type="dt" idx="10"/>
          </p:nvPr>
        </p:nvSpPr>
        <p:spPr>
          <a:xfrm>
            <a:off x="5403850" y="4531022"/>
            <a:ext cx="684000" cy="273900"/>
          </a:xfrm>
          <a:prstGeom prst="rect">
            <a:avLst/>
          </a:prstGeom>
          <a:noFill/>
          <a:ln>
            <a:noFill/>
          </a:ln>
        </p:spPr>
        <p:txBody>
          <a:bodyPr spcFirstLastPara="1" wrap="square" lIns="68575" tIns="34275" rIns="68575" bIns="34275" anchor="ctr" anchorCtr="0"/>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99" name="Google Shape;399;p28"/>
          <p:cNvSpPr txBox="1">
            <a:spLocks noGrp="1"/>
          </p:cNvSpPr>
          <p:nvPr>
            <p:ph type="ftr" idx="11"/>
          </p:nvPr>
        </p:nvSpPr>
        <p:spPr>
          <a:xfrm>
            <a:off x="508000" y="4531022"/>
            <a:ext cx="4723200" cy="273900"/>
          </a:xfrm>
          <a:prstGeom prst="rect">
            <a:avLst/>
          </a:prstGeom>
          <a:noFill/>
          <a:ln>
            <a:noFill/>
          </a:ln>
        </p:spPr>
        <p:txBody>
          <a:bodyPr spcFirstLastPara="1" wrap="square" lIns="68575" tIns="34275" rIns="68575" bIns="34275" anchor="ctr" anchorCtr="0"/>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400" name="Google Shape;400;p28"/>
          <p:cNvSpPr txBox="1">
            <a:spLocks noGrp="1"/>
          </p:cNvSpPr>
          <p:nvPr>
            <p:ph type="sldNum" idx="12"/>
          </p:nvPr>
        </p:nvSpPr>
        <p:spPr>
          <a:xfrm>
            <a:off x="6442997" y="4531022"/>
            <a:ext cx="5127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01"/>
        <p:cNvGrpSpPr/>
        <p:nvPr/>
      </p:nvGrpSpPr>
      <p:grpSpPr>
        <a:xfrm>
          <a:off x="0" y="0"/>
          <a:ext cx="0" cy="0"/>
          <a:chOff x="0" y="0"/>
          <a:chExt cx="0" cy="0"/>
        </a:xfrm>
      </p:grpSpPr>
      <p:sp>
        <p:nvSpPr>
          <p:cNvPr id="402" name="Google Shape;402;p29"/>
          <p:cNvSpPr txBox="1">
            <a:spLocks noGrp="1"/>
          </p:cNvSpPr>
          <p:nvPr>
            <p:ph type="title"/>
          </p:nvPr>
        </p:nvSpPr>
        <p:spPr>
          <a:xfrm>
            <a:off x="508000" y="457200"/>
            <a:ext cx="6447600" cy="990600"/>
          </a:xfrm>
          <a:prstGeom prst="rect">
            <a:avLst/>
          </a:prstGeom>
          <a:noFill/>
          <a:ln>
            <a:noFill/>
          </a:ln>
        </p:spPr>
        <p:txBody>
          <a:bodyPr spcFirstLastPara="1" wrap="square" lIns="68575" tIns="34275" rIns="68575" bIns="34275" anchor="t" anchorCtr="0"/>
          <a:lstStyle>
            <a:lvl1pPr lvl="0" algn="l" rtl="0">
              <a:spcBef>
                <a:spcPts val="0"/>
              </a:spcBef>
              <a:spcAft>
                <a:spcPts val="0"/>
              </a:spcAft>
              <a:buClr>
                <a:schemeClr val="accent1"/>
              </a:buClr>
              <a:buSzPts val="14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403" name="Google Shape;403;p29"/>
          <p:cNvSpPr txBox="1">
            <a:spLocks noGrp="1"/>
          </p:cNvSpPr>
          <p:nvPr>
            <p:ph type="body" idx="1"/>
          </p:nvPr>
        </p:nvSpPr>
        <p:spPr>
          <a:xfrm rot="5400000">
            <a:off x="2276402" y="-148058"/>
            <a:ext cx="2910600" cy="6447600"/>
          </a:xfrm>
          <a:prstGeom prst="rect">
            <a:avLst/>
          </a:prstGeom>
          <a:noFill/>
          <a:ln>
            <a:noFill/>
          </a:ln>
        </p:spPr>
        <p:txBody>
          <a:bodyPr spcFirstLastPara="1" wrap="square" lIns="68575" tIns="34275" rIns="68575" bIns="34275" anchor="t" anchorCtr="0"/>
          <a:lstStyle>
            <a:lvl1pPr marL="457200" lvl="0" indent="-298450" algn="l" rtl="0">
              <a:spcBef>
                <a:spcPts val="800"/>
              </a:spcBef>
              <a:spcAft>
                <a:spcPts val="0"/>
              </a:spcAft>
              <a:buSzPts val="1100"/>
              <a:buChar char="▶"/>
              <a:defRPr/>
            </a:lvl1pPr>
            <a:lvl2pPr marL="914400" lvl="1" indent="-298450" algn="l" rtl="0">
              <a:spcBef>
                <a:spcPts val="800"/>
              </a:spcBef>
              <a:spcAft>
                <a:spcPts val="0"/>
              </a:spcAft>
              <a:buSzPts val="1100"/>
              <a:buChar char="▶"/>
              <a:defRPr/>
            </a:lvl2pPr>
            <a:lvl3pPr marL="1371600" lvl="2" indent="-298450" algn="l" rtl="0">
              <a:spcBef>
                <a:spcPts val="800"/>
              </a:spcBef>
              <a:spcAft>
                <a:spcPts val="0"/>
              </a:spcAft>
              <a:buSzPts val="1100"/>
              <a:buChar char="▶"/>
              <a:defRPr/>
            </a:lvl3pPr>
            <a:lvl4pPr marL="1828800" lvl="3" indent="-298450" algn="l" rtl="0">
              <a:spcBef>
                <a:spcPts val="800"/>
              </a:spcBef>
              <a:spcAft>
                <a:spcPts val="0"/>
              </a:spcAft>
              <a:buSzPts val="1100"/>
              <a:buChar char="▶"/>
              <a:defRPr/>
            </a:lvl4pPr>
            <a:lvl5pPr marL="2286000" lvl="4" indent="-298450" algn="l" rtl="0">
              <a:spcBef>
                <a:spcPts val="800"/>
              </a:spcBef>
              <a:spcAft>
                <a:spcPts val="0"/>
              </a:spcAft>
              <a:buSzPts val="1100"/>
              <a:buChar char="▶"/>
              <a:defRPr/>
            </a:lvl5pPr>
            <a:lvl6pPr marL="2743200" lvl="5" indent="-298450" algn="l" rtl="0">
              <a:spcBef>
                <a:spcPts val="800"/>
              </a:spcBef>
              <a:spcAft>
                <a:spcPts val="0"/>
              </a:spcAft>
              <a:buSzPts val="1100"/>
              <a:buChar char="▶"/>
              <a:defRPr/>
            </a:lvl6pPr>
            <a:lvl7pPr marL="3200400" lvl="6" indent="-298450" algn="l" rtl="0">
              <a:spcBef>
                <a:spcPts val="800"/>
              </a:spcBef>
              <a:spcAft>
                <a:spcPts val="0"/>
              </a:spcAft>
              <a:buSzPts val="1100"/>
              <a:buChar char="▶"/>
              <a:defRPr/>
            </a:lvl7pPr>
            <a:lvl8pPr marL="3657600" lvl="7" indent="-298450" algn="l" rtl="0">
              <a:spcBef>
                <a:spcPts val="800"/>
              </a:spcBef>
              <a:spcAft>
                <a:spcPts val="0"/>
              </a:spcAft>
              <a:buSzPts val="1100"/>
              <a:buChar char="▶"/>
              <a:defRPr/>
            </a:lvl8pPr>
            <a:lvl9pPr marL="4114800" lvl="8" indent="-298450" algn="l" rtl="0">
              <a:spcBef>
                <a:spcPts val="800"/>
              </a:spcBef>
              <a:spcAft>
                <a:spcPts val="0"/>
              </a:spcAft>
              <a:buSzPts val="1100"/>
              <a:buChar char="▶"/>
              <a:defRPr/>
            </a:lvl9pPr>
          </a:lstStyle>
          <a:p>
            <a:endParaRPr/>
          </a:p>
        </p:txBody>
      </p:sp>
      <p:sp>
        <p:nvSpPr>
          <p:cNvPr id="404" name="Google Shape;404;p29"/>
          <p:cNvSpPr txBox="1">
            <a:spLocks noGrp="1"/>
          </p:cNvSpPr>
          <p:nvPr>
            <p:ph type="dt" idx="10"/>
          </p:nvPr>
        </p:nvSpPr>
        <p:spPr>
          <a:xfrm>
            <a:off x="5403850" y="4531022"/>
            <a:ext cx="684000" cy="273900"/>
          </a:xfrm>
          <a:prstGeom prst="rect">
            <a:avLst/>
          </a:prstGeom>
          <a:noFill/>
          <a:ln>
            <a:noFill/>
          </a:ln>
        </p:spPr>
        <p:txBody>
          <a:bodyPr spcFirstLastPara="1" wrap="square" lIns="68575" tIns="34275" rIns="68575" bIns="34275" anchor="ctr" anchorCtr="0"/>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405" name="Google Shape;405;p29"/>
          <p:cNvSpPr txBox="1">
            <a:spLocks noGrp="1"/>
          </p:cNvSpPr>
          <p:nvPr>
            <p:ph type="ftr" idx="11"/>
          </p:nvPr>
        </p:nvSpPr>
        <p:spPr>
          <a:xfrm>
            <a:off x="508000" y="4531022"/>
            <a:ext cx="4723200" cy="273900"/>
          </a:xfrm>
          <a:prstGeom prst="rect">
            <a:avLst/>
          </a:prstGeom>
          <a:noFill/>
          <a:ln>
            <a:noFill/>
          </a:ln>
        </p:spPr>
        <p:txBody>
          <a:bodyPr spcFirstLastPara="1" wrap="square" lIns="68575" tIns="34275" rIns="68575" bIns="34275" anchor="ctr" anchorCtr="0"/>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406" name="Google Shape;406;p29"/>
          <p:cNvSpPr txBox="1">
            <a:spLocks noGrp="1"/>
          </p:cNvSpPr>
          <p:nvPr>
            <p:ph type="sldNum" idx="12"/>
          </p:nvPr>
        </p:nvSpPr>
        <p:spPr>
          <a:xfrm>
            <a:off x="6442997" y="4531022"/>
            <a:ext cx="5127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407"/>
        <p:cNvGrpSpPr/>
        <p:nvPr/>
      </p:nvGrpSpPr>
      <p:grpSpPr>
        <a:xfrm>
          <a:off x="0" y="0"/>
          <a:ext cx="0" cy="0"/>
          <a:chOff x="0" y="0"/>
          <a:chExt cx="0" cy="0"/>
        </a:xfrm>
      </p:grpSpPr>
      <p:sp>
        <p:nvSpPr>
          <p:cNvPr id="408" name="Google Shape;408;p30"/>
          <p:cNvSpPr txBox="1">
            <a:spLocks noGrp="1"/>
          </p:cNvSpPr>
          <p:nvPr>
            <p:ph type="title"/>
          </p:nvPr>
        </p:nvSpPr>
        <p:spPr>
          <a:xfrm rot="5400000">
            <a:off x="4495662" y="1937249"/>
            <a:ext cx="3938700" cy="978600"/>
          </a:xfrm>
          <a:prstGeom prst="rect">
            <a:avLst/>
          </a:prstGeom>
          <a:noFill/>
          <a:ln>
            <a:noFill/>
          </a:ln>
        </p:spPr>
        <p:txBody>
          <a:bodyPr spcFirstLastPara="1" wrap="square" lIns="68575" tIns="34275" rIns="68575" bIns="34275" anchor="ctr" anchorCtr="0"/>
          <a:lstStyle>
            <a:lvl1pPr lvl="0" algn="l" rtl="0">
              <a:spcBef>
                <a:spcPts val="0"/>
              </a:spcBef>
              <a:spcAft>
                <a:spcPts val="0"/>
              </a:spcAft>
              <a:buClr>
                <a:schemeClr val="accent1"/>
              </a:buClr>
              <a:buSzPts val="14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409" name="Google Shape;409;p30"/>
          <p:cNvSpPr txBox="1">
            <a:spLocks noGrp="1"/>
          </p:cNvSpPr>
          <p:nvPr>
            <p:ph type="body" idx="1"/>
          </p:nvPr>
        </p:nvSpPr>
        <p:spPr>
          <a:xfrm rot="5400000">
            <a:off x="1186114" y="-221100"/>
            <a:ext cx="3938700" cy="5295300"/>
          </a:xfrm>
          <a:prstGeom prst="rect">
            <a:avLst/>
          </a:prstGeom>
          <a:noFill/>
          <a:ln>
            <a:noFill/>
          </a:ln>
        </p:spPr>
        <p:txBody>
          <a:bodyPr spcFirstLastPara="1" wrap="square" lIns="68575" tIns="34275" rIns="68575" bIns="34275" anchor="t" anchorCtr="0"/>
          <a:lstStyle>
            <a:lvl1pPr marL="457200" lvl="0" indent="-298450" algn="l" rtl="0">
              <a:spcBef>
                <a:spcPts val="800"/>
              </a:spcBef>
              <a:spcAft>
                <a:spcPts val="0"/>
              </a:spcAft>
              <a:buSzPts val="1100"/>
              <a:buChar char="▶"/>
              <a:defRPr/>
            </a:lvl1pPr>
            <a:lvl2pPr marL="914400" lvl="1" indent="-298450" algn="l" rtl="0">
              <a:spcBef>
                <a:spcPts val="800"/>
              </a:spcBef>
              <a:spcAft>
                <a:spcPts val="0"/>
              </a:spcAft>
              <a:buSzPts val="1100"/>
              <a:buChar char="▶"/>
              <a:defRPr/>
            </a:lvl2pPr>
            <a:lvl3pPr marL="1371600" lvl="2" indent="-298450" algn="l" rtl="0">
              <a:spcBef>
                <a:spcPts val="800"/>
              </a:spcBef>
              <a:spcAft>
                <a:spcPts val="0"/>
              </a:spcAft>
              <a:buSzPts val="1100"/>
              <a:buChar char="▶"/>
              <a:defRPr/>
            </a:lvl3pPr>
            <a:lvl4pPr marL="1828800" lvl="3" indent="-298450" algn="l" rtl="0">
              <a:spcBef>
                <a:spcPts val="800"/>
              </a:spcBef>
              <a:spcAft>
                <a:spcPts val="0"/>
              </a:spcAft>
              <a:buSzPts val="1100"/>
              <a:buChar char="▶"/>
              <a:defRPr/>
            </a:lvl4pPr>
            <a:lvl5pPr marL="2286000" lvl="4" indent="-298450" algn="l" rtl="0">
              <a:spcBef>
                <a:spcPts val="800"/>
              </a:spcBef>
              <a:spcAft>
                <a:spcPts val="0"/>
              </a:spcAft>
              <a:buSzPts val="1100"/>
              <a:buChar char="▶"/>
              <a:defRPr/>
            </a:lvl5pPr>
            <a:lvl6pPr marL="2743200" lvl="5" indent="-298450" algn="l" rtl="0">
              <a:spcBef>
                <a:spcPts val="800"/>
              </a:spcBef>
              <a:spcAft>
                <a:spcPts val="0"/>
              </a:spcAft>
              <a:buSzPts val="1100"/>
              <a:buChar char="▶"/>
              <a:defRPr/>
            </a:lvl6pPr>
            <a:lvl7pPr marL="3200400" lvl="6" indent="-298450" algn="l" rtl="0">
              <a:spcBef>
                <a:spcPts val="800"/>
              </a:spcBef>
              <a:spcAft>
                <a:spcPts val="0"/>
              </a:spcAft>
              <a:buSzPts val="1100"/>
              <a:buChar char="▶"/>
              <a:defRPr/>
            </a:lvl7pPr>
            <a:lvl8pPr marL="3657600" lvl="7" indent="-298450" algn="l" rtl="0">
              <a:spcBef>
                <a:spcPts val="800"/>
              </a:spcBef>
              <a:spcAft>
                <a:spcPts val="0"/>
              </a:spcAft>
              <a:buSzPts val="1100"/>
              <a:buChar char="▶"/>
              <a:defRPr/>
            </a:lvl8pPr>
            <a:lvl9pPr marL="4114800" lvl="8" indent="-298450" algn="l" rtl="0">
              <a:spcBef>
                <a:spcPts val="800"/>
              </a:spcBef>
              <a:spcAft>
                <a:spcPts val="0"/>
              </a:spcAft>
              <a:buSzPts val="1100"/>
              <a:buChar char="▶"/>
              <a:defRPr/>
            </a:lvl9pPr>
          </a:lstStyle>
          <a:p>
            <a:endParaRPr/>
          </a:p>
        </p:txBody>
      </p:sp>
      <p:sp>
        <p:nvSpPr>
          <p:cNvPr id="410" name="Google Shape;410;p30"/>
          <p:cNvSpPr txBox="1">
            <a:spLocks noGrp="1"/>
          </p:cNvSpPr>
          <p:nvPr>
            <p:ph type="dt" idx="10"/>
          </p:nvPr>
        </p:nvSpPr>
        <p:spPr>
          <a:xfrm>
            <a:off x="5403850" y="4531022"/>
            <a:ext cx="684000" cy="273900"/>
          </a:xfrm>
          <a:prstGeom prst="rect">
            <a:avLst/>
          </a:prstGeom>
          <a:noFill/>
          <a:ln>
            <a:noFill/>
          </a:ln>
        </p:spPr>
        <p:txBody>
          <a:bodyPr spcFirstLastPara="1" wrap="square" lIns="68575" tIns="34275" rIns="68575" bIns="34275" anchor="ctr" anchorCtr="0"/>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411" name="Google Shape;411;p30"/>
          <p:cNvSpPr txBox="1">
            <a:spLocks noGrp="1"/>
          </p:cNvSpPr>
          <p:nvPr>
            <p:ph type="ftr" idx="11"/>
          </p:nvPr>
        </p:nvSpPr>
        <p:spPr>
          <a:xfrm>
            <a:off x="508000" y="4531022"/>
            <a:ext cx="4723200" cy="273900"/>
          </a:xfrm>
          <a:prstGeom prst="rect">
            <a:avLst/>
          </a:prstGeom>
          <a:noFill/>
          <a:ln>
            <a:noFill/>
          </a:ln>
        </p:spPr>
        <p:txBody>
          <a:bodyPr spcFirstLastPara="1" wrap="square" lIns="68575" tIns="34275" rIns="68575" bIns="34275" anchor="ctr" anchorCtr="0"/>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412" name="Google Shape;412;p30"/>
          <p:cNvSpPr txBox="1">
            <a:spLocks noGrp="1"/>
          </p:cNvSpPr>
          <p:nvPr>
            <p:ph type="sldNum" idx="12"/>
          </p:nvPr>
        </p:nvSpPr>
        <p:spPr>
          <a:xfrm>
            <a:off x="6442997" y="4531022"/>
            <a:ext cx="5127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9"/>
        <p:cNvGrpSpPr/>
        <p:nvPr/>
      </p:nvGrpSpPr>
      <p:grpSpPr>
        <a:xfrm>
          <a:off x="0" y="0"/>
          <a:ext cx="0" cy="0"/>
          <a:chOff x="0" y="0"/>
          <a:chExt cx="0" cy="0"/>
        </a:xfrm>
      </p:grpSpPr>
      <p:grpSp>
        <p:nvGrpSpPr>
          <p:cNvPr id="100" name="Google Shape;100;p6"/>
          <p:cNvGrpSpPr/>
          <p:nvPr/>
        </p:nvGrpSpPr>
        <p:grpSpPr>
          <a:xfrm>
            <a:off x="625966" y="299376"/>
            <a:ext cx="999312" cy="999312"/>
            <a:chOff x="348199" y="179450"/>
            <a:chExt cx="1116300" cy="1116300"/>
          </a:xfrm>
        </p:grpSpPr>
        <p:sp>
          <p:nvSpPr>
            <p:cNvPr id="101" name="Google Shape;101;p6"/>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6"/>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6"/>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04" name="Google Shape;104;p6"/>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5"/>
        <p:cNvGrpSpPr/>
        <p:nvPr/>
      </p:nvGrpSpPr>
      <p:grpSpPr>
        <a:xfrm>
          <a:off x="0" y="0"/>
          <a:ext cx="0" cy="0"/>
          <a:chOff x="0" y="0"/>
          <a:chExt cx="0" cy="0"/>
        </a:xfrm>
      </p:grpSpPr>
      <p:grpSp>
        <p:nvGrpSpPr>
          <p:cNvPr id="106" name="Google Shape;106;p7"/>
          <p:cNvGrpSpPr/>
          <p:nvPr/>
        </p:nvGrpSpPr>
        <p:grpSpPr>
          <a:xfrm>
            <a:off x="625966" y="299376"/>
            <a:ext cx="999312" cy="999312"/>
            <a:chOff x="348199" y="179450"/>
            <a:chExt cx="1116300" cy="1116300"/>
          </a:xfrm>
        </p:grpSpPr>
        <p:sp>
          <p:nvSpPr>
            <p:cNvPr id="107" name="Google Shape;107;p7"/>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7"/>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 name="Google Shape;109;p7"/>
          <p:cNvSpPr txBox="1">
            <a:spLocks noGrp="1"/>
          </p:cNvSpPr>
          <p:nvPr>
            <p:ph type="title"/>
          </p:nvPr>
        </p:nvSpPr>
        <p:spPr>
          <a:xfrm>
            <a:off x="1303800" y="598575"/>
            <a:ext cx="3312000" cy="15900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10" name="Google Shape;110;p7"/>
          <p:cNvSpPr txBox="1">
            <a:spLocks noGrp="1"/>
          </p:cNvSpPr>
          <p:nvPr>
            <p:ph type="body" idx="1"/>
          </p:nvPr>
        </p:nvSpPr>
        <p:spPr>
          <a:xfrm>
            <a:off x="1303800" y="2309675"/>
            <a:ext cx="3312000" cy="22218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11" name="Google Shape;111;p7"/>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35"/>
        <p:cNvGrpSpPr/>
        <p:nvPr/>
      </p:nvGrpSpPr>
      <p:grpSpPr>
        <a:xfrm>
          <a:off x="0" y="0"/>
          <a:ext cx="0" cy="0"/>
          <a:chOff x="0" y="0"/>
          <a:chExt cx="0" cy="0"/>
        </a:xfrm>
      </p:grpSpPr>
      <p:grpSp>
        <p:nvGrpSpPr>
          <p:cNvPr id="136" name="Google Shape;136;p10"/>
          <p:cNvGrpSpPr/>
          <p:nvPr/>
        </p:nvGrpSpPr>
        <p:grpSpPr>
          <a:xfrm>
            <a:off x="713373" y="3847119"/>
            <a:ext cx="825392" cy="825392"/>
            <a:chOff x="348199" y="179450"/>
            <a:chExt cx="1116300" cy="1116300"/>
          </a:xfrm>
        </p:grpSpPr>
        <p:sp>
          <p:nvSpPr>
            <p:cNvPr id="137" name="Google Shape;137;p10"/>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0"/>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 name="Google Shape;139;p10"/>
          <p:cNvSpPr txBox="1">
            <a:spLocks noGrp="1"/>
          </p:cNvSpPr>
          <p:nvPr>
            <p:ph type="body" idx="1"/>
          </p:nvPr>
        </p:nvSpPr>
        <p:spPr>
          <a:xfrm>
            <a:off x="1303800" y="4138975"/>
            <a:ext cx="5843100" cy="534900"/>
          </a:xfrm>
          <a:prstGeom prst="rect">
            <a:avLst/>
          </a:prstGeom>
        </p:spPr>
        <p:txBody>
          <a:bodyPr spcFirstLastPara="1" wrap="square" lIns="91425" tIns="91425" rIns="91425" bIns="91425" anchor="t" anchorCtr="0"/>
          <a:lstStyle>
            <a:lvl1pPr marL="457200" lvl="0" indent="-228600">
              <a:lnSpc>
                <a:spcPct val="100000"/>
              </a:lnSpc>
              <a:spcBef>
                <a:spcPts val="0"/>
              </a:spcBef>
              <a:spcAft>
                <a:spcPts val="0"/>
              </a:spcAft>
              <a:buSzPts val="1300"/>
              <a:buNone/>
              <a:defRPr/>
            </a:lvl1pPr>
          </a:lstStyle>
          <a:p>
            <a:endParaRPr/>
          </a:p>
        </p:txBody>
      </p:sp>
      <p:sp>
        <p:nvSpPr>
          <p:cNvPr id="140" name="Google Shape;140;p10"/>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41"/>
        <p:cNvGrpSpPr/>
        <p:nvPr/>
      </p:nvGrpSpPr>
      <p:grpSpPr>
        <a:xfrm>
          <a:off x="0" y="0"/>
          <a:ext cx="0" cy="0"/>
          <a:chOff x="0" y="0"/>
          <a:chExt cx="0" cy="0"/>
        </a:xfrm>
      </p:grpSpPr>
      <p:grpSp>
        <p:nvGrpSpPr>
          <p:cNvPr id="142" name="Google Shape;142;p11"/>
          <p:cNvGrpSpPr/>
          <p:nvPr/>
        </p:nvGrpSpPr>
        <p:grpSpPr>
          <a:xfrm>
            <a:off x="52" y="4099200"/>
            <a:ext cx="9144036" cy="1044300"/>
            <a:chOff x="52" y="4099200"/>
            <a:chExt cx="9144036" cy="1044300"/>
          </a:xfrm>
        </p:grpSpPr>
        <p:grpSp>
          <p:nvGrpSpPr>
            <p:cNvPr id="143" name="Google Shape;143;p11"/>
            <p:cNvGrpSpPr/>
            <p:nvPr/>
          </p:nvGrpSpPr>
          <p:grpSpPr>
            <a:xfrm>
              <a:off x="52" y="4309200"/>
              <a:ext cx="231622" cy="834300"/>
              <a:chOff x="2688737" y="4301380"/>
              <a:chExt cx="231900" cy="834300"/>
            </a:xfrm>
          </p:grpSpPr>
          <p:sp>
            <p:nvSpPr>
              <p:cNvPr id="144" name="Google Shape;144;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 name="Google Shape;148;p11"/>
            <p:cNvGrpSpPr/>
            <p:nvPr/>
          </p:nvGrpSpPr>
          <p:grpSpPr>
            <a:xfrm>
              <a:off x="371406" y="4099200"/>
              <a:ext cx="231622" cy="1044300"/>
              <a:chOff x="2688737" y="4091380"/>
              <a:chExt cx="231900" cy="1044300"/>
            </a:xfrm>
          </p:grpSpPr>
          <p:sp>
            <p:nvSpPr>
              <p:cNvPr id="149" name="Google Shape;149;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1"/>
              <p:cNvSpPr/>
              <p:nvPr/>
            </p:nvSpPr>
            <p:spPr>
              <a:xfrm flipH="1">
                <a:off x="2688737" y="4091380"/>
                <a:ext cx="2319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 name="Google Shape;154;p11"/>
            <p:cNvGrpSpPr/>
            <p:nvPr/>
          </p:nvGrpSpPr>
          <p:grpSpPr>
            <a:xfrm>
              <a:off x="742761" y="4309200"/>
              <a:ext cx="231622" cy="834300"/>
              <a:chOff x="2688737" y="4301380"/>
              <a:chExt cx="231900" cy="834300"/>
            </a:xfrm>
          </p:grpSpPr>
          <p:sp>
            <p:nvSpPr>
              <p:cNvPr id="155" name="Google Shape;155;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 name="Google Shape;159;p11"/>
            <p:cNvGrpSpPr/>
            <p:nvPr/>
          </p:nvGrpSpPr>
          <p:grpSpPr>
            <a:xfrm>
              <a:off x="1114115" y="4518900"/>
              <a:ext cx="231622" cy="624600"/>
              <a:chOff x="2688737" y="4511080"/>
              <a:chExt cx="231900" cy="624600"/>
            </a:xfrm>
          </p:grpSpPr>
          <p:sp>
            <p:nvSpPr>
              <p:cNvPr id="160" name="Google Shape;160;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 name="Google Shape;163;p11"/>
            <p:cNvGrpSpPr/>
            <p:nvPr/>
          </p:nvGrpSpPr>
          <p:grpSpPr>
            <a:xfrm>
              <a:off x="1856753" y="4099200"/>
              <a:ext cx="231600" cy="1044300"/>
              <a:chOff x="1856753" y="4099200"/>
              <a:chExt cx="231600" cy="1044300"/>
            </a:xfrm>
          </p:grpSpPr>
          <p:sp>
            <p:nvSpPr>
              <p:cNvPr id="164" name="Google Shape;164;p11"/>
              <p:cNvSpPr/>
              <p:nvPr/>
            </p:nvSpPr>
            <p:spPr>
              <a:xfrm flipH="1">
                <a:off x="185675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1"/>
              <p:cNvSpPr/>
              <p:nvPr/>
            </p:nvSpPr>
            <p:spPr>
              <a:xfrm flipH="1">
                <a:off x="1856753"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1"/>
              <p:cNvSpPr/>
              <p:nvPr/>
            </p:nvSpPr>
            <p:spPr>
              <a:xfrm flipH="1">
                <a:off x="185675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1"/>
              <p:cNvSpPr/>
              <p:nvPr/>
            </p:nvSpPr>
            <p:spPr>
              <a:xfrm flipH="1">
                <a:off x="1856753"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1"/>
              <p:cNvSpPr/>
              <p:nvPr/>
            </p:nvSpPr>
            <p:spPr>
              <a:xfrm flipH="1">
                <a:off x="185675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 name="Google Shape;169;p11"/>
            <p:cNvGrpSpPr/>
            <p:nvPr/>
          </p:nvGrpSpPr>
          <p:grpSpPr>
            <a:xfrm>
              <a:off x="2228107" y="4309200"/>
              <a:ext cx="231600" cy="834300"/>
              <a:chOff x="2228107" y="4309200"/>
              <a:chExt cx="231600" cy="834300"/>
            </a:xfrm>
          </p:grpSpPr>
          <p:sp>
            <p:nvSpPr>
              <p:cNvPr id="170" name="Google Shape;170;p11"/>
              <p:cNvSpPr/>
              <p:nvPr/>
            </p:nvSpPr>
            <p:spPr>
              <a:xfrm flipH="1">
                <a:off x="2228107"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1"/>
              <p:cNvSpPr/>
              <p:nvPr/>
            </p:nvSpPr>
            <p:spPr>
              <a:xfrm flipH="1">
                <a:off x="2228107"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1"/>
              <p:cNvSpPr/>
              <p:nvPr/>
            </p:nvSpPr>
            <p:spPr>
              <a:xfrm flipH="1">
                <a:off x="2228107"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1"/>
              <p:cNvSpPr/>
              <p:nvPr/>
            </p:nvSpPr>
            <p:spPr>
              <a:xfrm flipH="1">
                <a:off x="2228107"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 name="Google Shape;174;p11"/>
            <p:cNvGrpSpPr/>
            <p:nvPr/>
          </p:nvGrpSpPr>
          <p:grpSpPr>
            <a:xfrm>
              <a:off x="2599462" y="4518900"/>
              <a:ext cx="231600" cy="624600"/>
              <a:chOff x="2599462" y="4518900"/>
              <a:chExt cx="231600" cy="624600"/>
            </a:xfrm>
          </p:grpSpPr>
          <p:sp>
            <p:nvSpPr>
              <p:cNvPr id="175" name="Google Shape;175;p11"/>
              <p:cNvSpPr/>
              <p:nvPr/>
            </p:nvSpPr>
            <p:spPr>
              <a:xfrm flipH="1">
                <a:off x="2599462"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1"/>
              <p:cNvSpPr/>
              <p:nvPr/>
            </p:nvSpPr>
            <p:spPr>
              <a:xfrm flipH="1">
                <a:off x="2599462"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1"/>
              <p:cNvSpPr/>
              <p:nvPr/>
            </p:nvSpPr>
            <p:spPr>
              <a:xfrm flipH="1">
                <a:off x="2599462"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 name="Google Shape;178;p11"/>
            <p:cNvGrpSpPr/>
            <p:nvPr/>
          </p:nvGrpSpPr>
          <p:grpSpPr>
            <a:xfrm>
              <a:off x="3342171" y="4099200"/>
              <a:ext cx="231600" cy="1044300"/>
              <a:chOff x="3342171" y="4099200"/>
              <a:chExt cx="231600" cy="1044300"/>
            </a:xfrm>
          </p:grpSpPr>
          <p:sp>
            <p:nvSpPr>
              <p:cNvPr id="179" name="Google Shape;179;p11"/>
              <p:cNvSpPr/>
              <p:nvPr/>
            </p:nvSpPr>
            <p:spPr>
              <a:xfrm flipH="1">
                <a:off x="3342171"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1"/>
              <p:cNvSpPr/>
              <p:nvPr/>
            </p:nvSpPr>
            <p:spPr>
              <a:xfrm flipH="1">
                <a:off x="3342171"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1"/>
              <p:cNvSpPr/>
              <p:nvPr/>
            </p:nvSpPr>
            <p:spPr>
              <a:xfrm flipH="1">
                <a:off x="3342171"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1"/>
              <p:cNvSpPr/>
              <p:nvPr/>
            </p:nvSpPr>
            <p:spPr>
              <a:xfrm flipH="1">
                <a:off x="3342171"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1"/>
              <p:cNvSpPr/>
              <p:nvPr/>
            </p:nvSpPr>
            <p:spPr>
              <a:xfrm flipH="1">
                <a:off x="3342171"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 name="Google Shape;184;p11"/>
            <p:cNvGrpSpPr/>
            <p:nvPr/>
          </p:nvGrpSpPr>
          <p:grpSpPr>
            <a:xfrm>
              <a:off x="3713525" y="4309200"/>
              <a:ext cx="231600" cy="834300"/>
              <a:chOff x="3713525" y="4309200"/>
              <a:chExt cx="231600" cy="834300"/>
            </a:xfrm>
          </p:grpSpPr>
          <p:sp>
            <p:nvSpPr>
              <p:cNvPr id="185" name="Google Shape;185;p11"/>
              <p:cNvSpPr/>
              <p:nvPr/>
            </p:nvSpPr>
            <p:spPr>
              <a:xfrm flipH="1">
                <a:off x="3713525"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1"/>
              <p:cNvSpPr/>
              <p:nvPr/>
            </p:nvSpPr>
            <p:spPr>
              <a:xfrm flipH="1">
                <a:off x="3713525"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1"/>
              <p:cNvSpPr/>
              <p:nvPr/>
            </p:nvSpPr>
            <p:spPr>
              <a:xfrm flipH="1">
                <a:off x="3713525"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1"/>
              <p:cNvSpPr/>
              <p:nvPr/>
            </p:nvSpPr>
            <p:spPr>
              <a:xfrm flipH="1">
                <a:off x="3713525"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 name="Google Shape;189;p11"/>
            <p:cNvGrpSpPr/>
            <p:nvPr/>
          </p:nvGrpSpPr>
          <p:grpSpPr>
            <a:xfrm>
              <a:off x="1485398" y="4309200"/>
              <a:ext cx="231600" cy="834300"/>
              <a:chOff x="1485398" y="4309200"/>
              <a:chExt cx="231600" cy="834300"/>
            </a:xfrm>
          </p:grpSpPr>
          <p:sp>
            <p:nvSpPr>
              <p:cNvPr id="190" name="Google Shape;190;p11"/>
              <p:cNvSpPr/>
              <p:nvPr/>
            </p:nvSpPr>
            <p:spPr>
              <a:xfrm flipH="1">
                <a:off x="148539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1"/>
              <p:cNvSpPr/>
              <p:nvPr/>
            </p:nvSpPr>
            <p:spPr>
              <a:xfrm flipH="1">
                <a:off x="148539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1"/>
              <p:cNvSpPr/>
              <p:nvPr/>
            </p:nvSpPr>
            <p:spPr>
              <a:xfrm flipH="1">
                <a:off x="148539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1"/>
              <p:cNvSpPr/>
              <p:nvPr/>
            </p:nvSpPr>
            <p:spPr>
              <a:xfrm flipH="1">
                <a:off x="148539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 name="Google Shape;194;p11"/>
            <p:cNvGrpSpPr/>
            <p:nvPr/>
          </p:nvGrpSpPr>
          <p:grpSpPr>
            <a:xfrm>
              <a:off x="4084879" y="4518900"/>
              <a:ext cx="231600" cy="624600"/>
              <a:chOff x="4084879" y="4518900"/>
              <a:chExt cx="231600" cy="624600"/>
            </a:xfrm>
          </p:grpSpPr>
          <p:sp>
            <p:nvSpPr>
              <p:cNvPr id="195" name="Google Shape;195;p11"/>
              <p:cNvSpPr/>
              <p:nvPr/>
            </p:nvSpPr>
            <p:spPr>
              <a:xfrm flipH="1">
                <a:off x="4084879"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1"/>
              <p:cNvSpPr/>
              <p:nvPr/>
            </p:nvSpPr>
            <p:spPr>
              <a:xfrm flipH="1">
                <a:off x="4084879"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1"/>
              <p:cNvSpPr/>
              <p:nvPr/>
            </p:nvSpPr>
            <p:spPr>
              <a:xfrm flipH="1">
                <a:off x="4084879"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 name="Google Shape;198;p11"/>
            <p:cNvGrpSpPr/>
            <p:nvPr/>
          </p:nvGrpSpPr>
          <p:grpSpPr>
            <a:xfrm>
              <a:off x="2970816" y="4309200"/>
              <a:ext cx="231600" cy="834300"/>
              <a:chOff x="2970816" y="4309200"/>
              <a:chExt cx="231600" cy="834300"/>
            </a:xfrm>
          </p:grpSpPr>
          <p:sp>
            <p:nvSpPr>
              <p:cNvPr id="199" name="Google Shape;199;p11"/>
              <p:cNvSpPr/>
              <p:nvPr/>
            </p:nvSpPr>
            <p:spPr>
              <a:xfrm flipH="1">
                <a:off x="2970816"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1"/>
              <p:cNvSpPr/>
              <p:nvPr/>
            </p:nvSpPr>
            <p:spPr>
              <a:xfrm flipH="1">
                <a:off x="2970816"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1"/>
              <p:cNvSpPr/>
              <p:nvPr/>
            </p:nvSpPr>
            <p:spPr>
              <a:xfrm flipH="1">
                <a:off x="2970816"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1"/>
              <p:cNvSpPr/>
              <p:nvPr/>
            </p:nvSpPr>
            <p:spPr>
              <a:xfrm flipH="1">
                <a:off x="2970816"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 name="Google Shape;203;p11"/>
            <p:cNvGrpSpPr/>
            <p:nvPr/>
          </p:nvGrpSpPr>
          <p:grpSpPr>
            <a:xfrm>
              <a:off x="4456234" y="4309200"/>
              <a:ext cx="231600" cy="834300"/>
              <a:chOff x="4456234" y="4309200"/>
              <a:chExt cx="231600" cy="834300"/>
            </a:xfrm>
          </p:grpSpPr>
          <p:sp>
            <p:nvSpPr>
              <p:cNvPr id="204" name="Google Shape;204;p11"/>
              <p:cNvSpPr/>
              <p:nvPr/>
            </p:nvSpPr>
            <p:spPr>
              <a:xfrm flipH="1">
                <a:off x="4456234"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1"/>
              <p:cNvSpPr/>
              <p:nvPr/>
            </p:nvSpPr>
            <p:spPr>
              <a:xfrm flipH="1">
                <a:off x="4456234"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1"/>
              <p:cNvSpPr/>
              <p:nvPr/>
            </p:nvSpPr>
            <p:spPr>
              <a:xfrm flipH="1">
                <a:off x="4456234"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1"/>
              <p:cNvSpPr/>
              <p:nvPr/>
            </p:nvSpPr>
            <p:spPr>
              <a:xfrm flipH="1">
                <a:off x="4456234"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 name="Google Shape;208;p11"/>
            <p:cNvGrpSpPr/>
            <p:nvPr/>
          </p:nvGrpSpPr>
          <p:grpSpPr>
            <a:xfrm>
              <a:off x="4827588" y="4099200"/>
              <a:ext cx="231600" cy="1044300"/>
              <a:chOff x="4827588" y="4099200"/>
              <a:chExt cx="231600" cy="1044300"/>
            </a:xfrm>
          </p:grpSpPr>
          <p:sp>
            <p:nvSpPr>
              <p:cNvPr id="209" name="Google Shape;209;p11"/>
              <p:cNvSpPr/>
              <p:nvPr/>
            </p:nvSpPr>
            <p:spPr>
              <a:xfrm flipH="1">
                <a:off x="482758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1"/>
              <p:cNvSpPr/>
              <p:nvPr/>
            </p:nvSpPr>
            <p:spPr>
              <a:xfrm flipH="1">
                <a:off x="482758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1"/>
              <p:cNvSpPr/>
              <p:nvPr/>
            </p:nvSpPr>
            <p:spPr>
              <a:xfrm flipH="1">
                <a:off x="482758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1"/>
              <p:cNvSpPr/>
              <p:nvPr/>
            </p:nvSpPr>
            <p:spPr>
              <a:xfrm flipH="1">
                <a:off x="4827588"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1"/>
              <p:cNvSpPr/>
              <p:nvPr/>
            </p:nvSpPr>
            <p:spPr>
              <a:xfrm flipH="1">
                <a:off x="482758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 name="Google Shape;214;p11"/>
            <p:cNvGrpSpPr/>
            <p:nvPr/>
          </p:nvGrpSpPr>
          <p:grpSpPr>
            <a:xfrm>
              <a:off x="5198943" y="4309200"/>
              <a:ext cx="231600" cy="834300"/>
              <a:chOff x="5198943" y="4309200"/>
              <a:chExt cx="231600" cy="834300"/>
            </a:xfrm>
          </p:grpSpPr>
          <p:sp>
            <p:nvSpPr>
              <p:cNvPr id="215" name="Google Shape;215;p11"/>
              <p:cNvSpPr/>
              <p:nvPr/>
            </p:nvSpPr>
            <p:spPr>
              <a:xfrm flipH="1">
                <a:off x="519894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1"/>
              <p:cNvSpPr/>
              <p:nvPr/>
            </p:nvSpPr>
            <p:spPr>
              <a:xfrm flipH="1">
                <a:off x="5198943"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1"/>
              <p:cNvSpPr/>
              <p:nvPr/>
            </p:nvSpPr>
            <p:spPr>
              <a:xfrm flipH="1">
                <a:off x="519894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1"/>
              <p:cNvSpPr/>
              <p:nvPr/>
            </p:nvSpPr>
            <p:spPr>
              <a:xfrm flipH="1">
                <a:off x="519894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 name="Google Shape;219;p11"/>
            <p:cNvGrpSpPr/>
            <p:nvPr/>
          </p:nvGrpSpPr>
          <p:grpSpPr>
            <a:xfrm>
              <a:off x="5570297" y="4518900"/>
              <a:ext cx="231600" cy="624600"/>
              <a:chOff x="5570297" y="4518900"/>
              <a:chExt cx="231600" cy="624600"/>
            </a:xfrm>
          </p:grpSpPr>
          <p:sp>
            <p:nvSpPr>
              <p:cNvPr id="220" name="Google Shape;220;p11"/>
              <p:cNvSpPr/>
              <p:nvPr/>
            </p:nvSpPr>
            <p:spPr>
              <a:xfrm flipH="1">
                <a:off x="5570297"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1"/>
              <p:cNvSpPr/>
              <p:nvPr/>
            </p:nvSpPr>
            <p:spPr>
              <a:xfrm flipH="1">
                <a:off x="5570297"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1"/>
              <p:cNvSpPr/>
              <p:nvPr/>
            </p:nvSpPr>
            <p:spPr>
              <a:xfrm flipH="1">
                <a:off x="5570297"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 name="Google Shape;223;p11"/>
            <p:cNvGrpSpPr/>
            <p:nvPr/>
          </p:nvGrpSpPr>
          <p:grpSpPr>
            <a:xfrm>
              <a:off x="5941652" y="4309200"/>
              <a:ext cx="231600" cy="834300"/>
              <a:chOff x="5941652" y="4309200"/>
              <a:chExt cx="231600" cy="834300"/>
            </a:xfrm>
          </p:grpSpPr>
          <p:sp>
            <p:nvSpPr>
              <p:cNvPr id="224" name="Google Shape;224;p11"/>
              <p:cNvSpPr/>
              <p:nvPr/>
            </p:nvSpPr>
            <p:spPr>
              <a:xfrm flipH="1">
                <a:off x="5941652"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1"/>
              <p:cNvSpPr/>
              <p:nvPr/>
            </p:nvSpPr>
            <p:spPr>
              <a:xfrm flipH="1">
                <a:off x="5941652"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1"/>
              <p:cNvSpPr/>
              <p:nvPr/>
            </p:nvSpPr>
            <p:spPr>
              <a:xfrm flipH="1">
                <a:off x="5941652"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1"/>
              <p:cNvSpPr/>
              <p:nvPr/>
            </p:nvSpPr>
            <p:spPr>
              <a:xfrm flipH="1">
                <a:off x="5941652"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 name="Google Shape;228;p11"/>
            <p:cNvGrpSpPr/>
            <p:nvPr/>
          </p:nvGrpSpPr>
          <p:grpSpPr>
            <a:xfrm>
              <a:off x="6313006" y="4099200"/>
              <a:ext cx="231600" cy="1044300"/>
              <a:chOff x="6313006" y="4099200"/>
              <a:chExt cx="231600" cy="1044300"/>
            </a:xfrm>
          </p:grpSpPr>
          <p:sp>
            <p:nvSpPr>
              <p:cNvPr id="229" name="Google Shape;229;p11"/>
              <p:cNvSpPr/>
              <p:nvPr/>
            </p:nvSpPr>
            <p:spPr>
              <a:xfrm flipH="1">
                <a:off x="6313006"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1"/>
              <p:cNvSpPr/>
              <p:nvPr/>
            </p:nvSpPr>
            <p:spPr>
              <a:xfrm flipH="1">
                <a:off x="6313006"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1"/>
              <p:cNvSpPr/>
              <p:nvPr/>
            </p:nvSpPr>
            <p:spPr>
              <a:xfrm flipH="1">
                <a:off x="6313006"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1"/>
              <p:cNvSpPr/>
              <p:nvPr/>
            </p:nvSpPr>
            <p:spPr>
              <a:xfrm flipH="1">
                <a:off x="6313006"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1"/>
              <p:cNvSpPr/>
              <p:nvPr/>
            </p:nvSpPr>
            <p:spPr>
              <a:xfrm flipH="1">
                <a:off x="6313006"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4" name="Google Shape;234;p11"/>
            <p:cNvGrpSpPr/>
            <p:nvPr/>
          </p:nvGrpSpPr>
          <p:grpSpPr>
            <a:xfrm>
              <a:off x="6684361" y="4309200"/>
              <a:ext cx="231600" cy="834300"/>
              <a:chOff x="6684361" y="4309200"/>
              <a:chExt cx="231600" cy="834300"/>
            </a:xfrm>
          </p:grpSpPr>
          <p:sp>
            <p:nvSpPr>
              <p:cNvPr id="235" name="Google Shape;235;p11"/>
              <p:cNvSpPr/>
              <p:nvPr/>
            </p:nvSpPr>
            <p:spPr>
              <a:xfrm flipH="1">
                <a:off x="6684361"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1"/>
              <p:cNvSpPr/>
              <p:nvPr/>
            </p:nvSpPr>
            <p:spPr>
              <a:xfrm flipH="1">
                <a:off x="6684361"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1"/>
              <p:cNvSpPr/>
              <p:nvPr/>
            </p:nvSpPr>
            <p:spPr>
              <a:xfrm flipH="1">
                <a:off x="6684361"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1"/>
              <p:cNvSpPr/>
              <p:nvPr/>
            </p:nvSpPr>
            <p:spPr>
              <a:xfrm flipH="1">
                <a:off x="6684361"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9" name="Google Shape;239;p11"/>
            <p:cNvGrpSpPr/>
            <p:nvPr/>
          </p:nvGrpSpPr>
          <p:grpSpPr>
            <a:xfrm>
              <a:off x="7055715" y="4518900"/>
              <a:ext cx="231600" cy="624600"/>
              <a:chOff x="7055715" y="4518900"/>
              <a:chExt cx="231600" cy="624600"/>
            </a:xfrm>
          </p:grpSpPr>
          <p:sp>
            <p:nvSpPr>
              <p:cNvPr id="240" name="Google Shape;240;p11"/>
              <p:cNvSpPr/>
              <p:nvPr/>
            </p:nvSpPr>
            <p:spPr>
              <a:xfrm flipH="1">
                <a:off x="7055715"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1"/>
              <p:cNvSpPr/>
              <p:nvPr/>
            </p:nvSpPr>
            <p:spPr>
              <a:xfrm flipH="1">
                <a:off x="7055715"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1"/>
              <p:cNvSpPr/>
              <p:nvPr/>
            </p:nvSpPr>
            <p:spPr>
              <a:xfrm flipH="1">
                <a:off x="7055715"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 name="Google Shape;243;p11"/>
            <p:cNvGrpSpPr/>
            <p:nvPr/>
          </p:nvGrpSpPr>
          <p:grpSpPr>
            <a:xfrm>
              <a:off x="7798424" y="4099200"/>
              <a:ext cx="231600" cy="1044300"/>
              <a:chOff x="7798424" y="4099200"/>
              <a:chExt cx="231600" cy="1044300"/>
            </a:xfrm>
          </p:grpSpPr>
          <p:sp>
            <p:nvSpPr>
              <p:cNvPr id="244" name="Google Shape;244;p11"/>
              <p:cNvSpPr/>
              <p:nvPr/>
            </p:nvSpPr>
            <p:spPr>
              <a:xfrm flipH="1">
                <a:off x="7798424"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1"/>
              <p:cNvSpPr/>
              <p:nvPr/>
            </p:nvSpPr>
            <p:spPr>
              <a:xfrm flipH="1">
                <a:off x="7798424"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1"/>
              <p:cNvSpPr/>
              <p:nvPr/>
            </p:nvSpPr>
            <p:spPr>
              <a:xfrm flipH="1">
                <a:off x="7798424"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1"/>
              <p:cNvSpPr/>
              <p:nvPr/>
            </p:nvSpPr>
            <p:spPr>
              <a:xfrm flipH="1">
                <a:off x="7798424"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1"/>
              <p:cNvSpPr/>
              <p:nvPr/>
            </p:nvSpPr>
            <p:spPr>
              <a:xfrm flipH="1">
                <a:off x="7798424"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9" name="Google Shape;249;p11"/>
            <p:cNvGrpSpPr/>
            <p:nvPr/>
          </p:nvGrpSpPr>
          <p:grpSpPr>
            <a:xfrm>
              <a:off x="8169779" y="4309200"/>
              <a:ext cx="231600" cy="834300"/>
              <a:chOff x="8169779" y="4309200"/>
              <a:chExt cx="231600" cy="834300"/>
            </a:xfrm>
          </p:grpSpPr>
          <p:sp>
            <p:nvSpPr>
              <p:cNvPr id="250" name="Google Shape;250;p11"/>
              <p:cNvSpPr/>
              <p:nvPr/>
            </p:nvSpPr>
            <p:spPr>
              <a:xfrm flipH="1">
                <a:off x="8169779"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1"/>
              <p:cNvSpPr/>
              <p:nvPr/>
            </p:nvSpPr>
            <p:spPr>
              <a:xfrm flipH="1">
                <a:off x="8169779"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1"/>
              <p:cNvSpPr/>
              <p:nvPr/>
            </p:nvSpPr>
            <p:spPr>
              <a:xfrm flipH="1">
                <a:off x="8169779"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1"/>
              <p:cNvSpPr/>
              <p:nvPr/>
            </p:nvSpPr>
            <p:spPr>
              <a:xfrm flipH="1">
                <a:off x="8169779"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4" name="Google Shape;254;p11"/>
            <p:cNvGrpSpPr/>
            <p:nvPr/>
          </p:nvGrpSpPr>
          <p:grpSpPr>
            <a:xfrm>
              <a:off x="7427070" y="4309200"/>
              <a:ext cx="231600" cy="834300"/>
              <a:chOff x="7427070" y="4309200"/>
              <a:chExt cx="231600" cy="834300"/>
            </a:xfrm>
          </p:grpSpPr>
          <p:sp>
            <p:nvSpPr>
              <p:cNvPr id="255" name="Google Shape;255;p11"/>
              <p:cNvSpPr/>
              <p:nvPr/>
            </p:nvSpPr>
            <p:spPr>
              <a:xfrm flipH="1">
                <a:off x="7427070"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1"/>
              <p:cNvSpPr/>
              <p:nvPr/>
            </p:nvSpPr>
            <p:spPr>
              <a:xfrm flipH="1">
                <a:off x="7427070"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1"/>
              <p:cNvSpPr/>
              <p:nvPr/>
            </p:nvSpPr>
            <p:spPr>
              <a:xfrm flipH="1">
                <a:off x="7427070"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1"/>
              <p:cNvSpPr/>
              <p:nvPr/>
            </p:nvSpPr>
            <p:spPr>
              <a:xfrm flipH="1">
                <a:off x="7427070"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9" name="Google Shape;259;p11"/>
            <p:cNvGrpSpPr/>
            <p:nvPr/>
          </p:nvGrpSpPr>
          <p:grpSpPr>
            <a:xfrm>
              <a:off x="8541133" y="4518900"/>
              <a:ext cx="231600" cy="624600"/>
              <a:chOff x="8541133" y="4518900"/>
              <a:chExt cx="231600" cy="624600"/>
            </a:xfrm>
          </p:grpSpPr>
          <p:sp>
            <p:nvSpPr>
              <p:cNvPr id="260" name="Google Shape;260;p11"/>
              <p:cNvSpPr/>
              <p:nvPr/>
            </p:nvSpPr>
            <p:spPr>
              <a:xfrm flipH="1">
                <a:off x="854113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1"/>
              <p:cNvSpPr/>
              <p:nvPr/>
            </p:nvSpPr>
            <p:spPr>
              <a:xfrm flipH="1">
                <a:off x="854113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1"/>
              <p:cNvSpPr/>
              <p:nvPr/>
            </p:nvSpPr>
            <p:spPr>
              <a:xfrm flipH="1">
                <a:off x="854113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3" name="Google Shape;263;p11"/>
            <p:cNvGrpSpPr/>
            <p:nvPr/>
          </p:nvGrpSpPr>
          <p:grpSpPr>
            <a:xfrm>
              <a:off x="8912488" y="4309200"/>
              <a:ext cx="231600" cy="834300"/>
              <a:chOff x="8912488" y="4309200"/>
              <a:chExt cx="231600" cy="834300"/>
            </a:xfrm>
          </p:grpSpPr>
          <p:sp>
            <p:nvSpPr>
              <p:cNvPr id="264" name="Google Shape;264;p11"/>
              <p:cNvSpPr/>
              <p:nvPr/>
            </p:nvSpPr>
            <p:spPr>
              <a:xfrm flipH="1">
                <a:off x="891248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1"/>
              <p:cNvSpPr/>
              <p:nvPr/>
            </p:nvSpPr>
            <p:spPr>
              <a:xfrm flipH="1">
                <a:off x="891248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1"/>
              <p:cNvSpPr/>
              <p:nvPr/>
            </p:nvSpPr>
            <p:spPr>
              <a:xfrm flipH="1">
                <a:off x="891248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1"/>
              <p:cNvSpPr/>
              <p:nvPr/>
            </p:nvSpPr>
            <p:spPr>
              <a:xfrm flipH="1">
                <a:off x="891248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68" name="Google Shape;268;p11"/>
          <p:cNvSpPr txBox="1">
            <a:spLocks noGrp="1"/>
          </p:cNvSpPr>
          <p:nvPr>
            <p:ph type="title" hasCustomPrompt="1"/>
          </p:nvPr>
        </p:nvSpPr>
        <p:spPr>
          <a:xfrm>
            <a:off x="1388625" y="772725"/>
            <a:ext cx="6366900" cy="1863300"/>
          </a:xfrm>
          <a:prstGeom prst="rect">
            <a:avLst/>
          </a:prstGeom>
        </p:spPr>
        <p:txBody>
          <a:bodyPr spcFirstLastPara="1" wrap="square" lIns="91425" tIns="91425" rIns="91425" bIns="91425" anchor="ctr" anchorCtr="0"/>
          <a:lstStyle>
            <a:lvl1pPr lvl="0" algn="ctr">
              <a:spcBef>
                <a:spcPts val="0"/>
              </a:spcBef>
              <a:spcAft>
                <a:spcPts val="0"/>
              </a:spcAft>
              <a:buClr>
                <a:schemeClr val="lt1"/>
              </a:buClr>
              <a:buSzPts val="8000"/>
              <a:buNone/>
              <a:defRPr sz="8000">
                <a:solidFill>
                  <a:schemeClr val="lt1"/>
                </a:solidFill>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a:r>
              <a:t>xx%</a:t>
            </a:r>
          </a:p>
        </p:txBody>
      </p:sp>
      <p:sp>
        <p:nvSpPr>
          <p:cNvPr id="269" name="Google Shape;269;p11"/>
          <p:cNvSpPr txBox="1">
            <a:spLocks noGrp="1"/>
          </p:cNvSpPr>
          <p:nvPr>
            <p:ph type="body" idx="1"/>
          </p:nvPr>
        </p:nvSpPr>
        <p:spPr>
          <a:xfrm>
            <a:off x="1388625" y="2712300"/>
            <a:ext cx="6366900" cy="1111200"/>
          </a:xfrm>
          <a:prstGeom prst="rect">
            <a:avLst/>
          </a:prstGeom>
        </p:spPr>
        <p:txBody>
          <a:bodyPr spcFirstLastPara="1" wrap="square" lIns="91425" tIns="91425" rIns="91425" bIns="91425" anchor="t" anchorCtr="0"/>
          <a:lstStyle>
            <a:lvl1pPr marL="457200" lvl="0" indent="-311150" algn="ctr">
              <a:spcBef>
                <a:spcPts val="0"/>
              </a:spcBef>
              <a:spcAft>
                <a:spcPts val="0"/>
              </a:spcAft>
              <a:buClr>
                <a:schemeClr val="lt1"/>
              </a:buClr>
              <a:buSzPts val="1300"/>
              <a:buChar char="●"/>
              <a:defRPr>
                <a:solidFill>
                  <a:schemeClr val="lt1"/>
                </a:solidFill>
              </a:defRPr>
            </a:lvl1pPr>
            <a:lvl2pPr marL="914400" lvl="1" indent="-298450" algn="ctr">
              <a:spcBef>
                <a:spcPts val="1600"/>
              </a:spcBef>
              <a:spcAft>
                <a:spcPts val="0"/>
              </a:spcAft>
              <a:buClr>
                <a:schemeClr val="lt1"/>
              </a:buClr>
              <a:buSzPts val="1100"/>
              <a:buChar char="○"/>
              <a:defRPr>
                <a:solidFill>
                  <a:schemeClr val="lt1"/>
                </a:solidFill>
              </a:defRPr>
            </a:lvl2pPr>
            <a:lvl3pPr marL="1371600" lvl="2" indent="-298450" algn="ctr">
              <a:spcBef>
                <a:spcPts val="1600"/>
              </a:spcBef>
              <a:spcAft>
                <a:spcPts val="0"/>
              </a:spcAft>
              <a:buClr>
                <a:schemeClr val="lt1"/>
              </a:buClr>
              <a:buSzPts val="1100"/>
              <a:buChar char="■"/>
              <a:defRPr>
                <a:solidFill>
                  <a:schemeClr val="lt1"/>
                </a:solidFill>
              </a:defRPr>
            </a:lvl3pPr>
            <a:lvl4pPr marL="1828800" lvl="3" indent="-298450" algn="ctr">
              <a:spcBef>
                <a:spcPts val="1600"/>
              </a:spcBef>
              <a:spcAft>
                <a:spcPts val="0"/>
              </a:spcAft>
              <a:buClr>
                <a:schemeClr val="lt1"/>
              </a:buClr>
              <a:buSzPts val="1100"/>
              <a:buChar char="●"/>
              <a:defRPr>
                <a:solidFill>
                  <a:schemeClr val="lt1"/>
                </a:solidFill>
              </a:defRPr>
            </a:lvl4pPr>
            <a:lvl5pPr marL="2286000" lvl="4" indent="-298450" algn="ctr">
              <a:spcBef>
                <a:spcPts val="1600"/>
              </a:spcBef>
              <a:spcAft>
                <a:spcPts val="0"/>
              </a:spcAft>
              <a:buClr>
                <a:schemeClr val="lt1"/>
              </a:buClr>
              <a:buSzPts val="1100"/>
              <a:buChar char="○"/>
              <a:defRPr>
                <a:solidFill>
                  <a:schemeClr val="lt1"/>
                </a:solidFill>
              </a:defRPr>
            </a:lvl5pPr>
            <a:lvl6pPr marL="2743200" lvl="5" indent="-298450" algn="ctr">
              <a:spcBef>
                <a:spcPts val="1600"/>
              </a:spcBef>
              <a:spcAft>
                <a:spcPts val="0"/>
              </a:spcAft>
              <a:buClr>
                <a:schemeClr val="lt1"/>
              </a:buClr>
              <a:buSzPts val="1100"/>
              <a:buChar char="■"/>
              <a:defRPr>
                <a:solidFill>
                  <a:schemeClr val="lt1"/>
                </a:solidFill>
              </a:defRPr>
            </a:lvl6pPr>
            <a:lvl7pPr marL="3200400" lvl="6" indent="-298450" algn="ctr">
              <a:spcBef>
                <a:spcPts val="1600"/>
              </a:spcBef>
              <a:spcAft>
                <a:spcPts val="0"/>
              </a:spcAft>
              <a:buClr>
                <a:schemeClr val="lt1"/>
              </a:buClr>
              <a:buSzPts val="1100"/>
              <a:buChar char="●"/>
              <a:defRPr>
                <a:solidFill>
                  <a:schemeClr val="lt1"/>
                </a:solidFill>
              </a:defRPr>
            </a:lvl7pPr>
            <a:lvl8pPr marL="3657600" lvl="7" indent="-298450" algn="ctr">
              <a:spcBef>
                <a:spcPts val="1600"/>
              </a:spcBef>
              <a:spcAft>
                <a:spcPts val="0"/>
              </a:spcAft>
              <a:buClr>
                <a:schemeClr val="lt1"/>
              </a:buClr>
              <a:buSzPts val="1100"/>
              <a:buChar char="○"/>
              <a:defRPr>
                <a:solidFill>
                  <a:schemeClr val="lt1"/>
                </a:solidFill>
              </a:defRPr>
            </a:lvl8pPr>
            <a:lvl9pPr marL="4114800" lvl="8" indent="-298450" algn="ctr">
              <a:spcBef>
                <a:spcPts val="1600"/>
              </a:spcBef>
              <a:spcAft>
                <a:spcPts val="1600"/>
              </a:spcAft>
              <a:buClr>
                <a:schemeClr val="lt1"/>
              </a:buClr>
              <a:buSzPts val="1100"/>
              <a:buChar char="■"/>
              <a:defRPr>
                <a:solidFill>
                  <a:schemeClr val="lt1"/>
                </a:solidFill>
              </a:defRPr>
            </a:lvl9pPr>
          </a:lstStyle>
          <a:p>
            <a:endParaRPr/>
          </a:p>
        </p:txBody>
      </p:sp>
      <p:sp>
        <p:nvSpPr>
          <p:cNvPr id="270" name="Google Shape;270;p11"/>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1"/>
        <p:cNvGrpSpPr/>
        <p:nvPr/>
      </p:nvGrpSpPr>
      <p:grpSpPr>
        <a:xfrm>
          <a:off x="0" y="0"/>
          <a:ext cx="0" cy="0"/>
          <a:chOff x="0" y="0"/>
          <a:chExt cx="0" cy="0"/>
        </a:xfrm>
      </p:grpSpPr>
      <p:sp>
        <p:nvSpPr>
          <p:cNvPr id="272" name="Google Shape;272;p12"/>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3"/>
        <p:cNvGrpSpPr/>
        <p:nvPr/>
      </p:nvGrpSpPr>
      <p:grpSpPr>
        <a:xfrm>
          <a:off x="0" y="0"/>
          <a:ext cx="0" cy="0"/>
          <a:chOff x="0" y="0"/>
          <a:chExt cx="0" cy="0"/>
        </a:xfrm>
      </p:grpSpPr>
      <p:sp>
        <p:nvSpPr>
          <p:cNvPr id="274" name="Google Shape;274;p13"/>
          <p:cNvSpPr txBox="1">
            <a:spLocks noGrp="1"/>
          </p:cNvSpPr>
          <p:nvPr>
            <p:ph type="title"/>
          </p:nvPr>
        </p:nvSpPr>
        <p:spPr>
          <a:xfrm>
            <a:off x="822960" y="214953"/>
            <a:ext cx="7543800" cy="1088100"/>
          </a:xfrm>
          <a:prstGeom prst="rect">
            <a:avLst/>
          </a:prstGeom>
          <a:noFill/>
          <a:ln>
            <a:noFill/>
          </a:ln>
        </p:spPr>
        <p:txBody>
          <a:bodyPr spcFirstLastPara="1" wrap="square" lIns="91425" tIns="91425" rIns="91425" bIns="91425" anchor="b" anchorCtr="0"/>
          <a:lstStyle>
            <a:lvl1pPr marL="0" marR="0" lvl="0" indent="0" algn="l" rtl="0">
              <a:lnSpc>
                <a:spcPct val="85000"/>
              </a:lnSpc>
              <a:spcBef>
                <a:spcPts val="0"/>
              </a:spcBef>
              <a:spcAft>
                <a:spcPts val="0"/>
              </a:spcAft>
              <a:buClr>
                <a:srgbClr val="3F3F3F"/>
              </a:buClr>
              <a:buSzPts val="4800"/>
              <a:buFont typeface="Calibri"/>
              <a:buNone/>
              <a:defRPr sz="4800" b="0" i="0" u="none" strike="noStrike" cap="none">
                <a:solidFill>
                  <a:srgbClr val="3F3F3F"/>
                </a:solidFill>
                <a:latin typeface="Calibri"/>
                <a:ea typeface="Calibri"/>
                <a:cs typeface="Calibri"/>
                <a:sym typeface="Calibri"/>
              </a:defRPr>
            </a:lvl1pPr>
            <a:lvl2pPr lvl="1" indent="0" rtl="0">
              <a:spcBef>
                <a:spcPts val="0"/>
              </a:spcBef>
              <a:spcAft>
                <a:spcPts val="0"/>
              </a:spcAft>
              <a:buSzPts val="2800"/>
              <a:buNone/>
              <a:defRPr sz="1800"/>
            </a:lvl2pPr>
            <a:lvl3pPr lvl="2" indent="0" rtl="0">
              <a:spcBef>
                <a:spcPts val="0"/>
              </a:spcBef>
              <a:spcAft>
                <a:spcPts val="0"/>
              </a:spcAft>
              <a:buSzPts val="2800"/>
              <a:buNone/>
              <a:defRPr sz="1800"/>
            </a:lvl3pPr>
            <a:lvl4pPr lvl="3" indent="0" rtl="0">
              <a:spcBef>
                <a:spcPts val="0"/>
              </a:spcBef>
              <a:spcAft>
                <a:spcPts val="0"/>
              </a:spcAft>
              <a:buSzPts val="2800"/>
              <a:buNone/>
              <a:defRPr sz="1800"/>
            </a:lvl4pPr>
            <a:lvl5pPr lvl="4" indent="0" rtl="0">
              <a:spcBef>
                <a:spcPts val="0"/>
              </a:spcBef>
              <a:spcAft>
                <a:spcPts val="0"/>
              </a:spcAft>
              <a:buSzPts val="2800"/>
              <a:buNone/>
              <a:defRPr sz="1800"/>
            </a:lvl5pPr>
            <a:lvl6pPr lvl="5" indent="0" rtl="0">
              <a:spcBef>
                <a:spcPts val="0"/>
              </a:spcBef>
              <a:spcAft>
                <a:spcPts val="0"/>
              </a:spcAft>
              <a:buSzPts val="2800"/>
              <a:buNone/>
              <a:defRPr sz="1800"/>
            </a:lvl6pPr>
            <a:lvl7pPr lvl="6" indent="0" rtl="0">
              <a:spcBef>
                <a:spcPts val="0"/>
              </a:spcBef>
              <a:spcAft>
                <a:spcPts val="0"/>
              </a:spcAft>
              <a:buSzPts val="2800"/>
              <a:buNone/>
              <a:defRPr sz="1800"/>
            </a:lvl7pPr>
            <a:lvl8pPr lvl="7" indent="0" rtl="0">
              <a:spcBef>
                <a:spcPts val="0"/>
              </a:spcBef>
              <a:spcAft>
                <a:spcPts val="0"/>
              </a:spcAft>
              <a:buSzPts val="2800"/>
              <a:buNone/>
              <a:defRPr sz="1800"/>
            </a:lvl8pPr>
            <a:lvl9pPr lvl="8" indent="0" rtl="0">
              <a:spcBef>
                <a:spcPts val="0"/>
              </a:spcBef>
              <a:spcAft>
                <a:spcPts val="0"/>
              </a:spcAft>
              <a:buSzPts val="2800"/>
              <a:buNone/>
              <a:defRPr sz="1800"/>
            </a:lvl9pPr>
          </a:lstStyle>
          <a:p>
            <a:endParaRPr/>
          </a:p>
        </p:txBody>
      </p:sp>
      <p:sp>
        <p:nvSpPr>
          <p:cNvPr id="275" name="Google Shape;275;p13"/>
          <p:cNvSpPr txBox="1">
            <a:spLocks noGrp="1"/>
          </p:cNvSpPr>
          <p:nvPr>
            <p:ph type="body" idx="1"/>
          </p:nvPr>
        </p:nvSpPr>
        <p:spPr>
          <a:xfrm>
            <a:off x="822959" y="1384300"/>
            <a:ext cx="7543800" cy="3017400"/>
          </a:xfrm>
          <a:prstGeom prst="rect">
            <a:avLst/>
          </a:prstGeom>
          <a:noFill/>
          <a:ln>
            <a:noFill/>
          </a:ln>
        </p:spPr>
        <p:txBody>
          <a:bodyPr spcFirstLastPara="1" wrap="square" lIns="91425" tIns="91425" rIns="91425" bIns="91425" anchor="t" anchorCtr="0"/>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276" name="Google Shape;276;p13"/>
          <p:cNvSpPr txBox="1">
            <a:spLocks noGrp="1"/>
          </p:cNvSpPr>
          <p:nvPr>
            <p:ph type="dt" idx="10"/>
          </p:nvPr>
        </p:nvSpPr>
        <p:spPr>
          <a:xfrm>
            <a:off x="822961" y="4844839"/>
            <a:ext cx="1854300" cy="2739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900" b="0" i="0" u="none" strike="noStrike" cap="none">
                <a:solidFill>
                  <a:srgbClr val="FFFFFF"/>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77" name="Google Shape;277;p13"/>
          <p:cNvSpPr txBox="1">
            <a:spLocks noGrp="1"/>
          </p:cNvSpPr>
          <p:nvPr>
            <p:ph type="ftr" idx="11"/>
          </p:nvPr>
        </p:nvSpPr>
        <p:spPr>
          <a:xfrm>
            <a:off x="2764639" y="4844839"/>
            <a:ext cx="3617100" cy="2739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900" b="0" i="0" u="none" strike="noStrike" cap="none">
                <a:solidFill>
                  <a:srgbClr val="FFFFFF"/>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78" name="Google Shape;278;p13"/>
          <p:cNvSpPr txBox="1">
            <a:spLocks noGrp="1"/>
          </p:cNvSpPr>
          <p:nvPr>
            <p:ph type="sldNum" idx="12"/>
          </p:nvPr>
        </p:nvSpPr>
        <p:spPr>
          <a:xfrm>
            <a:off x="7425344" y="4844839"/>
            <a:ext cx="9840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rgbClr val="FFFFFF"/>
                </a:solidFill>
                <a:latin typeface="Calibri"/>
                <a:ea typeface="Calibri"/>
                <a:cs typeface="Calibri"/>
                <a:sym typeface="Calibri"/>
              </a:defRPr>
            </a:lvl1pPr>
            <a:lvl2pPr marL="0" marR="0" lvl="1" indent="0" algn="r" rtl="0">
              <a:spcBef>
                <a:spcPts val="0"/>
              </a:spcBef>
              <a:buNone/>
              <a:defRPr sz="1050" b="0" i="0" u="none" strike="noStrike" cap="none">
                <a:solidFill>
                  <a:srgbClr val="FFFFFF"/>
                </a:solidFill>
                <a:latin typeface="Calibri"/>
                <a:ea typeface="Calibri"/>
                <a:cs typeface="Calibri"/>
                <a:sym typeface="Calibri"/>
              </a:defRPr>
            </a:lvl2pPr>
            <a:lvl3pPr marL="0" marR="0" lvl="2" indent="0" algn="r" rtl="0">
              <a:spcBef>
                <a:spcPts val="0"/>
              </a:spcBef>
              <a:buNone/>
              <a:defRPr sz="1050" b="0" i="0" u="none" strike="noStrike" cap="none">
                <a:solidFill>
                  <a:srgbClr val="FFFFFF"/>
                </a:solidFill>
                <a:latin typeface="Calibri"/>
                <a:ea typeface="Calibri"/>
                <a:cs typeface="Calibri"/>
                <a:sym typeface="Calibri"/>
              </a:defRPr>
            </a:lvl3pPr>
            <a:lvl4pPr marL="0" marR="0" lvl="3" indent="0" algn="r" rtl="0">
              <a:spcBef>
                <a:spcPts val="0"/>
              </a:spcBef>
              <a:buNone/>
              <a:defRPr sz="1050" b="0" i="0" u="none" strike="noStrike" cap="none">
                <a:solidFill>
                  <a:srgbClr val="FFFFFF"/>
                </a:solidFill>
                <a:latin typeface="Calibri"/>
                <a:ea typeface="Calibri"/>
                <a:cs typeface="Calibri"/>
                <a:sym typeface="Calibri"/>
              </a:defRPr>
            </a:lvl4pPr>
            <a:lvl5pPr marL="0" marR="0" lvl="4" indent="0" algn="r" rtl="0">
              <a:spcBef>
                <a:spcPts val="0"/>
              </a:spcBef>
              <a:buNone/>
              <a:defRPr sz="1050" b="0" i="0" u="none" strike="noStrike" cap="none">
                <a:solidFill>
                  <a:srgbClr val="FFFFFF"/>
                </a:solidFill>
                <a:latin typeface="Calibri"/>
                <a:ea typeface="Calibri"/>
                <a:cs typeface="Calibri"/>
                <a:sym typeface="Calibri"/>
              </a:defRPr>
            </a:lvl5pPr>
            <a:lvl6pPr marL="0" marR="0" lvl="5" indent="0" algn="r" rtl="0">
              <a:spcBef>
                <a:spcPts val="0"/>
              </a:spcBef>
              <a:buNone/>
              <a:defRPr sz="1050" b="0" i="0" u="none" strike="noStrike" cap="none">
                <a:solidFill>
                  <a:srgbClr val="FFFFFF"/>
                </a:solidFill>
                <a:latin typeface="Calibri"/>
                <a:ea typeface="Calibri"/>
                <a:cs typeface="Calibri"/>
                <a:sym typeface="Calibri"/>
              </a:defRPr>
            </a:lvl6pPr>
            <a:lvl7pPr marL="0" marR="0" lvl="6" indent="0" algn="r" rtl="0">
              <a:spcBef>
                <a:spcPts val="0"/>
              </a:spcBef>
              <a:buNone/>
              <a:defRPr sz="1050" b="0" i="0" u="none" strike="noStrike" cap="none">
                <a:solidFill>
                  <a:srgbClr val="FFFFFF"/>
                </a:solidFill>
                <a:latin typeface="Calibri"/>
                <a:ea typeface="Calibri"/>
                <a:cs typeface="Calibri"/>
                <a:sym typeface="Calibri"/>
              </a:defRPr>
            </a:lvl7pPr>
            <a:lvl8pPr marL="0" marR="0" lvl="7" indent="0" algn="r" rtl="0">
              <a:spcBef>
                <a:spcPts val="0"/>
              </a:spcBef>
              <a:buNone/>
              <a:defRPr sz="1050" b="0" i="0" u="none" strike="noStrike" cap="none">
                <a:solidFill>
                  <a:srgbClr val="FFFFFF"/>
                </a:solidFill>
                <a:latin typeface="Calibri"/>
                <a:ea typeface="Calibri"/>
                <a:cs typeface="Calibri"/>
                <a:sym typeface="Calibri"/>
              </a:defRPr>
            </a:lvl8pPr>
            <a:lvl9pPr marL="0" marR="0" lvl="8" indent="0" algn="r" rtl="0">
              <a:spcBef>
                <a:spcPts val="0"/>
              </a:spcBef>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296"/>
        <p:cNvGrpSpPr/>
        <p:nvPr/>
      </p:nvGrpSpPr>
      <p:grpSpPr>
        <a:xfrm>
          <a:off x="0" y="0"/>
          <a:ext cx="0" cy="0"/>
          <a:chOff x="0" y="0"/>
          <a:chExt cx="0" cy="0"/>
        </a:xfrm>
      </p:grpSpPr>
      <p:grpSp>
        <p:nvGrpSpPr>
          <p:cNvPr id="297" name="Google Shape;297;p15"/>
          <p:cNvGrpSpPr/>
          <p:nvPr/>
        </p:nvGrpSpPr>
        <p:grpSpPr>
          <a:xfrm>
            <a:off x="0" y="-6350"/>
            <a:ext cx="9144100" cy="5149935"/>
            <a:chOff x="0" y="-8467"/>
            <a:chExt cx="12192133" cy="6866580"/>
          </a:xfrm>
        </p:grpSpPr>
        <p:sp>
          <p:nvSpPr>
            <p:cNvPr id="298" name="Google Shape;298;p15"/>
            <p:cNvSpPr/>
            <p:nvPr/>
          </p:nvSpPr>
          <p:spPr>
            <a:xfrm>
              <a:off x="0" y="-7862"/>
              <a:ext cx="863600" cy="5698067"/>
            </a:xfrm>
            <a:custGeom>
              <a:avLst/>
              <a:gdLst/>
              <a:ahLst/>
              <a:cxnLst/>
              <a:rect l="l" t="t" r="r" b="b"/>
              <a:pathLst>
                <a:path w="863600" h="5698067" extrusionOk="0">
                  <a:moveTo>
                    <a:pt x="0" y="8467"/>
                  </a:moveTo>
                  <a:lnTo>
                    <a:pt x="863600" y="0"/>
                  </a:lnTo>
                  <a:lnTo>
                    <a:pt x="863600" y="16934"/>
                  </a:lnTo>
                  <a:lnTo>
                    <a:pt x="0" y="5698067"/>
                  </a:lnTo>
                  <a:lnTo>
                    <a:pt x="0" y="8467"/>
                  </a:lnTo>
                  <a:close/>
                </a:path>
              </a:pathLst>
            </a:custGeom>
            <a:solidFill>
              <a:schemeClr val="accent1">
                <a:alpha val="69800"/>
              </a:schemeClr>
            </a:solidFill>
            <a:ln>
              <a:noFill/>
            </a:ln>
          </p:spPr>
        </p:sp>
        <p:cxnSp>
          <p:nvCxnSpPr>
            <p:cNvPr id="299" name="Google Shape;299;p15"/>
            <p:cNvCxnSpPr/>
            <p:nvPr/>
          </p:nvCxnSpPr>
          <p:spPr>
            <a:xfrm>
              <a:off x="9371012" y="0"/>
              <a:ext cx="1219200" cy="6858000"/>
            </a:xfrm>
            <a:prstGeom prst="straightConnector1">
              <a:avLst/>
            </a:prstGeom>
            <a:noFill/>
            <a:ln w="9525" cap="flat" cmpd="sng">
              <a:solidFill>
                <a:schemeClr val="accent1">
                  <a:alpha val="69800"/>
                </a:schemeClr>
              </a:solidFill>
              <a:prstDash val="solid"/>
              <a:round/>
              <a:headEnd type="none" w="sm" len="sm"/>
              <a:tailEnd type="none" w="sm" len="sm"/>
            </a:ln>
          </p:spPr>
        </p:cxnSp>
        <p:cxnSp>
          <p:nvCxnSpPr>
            <p:cNvPr id="300" name="Google Shape;300;p15"/>
            <p:cNvCxnSpPr/>
            <p:nvPr/>
          </p:nvCxnSpPr>
          <p:spPr>
            <a:xfrm flipH="1">
              <a:off x="7425125" y="3681413"/>
              <a:ext cx="4763700" cy="3176700"/>
            </a:xfrm>
            <a:prstGeom prst="straightConnector1">
              <a:avLst/>
            </a:prstGeom>
            <a:noFill/>
            <a:ln w="9525" cap="flat" cmpd="sng">
              <a:solidFill>
                <a:schemeClr val="accent1">
                  <a:alpha val="69800"/>
                </a:schemeClr>
              </a:solidFill>
              <a:prstDash val="solid"/>
              <a:round/>
              <a:headEnd type="none" w="sm" len="sm"/>
              <a:tailEnd type="none" w="sm" len="sm"/>
            </a:ln>
          </p:spPr>
        </p:cxnSp>
        <p:sp>
          <p:nvSpPr>
            <p:cNvPr id="301" name="Google Shape;301;p15"/>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35690"/>
              </a:schemeClr>
            </a:solidFill>
            <a:ln>
              <a:noFill/>
            </a:ln>
          </p:spPr>
        </p:sp>
        <p:sp>
          <p:nvSpPr>
            <p:cNvPr id="302" name="Google Shape;302;p15"/>
            <p:cNvSpPr/>
            <p:nvPr/>
          </p:nvSpPr>
          <p:spPr>
            <a:xfrm>
              <a:off x="9603442" y="-8467"/>
              <a:ext cx="258617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303" name="Google Shape;303;p15"/>
            <p:cNvSpPr/>
            <p:nvPr/>
          </p:nvSpPr>
          <p:spPr>
            <a:xfrm>
              <a:off x="8932333" y="3048000"/>
              <a:ext cx="3259800" cy="3810000"/>
            </a:xfrm>
            <a:prstGeom prst="triangle">
              <a:avLst>
                <a:gd name="adj" fmla="val 100000"/>
              </a:avLst>
            </a:prstGeom>
            <a:solidFill>
              <a:srgbClr val="7C9263">
                <a:alpha val="65880"/>
              </a:srgbClr>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04" name="Google Shape;304;p15"/>
            <p:cNvSpPr/>
            <p:nvPr/>
          </p:nvSpPr>
          <p:spPr>
            <a:xfrm>
              <a:off x="9334500" y="-8467"/>
              <a:ext cx="2850868"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7C9263">
                <a:alpha val="49800"/>
              </a:srgbClr>
            </a:solidFill>
            <a:ln>
              <a:noFill/>
            </a:ln>
          </p:spPr>
        </p:sp>
        <p:sp>
          <p:nvSpPr>
            <p:cNvPr id="305" name="Google Shape;305;p15"/>
            <p:cNvSpPr/>
            <p:nvPr/>
          </p:nvSpPr>
          <p:spPr>
            <a:xfrm>
              <a:off x="10898730" y="-8467"/>
              <a:ext cx="1290094" cy="6858000"/>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chemeClr val="accent2">
                <a:alpha val="69800"/>
              </a:schemeClr>
            </a:solidFill>
            <a:ln>
              <a:noFill/>
            </a:ln>
          </p:spPr>
        </p:sp>
        <p:sp>
          <p:nvSpPr>
            <p:cNvPr id="306" name="Google Shape;306;p15"/>
            <p:cNvSpPr/>
            <p:nvPr/>
          </p:nvSpPr>
          <p:spPr>
            <a:xfrm>
              <a:off x="10938999" y="-8467"/>
              <a:ext cx="1249825" cy="6858000"/>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rgbClr val="DD7E0E">
                <a:alpha val="80000"/>
              </a:srgbClr>
            </a:solidFill>
            <a:ln>
              <a:noFill/>
            </a:ln>
          </p:spPr>
        </p:sp>
        <p:sp>
          <p:nvSpPr>
            <p:cNvPr id="307" name="Google Shape;307;p15"/>
            <p:cNvSpPr/>
            <p:nvPr/>
          </p:nvSpPr>
          <p:spPr>
            <a:xfrm>
              <a:off x="10371666" y="3589867"/>
              <a:ext cx="1817100" cy="3268200"/>
            </a:xfrm>
            <a:prstGeom prst="triangle">
              <a:avLst>
                <a:gd name="adj" fmla="val 100000"/>
              </a:avLst>
            </a:prstGeom>
            <a:solidFill>
              <a:srgbClr val="7C9263">
                <a:alpha val="65880"/>
              </a:srgbClr>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sp>
        <p:nvSpPr>
          <p:cNvPr id="308" name="Google Shape;308;p15"/>
          <p:cNvSpPr txBox="1">
            <a:spLocks noGrp="1"/>
          </p:cNvSpPr>
          <p:nvPr>
            <p:ph type="ctrTitle"/>
          </p:nvPr>
        </p:nvSpPr>
        <p:spPr>
          <a:xfrm>
            <a:off x="1130300" y="1803400"/>
            <a:ext cx="5825100" cy="1234800"/>
          </a:xfrm>
          <a:prstGeom prst="rect">
            <a:avLst/>
          </a:prstGeom>
          <a:noFill/>
          <a:ln>
            <a:noFill/>
          </a:ln>
        </p:spPr>
        <p:txBody>
          <a:bodyPr spcFirstLastPara="1" wrap="square" lIns="68575" tIns="34275" rIns="68575" bIns="34275" anchor="b" anchorCtr="0"/>
          <a:lstStyle>
            <a:lvl1pPr lvl="0" algn="r" rtl="0">
              <a:spcBef>
                <a:spcPts val="0"/>
              </a:spcBef>
              <a:spcAft>
                <a:spcPts val="0"/>
              </a:spcAft>
              <a:buClr>
                <a:schemeClr val="accent1"/>
              </a:buClr>
              <a:buSzPts val="4100"/>
              <a:buFont typeface="Trebuchet MS"/>
              <a:buNone/>
              <a:defRPr sz="4100">
                <a:solidFill>
                  <a:schemeClr val="accent1"/>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09" name="Google Shape;309;p15"/>
          <p:cNvSpPr txBox="1">
            <a:spLocks noGrp="1"/>
          </p:cNvSpPr>
          <p:nvPr>
            <p:ph type="subTitle" idx="1"/>
          </p:nvPr>
        </p:nvSpPr>
        <p:spPr>
          <a:xfrm>
            <a:off x="1130300" y="3038125"/>
            <a:ext cx="5825100" cy="822600"/>
          </a:xfrm>
          <a:prstGeom prst="rect">
            <a:avLst/>
          </a:prstGeom>
          <a:noFill/>
          <a:ln>
            <a:noFill/>
          </a:ln>
        </p:spPr>
        <p:txBody>
          <a:bodyPr spcFirstLastPara="1" wrap="square" lIns="68575" tIns="34275" rIns="68575" bIns="34275" anchor="t" anchorCtr="0"/>
          <a:lstStyle>
            <a:lvl1pPr lvl="0" algn="r" rtl="0">
              <a:spcBef>
                <a:spcPts val="800"/>
              </a:spcBef>
              <a:spcAft>
                <a:spcPts val="0"/>
              </a:spcAft>
              <a:buSzPts val="1100"/>
              <a:buNone/>
              <a:defRPr>
                <a:solidFill>
                  <a:srgbClr val="7F7F7F"/>
                </a:solidFill>
              </a:defRPr>
            </a:lvl1pPr>
            <a:lvl2pPr lvl="1" algn="ctr" rtl="0">
              <a:spcBef>
                <a:spcPts val="800"/>
              </a:spcBef>
              <a:spcAft>
                <a:spcPts val="0"/>
              </a:spcAft>
              <a:buSzPts val="1000"/>
              <a:buNone/>
              <a:defRPr>
                <a:solidFill>
                  <a:srgbClr val="888888"/>
                </a:solidFill>
              </a:defRPr>
            </a:lvl2pPr>
            <a:lvl3pPr lvl="2" algn="ctr" rtl="0">
              <a:spcBef>
                <a:spcPts val="800"/>
              </a:spcBef>
              <a:spcAft>
                <a:spcPts val="0"/>
              </a:spcAft>
              <a:buSzPts val="800"/>
              <a:buNone/>
              <a:defRPr>
                <a:solidFill>
                  <a:srgbClr val="888888"/>
                </a:solidFill>
              </a:defRPr>
            </a:lvl3pPr>
            <a:lvl4pPr lvl="3" algn="ctr" rtl="0">
              <a:spcBef>
                <a:spcPts val="800"/>
              </a:spcBef>
              <a:spcAft>
                <a:spcPts val="0"/>
              </a:spcAft>
              <a:buSzPts val="700"/>
              <a:buNone/>
              <a:defRPr>
                <a:solidFill>
                  <a:srgbClr val="888888"/>
                </a:solidFill>
              </a:defRPr>
            </a:lvl4pPr>
            <a:lvl5pPr lvl="4" algn="ctr" rtl="0">
              <a:spcBef>
                <a:spcPts val="800"/>
              </a:spcBef>
              <a:spcAft>
                <a:spcPts val="0"/>
              </a:spcAft>
              <a:buSzPts val="700"/>
              <a:buNone/>
              <a:defRPr>
                <a:solidFill>
                  <a:srgbClr val="888888"/>
                </a:solidFill>
              </a:defRPr>
            </a:lvl5pPr>
            <a:lvl6pPr lvl="5" algn="ctr" rtl="0">
              <a:spcBef>
                <a:spcPts val="800"/>
              </a:spcBef>
              <a:spcAft>
                <a:spcPts val="0"/>
              </a:spcAft>
              <a:buSzPts val="700"/>
              <a:buNone/>
              <a:defRPr>
                <a:solidFill>
                  <a:srgbClr val="888888"/>
                </a:solidFill>
              </a:defRPr>
            </a:lvl6pPr>
            <a:lvl7pPr lvl="6" algn="ctr" rtl="0">
              <a:spcBef>
                <a:spcPts val="800"/>
              </a:spcBef>
              <a:spcAft>
                <a:spcPts val="0"/>
              </a:spcAft>
              <a:buSzPts val="700"/>
              <a:buNone/>
              <a:defRPr>
                <a:solidFill>
                  <a:srgbClr val="888888"/>
                </a:solidFill>
              </a:defRPr>
            </a:lvl7pPr>
            <a:lvl8pPr lvl="7" algn="ctr" rtl="0">
              <a:spcBef>
                <a:spcPts val="800"/>
              </a:spcBef>
              <a:spcAft>
                <a:spcPts val="0"/>
              </a:spcAft>
              <a:buSzPts val="700"/>
              <a:buNone/>
              <a:defRPr>
                <a:solidFill>
                  <a:srgbClr val="888888"/>
                </a:solidFill>
              </a:defRPr>
            </a:lvl8pPr>
            <a:lvl9pPr lvl="8" algn="ctr" rtl="0">
              <a:spcBef>
                <a:spcPts val="800"/>
              </a:spcBef>
              <a:spcAft>
                <a:spcPts val="0"/>
              </a:spcAft>
              <a:buSzPts val="700"/>
              <a:buNone/>
              <a:defRPr>
                <a:solidFill>
                  <a:srgbClr val="888888"/>
                </a:solidFill>
              </a:defRPr>
            </a:lvl9pPr>
          </a:lstStyle>
          <a:p>
            <a:endParaRPr/>
          </a:p>
        </p:txBody>
      </p:sp>
      <p:sp>
        <p:nvSpPr>
          <p:cNvPr id="310" name="Google Shape;310;p15"/>
          <p:cNvSpPr txBox="1">
            <a:spLocks noGrp="1"/>
          </p:cNvSpPr>
          <p:nvPr>
            <p:ph type="dt" idx="10"/>
          </p:nvPr>
        </p:nvSpPr>
        <p:spPr>
          <a:xfrm>
            <a:off x="5403850" y="4531022"/>
            <a:ext cx="684000" cy="273900"/>
          </a:xfrm>
          <a:prstGeom prst="rect">
            <a:avLst/>
          </a:prstGeom>
          <a:noFill/>
          <a:ln>
            <a:noFill/>
          </a:ln>
        </p:spPr>
        <p:txBody>
          <a:bodyPr spcFirstLastPara="1" wrap="square" lIns="68575" tIns="34275" rIns="68575" bIns="34275" anchor="ctr" anchorCtr="0"/>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11" name="Google Shape;311;p15"/>
          <p:cNvSpPr txBox="1">
            <a:spLocks noGrp="1"/>
          </p:cNvSpPr>
          <p:nvPr>
            <p:ph type="ftr" idx="11"/>
          </p:nvPr>
        </p:nvSpPr>
        <p:spPr>
          <a:xfrm>
            <a:off x="508000" y="4531022"/>
            <a:ext cx="4723200" cy="273900"/>
          </a:xfrm>
          <a:prstGeom prst="rect">
            <a:avLst/>
          </a:prstGeom>
          <a:noFill/>
          <a:ln>
            <a:noFill/>
          </a:ln>
        </p:spPr>
        <p:txBody>
          <a:bodyPr spcFirstLastPara="1" wrap="square" lIns="68575" tIns="34275" rIns="68575" bIns="34275" anchor="ctr" anchorCtr="0"/>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12" name="Google Shape;312;p15"/>
          <p:cNvSpPr txBox="1">
            <a:spLocks noGrp="1"/>
          </p:cNvSpPr>
          <p:nvPr>
            <p:ph type="sldNum" idx="12"/>
          </p:nvPr>
        </p:nvSpPr>
        <p:spPr>
          <a:xfrm>
            <a:off x="6442997" y="4531022"/>
            <a:ext cx="5127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theme" Target="../theme/theme2.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omentu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1pPr>
            <a:lvl2pPr lvl="1">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2pPr>
            <a:lvl3pPr lvl="2">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3pPr>
            <a:lvl4pPr lvl="3">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4pPr>
            <a:lvl5pPr lvl="4">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5pPr>
            <a:lvl6pPr lvl="5">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6pPr>
            <a:lvl7pPr lvl="6">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7pPr>
            <a:lvl8pPr lvl="7">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8pPr>
            <a:lvl9pPr lvl="8">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1115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marL="914400" lvl="1"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marL="1371600" lvl="2"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marL="1828800" lvl="3"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marL="2286000" lvl="4"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marL="2743200" lvl="5"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marL="3200400" lvl="6"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marL="3657600" lvl="7"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marL="4114800" lvl="8" indent="-298450">
              <a:lnSpc>
                <a:spcPct val="115000"/>
              </a:lnSpc>
              <a:spcBef>
                <a:spcPts val="1600"/>
              </a:spcBef>
              <a:spcAft>
                <a:spcPts val="1600"/>
              </a:spcAft>
              <a:buClr>
                <a:schemeClr val="dk2"/>
              </a:buClr>
              <a:buSzPts val="1100"/>
              <a:buFont typeface="Nunito"/>
              <a:buChar char="■"/>
              <a:defRPr sz="1100">
                <a:solidFill>
                  <a:schemeClr val="dk2"/>
                </a:solidFill>
                <a:latin typeface="Nunito"/>
                <a:ea typeface="Nunito"/>
                <a:cs typeface="Nunito"/>
                <a:sym typeface="Nunito"/>
              </a:defRPr>
            </a:lvl9pPr>
          </a:lstStyle>
          <a:p>
            <a:endParaRPr/>
          </a:p>
        </p:txBody>
      </p:sp>
      <p:sp>
        <p:nvSpPr>
          <p:cNvPr id="8" name="Google Shape;8;p1"/>
          <p:cNvSpPr txBox="1">
            <a:spLocks noGrp="1"/>
          </p:cNvSpPr>
          <p:nvPr>
            <p:ph type="sldNum" idx="12"/>
          </p:nvPr>
        </p:nvSpPr>
        <p:spPr>
          <a:xfrm>
            <a:off x="8451046" y="4736976"/>
            <a:ext cx="548700" cy="393600"/>
          </a:xfrm>
          <a:prstGeom prst="rect">
            <a:avLst/>
          </a:prstGeom>
          <a:noFill/>
          <a:ln>
            <a:noFill/>
          </a:ln>
        </p:spPr>
        <p:txBody>
          <a:bodyPr spcFirstLastPara="1" wrap="square" lIns="91425" tIns="91425" rIns="91425" bIns="91425" anchor="ctr" anchorCtr="0">
            <a:noAutofit/>
          </a:bodyPr>
          <a:lstStyle>
            <a:lvl1pPr lvl="0" algn="r">
              <a:buNone/>
              <a:defRPr sz="900">
                <a:solidFill>
                  <a:schemeClr val="dk2"/>
                </a:solidFill>
                <a:latin typeface="Nunito"/>
                <a:ea typeface="Nunito"/>
                <a:cs typeface="Nunito"/>
                <a:sym typeface="Nunito"/>
              </a:defRPr>
            </a:lvl1pPr>
            <a:lvl2pPr lvl="1" algn="r">
              <a:buNone/>
              <a:defRPr sz="900">
                <a:solidFill>
                  <a:schemeClr val="dk2"/>
                </a:solidFill>
                <a:latin typeface="Nunito"/>
                <a:ea typeface="Nunito"/>
                <a:cs typeface="Nunito"/>
                <a:sym typeface="Nunito"/>
              </a:defRPr>
            </a:lvl2pPr>
            <a:lvl3pPr lvl="2" algn="r">
              <a:buNone/>
              <a:defRPr sz="900">
                <a:solidFill>
                  <a:schemeClr val="dk2"/>
                </a:solidFill>
                <a:latin typeface="Nunito"/>
                <a:ea typeface="Nunito"/>
                <a:cs typeface="Nunito"/>
                <a:sym typeface="Nunito"/>
              </a:defRPr>
            </a:lvl3pPr>
            <a:lvl4pPr lvl="3" algn="r">
              <a:buNone/>
              <a:defRPr sz="900">
                <a:solidFill>
                  <a:schemeClr val="dk2"/>
                </a:solidFill>
                <a:latin typeface="Nunito"/>
                <a:ea typeface="Nunito"/>
                <a:cs typeface="Nunito"/>
                <a:sym typeface="Nunito"/>
              </a:defRPr>
            </a:lvl4pPr>
            <a:lvl5pPr lvl="4" algn="r">
              <a:buNone/>
              <a:defRPr sz="900">
                <a:solidFill>
                  <a:schemeClr val="dk2"/>
                </a:solidFill>
                <a:latin typeface="Nunito"/>
                <a:ea typeface="Nunito"/>
                <a:cs typeface="Nunito"/>
                <a:sym typeface="Nunito"/>
              </a:defRPr>
            </a:lvl5pPr>
            <a:lvl6pPr lvl="5" algn="r">
              <a:buNone/>
              <a:defRPr sz="900">
                <a:solidFill>
                  <a:schemeClr val="dk2"/>
                </a:solidFill>
                <a:latin typeface="Nunito"/>
                <a:ea typeface="Nunito"/>
                <a:cs typeface="Nunito"/>
                <a:sym typeface="Nunito"/>
              </a:defRPr>
            </a:lvl6pPr>
            <a:lvl7pPr lvl="6" algn="r">
              <a:buNone/>
              <a:defRPr sz="900">
                <a:solidFill>
                  <a:schemeClr val="dk2"/>
                </a:solidFill>
                <a:latin typeface="Nunito"/>
                <a:ea typeface="Nunito"/>
                <a:cs typeface="Nunito"/>
                <a:sym typeface="Nunito"/>
              </a:defRPr>
            </a:lvl7pPr>
            <a:lvl8pPr lvl="7" algn="r">
              <a:buNone/>
              <a:defRPr sz="900">
                <a:solidFill>
                  <a:schemeClr val="dk2"/>
                </a:solidFill>
                <a:latin typeface="Nunito"/>
                <a:ea typeface="Nunito"/>
                <a:cs typeface="Nunito"/>
                <a:sym typeface="Nunito"/>
              </a:defRPr>
            </a:lvl8pPr>
            <a:lvl9pPr lvl="8" algn="r">
              <a:buNone/>
              <a:defRPr sz="9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6" r:id="rId5"/>
    <p:sldLayoutId id="2147483657" r:id="rId6"/>
    <p:sldLayoutId id="2147483658" r:id="rId7"/>
    <p:sldLayoutId id="2147483659"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9"/>
        <p:cNvGrpSpPr/>
        <p:nvPr/>
      </p:nvGrpSpPr>
      <p:grpSpPr>
        <a:xfrm>
          <a:off x="0" y="0"/>
          <a:ext cx="0" cy="0"/>
          <a:chOff x="0" y="0"/>
          <a:chExt cx="0" cy="0"/>
        </a:xfrm>
      </p:grpSpPr>
      <p:grpSp>
        <p:nvGrpSpPr>
          <p:cNvPr id="280" name="Google Shape;280;p14"/>
          <p:cNvGrpSpPr/>
          <p:nvPr/>
        </p:nvGrpSpPr>
        <p:grpSpPr>
          <a:xfrm>
            <a:off x="0" y="-6350"/>
            <a:ext cx="9144100" cy="5149935"/>
            <a:chOff x="0" y="-8467"/>
            <a:chExt cx="12192133" cy="6866580"/>
          </a:xfrm>
        </p:grpSpPr>
        <p:cxnSp>
          <p:nvCxnSpPr>
            <p:cNvPr id="281" name="Google Shape;281;p14"/>
            <p:cNvCxnSpPr/>
            <p:nvPr/>
          </p:nvCxnSpPr>
          <p:spPr>
            <a:xfrm>
              <a:off x="9371012" y="0"/>
              <a:ext cx="1219200" cy="6858000"/>
            </a:xfrm>
            <a:prstGeom prst="straightConnector1">
              <a:avLst/>
            </a:prstGeom>
            <a:noFill/>
            <a:ln w="9525" cap="flat" cmpd="sng">
              <a:solidFill>
                <a:schemeClr val="accent1">
                  <a:alpha val="69800"/>
                </a:schemeClr>
              </a:solidFill>
              <a:prstDash val="solid"/>
              <a:round/>
              <a:headEnd type="none" w="sm" len="sm"/>
              <a:tailEnd type="none" w="sm" len="sm"/>
            </a:ln>
          </p:spPr>
        </p:cxnSp>
        <p:cxnSp>
          <p:nvCxnSpPr>
            <p:cNvPr id="282" name="Google Shape;282;p14"/>
            <p:cNvCxnSpPr/>
            <p:nvPr/>
          </p:nvCxnSpPr>
          <p:spPr>
            <a:xfrm flipH="1">
              <a:off x="7425125" y="3681413"/>
              <a:ext cx="4763700" cy="3176700"/>
            </a:xfrm>
            <a:prstGeom prst="straightConnector1">
              <a:avLst/>
            </a:prstGeom>
            <a:noFill/>
            <a:ln w="9525" cap="flat" cmpd="sng">
              <a:solidFill>
                <a:schemeClr val="accent1">
                  <a:alpha val="69800"/>
                </a:schemeClr>
              </a:solidFill>
              <a:prstDash val="solid"/>
              <a:round/>
              <a:headEnd type="none" w="sm" len="sm"/>
              <a:tailEnd type="none" w="sm" len="sm"/>
            </a:ln>
          </p:spPr>
        </p:cxnSp>
        <p:sp>
          <p:nvSpPr>
            <p:cNvPr id="283" name="Google Shape;283;p14"/>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35690"/>
              </a:schemeClr>
            </a:solidFill>
            <a:ln>
              <a:noFill/>
            </a:ln>
          </p:spPr>
        </p:sp>
        <p:sp>
          <p:nvSpPr>
            <p:cNvPr id="284" name="Google Shape;284;p14"/>
            <p:cNvSpPr/>
            <p:nvPr/>
          </p:nvSpPr>
          <p:spPr>
            <a:xfrm>
              <a:off x="9603442" y="-8467"/>
              <a:ext cx="258617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285" name="Google Shape;285;p14"/>
            <p:cNvSpPr/>
            <p:nvPr/>
          </p:nvSpPr>
          <p:spPr>
            <a:xfrm>
              <a:off x="8932333" y="3048000"/>
              <a:ext cx="3259800" cy="3810000"/>
            </a:xfrm>
            <a:prstGeom prst="triangle">
              <a:avLst>
                <a:gd name="adj" fmla="val 100000"/>
              </a:avLst>
            </a:prstGeom>
            <a:solidFill>
              <a:srgbClr val="7C9263">
                <a:alpha val="65880"/>
              </a:srgbClr>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86" name="Google Shape;286;p14"/>
            <p:cNvSpPr/>
            <p:nvPr/>
          </p:nvSpPr>
          <p:spPr>
            <a:xfrm>
              <a:off x="9334500" y="-8467"/>
              <a:ext cx="2850868"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7C9263">
                <a:alpha val="49800"/>
              </a:srgbClr>
            </a:solidFill>
            <a:ln>
              <a:noFill/>
            </a:ln>
          </p:spPr>
        </p:sp>
        <p:sp>
          <p:nvSpPr>
            <p:cNvPr id="287" name="Google Shape;287;p14"/>
            <p:cNvSpPr/>
            <p:nvPr/>
          </p:nvSpPr>
          <p:spPr>
            <a:xfrm>
              <a:off x="10898730" y="-8467"/>
              <a:ext cx="1290094" cy="6858000"/>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chemeClr val="accent2">
                <a:alpha val="69800"/>
              </a:schemeClr>
            </a:solidFill>
            <a:ln>
              <a:noFill/>
            </a:ln>
          </p:spPr>
        </p:sp>
        <p:sp>
          <p:nvSpPr>
            <p:cNvPr id="288" name="Google Shape;288;p14"/>
            <p:cNvSpPr/>
            <p:nvPr/>
          </p:nvSpPr>
          <p:spPr>
            <a:xfrm>
              <a:off x="10938999" y="-8467"/>
              <a:ext cx="1249825" cy="6858000"/>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rgbClr val="DD7E0E">
                <a:alpha val="80000"/>
              </a:srgbClr>
            </a:solidFill>
            <a:ln>
              <a:noFill/>
            </a:ln>
          </p:spPr>
        </p:sp>
        <p:sp>
          <p:nvSpPr>
            <p:cNvPr id="289" name="Google Shape;289;p14"/>
            <p:cNvSpPr/>
            <p:nvPr/>
          </p:nvSpPr>
          <p:spPr>
            <a:xfrm>
              <a:off x="10371666" y="3589867"/>
              <a:ext cx="1817100" cy="3268200"/>
            </a:xfrm>
            <a:prstGeom prst="triangle">
              <a:avLst>
                <a:gd name="adj" fmla="val 100000"/>
              </a:avLst>
            </a:prstGeom>
            <a:solidFill>
              <a:srgbClr val="7C9263">
                <a:alpha val="65880"/>
              </a:srgbClr>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90" name="Google Shape;290;p14"/>
            <p:cNvSpPr/>
            <p:nvPr/>
          </p:nvSpPr>
          <p:spPr>
            <a:xfrm>
              <a:off x="0" y="4013200"/>
              <a:ext cx="448800" cy="2844900"/>
            </a:xfrm>
            <a:prstGeom prst="triangle">
              <a:avLst>
                <a:gd name="adj" fmla="val 0"/>
              </a:avLst>
            </a:prstGeom>
            <a:solidFill>
              <a:schemeClr val="accent1">
                <a:alpha val="69800"/>
              </a:schemeClr>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sp>
        <p:nvSpPr>
          <p:cNvPr id="291" name="Google Shape;291;p14"/>
          <p:cNvSpPr txBox="1">
            <a:spLocks noGrp="1"/>
          </p:cNvSpPr>
          <p:nvPr>
            <p:ph type="title"/>
          </p:nvPr>
        </p:nvSpPr>
        <p:spPr>
          <a:xfrm>
            <a:off x="508000" y="457200"/>
            <a:ext cx="6447600" cy="990600"/>
          </a:xfrm>
          <a:prstGeom prst="rect">
            <a:avLst/>
          </a:prstGeom>
          <a:noFill/>
          <a:ln>
            <a:noFill/>
          </a:ln>
        </p:spPr>
        <p:txBody>
          <a:bodyPr spcFirstLastPara="1" wrap="square" lIns="68575" tIns="34275" rIns="68575" bIns="34275" anchor="t" anchorCtr="0"/>
          <a:lstStyle>
            <a:lvl1pPr marR="0" lvl="0" algn="l" rtl="0">
              <a:spcBef>
                <a:spcPts val="0"/>
              </a:spcBef>
              <a:spcAft>
                <a:spcPts val="0"/>
              </a:spcAft>
              <a:buClr>
                <a:schemeClr val="accent1"/>
              </a:buClr>
              <a:buSzPts val="2700"/>
              <a:buFont typeface="Trebuchet MS"/>
              <a:buNone/>
              <a:defRPr sz="27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SzPts val="1100"/>
              <a:buNone/>
              <a:defRPr sz="1400" b="0" i="0" u="none" strike="noStrike" cap="none">
                <a:solidFill>
                  <a:schemeClr val="dk2"/>
                </a:solidFill>
              </a:defRPr>
            </a:lvl2pPr>
            <a:lvl3pPr marR="0" lvl="2" algn="l" rtl="0">
              <a:spcBef>
                <a:spcPts val="0"/>
              </a:spcBef>
              <a:spcAft>
                <a:spcPts val="0"/>
              </a:spcAft>
              <a:buSzPts val="1100"/>
              <a:buNone/>
              <a:defRPr sz="1400" b="0" i="0" u="none" strike="noStrike" cap="none">
                <a:solidFill>
                  <a:schemeClr val="dk2"/>
                </a:solidFill>
              </a:defRPr>
            </a:lvl3pPr>
            <a:lvl4pPr marR="0" lvl="3" algn="l" rtl="0">
              <a:spcBef>
                <a:spcPts val="0"/>
              </a:spcBef>
              <a:spcAft>
                <a:spcPts val="0"/>
              </a:spcAft>
              <a:buSzPts val="1100"/>
              <a:buNone/>
              <a:defRPr sz="1400" b="0" i="0" u="none" strike="noStrike" cap="none">
                <a:solidFill>
                  <a:schemeClr val="dk2"/>
                </a:solidFill>
              </a:defRPr>
            </a:lvl4pPr>
            <a:lvl5pPr marR="0" lvl="4" algn="l" rtl="0">
              <a:spcBef>
                <a:spcPts val="0"/>
              </a:spcBef>
              <a:spcAft>
                <a:spcPts val="0"/>
              </a:spcAft>
              <a:buSzPts val="1100"/>
              <a:buNone/>
              <a:defRPr sz="1400" b="0" i="0" u="none" strike="noStrike" cap="none">
                <a:solidFill>
                  <a:schemeClr val="dk2"/>
                </a:solidFill>
              </a:defRPr>
            </a:lvl5pPr>
            <a:lvl6pPr marR="0" lvl="5" algn="l" rtl="0">
              <a:spcBef>
                <a:spcPts val="0"/>
              </a:spcBef>
              <a:spcAft>
                <a:spcPts val="0"/>
              </a:spcAft>
              <a:buSzPts val="1100"/>
              <a:buNone/>
              <a:defRPr sz="1400" b="0" i="0" u="none" strike="noStrike" cap="none">
                <a:solidFill>
                  <a:schemeClr val="dk2"/>
                </a:solidFill>
              </a:defRPr>
            </a:lvl6pPr>
            <a:lvl7pPr marR="0" lvl="6" algn="l" rtl="0">
              <a:spcBef>
                <a:spcPts val="0"/>
              </a:spcBef>
              <a:spcAft>
                <a:spcPts val="0"/>
              </a:spcAft>
              <a:buSzPts val="1100"/>
              <a:buNone/>
              <a:defRPr sz="1400" b="0" i="0" u="none" strike="noStrike" cap="none">
                <a:solidFill>
                  <a:schemeClr val="dk2"/>
                </a:solidFill>
              </a:defRPr>
            </a:lvl7pPr>
            <a:lvl8pPr marR="0" lvl="7" algn="l" rtl="0">
              <a:spcBef>
                <a:spcPts val="0"/>
              </a:spcBef>
              <a:spcAft>
                <a:spcPts val="0"/>
              </a:spcAft>
              <a:buSzPts val="1100"/>
              <a:buNone/>
              <a:defRPr sz="1400" b="0" i="0" u="none" strike="noStrike" cap="none">
                <a:solidFill>
                  <a:schemeClr val="dk2"/>
                </a:solidFill>
              </a:defRPr>
            </a:lvl8pPr>
            <a:lvl9pPr marR="0" lvl="8" algn="l" rtl="0">
              <a:spcBef>
                <a:spcPts val="0"/>
              </a:spcBef>
              <a:spcAft>
                <a:spcPts val="0"/>
              </a:spcAft>
              <a:buSzPts val="1100"/>
              <a:buNone/>
              <a:defRPr sz="1400" b="0" i="0" u="none" strike="noStrike" cap="none">
                <a:solidFill>
                  <a:schemeClr val="dk2"/>
                </a:solidFill>
              </a:defRPr>
            </a:lvl9pPr>
          </a:lstStyle>
          <a:p>
            <a:endParaRPr/>
          </a:p>
        </p:txBody>
      </p:sp>
      <p:sp>
        <p:nvSpPr>
          <p:cNvPr id="292" name="Google Shape;292;p14"/>
          <p:cNvSpPr txBox="1">
            <a:spLocks noGrp="1"/>
          </p:cNvSpPr>
          <p:nvPr>
            <p:ph type="body" idx="1"/>
          </p:nvPr>
        </p:nvSpPr>
        <p:spPr>
          <a:xfrm>
            <a:off x="508000" y="1620442"/>
            <a:ext cx="6447600" cy="2910600"/>
          </a:xfrm>
          <a:prstGeom prst="rect">
            <a:avLst/>
          </a:prstGeom>
          <a:noFill/>
          <a:ln>
            <a:noFill/>
          </a:ln>
        </p:spPr>
        <p:txBody>
          <a:bodyPr spcFirstLastPara="1" wrap="square" lIns="68575" tIns="34275" rIns="68575" bIns="34275" anchor="t" anchorCtr="0"/>
          <a:lstStyle>
            <a:lvl1pPr marL="457200" marR="0" lvl="0" indent="-298450" algn="l" rtl="0">
              <a:spcBef>
                <a:spcPts val="800"/>
              </a:spcBef>
              <a:spcAft>
                <a:spcPts val="0"/>
              </a:spcAft>
              <a:buClr>
                <a:schemeClr val="accent1"/>
              </a:buClr>
              <a:buSzPts val="1100"/>
              <a:buFont typeface="Noto Sans Symbols"/>
              <a:buChar char="▶"/>
              <a:defRPr sz="1400" b="0" i="0" u="none" strike="noStrike" cap="none">
                <a:solidFill>
                  <a:srgbClr val="3F3F3F"/>
                </a:solidFill>
                <a:latin typeface="Trebuchet MS"/>
                <a:ea typeface="Trebuchet MS"/>
                <a:cs typeface="Trebuchet MS"/>
                <a:sym typeface="Trebuchet MS"/>
              </a:defRPr>
            </a:lvl1pPr>
            <a:lvl2pPr marL="914400" marR="0" lvl="1" indent="-292100" algn="l" rtl="0">
              <a:spcBef>
                <a:spcPts val="800"/>
              </a:spcBef>
              <a:spcAft>
                <a:spcPts val="0"/>
              </a:spcAft>
              <a:buClr>
                <a:schemeClr val="accent1"/>
              </a:buClr>
              <a:buSzPts val="1000"/>
              <a:buFont typeface="Noto Sans Symbols"/>
              <a:buChar char="▶"/>
              <a:defRPr sz="1200" b="0" i="0" u="none" strike="noStrike" cap="none">
                <a:solidFill>
                  <a:srgbClr val="3F3F3F"/>
                </a:solidFill>
                <a:latin typeface="Trebuchet MS"/>
                <a:ea typeface="Trebuchet MS"/>
                <a:cs typeface="Trebuchet MS"/>
                <a:sym typeface="Trebuchet MS"/>
              </a:defRPr>
            </a:lvl2pPr>
            <a:lvl3pPr marL="1371600" marR="0" lvl="2" indent="-279400" algn="l" rtl="0">
              <a:spcBef>
                <a:spcPts val="800"/>
              </a:spcBef>
              <a:spcAft>
                <a:spcPts val="0"/>
              </a:spcAft>
              <a:buClr>
                <a:schemeClr val="accent1"/>
              </a:buClr>
              <a:buSzPts val="800"/>
              <a:buFont typeface="Noto Sans Symbols"/>
              <a:buChar char="▶"/>
              <a:defRPr sz="1100" b="0" i="0" u="none" strike="noStrike" cap="none">
                <a:solidFill>
                  <a:srgbClr val="3F3F3F"/>
                </a:solidFill>
                <a:latin typeface="Trebuchet MS"/>
                <a:ea typeface="Trebuchet MS"/>
                <a:cs typeface="Trebuchet MS"/>
                <a:sym typeface="Trebuchet MS"/>
              </a:defRPr>
            </a:lvl3pPr>
            <a:lvl4pPr marL="1828800" marR="0" lvl="3" indent="-273050" algn="l" rtl="0">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4pPr>
            <a:lvl5pPr marL="2286000" marR="0" lvl="4" indent="-273050" algn="l" rtl="0">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5pPr>
            <a:lvl6pPr marL="2743200" marR="0" lvl="5" indent="-273050" algn="l" rtl="0">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6pPr>
            <a:lvl7pPr marL="3200400" marR="0" lvl="6" indent="-273050" algn="l" rtl="0">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7pPr>
            <a:lvl8pPr marL="3657600" marR="0" lvl="7" indent="-273050" algn="l" rtl="0">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8pPr>
            <a:lvl9pPr marL="4114800" marR="0" lvl="8" indent="-273050" algn="l" rtl="0">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9pPr>
          </a:lstStyle>
          <a:p>
            <a:endParaRPr/>
          </a:p>
        </p:txBody>
      </p:sp>
      <p:sp>
        <p:nvSpPr>
          <p:cNvPr id="293" name="Google Shape;293;p14"/>
          <p:cNvSpPr txBox="1">
            <a:spLocks noGrp="1"/>
          </p:cNvSpPr>
          <p:nvPr>
            <p:ph type="dt" idx="10"/>
          </p:nvPr>
        </p:nvSpPr>
        <p:spPr>
          <a:xfrm>
            <a:off x="5403850" y="4531022"/>
            <a:ext cx="684000" cy="273900"/>
          </a:xfrm>
          <a:prstGeom prst="rect">
            <a:avLst/>
          </a:prstGeom>
          <a:noFill/>
          <a:ln>
            <a:noFill/>
          </a:ln>
        </p:spPr>
        <p:txBody>
          <a:bodyPr spcFirstLastPara="1" wrap="square" lIns="68575" tIns="34275" rIns="68575" bIns="34275" anchor="ctr" anchorCtr="0"/>
          <a:lstStyle>
            <a:lvl1pPr marR="0" lvl="0" algn="r" rtl="0">
              <a:spcBef>
                <a:spcPts val="0"/>
              </a:spcBef>
              <a:spcAft>
                <a:spcPts val="0"/>
              </a:spcAft>
              <a:buSzPts val="1100"/>
              <a:buNone/>
              <a:defRPr sz="700"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9pPr>
          </a:lstStyle>
          <a:p>
            <a:endParaRPr/>
          </a:p>
        </p:txBody>
      </p:sp>
      <p:sp>
        <p:nvSpPr>
          <p:cNvPr id="294" name="Google Shape;294;p14"/>
          <p:cNvSpPr txBox="1">
            <a:spLocks noGrp="1"/>
          </p:cNvSpPr>
          <p:nvPr>
            <p:ph type="ftr" idx="11"/>
          </p:nvPr>
        </p:nvSpPr>
        <p:spPr>
          <a:xfrm>
            <a:off x="508000" y="4531022"/>
            <a:ext cx="4723200" cy="273900"/>
          </a:xfrm>
          <a:prstGeom prst="rect">
            <a:avLst/>
          </a:prstGeom>
          <a:noFill/>
          <a:ln>
            <a:noFill/>
          </a:ln>
        </p:spPr>
        <p:txBody>
          <a:bodyPr spcFirstLastPara="1" wrap="square" lIns="68575" tIns="34275" rIns="68575" bIns="34275" anchor="ctr" anchorCtr="0"/>
          <a:lstStyle>
            <a:lvl1pPr marR="0" lvl="0" algn="l" rtl="0">
              <a:spcBef>
                <a:spcPts val="0"/>
              </a:spcBef>
              <a:spcAft>
                <a:spcPts val="0"/>
              </a:spcAft>
              <a:buSzPts val="1100"/>
              <a:buNone/>
              <a:defRPr sz="700"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9pPr>
          </a:lstStyle>
          <a:p>
            <a:endParaRPr/>
          </a:p>
        </p:txBody>
      </p:sp>
      <p:sp>
        <p:nvSpPr>
          <p:cNvPr id="295" name="Google Shape;295;p14"/>
          <p:cNvSpPr txBox="1">
            <a:spLocks noGrp="1"/>
          </p:cNvSpPr>
          <p:nvPr>
            <p:ph type="sldNum" idx="12"/>
          </p:nvPr>
        </p:nvSpPr>
        <p:spPr>
          <a:xfrm>
            <a:off x="6442997" y="4531022"/>
            <a:ext cx="5127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700" b="0" i="0" u="none" strike="noStrike" cap="none">
                <a:solidFill>
                  <a:schemeClr val="accent1"/>
                </a:solidFill>
                <a:latin typeface="Trebuchet MS"/>
                <a:ea typeface="Trebuchet MS"/>
                <a:cs typeface="Trebuchet MS"/>
                <a:sym typeface="Trebuchet MS"/>
              </a:defRPr>
            </a:lvl1pPr>
            <a:lvl2pPr marL="0" marR="0" lvl="1" indent="0" algn="r" rtl="0">
              <a:spcBef>
                <a:spcPts val="0"/>
              </a:spcBef>
              <a:buNone/>
              <a:defRPr sz="700" b="0" i="0" u="none" strike="noStrike" cap="none">
                <a:solidFill>
                  <a:schemeClr val="accent1"/>
                </a:solidFill>
                <a:latin typeface="Trebuchet MS"/>
                <a:ea typeface="Trebuchet MS"/>
                <a:cs typeface="Trebuchet MS"/>
                <a:sym typeface="Trebuchet MS"/>
              </a:defRPr>
            </a:lvl2pPr>
            <a:lvl3pPr marL="0" marR="0" lvl="2" indent="0" algn="r" rtl="0">
              <a:spcBef>
                <a:spcPts val="0"/>
              </a:spcBef>
              <a:buNone/>
              <a:defRPr sz="700" b="0" i="0" u="none" strike="noStrike" cap="none">
                <a:solidFill>
                  <a:schemeClr val="accent1"/>
                </a:solidFill>
                <a:latin typeface="Trebuchet MS"/>
                <a:ea typeface="Trebuchet MS"/>
                <a:cs typeface="Trebuchet MS"/>
                <a:sym typeface="Trebuchet MS"/>
              </a:defRPr>
            </a:lvl3pPr>
            <a:lvl4pPr marL="0" marR="0" lvl="3" indent="0" algn="r" rtl="0">
              <a:spcBef>
                <a:spcPts val="0"/>
              </a:spcBef>
              <a:buNone/>
              <a:defRPr sz="700" b="0" i="0" u="none" strike="noStrike" cap="none">
                <a:solidFill>
                  <a:schemeClr val="accent1"/>
                </a:solidFill>
                <a:latin typeface="Trebuchet MS"/>
                <a:ea typeface="Trebuchet MS"/>
                <a:cs typeface="Trebuchet MS"/>
                <a:sym typeface="Trebuchet MS"/>
              </a:defRPr>
            </a:lvl4pPr>
            <a:lvl5pPr marL="0" marR="0" lvl="4" indent="0" algn="r" rtl="0">
              <a:spcBef>
                <a:spcPts val="0"/>
              </a:spcBef>
              <a:buNone/>
              <a:defRPr sz="700" b="0" i="0" u="none" strike="noStrike" cap="none">
                <a:solidFill>
                  <a:schemeClr val="accent1"/>
                </a:solidFill>
                <a:latin typeface="Trebuchet MS"/>
                <a:ea typeface="Trebuchet MS"/>
                <a:cs typeface="Trebuchet MS"/>
                <a:sym typeface="Trebuchet MS"/>
              </a:defRPr>
            </a:lvl5pPr>
            <a:lvl6pPr marL="0" marR="0" lvl="5" indent="0" algn="r" rtl="0">
              <a:spcBef>
                <a:spcPts val="0"/>
              </a:spcBef>
              <a:buNone/>
              <a:defRPr sz="700" b="0" i="0" u="none" strike="noStrike" cap="none">
                <a:solidFill>
                  <a:schemeClr val="accent1"/>
                </a:solidFill>
                <a:latin typeface="Trebuchet MS"/>
                <a:ea typeface="Trebuchet MS"/>
                <a:cs typeface="Trebuchet MS"/>
                <a:sym typeface="Trebuchet MS"/>
              </a:defRPr>
            </a:lvl6pPr>
            <a:lvl7pPr marL="0" marR="0" lvl="6" indent="0" algn="r" rtl="0">
              <a:spcBef>
                <a:spcPts val="0"/>
              </a:spcBef>
              <a:buNone/>
              <a:defRPr sz="700" b="0" i="0" u="none" strike="noStrike" cap="none">
                <a:solidFill>
                  <a:schemeClr val="accent1"/>
                </a:solidFill>
                <a:latin typeface="Trebuchet MS"/>
                <a:ea typeface="Trebuchet MS"/>
                <a:cs typeface="Trebuchet MS"/>
                <a:sym typeface="Trebuchet MS"/>
              </a:defRPr>
            </a:lvl7pPr>
            <a:lvl8pPr marL="0" marR="0" lvl="7" indent="0" algn="r" rtl="0">
              <a:spcBef>
                <a:spcPts val="0"/>
              </a:spcBef>
              <a:buNone/>
              <a:defRPr sz="700" b="0" i="0" u="none" strike="noStrike" cap="none">
                <a:solidFill>
                  <a:schemeClr val="accent1"/>
                </a:solidFill>
                <a:latin typeface="Trebuchet MS"/>
                <a:ea typeface="Trebuchet MS"/>
                <a:cs typeface="Trebuchet MS"/>
                <a:sym typeface="Trebuchet MS"/>
              </a:defRPr>
            </a:lvl8pPr>
            <a:lvl9pPr marL="0" marR="0" lvl="8" indent="0" algn="r" rtl="0">
              <a:spcBef>
                <a:spcPts val="0"/>
              </a:spcBef>
              <a:buNone/>
              <a:defRPr sz="7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hyperlink" Target="https://joidesresolution.org/what-is-a-core/"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0.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s://www.youtube.com/watch?v=teoxnHkcULA" TargetMode="External"/><Relationship Id="rId5" Type="http://schemas.openxmlformats.org/officeDocument/2006/relationships/image" Target="../media/image2.jpg"/><Relationship Id="rId4" Type="http://schemas.openxmlformats.org/officeDocument/2006/relationships/hyperlink" Target="https://www.cbsnews.com/news/researchers-mapping-climate-change-through-tree-rings/"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JLSa8cGJixQ"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LeDXrg6mXaY" TargetMode="External"/><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41"/>
          <p:cNvSpPr txBox="1">
            <a:spLocks noGrp="1"/>
          </p:cNvSpPr>
          <p:nvPr>
            <p:ph type="ctrTitle" idx="4294967295"/>
          </p:nvPr>
        </p:nvSpPr>
        <p:spPr>
          <a:xfrm>
            <a:off x="1233175" y="2317750"/>
            <a:ext cx="5825100" cy="1234800"/>
          </a:xfrm>
          <a:prstGeom prst="rect">
            <a:avLst/>
          </a:prstGeom>
          <a:noFill/>
          <a:ln>
            <a:noFill/>
          </a:ln>
        </p:spPr>
        <p:txBody>
          <a:bodyPr spcFirstLastPara="1" wrap="square" lIns="68575" tIns="34275" rIns="68575" bIns="34275" anchor="b" anchorCtr="0">
            <a:noAutofit/>
          </a:bodyPr>
          <a:lstStyle/>
          <a:p>
            <a:pPr marL="0" lvl="0" indent="0" algn="ctr" rtl="0">
              <a:spcBef>
                <a:spcPts val="0"/>
              </a:spcBef>
              <a:spcAft>
                <a:spcPts val="0"/>
              </a:spcAft>
              <a:buClr>
                <a:schemeClr val="accent6"/>
              </a:buClr>
              <a:buSzPts val="4100"/>
              <a:buFont typeface="Trebuchet MS"/>
              <a:buNone/>
            </a:pPr>
            <a:r>
              <a:rPr lang="en" sz="3600" b="0">
                <a:solidFill>
                  <a:schemeClr val="lt1"/>
                </a:solidFill>
              </a:rPr>
              <a:t>Taking Temperatures of Ancient Oceans </a:t>
            </a:r>
            <a:br>
              <a:rPr lang="en" sz="3600" b="0">
                <a:solidFill>
                  <a:schemeClr val="lt1"/>
                </a:solidFill>
              </a:rPr>
            </a:br>
            <a:endParaRPr sz="3600" b="0">
              <a:solidFill>
                <a:schemeClr val="l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p50"/>
          <p:cNvSpPr txBox="1">
            <a:spLocks noGrp="1"/>
          </p:cNvSpPr>
          <p:nvPr>
            <p:ph type="title"/>
          </p:nvPr>
        </p:nvSpPr>
        <p:spPr>
          <a:xfrm>
            <a:off x="508000" y="457200"/>
            <a:ext cx="6447600" cy="990600"/>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Clr>
                <a:schemeClr val="accent1"/>
              </a:buClr>
              <a:buSzPts val="2800"/>
              <a:buFont typeface="Arial"/>
              <a:buNone/>
            </a:pPr>
            <a:r>
              <a:rPr lang="en" sz="2800">
                <a:latin typeface="Arial"/>
                <a:ea typeface="Arial"/>
                <a:cs typeface="Arial"/>
                <a:sym typeface="Arial"/>
              </a:rPr>
              <a:t>How do Researchers Obtain Fossil Foraminifera?</a:t>
            </a:r>
            <a:endParaRPr sz="2800">
              <a:latin typeface="Arial"/>
              <a:ea typeface="Arial"/>
              <a:cs typeface="Arial"/>
              <a:sym typeface="Arial"/>
            </a:endParaRPr>
          </a:p>
        </p:txBody>
      </p:sp>
      <p:sp>
        <p:nvSpPr>
          <p:cNvPr id="547" name="Google Shape;547;p50"/>
          <p:cNvSpPr txBox="1">
            <a:spLocks noGrp="1"/>
          </p:cNvSpPr>
          <p:nvPr>
            <p:ph type="body" idx="1"/>
          </p:nvPr>
        </p:nvSpPr>
        <p:spPr>
          <a:xfrm>
            <a:off x="630936" y="1479203"/>
            <a:ext cx="7886700" cy="3263400"/>
          </a:xfrm>
          <a:prstGeom prst="rect">
            <a:avLst/>
          </a:prstGeom>
          <a:noFill/>
          <a:ln>
            <a:noFill/>
          </a:ln>
        </p:spPr>
        <p:txBody>
          <a:bodyPr spcFirstLastPara="1" wrap="square" lIns="68575" tIns="34275" rIns="68575" bIns="34275" anchor="t" anchorCtr="0">
            <a:noAutofit/>
          </a:bodyPr>
          <a:lstStyle/>
          <a:p>
            <a:pPr marL="0" lvl="0" indent="0" algn="l" rtl="0">
              <a:lnSpc>
                <a:spcPct val="150000"/>
              </a:lnSpc>
              <a:spcBef>
                <a:spcPts val="0"/>
              </a:spcBef>
              <a:spcAft>
                <a:spcPts val="0"/>
              </a:spcAft>
              <a:buSzPts val="1200"/>
              <a:buNone/>
            </a:pPr>
            <a:r>
              <a:rPr lang="en" sz="1500"/>
              <a:t>Seafloor sediments are obtained using scientific drilling ships like the JOIDES Resolution. Several thousand sediment cores have been collected from the ocean floors. The sediment cores range in length from under 1 meter to 10’s of meters. </a:t>
            </a:r>
            <a:endParaRPr/>
          </a:p>
          <a:p>
            <a:pPr marL="254000" lvl="0" indent="-190500" algn="l" rtl="0">
              <a:spcBef>
                <a:spcPts val="800"/>
              </a:spcBef>
              <a:spcAft>
                <a:spcPts val="0"/>
              </a:spcAft>
              <a:buSzPts val="1100"/>
              <a:buNone/>
            </a:pPr>
            <a:endParaRPr/>
          </a:p>
        </p:txBody>
      </p:sp>
      <p:pic>
        <p:nvPicPr>
          <p:cNvPr id="548" name="Google Shape;548;p50" descr="https://lh5.googleusercontent.com/_fi5qjA_Ivv7HTU22Ah7eZIrczfFYN1Awux5HeYZCPiE_S7tImpzFxldchZ8R-4-2uKdZdvGAuKFAIaFYPiizSHv9BpvD1ULxIoZPjU-211diyH72MRxsSJ_TC7td-MKi4DcWMysHAsW8Y63TA"/>
          <p:cNvPicPr preferRelativeResize="0"/>
          <p:nvPr/>
        </p:nvPicPr>
        <p:blipFill rotWithShape="1">
          <a:blip r:embed="rId3">
            <a:alphaModFix/>
          </a:blip>
          <a:srcRect/>
          <a:stretch/>
        </p:blipFill>
        <p:spPr>
          <a:xfrm>
            <a:off x="5394984" y="2686212"/>
            <a:ext cx="2494001" cy="1965216"/>
          </a:xfrm>
          <a:prstGeom prst="rect">
            <a:avLst/>
          </a:prstGeom>
          <a:noFill/>
          <a:ln>
            <a:noFill/>
          </a:ln>
        </p:spPr>
      </p:pic>
      <p:sp>
        <p:nvSpPr>
          <p:cNvPr id="549" name="Google Shape;549;p50"/>
          <p:cNvSpPr/>
          <p:nvPr/>
        </p:nvSpPr>
        <p:spPr>
          <a:xfrm>
            <a:off x="5382150" y="4670700"/>
            <a:ext cx="2395200" cy="3450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900" b="0" i="1" u="none" strike="noStrike" cap="none">
                <a:solidFill>
                  <a:schemeClr val="dk1"/>
                </a:solidFill>
                <a:latin typeface="Calibri"/>
                <a:ea typeface="Calibri"/>
                <a:cs typeface="Calibri"/>
                <a:sym typeface="Calibri"/>
              </a:rPr>
              <a:t>The JODIES Resolution is a scientific drilling ship operated by the International Ocean Discovery Program</a:t>
            </a:r>
            <a:endParaRPr sz="900">
              <a:solidFill>
                <a:schemeClr val="dk1"/>
              </a:solidFill>
              <a:latin typeface="Trebuchet MS"/>
              <a:ea typeface="Trebuchet MS"/>
              <a:cs typeface="Trebuchet MS"/>
              <a:sym typeface="Trebuchet MS"/>
            </a:endParaRPr>
          </a:p>
        </p:txBody>
      </p:sp>
      <p:sp>
        <p:nvSpPr>
          <p:cNvPr id="550" name="Google Shape;550;p50"/>
          <p:cNvSpPr txBox="1"/>
          <p:nvPr/>
        </p:nvSpPr>
        <p:spPr>
          <a:xfrm>
            <a:off x="1634500" y="3036575"/>
            <a:ext cx="2238300" cy="99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u="sng" dirty="0">
                <a:solidFill>
                  <a:schemeClr val="hlink"/>
                </a:solidFill>
                <a:hlinkClick r:id="rId4"/>
              </a:rPr>
              <a:t>What is a the core story here</a:t>
            </a:r>
            <a:r>
              <a:rPr lang="en" sz="2200" u="sng" dirty="0" smtClean="0">
                <a:solidFill>
                  <a:schemeClr val="hlink"/>
                </a:solidFill>
                <a:hlinkClick r:id="rId4"/>
              </a:rPr>
              <a:t>? (Video Link) </a:t>
            </a:r>
            <a:endParaRPr sz="2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p51"/>
          <p:cNvSpPr txBox="1">
            <a:spLocks noGrp="1"/>
          </p:cNvSpPr>
          <p:nvPr>
            <p:ph type="title"/>
          </p:nvPr>
        </p:nvSpPr>
        <p:spPr>
          <a:xfrm>
            <a:off x="484700" y="291918"/>
            <a:ext cx="7886700" cy="994200"/>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Clr>
                <a:schemeClr val="accent1"/>
              </a:buClr>
              <a:buSzPts val="2800"/>
              <a:buFont typeface="Trebuchet MS"/>
              <a:buNone/>
            </a:pPr>
            <a:r>
              <a:rPr lang="en" sz="2800"/>
              <a:t>How do Researchers Obtain Fossil Foraminifera?</a:t>
            </a:r>
            <a:endParaRPr sz="2800"/>
          </a:p>
        </p:txBody>
      </p:sp>
      <p:sp>
        <p:nvSpPr>
          <p:cNvPr id="556" name="Google Shape;556;p51"/>
          <p:cNvSpPr txBox="1">
            <a:spLocks noGrp="1"/>
          </p:cNvSpPr>
          <p:nvPr>
            <p:ph type="body" idx="1"/>
          </p:nvPr>
        </p:nvSpPr>
        <p:spPr>
          <a:xfrm>
            <a:off x="508331" y="1313963"/>
            <a:ext cx="6317100" cy="3263400"/>
          </a:xfrm>
          <a:prstGeom prst="rect">
            <a:avLst/>
          </a:prstGeom>
          <a:noFill/>
          <a:ln>
            <a:noFill/>
          </a:ln>
        </p:spPr>
        <p:txBody>
          <a:bodyPr spcFirstLastPara="1" wrap="square" lIns="68575" tIns="34275" rIns="68575" bIns="34275" anchor="t" anchorCtr="0">
            <a:noAutofit/>
          </a:bodyPr>
          <a:lstStyle/>
          <a:p>
            <a:pPr marL="0" lvl="0" indent="0" algn="l" rtl="0">
              <a:lnSpc>
                <a:spcPct val="150000"/>
              </a:lnSpc>
              <a:spcBef>
                <a:spcPts val="0"/>
              </a:spcBef>
              <a:spcAft>
                <a:spcPts val="0"/>
              </a:spcAft>
              <a:buSzPts val="1200"/>
              <a:buNone/>
            </a:pPr>
            <a:r>
              <a:rPr lang="en" sz="1500"/>
              <a:t>Sediments including foraminifera, accumulate on the seafloor. Depending on the location, sediment accumulates slowly at rate of ~0.1 to 5 cm every 1000 years. </a:t>
            </a:r>
            <a:endParaRPr sz="1500"/>
          </a:p>
          <a:p>
            <a:pPr marL="0" lvl="0" indent="0" algn="l" rtl="0">
              <a:lnSpc>
                <a:spcPct val="150000"/>
              </a:lnSpc>
              <a:spcBef>
                <a:spcPts val="0"/>
              </a:spcBef>
              <a:spcAft>
                <a:spcPts val="0"/>
              </a:spcAft>
              <a:buSzPts val="1200"/>
              <a:buNone/>
            </a:pPr>
            <a:endParaRPr sz="1500"/>
          </a:p>
          <a:p>
            <a:pPr marL="0" lvl="0" indent="0" algn="l" rtl="0">
              <a:lnSpc>
                <a:spcPct val="150000"/>
              </a:lnSpc>
              <a:spcBef>
                <a:spcPts val="0"/>
              </a:spcBef>
              <a:spcAft>
                <a:spcPts val="0"/>
              </a:spcAft>
              <a:buSzPts val="1200"/>
              <a:buNone/>
            </a:pPr>
            <a:r>
              <a:rPr lang="en" sz="1500"/>
              <a:t>The corer is attached to the ship using a steel cable. The corer is driven into the sea floor by heavy weights or a hydraulic piston. A hollow steel tube is pushed into the seafloor and fills with sediment. The sediment layers remain intact. </a:t>
            </a:r>
            <a:endParaRPr/>
          </a:p>
          <a:p>
            <a:pPr marL="254000" lvl="0" indent="-190500" algn="l" rtl="0">
              <a:spcBef>
                <a:spcPts val="800"/>
              </a:spcBef>
              <a:spcAft>
                <a:spcPts val="0"/>
              </a:spcAft>
              <a:buSzPts val="1100"/>
              <a:buNone/>
            </a:pPr>
            <a:endParaRPr/>
          </a:p>
        </p:txBody>
      </p:sp>
      <p:pic>
        <p:nvPicPr>
          <p:cNvPr id="557" name="Google Shape;557;p51"/>
          <p:cNvPicPr preferRelativeResize="0"/>
          <p:nvPr/>
        </p:nvPicPr>
        <p:blipFill rotWithShape="1">
          <a:blip r:embed="rId3">
            <a:alphaModFix/>
          </a:blip>
          <a:srcRect/>
          <a:stretch/>
        </p:blipFill>
        <p:spPr>
          <a:xfrm>
            <a:off x="7214438" y="919043"/>
            <a:ext cx="1156973" cy="3658314"/>
          </a:xfrm>
          <a:prstGeom prst="rect">
            <a:avLst/>
          </a:prstGeom>
          <a:noFill/>
          <a:ln>
            <a:noFill/>
          </a:ln>
        </p:spPr>
      </p:pic>
      <p:sp>
        <p:nvSpPr>
          <p:cNvPr id="558" name="Google Shape;558;p51"/>
          <p:cNvSpPr/>
          <p:nvPr/>
        </p:nvSpPr>
        <p:spPr>
          <a:xfrm>
            <a:off x="6508800" y="4653694"/>
            <a:ext cx="2635200" cy="3561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800" i="1">
                <a:solidFill>
                  <a:schemeClr val="dk1"/>
                </a:solidFill>
                <a:latin typeface="Calibri"/>
                <a:ea typeface="Calibri"/>
                <a:cs typeface="Calibri"/>
                <a:sym typeface="Calibri"/>
              </a:rPr>
              <a:t>Corer attached to research ships that brings</a:t>
            </a:r>
            <a:endParaRPr sz="800" i="1">
              <a:solidFill>
                <a:schemeClr val="dk1"/>
              </a:solidFill>
              <a:latin typeface="Calibri"/>
              <a:ea typeface="Calibri"/>
              <a:cs typeface="Calibri"/>
              <a:sym typeface="Calibri"/>
            </a:endParaRPr>
          </a:p>
          <a:p>
            <a:pPr marL="0" marR="0" lvl="0" indent="0" algn="ctr" rtl="0">
              <a:spcBef>
                <a:spcPts val="0"/>
              </a:spcBef>
              <a:spcAft>
                <a:spcPts val="0"/>
              </a:spcAft>
              <a:buNone/>
            </a:pPr>
            <a:r>
              <a:rPr lang="en" sz="800" i="1">
                <a:solidFill>
                  <a:schemeClr val="dk1"/>
                </a:solidFill>
                <a:latin typeface="Calibri"/>
                <a:ea typeface="Calibri"/>
                <a:cs typeface="Calibri"/>
                <a:sym typeface="Calibri"/>
              </a:rPr>
              <a:t>sediment cores (including Foraminifera) to the surface</a:t>
            </a:r>
            <a:endParaRPr sz="900">
              <a:solidFill>
                <a:schemeClr val="dk1"/>
              </a:solidFill>
              <a:latin typeface="Calibri"/>
              <a:ea typeface="Calibri"/>
              <a:cs typeface="Calibri"/>
              <a:sym typeface="Calibri"/>
            </a:endParaRPr>
          </a:p>
        </p:txBody>
      </p:sp>
      <p:pic>
        <p:nvPicPr>
          <p:cNvPr id="559" name="Google Shape;559;p51"/>
          <p:cNvPicPr preferRelativeResize="0"/>
          <p:nvPr/>
        </p:nvPicPr>
        <p:blipFill>
          <a:blip r:embed="rId4">
            <a:alphaModFix/>
          </a:blip>
          <a:stretch>
            <a:fillRect/>
          </a:stretch>
        </p:blipFill>
        <p:spPr>
          <a:xfrm>
            <a:off x="4308674" y="3752569"/>
            <a:ext cx="1477462" cy="1108088"/>
          </a:xfrm>
          <a:prstGeom prst="rect">
            <a:avLst/>
          </a:prstGeom>
          <a:noFill/>
          <a:ln>
            <a:noFill/>
          </a:ln>
        </p:spPr>
      </p:pic>
      <p:cxnSp>
        <p:nvCxnSpPr>
          <p:cNvPr id="560" name="Google Shape;560;p51"/>
          <p:cNvCxnSpPr>
            <a:endCxn id="559" idx="1"/>
          </p:cNvCxnSpPr>
          <p:nvPr/>
        </p:nvCxnSpPr>
        <p:spPr>
          <a:xfrm>
            <a:off x="3473174" y="4003913"/>
            <a:ext cx="835500" cy="30270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Google Shape;565;p52"/>
          <p:cNvSpPr txBox="1">
            <a:spLocks noGrp="1"/>
          </p:cNvSpPr>
          <p:nvPr>
            <p:ph type="title"/>
          </p:nvPr>
        </p:nvSpPr>
        <p:spPr>
          <a:xfrm>
            <a:off x="508000" y="457200"/>
            <a:ext cx="6447600" cy="990600"/>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Clr>
                <a:schemeClr val="accent1"/>
              </a:buClr>
              <a:buSzPts val="2800"/>
              <a:buFont typeface="Trebuchet MS"/>
              <a:buNone/>
            </a:pPr>
            <a:r>
              <a:rPr lang="en" sz="2800"/>
              <a:t>How do Researchers Obtain Fossil Foraminifera?</a:t>
            </a:r>
            <a:endParaRPr sz="2800"/>
          </a:p>
        </p:txBody>
      </p:sp>
      <p:sp>
        <p:nvSpPr>
          <p:cNvPr id="566" name="Google Shape;566;p52"/>
          <p:cNvSpPr txBox="1">
            <a:spLocks noGrp="1"/>
          </p:cNvSpPr>
          <p:nvPr>
            <p:ph type="body" idx="1"/>
          </p:nvPr>
        </p:nvSpPr>
        <p:spPr>
          <a:xfrm>
            <a:off x="630936" y="1570482"/>
            <a:ext cx="7886700" cy="3263400"/>
          </a:xfrm>
          <a:prstGeom prst="rect">
            <a:avLst/>
          </a:prstGeom>
          <a:noFill/>
          <a:ln>
            <a:noFill/>
          </a:ln>
        </p:spPr>
        <p:txBody>
          <a:bodyPr spcFirstLastPara="1" wrap="square" lIns="68575" tIns="34275" rIns="68575" bIns="34275" anchor="t" anchorCtr="0">
            <a:noAutofit/>
          </a:bodyPr>
          <a:lstStyle/>
          <a:p>
            <a:pPr marL="0" lvl="0" indent="0" algn="l" rtl="0">
              <a:lnSpc>
                <a:spcPct val="150000"/>
              </a:lnSpc>
              <a:spcBef>
                <a:spcPts val="0"/>
              </a:spcBef>
              <a:spcAft>
                <a:spcPts val="0"/>
              </a:spcAft>
              <a:buSzPts val="1200"/>
              <a:buNone/>
            </a:pPr>
            <a:r>
              <a:rPr lang="en" sz="1500"/>
              <a:t>Sediment cores are processed on the ship and small sediment samples are taken by scientists for later processing and analysis. Forams are obtained after sediment is processed. They are handpicked from the sediment using a thin paint brush. </a:t>
            </a:r>
            <a:endParaRPr/>
          </a:p>
          <a:p>
            <a:pPr marL="254000" lvl="0" indent="-190500" algn="l" rtl="0">
              <a:spcBef>
                <a:spcPts val="800"/>
              </a:spcBef>
              <a:spcAft>
                <a:spcPts val="0"/>
              </a:spcAft>
              <a:buSzPts val="1100"/>
              <a:buNone/>
            </a:pPr>
            <a:endParaRPr/>
          </a:p>
        </p:txBody>
      </p:sp>
      <p:pic>
        <p:nvPicPr>
          <p:cNvPr id="567" name="Google Shape;567;p52" descr="https://lh3.googleusercontent.com/ziWlHekTZ47zEnmZMzuLSljwi-IPb1iwHaxCCvJrAYhhbfuwrKmtAHhigGgjSJFy57jnl4wKt9EPvpH7ILFz9pDgTij5Mrf7mAw35BEE8DRja1ic7eao2BzbcMwP2HAYCCN-y8WWS14fPjxRNw"/>
          <p:cNvPicPr preferRelativeResize="0"/>
          <p:nvPr/>
        </p:nvPicPr>
        <p:blipFill rotWithShape="1">
          <a:blip r:embed="rId3">
            <a:alphaModFix/>
          </a:blip>
          <a:srcRect/>
          <a:stretch/>
        </p:blipFill>
        <p:spPr>
          <a:xfrm>
            <a:off x="4232651" y="2840070"/>
            <a:ext cx="3732234" cy="1956661"/>
          </a:xfrm>
          <a:prstGeom prst="rect">
            <a:avLst/>
          </a:prstGeom>
          <a:noFill/>
          <a:ln>
            <a:noFill/>
          </a:ln>
        </p:spPr>
      </p:pic>
      <p:pic>
        <p:nvPicPr>
          <p:cNvPr id="568" name="Google Shape;568;p52"/>
          <p:cNvPicPr preferRelativeResize="0"/>
          <p:nvPr/>
        </p:nvPicPr>
        <p:blipFill>
          <a:blip r:embed="rId4">
            <a:alphaModFix/>
          </a:blip>
          <a:stretch>
            <a:fillRect/>
          </a:stretch>
        </p:blipFill>
        <p:spPr>
          <a:xfrm>
            <a:off x="1443301" y="2840063"/>
            <a:ext cx="2303606" cy="1727700"/>
          </a:xfrm>
          <a:prstGeom prst="rect">
            <a:avLst/>
          </a:prstGeom>
          <a:noFill/>
          <a:ln w="19050" cap="flat" cmpd="sng">
            <a:solidFill>
              <a:schemeClr val="dk2"/>
            </a:solidFill>
            <a:prstDash val="solid"/>
            <a:round/>
            <a:headEnd type="none" w="sm" len="sm"/>
            <a:tailEnd type="none" w="sm" len="sm"/>
          </a:ln>
        </p:spPr>
      </p:pic>
      <p:sp>
        <p:nvSpPr>
          <p:cNvPr id="569" name="Google Shape;569;p52"/>
          <p:cNvSpPr txBox="1"/>
          <p:nvPr/>
        </p:nvSpPr>
        <p:spPr>
          <a:xfrm>
            <a:off x="1207641" y="4567763"/>
            <a:ext cx="2775000" cy="625800"/>
          </a:xfrm>
          <a:prstGeom prst="rect">
            <a:avLst/>
          </a:prstGeom>
          <a:noFill/>
          <a:ln>
            <a:noFill/>
          </a:ln>
        </p:spPr>
        <p:txBody>
          <a:bodyPr spcFirstLastPara="1" wrap="square" lIns="68575" tIns="68575" rIns="68575" bIns="68575" anchor="t" anchorCtr="0">
            <a:noAutofit/>
          </a:bodyPr>
          <a:lstStyle/>
          <a:p>
            <a:pPr marL="0" lvl="0" indent="0" algn="ctr" rtl="0">
              <a:spcBef>
                <a:spcPts val="0"/>
              </a:spcBef>
              <a:spcAft>
                <a:spcPts val="0"/>
              </a:spcAft>
              <a:buNone/>
            </a:pPr>
            <a:r>
              <a:rPr lang="en" sz="800"/>
              <a:t>OSU Scientist Jennifer McKay and undergraduate Grace Meyer sampling a core from the California Coast</a:t>
            </a:r>
            <a:endParaRPr sz="8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sp>
        <p:nvSpPr>
          <p:cNvPr id="581" name="Google Shape;581;p54"/>
          <p:cNvSpPr txBox="1">
            <a:spLocks noGrp="1"/>
          </p:cNvSpPr>
          <p:nvPr>
            <p:ph type="title"/>
          </p:nvPr>
        </p:nvSpPr>
        <p:spPr>
          <a:xfrm>
            <a:off x="630936" y="363474"/>
            <a:ext cx="7543800" cy="1206900"/>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Clr>
                <a:schemeClr val="accent1"/>
              </a:buClr>
              <a:buSzPts val="2700"/>
              <a:buFont typeface="Trebuchet MS"/>
              <a:buNone/>
            </a:pPr>
            <a:r>
              <a:rPr lang="en"/>
              <a:t>Reconstruction Site:  Ice Extent on Earth</a:t>
            </a:r>
            <a:endParaRPr/>
          </a:p>
        </p:txBody>
      </p:sp>
      <p:pic>
        <p:nvPicPr>
          <p:cNvPr id="582" name="Google Shape;582;p54"/>
          <p:cNvPicPr preferRelativeResize="0"/>
          <p:nvPr/>
        </p:nvPicPr>
        <p:blipFill rotWithShape="1">
          <a:blip r:embed="rId3">
            <a:alphaModFix/>
          </a:blip>
          <a:srcRect l="19631" t="11861" r="34872" b="1685"/>
          <a:stretch/>
        </p:blipFill>
        <p:spPr>
          <a:xfrm>
            <a:off x="707325" y="1570375"/>
            <a:ext cx="2597475" cy="2825700"/>
          </a:xfrm>
          <a:prstGeom prst="rect">
            <a:avLst/>
          </a:prstGeom>
          <a:noFill/>
          <a:ln>
            <a:noFill/>
          </a:ln>
        </p:spPr>
      </p:pic>
      <p:sp>
        <p:nvSpPr>
          <p:cNvPr id="583" name="Google Shape;583;p54"/>
          <p:cNvSpPr txBox="1"/>
          <p:nvPr/>
        </p:nvSpPr>
        <p:spPr>
          <a:xfrm>
            <a:off x="977363" y="1043275"/>
            <a:ext cx="2057400" cy="52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accent1"/>
              </a:buClr>
              <a:buSzPts val="2700"/>
              <a:buFont typeface="Trebuchet MS"/>
              <a:buNone/>
            </a:pPr>
            <a:r>
              <a:rPr lang="en" sz="2200" b="1">
                <a:solidFill>
                  <a:schemeClr val="accent1"/>
                </a:solidFill>
                <a:latin typeface="Trebuchet MS"/>
                <a:ea typeface="Trebuchet MS"/>
                <a:cs typeface="Trebuchet MS"/>
                <a:sym typeface="Trebuchet MS"/>
              </a:rPr>
              <a:t>Now</a:t>
            </a:r>
            <a:endParaRPr sz="2200" b="1">
              <a:solidFill>
                <a:schemeClr val="accent1"/>
              </a:solidFill>
              <a:latin typeface="Trebuchet MS"/>
              <a:ea typeface="Trebuchet MS"/>
              <a:cs typeface="Trebuchet MS"/>
              <a:sym typeface="Trebuchet MS"/>
            </a:endParaRPr>
          </a:p>
          <a:p>
            <a:pPr marL="0" lvl="0" indent="0" algn="ctr" rtl="0">
              <a:spcBef>
                <a:spcPts val="0"/>
              </a:spcBef>
              <a:spcAft>
                <a:spcPts val="0"/>
              </a:spcAft>
              <a:buNone/>
            </a:pPr>
            <a:endParaRPr sz="2600" b="1"/>
          </a:p>
        </p:txBody>
      </p:sp>
      <p:pic>
        <p:nvPicPr>
          <p:cNvPr id="584" name="Google Shape;584;p54"/>
          <p:cNvPicPr preferRelativeResize="0"/>
          <p:nvPr/>
        </p:nvPicPr>
        <p:blipFill rotWithShape="1">
          <a:blip r:embed="rId4">
            <a:alphaModFix/>
          </a:blip>
          <a:srcRect t="9633" b="2307"/>
          <a:stretch/>
        </p:blipFill>
        <p:spPr>
          <a:xfrm>
            <a:off x="4074400" y="1718387"/>
            <a:ext cx="3120026" cy="2584625"/>
          </a:xfrm>
          <a:prstGeom prst="rect">
            <a:avLst/>
          </a:prstGeom>
          <a:noFill/>
          <a:ln>
            <a:noFill/>
          </a:ln>
        </p:spPr>
      </p:pic>
      <p:sp>
        <p:nvSpPr>
          <p:cNvPr id="585" name="Google Shape;585;p54"/>
          <p:cNvSpPr txBox="1"/>
          <p:nvPr/>
        </p:nvSpPr>
        <p:spPr>
          <a:xfrm>
            <a:off x="4477100" y="1191275"/>
            <a:ext cx="2518200" cy="52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200" b="1">
                <a:solidFill>
                  <a:schemeClr val="accent1"/>
                </a:solidFill>
                <a:latin typeface="Trebuchet MS"/>
                <a:ea typeface="Trebuchet MS"/>
                <a:cs typeface="Trebuchet MS"/>
                <a:sym typeface="Trebuchet MS"/>
              </a:rPr>
              <a:t>21,000 Years Ago</a:t>
            </a:r>
            <a:endParaRPr sz="2200" b="1">
              <a:solidFill>
                <a:schemeClr val="accent1"/>
              </a:solidFill>
              <a:latin typeface="Trebuchet MS"/>
              <a:ea typeface="Trebuchet MS"/>
              <a:cs typeface="Trebuchet MS"/>
              <a:sym typeface="Trebuchet MS"/>
            </a:endParaRPr>
          </a:p>
          <a:p>
            <a:pPr marL="0" lvl="0" indent="0" algn="ctr" rtl="0">
              <a:spcBef>
                <a:spcPts val="0"/>
              </a:spcBef>
              <a:spcAft>
                <a:spcPts val="0"/>
              </a:spcAft>
              <a:buNone/>
            </a:pPr>
            <a:endParaRPr sz="2600" b="1"/>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590" name="Google Shape;590;p55"/>
          <p:cNvSpPr txBox="1">
            <a:spLocks noGrp="1"/>
          </p:cNvSpPr>
          <p:nvPr>
            <p:ph type="title"/>
          </p:nvPr>
        </p:nvSpPr>
        <p:spPr>
          <a:xfrm>
            <a:off x="385010" y="697831"/>
            <a:ext cx="7047900" cy="990600"/>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Clr>
                <a:schemeClr val="accent1"/>
              </a:buClr>
              <a:buSzPts val="2700"/>
              <a:buFont typeface="Trebuchet MS"/>
              <a:buNone/>
            </a:pPr>
            <a:r>
              <a:rPr lang="en"/>
              <a:t>Taking the Temperature of Ancient Oceans</a:t>
            </a:r>
            <a:endParaRPr/>
          </a:p>
        </p:txBody>
      </p:sp>
      <p:pic>
        <p:nvPicPr>
          <p:cNvPr id="591" name="Google Shape;591;p55"/>
          <p:cNvPicPr preferRelativeResize="0">
            <a:picLocks noGrp="1"/>
          </p:cNvPicPr>
          <p:nvPr>
            <p:ph type="body" idx="1"/>
          </p:nvPr>
        </p:nvPicPr>
        <p:blipFill rotWithShape="1">
          <a:blip r:embed="rId3">
            <a:alphaModFix/>
          </a:blip>
          <a:srcRect/>
          <a:stretch/>
        </p:blipFill>
        <p:spPr>
          <a:xfrm>
            <a:off x="2072738" y="1352440"/>
            <a:ext cx="3919200" cy="29424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sp>
        <p:nvSpPr>
          <p:cNvPr id="611" name="Google Shape;611;p58"/>
          <p:cNvSpPr txBox="1">
            <a:spLocks noGrp="1"/>
          </p:cNvSpPr>
          <p:nvPr>
            <p:ph type="title"/>
          </p:nvPr>
        </p:nvSpPr>
        <p:spPr>
          <a:xfrm>
            <a:off x="508000" y="457200"/>
            <a:ext cx="6447600" cy="990600"/>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Clr>
                <a:schemeClr val="accent1"/>
              </a:buClr>
              <a:buSzPts val="2700"/>
              <a:buFont typeface="Trebuchet MS"/>
              <a:buNone/>
            </a:pPr>
            <a:r>
              <a:rPr lang="en"/>
              <a:t>Questions?</a:t>
            </a:r>
            <a:endParaRPr/>
          </a:p>
        </p:txBody>
      </p:sp>
      <p:pic>
        <p:nvPicPr>
          <p:cNvPr id="612" name="Google Shape;612;p58" descr="Image result for foraminifera"/>
          <p:cNvPicPr preferRelativeResize="0"/>
          <p:nvPr/>
        </p:nvPicPr>
        <p:blipFill rotWithShape="1">
          <a:blip r:embed="rId3">
            <a:alphaModFix/>
          </a:blip>
          <a:srcRect/>
          <a:stretch/>
        </p:blipFill>
        <p:spPr>
          <a:xfrm>
            <a:off x="2835818" y="1756422"/>
            <a:ext cx="2286000" cy="211455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596" name="Google Shape;596;p56"/>
          <p:cNvSpPr txBox="1">
            <a:spLocks noGrp="1"/>
          </p:cNvSpPr>
          <p:nvPr>
            <p:ph type="title"/>
          </p:nvPr>
        </p:nvSpPr>
        <p:spPr>
          <a:xfrm>
            <a:off x="508000" y="457200"/>
            <a:ext cx="6447600" cy="990600"/>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Clr>
                <a:schemeClr val="accent1"/>
              </a:buClr>
              <a:buSzPts val="2700"/>
              <a:buFont typeface="Trebuchet MS"/>
              <a:buNone/>
            </a:pPr>
            <a:r>
              <a:rPr lang="en"/>
              <a:t>Extension/ scaffolding </a:t>
            </a:r>
            <a:endParaRPr/>
          </a:p>
        </p:txBody>
      </p:sp>
      <p:sp>
        <p:nvSpPr>
          <p:cNvPr id="597" name="Google Shape;597;p56"/>
          <p:cNvSpPr txBox="1">
            <a:spLocks noGrp="1"/>
          </p:cNvSpPr>
          <p:nvPr>
            <p:ph type="body" idx="1"/>
          </p:nvPr>
        </p:nvSpPr>
        <p:spPr>
          <a:xfrm>
            <a:off x="508000" y="1307625"/>
            <a:ext cx="5785500" cy="2910600"/>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SzPts val="1200"/>
              <a:buNone/>
            </a:pPr>
            <a:r>
              <a:rPr lang="en" sz="1500"/>
              <a:t>Instead of representing temperature, the color of the marbles represents the amount of Mg/Ca.</a:t>
            </a:r>
            <a:endParaRPr sz="1500"/>
          </a:p>
          <a:p>
            <a:pPr marL="0" lvl="0" indent="0" algn="l" rtl="0">
              <a:spcBef>
                <a:spcPts val="0"/>
              </a:spcBef>
              <a:spcAft>
                <a:spcPts val="0"/>
              </a:spcAft>
              <a:buSzPts val="1200"/>
              <a:buNone/>
            </a:pPr>
            <a:endParaRPr sz="1500"/>
          </a:p>
          <a:p>
            <a:pPr marL="0" lvl="0" indent="0" algn="l" rtl="0">
              <a:spcBef>
                <a:spcPts val="0"/>
              </a:spcBef>
              <a:spcAft>
                <a:spcPts val="0"/>
              </a:spcAft>
              <a:buSzPts val="1200"/>
              <a:buNone/>
            </a:pPr>
            <a:r>
              <a:rPr lang="en" sz="1500"/>
              <a:t>Students can convert the Mg/Ca ratio to temperature using a paleothermometer equation:</a:t>
            </a:r>
            <a:endParaRPr sz="1500"/>
          </a:p>
          <a:p>
            <a:pPr marL="0" lvl="0" indent="0" algn="l" rtl="0">
              <a:spcBef>
                <a:spcPts val="0"/>
              </a:spcBef>
              <a:spcAft>
                <a:spcPts val="0"/>
              </a:spcAft>
              <a:buSzPts val="1200"/>
              <a:buNone/>
            </a:pPr>
            <a:endParaRPr sz="1500"/>
          </a:p>
          <a:p>
            <a:pPr marL="0" lvl="0" indent="0" algn="l" rtl="0">
              <a:spcBef>
                <a:spcPts val="0"/>
              </a:spcBef>
              <a:spcAft>
                <a:spcPts val="0"/>
              </a:spcAft>
              <a:buSzPts val="1200"/>
              <a:buNone/>
            </a:pPr>
            <a:r>
              <a:rPr lang="en" sz="1500"/>
              <a:t>Mg/Ca = 0.25 exp (0.10*T°C)</a:t>
            </a:r>
            <a:endParaRPr sz="1500"/>
          </a:p>
          <a:p>
            <a:pPr marL="0" lvl="0" indent="0" algn="l" rtl="0">
              <a:spcBef>
                <a:spcPts val="0"/>
              </a:spcBef>
              <a:spcAft>
                <a:spcPts val="0"/>
              </a:spcAft>
              <a:buSzPts val="1200"/>
              <a:buNone/>
            </a:pPr>
            <a:endParaRPr sz="1500"/>
          </a:p>
          <a:p>
            <a:pPr marL="0" lvl="0" indent="0" algn="l" rtl="0">
              <a:spcBef>
                <a:spcPts val="0"/>
              </a:spcBef>
              <a:spcAft>
                <a:spcPts val="0"/>
              </a:spcAft>
              <a:buSzPts val="1200"/>
              <a:buNone/>
            </a:pPr>
            <a:r>
              <a:rPr lang="en" sz="1500"/>
              <a:t>(Note: the exponent value (0.10) shows the students that for every 1 degree °C (1.8 degree F) increase in temperature, the Mg/Ca ratio increases by approximately ~10%</a:t>
            </a:r>
            <a:endParaRPr/>
          </a:p>
          <a:p>
            <a:pPr marL="0" lvl="0" indent="0" algn="l" rtl="0">
              <a:spcBef>
                <a:spcPts val="800"/>
              </a:spcBef>
              <a:spcAft>
                <a:spcPts val="0"/>
              </a:spcAft>
              <a:buSzPts val="1200"/>
              <a:buNone/>
            </a:pPr>
            <a:endParaRPr sz="1500"/>
          </a:p>
          <a:p>
            <a:pPr marL="0" lvl="0" indent="0" algn="l" rtl="0">
              <a:spcBef>
                <a:spcPts val="800"/>
              </a:spcBef>
              <a:spcAft>
                <a:spcPts val="0"/>
              </a:spcAft>
              <a:buSzPts val="1200"/>
              <a:buNone/>
            </a:pPr>
            <a:endParaRPr sz="1500"/>
          </a:p>
        </p:txBody>
      </p:sp>
      <p:pic>
        <p:nvPicPr>
          <p:cNvPr id="598" name="Google Shape;598;p56"/>
          <p:cNvPicPr preferRelativeResize="0"/>
          <p:nvPr/>
        </p:nvPicPr>
        <p:blipFill>
          <a:blip r:embed="rId3">
            <a:alphaModFix/>
          </a:blip>
          <a:stretch>
            <a:fillRect/>
          </a:stretch>
        </p:blipFill>
        <p:spPr>
          <a:xfrm>
            <a:off x="6312956" y="1764825"/>
            <a:ext cx="2421731" cy="2007394"/>
          </a:xfrm>
          <a:prstGeom prst="rect">
            <a:avLst/>
          </a:prstGeom>
          <a:noFill/>
          <a:ln w="28575" cap="flat" cmpd="sng">
            <a:solidFill>
              <a:schemeClr val="dk2"/>
            </a:solidFill>
            <a:prstDash val="solid"/>
            <a:round/>
            <a:headEnd type="none" w="sm" len="sm"/>
            <a:tailEnd type="none" w="sm" len="sm"/>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42"/>
          <p:cNvSpPr txBox="1">
            <a:spLocks noGrp="1"/>
          </p:cNvSpPr>
          <p:nvPr>
            <p:ph type="title"/>
          </p:nvPr>
        </p:nvSpPr>
        <p:spPr>
          <a:xfrm>
            <a:off x="824000" y="1215400"/>
            <a:ext cx="7434300" cy="1428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How do </a:t>
            </a:r>
            <a:r>
              <a:rPr lang="en" u="sng"/>
              <a:t>we</a:t>
            </a:r>
            <a:r>
              <a:rPr lang="en"/>
              <a:t> use science to </a:t>
            </a:r>
            <a:r>
              <a:rPr lang="en" i="1"/>
              <a:t>know </a:t>
            </a:r>
            <a:r>
              <a:rPr lang="en"/>
              <a:t>ancient climates?</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pic>
        <p:nvPicPr>
          <p:cNvPr id="488" name="Google Shape;488;p42"/>
          <p:cNvPicPr preferRelativeResize="0"/>
          <p:nvPr/>
        </p:nvPicPr>
        <p:blipFill>
          <a:blip r:embed="rId3">
            <a:alphaModFix/>
          </a:blip>
          <a:stretch>
            <a:fillRect/>
          </a:stretch>
        </p:blipFill>
        <p:spPr>
          <a:xfrm>
            <a:off x="824000" y="2291725"/>
            <a:ext cx="2794550" cy="1861175"/>
          </a:xfrm>
          <a:prstGeom prst="rect">
            <a:avLst/>
          </a:prstGeom>
          <a:noFill/>
          <a:ln>
            <a:noFill/>
          </a:ln>
          <a:effectLst>
            <a:outerShdw blurRad="57150" dist="19050" dir="5400000" algn="bl" rotWithShape="0">
              <a:srgbClr val="000000">
                <a:alpha val="50000"/>
              </a:srgbClr>
            </a:outerShdw>
          </a:effectLst>
        </p:spPr>
      </p:pic>
      <p:sp>
        <p:nvSpPr>
          <p:cNvPr id="489" name="Google Shape;489;p42"/>
          <p:cNvSpPr txBox="1"/>
          <p:nvPr/>
        </p:nvSpPr>
        <p:spPr>
          <a:xfrm>
            <a:off x="1025925" y="4320550"/>
            <a:ext cx="2390700" cy="276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u="sng" dirty="0">
                <a:solidFill>
                  <a:schemeClr val="hlink"/>
                </a:solidFill>
                <a:hlinkClick r:id="rId4"/>
              </a:rPr>
              <a:t>Tree </a:t>
            </a:r>
            <a:r>
              <a:rPr lang="en" u="sng" dirty="0" smtClean="0">
                <a:solidFill>
                  <a:schemeClr val="hlink"/>
                </a:solidFill>
                <a:hlinkClick r:id="rId4"/>
              </a:rPr>
              <a:t>Rings</a:t>
            </a:r>
            <a:r>
              <a:rPr lang="en" u="sng" dirty="0" smtClean="0">
                <a:solidFill>
                  <a:schemeClr val="hlink"/>
                </a:solidFill>
              </a:rPr>
              <a:t> (Video Link)</a:t>
            </a:r>
            <a:endParaRPr dirty="0"/>
          </a:p>
        </p:txBody>
      </p:sp>
      <p:pic>
        <p:nvPicPr>
          <p:cNvPr id="490" name="Google Shape;490;p42"/>
          <p:cNvPicPr preferRelativeResize="0"/>
          <p:nvPr/>
        </p:nvPicPr>
        <p:blipFill>
          <a:blip r:embed="rId5">
            <a:alphaModFix/>
          </a:blip>
          <a:stretch>
            <a:fillRect/>
          </a:stretch>
        </p:blipFill>
        <p:spPr>
          <a:xfrm>
            <a:off x="4504375" y="2291725"/>
            <a:ext cx="2786314" cy="1861174"/>
          </a:xfrm>
          <a:prstGeom prst="rect">
            <a:avLst/>
          </a:prstGeom>
          <a:noFill/>
          <a:ln>
            <a:noFill/>
          </a:ln>
          <a:effectLst>
            <a:outerShdw blurRad="57150" dist="19050" dir="5400000" algn="bl" rotWithShape="0">
              <a:srgbClr val="000000">
                <a:alpha val="50000"/>
              </a:srgbClr>
            </a:outerShdw>
          </a:effectLst>
        </p:spPr>
      </p:pic>
      <p:sp>
        <p:nvSpPr>
          <p:cNvPr id="491" name="Google Shape;491;p42"/>
          <p:cNvSpPr txBox="1"/>
          <p:nvPr/>
        </p:nvSpPr>
        <p:spPr>
          <a:xfrm>
            <a:off x="4968250" y="4320550"/>
            <a:ext cx="1752600" cy="276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u="sng" dirty="0">
                <a:solidFill>
                  <a:schemeClr val="hlink"/>
                </a:solidFill>
                <a:hlinkClick r:id="rId6"/>
              </a:rPr>
              <a:t>Ice </a:t>
            </a:r>
            <a:r>
              <a:rPr lang="en" u="sng" dirty="0" smtClean="0">
                <a:solidFill>
                  <a:schemeClr val="hlink"/>
                </a:solidFill>
                <a:hlinkClick r:id="rId6"/>
              </a:rPr>
              <a:t>Cores</a:t>
            </a:r>
            <a:r>
              <a:rPr lang="en" u="sng" dirty="0" smtClean="0">
                <a:solidFill>
                  <a:schemeClr val="hlink"/>
                </a:solidFill>
              </a:rPr>
              <a:t> (Video Link)</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43"/>
          <p:cNvSpPr txBox="1">
            <a:spLocks noGrp="1"/>
          </p:cNvSpPr>
          <p:nvPr>
            <p:ph type="title"/>
          </p:nvPr>
        </p:nvSpPr>
        <p:spPr>
          <a:xfrm>
            <a:off x="804950" y="1348750"/>
            <a:ext cx="7434300" cy="1428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dirty="0"/>
              <a:t>What about foraminifera (</a:t>
            </a:r>
            <a:r>
              <a:rPr lang="en" sz="3600" dirty="0" smtClean="0"/>
              <a:t>aka. </a:t>
            </a:r>
            <a:r>
              <a:rPr lang="en" sz="3600" u="sng" dirty="0" smtClean="0">
                <a:solidFill>
                  <a:schemeClr val="hlink"/>
                </a:solidFill>
                <a:hlinkClick r:id="rId3"/>
              </a:rPr>
              <a:t>Beasties</a:t>
            </a:r>
            <a:r>
              <a:rPr lang="en" sz="3600" u="sng" dirty="0" smtClean="0">
                <a:solidFill>
                  <a:schemeClr val="hlink"/>
                </a:solidFill>
              </a:rPr>
              <a:t> Video Link</a:t>
            </a:r>
            <a:r>
              <a:rPr lang="en" sz="3600" dirty="0" smtClean="0"/>
              <a:t>)?</a:t>
            </a:r>
            <a:endParaRPr sz="3600" dirty="0"/>
          </a:p>
          <a:p>
            <a:pPr marL="0" lvl="0" indent="0" algn="ctr" rtl="0">
              <a:spcBef>
                <a:spcPts val="0"/>
              </a:spcBef>
              <a:spcAft>
                <a:spcPts val="0"/>
              </a:spcAft>
              <a:buNone/>
            </a:pPr>
            <a:endParaRPr sz="3600" dirty="0"/>
          </a:p>
          <a:p>
            <a:pPr marL="0" lvl="0" indent="0" algn="ctr" rtl="0">
              <a:spcBef>
                <a:spcPts val="0"/>
              </a:spcBef>
              <a:spcAft>
                <a:spcPts val="0"/>
              </a:spcAft>
              <a:buNone/>
            </a:pPr>
            <a:endParaRPr sz="3600" dirty="0"/>
          </a:p>
          <a:p>
            <a:pPr marL="0" lvl="0" indent="0" algn="ctr" rtl="0">
              <a:spcBef>
                <a:spcPts val="0"/>
              </a:spcBef>
              <a:spcAft>
                <a:spcPts val="0"/>
              </a:spcAft>
              <a:buNone/>
            </a:pPr>
            <a:endParaRPr sz="3600" dirty="0"/>
          </a:p>
        </p:txBody>
      </p:sp>
      <p:pic>
        <p:nvPicPr>
          <p:cNvPr id="497" name="Google Shape;497;p43"/>
          <p:cNvPicPr preferRelativeResize="0"/>
          <p:nvPr/>
        </p:nvPicPr>
        <p:blipFill rotWithShape="1">
          <a:blip r:embed="rId4">
            <a:alphaModFix/>
          </a:blip>
          <a:srcRect/>
          <a:stretch/>
        </p:blipFill>
        <p:spPr>
          <a:xfrm>
            <a:off x="2384888" y="2234127"/>
            <a:ext cx="3955122" cy="1284843"/>
          </a:xfrm>
          <a:prstGeom prst="rect">
            <a:avLst/>
          </a:prstGeom>
          <a:noFill/>
          <a:ln>
            <a:noFill/>
          </a:ln>
          <a:effectLst>
            <a:outerShdw blurRad="57150" dist="19050" dir="5400000" algn="bl" rotWithShape="0">
              <a:srgbClr val="000000">
                <a:alpha val="50000"/>
              </a:srgbClr>
            </a:outerShdw>
          </a:effectLst>
        </p:spPr>
      </p:pic>
      <p:sp>
        <p:nvSpPr>
          <p:cNvPr id="498" name="Google Shape;498;p43"/>
          <p:cNvSpPr txBox="1"/>
          <p:nvPr/>
        </p:nvSpPr>
        <p:spPr>
          <a:xfrm>
            <a:off x="2379050" y="3941450"/>
            <a:ext cx="4286100" cy="63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dirty="0"/>
              <a:t>Time Scale: </a:t>
            </a:r>
            <a:r>
              <a:rPr lang="en" b="1" dirty="0" smtClean="0"/>
              <a:t>Infer ocean tempature from 70 </a:t>
            </a:r>
            <a:r>
              <a:rPr lang="en" b="1" dirty="0"/>
              <a:t>to 100 million </a:t>
            </a:r>
            <a:r>
              <a:rPr lang="en" b="1" dirty="0" smtClean="0"/>
              <a:t>years </a:t>
            </a:r>
            <a:r>
              <a:rPr lang="en" b="1" dirty="0"/>
              <a:t>ago to now!</a:t>
            </a:r>
            <a:endParaRPr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44"/>
          <p:cNvSpPr txBox="1">
            <a:spLocks noGrp="1"/>
          </p:cNvSpPr>
          <p:nvPr>
            <p:ph type="ctrTitle"/>
          </p:nvPr>
        </p:nvSpPr>
        <p:spPr>
          <a:xfrm>
            <a:off x="1130300" y="1803400"/>
            <a:ext cx="5825100" cy="1234800"/>
          </a:xfrm>
          <a:prstGeom prst="rect">
            <a:avLst/>
          </a:prstGeom>
          <a:noFill/>
          <a:ln>
            <a:noFill/>
          </a:ln>
        </p:spPr>
        <p:txBody>
          <a:bodyPr spcFirstLastPara="1" wrap="square" lIns="68575" tIns="34275" rIns="68575" bIns="34275" anchor="b" anchorCtr="0">
            <a:noAutofit/>
          </a:bodyPr>
          <a:lstStyle/>
          <a:p>
            <a:pPr marL="0" lvl="0" indent="0" algn="r" rtl="0">
              <a:spcBef>
                <a:spcPts val="0"/>
              </a:spcBef>
              <a:spcAft>
                <a:spcPts val="0"/>
              </a:spcAft>
              <a:buClr>
                <a:schemeClr val="accent6"/>
              </a:buClr>
              <a:buSzPts val="4100"/>
              <a:buFont typeface="Trebuchet MS"/>
              <a:buNone/>
            </a:pPr>
            <a:r>
              <a:rPr lang="en">
                <a:solidFill>
                  <a:schemeClr val="accent6"/>
                </a:solidFill>
              </a:rPr>
              <a:t>Taking Temperatures of Ancient Oceans </a:t>
            </a:r>
            <a:endParaRPr>
              <a:solidFill>
                <a:schemeClr val="accent6"/>
              </a:solidFill>
            </a:endParaRPr>
          </a:p>
        </p:txBody>
      </p:sp>
      <p:sp>
        <p:nvSpPr>
          <p:cNvPr id="504" name="Google Shape;504;p44"/>
          <p:cNvSpPr txBox="1">
            <a:spLocks noGrp="1"/>
          </p:cNvSpPr>
          <p:nvPr>
            <p:ph type="subTitle" idx="1"/>
          </p:nvPr>
        </p:nvSpPr>
        <p:spPr>
          <a:xfrm>
            <a:off x="1130300" y="3038125"/>
            <a:ext cx="5825100" cy="822600"/>
          </a:xfrm>
          <a:prstGeom prst="rect">
            <a:avLst/>
          </a:prstGeom>
          <a:noFill/>
          <a:ln>
            <a:noFill/>
          </a:ln>
        </p:spPr>
        <p:txBody>
          <a:bodyPr spcFirstLastPara="1" wrap="square" lIns="68575" tIns="34275" rIns="68575" bIns="34275" anchor="t" anchorCtr="0">
            <a:noAutofit/>
          </a:bodyPr>
          <a:lstStyle/>
          <a:p>
            <a:pPr marL="0" lvl="0" indent="0" algn="r" rtl="0">
              <a:spcBef>
                <a:spcPts val="0"/>
              </a:spcBef>
              <a:spcAft>
                <a:spcPts val="0"/>
              </a:spcAft>
              <a:buSzPts val="1100"/>
              <a:buNone/>
            </a:pPr>
            <a:r>
              <a:rPr lang="en" u="sng" dirty="0">
                <a:solidFill>
                  <a:schemeClr val="hlink"/>
                </a:solidFill>
                <a:hlinkClick r:id="rId3"/>
              </a:rPr>
              <a:t>Jennifer </a:t>
            </a:r>
            <a:r>
              <a:rPr lang="en" u="sng" dirty="0" smtClean="0">
                <a:solidFill>
                  <a:schemeClr val="hlink"/>
                </a:solidFill>
                <a:hlinkClick r:id="rId3"/>
              </a:rPr>
              <a:t>Fehrenbacher</a:t>
            </a:r>
            <a:r>
              <a:rPr lang="en" u="sng" dirty="0" smtClean="0">
                <a:solidFill>
                  <a:schemeClr val="hlink"/>
                </a:solidFill>
              </a:rPr>
              <a:t> (Video Link)</a:t>
            </a:r>
            <a:r>
              <a:rPr lang="en" dirty="0" smtClean="0"/>
              <a:t> </a:t>
            </a:r>
            <a:r>
              <a:rPr lang="en" dirty="0"/>
              <a:t/>
            </a:r>
            <a:br>
              <a:rPr lang="en" dirty="0"/>
            </a:br>
            <a:r>
              <a:rPr lang="en" dirty="0"/>
              <a:t>College of Earth, Ocean, and Atmospheric </a:t>
            </a:r>
            <a:r>
              <a:rPr lang="en" dirty="0" smtClean="0"/>
              <a:t>Sciences</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p45"/>
          <p:cNvSpPr txBox="1">
            <a:spLocks noGrp="1"/>
          </p:cNvSpPr>
          <p:nvPr>
            <p:ph type="title"/>
          </p:nvPr>
        </p:nvSpPr>
        <p:spPr>
          <a:xfrm>
            <a:off x="508000" y="457200"/>
            <a:ext cx="6447600" cy="990600"/>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Clr>
                <a:schemeClr val="accent1"/>
              </a:buClr>
              <a:buSzPts val="2700"/>
              <a:buFont typeface="Trebuchet MS"/>
              <a:buNone/>
            </a:pPr>
            <a:r>
              <a:rPr lang="en"/>
              <a:t>Introduction </a:t>
            </a:r>
            <a:endParaRPr/>
          </a:p>
        </p:txBody>
      </p:sp>
      <p:sp>
        <p:nvSpPr>
          <p:cNvPr id="510" name="Google Shape;510;p45"/>
          <p:cNvSpPr txBox="1">
            <a:spLocks noGrp="1"/>
          </p:cNvSpPr>
          <p:nvPr>
            <p:ph type="body" idx="1"/>
          </p:nvPr>
        </p:nvSpPr>
        <p:spPr>
          <a:xfrm>
            <a:off x="508000" y="1016067"/>
            <a:ext cx="6447600" cy="2910600"/>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SzPts val="1200"/>
              <a:buNone/>
            </a:pPr>
            <a:r>
              <a:rPr lang="en" sz="1500" b="1" dirty="0"/>
              <a:t>Essential and Guiding Questions:</a:t>
            </a:r>
            <a:endParaRPr sz="1500" dirty="0"/>
          </a:p>
          <a:p>
            <a:pPr marL="254000" lvl="0" indent="-254000" algn="l" rtl="0">
              <a:spcBef>
                <a:spcPts val="800"/>
              </a:spcBef>
              <a:spcAft>
                <a:spcPts val="0"/>
              </a:spcAft>
              <a:buSzPts val="1200"/>
              <a:buChar char="▶"/>
            </a:pPr>
            <a:r>
              <a:rPr lang="en" sz="1500" dirty="0"/>
              <a:t>How do scientists use foraminifera to  reconstruct ancient ocean temperatures? </a:t>
            </a:r>
            <a:endParaRPr sz="1500" dirty="0"/>
          </a:p>
          <a:p>
            <a:pPr marL="558800" lvl="1" indent="-228600" algn="l" rtl="0">
              <a:spcBef>
                <a:spcPts val="800"/>
              </a:spcBef>
              <a:spcAft>
                <a:spcPts val="0"/>
              </a:spcAft>
              <a:buSzPts val="1200"/>
              <a:buChar char="▶"/>
            </a:pPr>
            <a:r>
              <a:rPr lang="en" sz="1500" dirty="0"/>
              <a:t>What are foraminifera (e.g. forams or beasties)?</a:t>
            </a:r>
            <a:endParaRPr sz="1500" dirty="0"/>
          </a:p>
          <a:p>
            <a:pPr marL="558800" lvl="1" indent="-228600" algn="l" rtl="0">
              <a:spcBef>
                <a:spcPts val="800"/>
              </a:spcBef>
              <a:spcAft>
                <a:spcPts val="0"/>
              </a:spcAft>
              <a:buSzPts val="1200"/>
              <a:buChar char="▶"/>
            </a:pPr>
            <a:r>
              <a:rPr lang="en" sz="1500" dirty="0"/>
              <a:t>How do researchers obtain fossil foraminifera?</a:t>
            </a:r>
            <a:endParaRPr dirty="0"/>
          </a:p>
          <a:p>
            <a:pPr marL="0" lvl="0" indent="0" algn="l" rtl="0">
              <a:spcBef>
                <a:spcPts val="800"/>
              </a:spcBef>
              <a:spcAft>
                <a:spcPts val="0"/>
              </a:spcAft>
              <a:buSzPts val="1200"/>
              <a:buNone/>
            </a:pPr>
            <a:endParaRPr sz="1500" dirty="0"/>
          </a:p>
          <a:p>
            <a:pPr marL="0" lvl="0" indent="0" algn="l" rtl="0">
              <a:spcBef>
                <a:spcPts val="800"/>
              </a:spcBef>
              <a:spcAft>
                <a:spcPts val="0"/>
              </a:spcAft>
              <a:buSzPts val="1200"/>
              <a:buNone/>
            </a:pPr>
            <a:r>
              <a:rPr lang="en" sz="1500" b="1" dirty="0"/>
              <a:t>Learning Objectives</a:t>
            </a:r>
            <a:endParaRPr sz="1500" dirty="0"/>
          </a:p>
          <a:p>
            <a:pPr marL="254000" lvl="0" indent="-254000" algn="l" rtl="0">
              <a:spcBef>
                <a:spcPts val="800"/>
              </a:spcBef>
              <a:spcAft>
                <a:spcPts val="0"/>
              </a:spcAft>
              <a:buSzPts val="1200"/>
              <a:buChar char="▶"/>
            </a:pPr>
            <a:r>
              <a:rPr lang="en" sz="1500" dirty="0" smtClean="0"/>
              <a:t>Use </a:t>
            </a:r>
            <a:r>
              <a:rPr lang="en" sz="1500" dirty="0"/>
              <a:t>foraminifera to reconstruct Earth’s temperatures over time</a:t>
            </a:r>
            <a:endParaRPr dirty="0"/>
          </a:p>
          <a:p>
            <a:pPr marL="254000" lvl="0" indent="-254000" algn="l" rtl="0">
              <a:spcBef>
                <a:spcPts val="800"/>
              </a:spcBef>
              <a:spcAft>
                <a:spcPts val="0"/>
              </a:spcAft>
              <a:buSzPts val="1200"/>
              <a:buChar char="▶"/>
            </a:pPr>
            <a:r>
              <a:rPr lang="en" sz="1500" dirty="0"/>
              <a:t>Graph foraminifera shell composition over time </a:t>
            </a:r>
            <a:endParaRPr sz="1500" dirty="0"/>
          </a:p>
          <a:p>
            <a:pPr marL="254000" lvl="0" indent="-273050" algn="l" rtl="0">
              <a:spcBef>
                <a:spcPts val="800"/>
              </a:spcBef>
              <a:spcAft>
                <a:spcPts val="0"/>
              </a:spcAft>
              <a:buSzPts val="1500"/>
              <a:buChar char="▶"/>
            </a:pPr>
            <a:r>
              <a:rPr lang="en" sz="1500" dirty="0"/>
              <a:t>Make predictions of temperature based on elements found in forams shells</a:t>
            </a:r>
            <a:endParaRPr sz="1500" dirty="0"/>
          </a:p>
          <a:p>
            <a:pPr marL="0" lvl="0" indent="0" algn="l" rtl="0">
              <a:spcBef>
                <a:spcPts val="800"/>
              </a:spcBef>
              <a:spcAft>
                <a:spcPts val="0"/>
              </a:spcAft>
              <a:buSzPts val="1100"/>
              <a:buNone/>
            </a:pP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p46"/>
          <p:cNvSpPr txBox="1">
            <a:spLocks noGrp="1"/>
          </p:cNvSpPr>
          <p:nvPr>
            <p:ph type="title"/>
          </p:nvPr>
        </p:nvSpPr>
        <p:spPr>
          <a:xfrm>
            <a:off x="508000" y="457200"/>
            <a:ext cx="6447600" cy="990600"/>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Clr>
                <a:schemeClr val="accent1"/>
              </a:buClr>
              <a:buSzPts val="2700"/>
              <a:buFont typeface="Trebuchet MS"/>
              <a:buNone/>
            </a:pPr>
            <a:r>
              <a:rPr lang="en"/>
              <a:t>What are Foraminifera?</a:t>
            </a:r>
            <a:endParaRPr/>
          </a:p>
        </p:txBody>
      </p:sp>
      <p:sp>
        <p:nvSpPr>
          <p:cNvPr id="516" name="Google Shape;516;p46"/>
          <p:cNvSpPr txBox="1">
            <a:spLocks noGrp="1"/>
          </p:cNvSpPr>
          <p:nvPr>
            <p:ph type="body" idx="1"/>
          </p:nvPr>
        </p:nvSpPr>
        <p:spPr>
          <a:xfrm>
            <a:off x="508000" y="1620442"/>
            <a:ext cx="6447600" cy="2910600"/>
          </a:xfrm>
          <a:prstGeom prst="rect">
            <a:avLst/>
          </a:prstGeom>
          <a:noFill/>
          <a:ln>
            <a:noFill/>
          </a:ln>
        </p:spPr>
        <p:txBody>
          <a:bodyPr spcFirstLastPara="1" wrap="square" lIns="68575" tIns="34275" rIns="68575" bIns="34275" anchor="t" anchorCtr="0">
            <a:noAutofit/>
          </a:bodyPr>
          <a:lstStyle/>
          <a:p>
            <a:pPr marL="254000" lvl="0" indent="-260350" algn="l" rtl="0">
              <a:spcBef>
                <a:spcPts val="0"/>
              </a:spcBef>
              <a:spcAft>
                <a:spcPts val="0"/>
              </a:spcAft>
              <a:buSzPts val="1100"/>
              <a:buChar char="▶"/>
            </a:pPr>
            <a:r>
              <a:rPr lang="en"/>
              <a:t>“</a:t>
            </a:r>
            <a:r>
              <a:rPr lang="en" sz="1500"/>
              <a:t>Forams” are single-celled plankton that build sand-grain-sized calcite shells. There are ~ 40 species that live in the open ocean. </a:t>
            </a:r>
            <a:endParaRPr/>
          </a:p>
          <a:p>
            <a:pPr marL="254000" lvl="0" indent="-190500" algn="l" rtl="0">
              <a:spcBef>
                <a:spcPts val="800"/>
              </a:spcBef>
              <a:spcAft>
                <a:spcPts val="0"/>
              </a:spcAft>
              <a:buSzPts val="1100"/>
              <a:buNone/>
            </a:pPr>
            <a:endParaRPr/>
          </a:p>
          <a:p>
            <a:pPr marL="254000" lvl="0" indent="-190500" algn="l" rtl="0">
              <a:spcBef>
                <a:spcPts val="800"/>
              </a:spcBef>
              <a:spcAft>
                <a:spcPts val="0"/>
              </a:spcAft>
              <a:buSzPts val="1100"/>
              <a:buNone/>
            </a:pPr>
            <a:endParaRPr/>
          </a:p>
        </p:txBody>
      </p:sp>
      <p:pic>
        <p:nvPicPr>
          <p:cNvPr id="517" name="Google Shape;517;p46"/>
          <p:cNvPicPr preferRelativeResize="0"/>
          <p:nvPr/>
        </p:nvPicPr>
        <p:blipFill rotWithShape="1">
          <a:blip r:embed="rId3">
            <a:alphaModFix/>
          </a:blip>
          <a:srcRect/>
          <a:stretch/>
        </p:blipFill>
        <p:spPr>
          <a:xfrm>
            <a:off x="1984838" y="2226202"/>
            <a:ext cx="3955122" cy="1284843"/>
          </a:xfrm>
          <a:prstGeom prst="rect">
            <a:avLst/>
          </a:prstGeom>
          <a:noFill/>
          <a:ln>
            <a:noFill/>
          </a:ln>
        </p:spPr>
      </p:pic>
      <p:graphicFrame>
        <p:nvGraphicFramePr>
          <p:cNvPr id="518" name="Google Shape;518;p46"/>
          <p:cNvGraphicFramePr/>
          <p:nvPr/>
        </p:nvGraphicFramePr>
        <p:xfrm>
          <a:off x="1984838" y="3626113"/>
          <a:ext cx="3971450" cy="914400"/>
        </p:xfrm>
        <a:graphic>
          <a:graphicData uri="http://schemas.openxmlformats.org/drawingml/2006/table">
            <a:tbl>
              <a:tblPr>
                <a:noFill/>
                <a:tableStyleId>{63F19BC9-6AFF-4138-8332-AA99A11E2879}</a:tableStyleId>
              </a:tblPr>
              <a:tblGrid>
                <a:gridCol w="1323500">
                  <a:extLst>
                    <a:ext uri="{9D8B030D-6E8A-4147-A177-3AD203B41FA5}">
                      <a16:colId xmlns:a16="http://schemas.microsoft.com/office/drawing/2014/main" val="20000"/>
                    </a:ext>
                  </a:extLst>
                </a:gridCol>
                <a:gridCol w="1323975">
                  <a:extLst>
                    <a:ext uri="{9D8B030D-6E8A-4147-A177-3AD203B41FA5}">
                      <a16:colId xmlns:a16="http://schemas.microsoft.com/office/drawing/2014/main" val="20001"/>
                    </a:ext>
                  </a:extLst>
                </a:gridCol>
                <a:gridCol w="1323975">
                  <a:extLst>
                    <a:ext uri="{9D8B030D-6E8A-4147-A177-3AD203B41FA5}">
                      <a16:colId xmlns:a16="http://schemas.microsoft.com/office/drawing/2014/main" val="20002"/>
                    </a:ext>
                  </a:extLst>
                </a:gridCol>
              </a:tblGrid>
              <a:tr h="123825">
                <a:tc>
                  <a:txBody>
                    <a:bodyPr/>
                    <a:lstStyle/>
                    <a:p>
                      <a:pPr marL="0" marR="0" lvl="0" indent="0" algn="l" rtl="0">
                        <a:spcBef>
                          <a:spcPts val="0"/>
                        </a:spcBef>
                        <a:spcAft>
                          <a:spcPts val="0"/>
                        </a:spcAft>
                        <a:buNone/>
                      </a:pPr>
                      <a:r>
                        <a:rPr lang="en" sz="1000" i="1" u="none" strike="noStrike" cap="none">
                          <a:latin typeface="Calibri"/>
                          <a:ea typeface="Calibri"/>
                          <a:cs typeface="Calibri"/>
                          <a:sym typeface="Calibri"/>
                        </a:rPr>
                        <a:t>Orbulina universa</a:t>
                      </a:r>
                      <a:endParaRPr sz="900" u="none" strike="noStrike" cap="none">
                        <a:latin typeface="Calibri"/>
                        <a:ea typeface="Calibri"/>
                        <a:cs typeface="Calibri"/>
                        <a:sym typeface="Calibri"/>
                      </a:endParaRPr>
                    </a:p>
                  </a:txBody>
                  <a:tcPr marL="51425" marR="514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 sz="1000" i="1" u="none" strike="noStrike" cap="none">
                          <a:latin typeface="Calibri"/>
                          <a:ea typeface="Calibri"/>
                          <a:cs typeface="Calibri"/>
                          <a:sym typeface="Calibri"/>
                        </a:rPr>
                        <a:t>Globigerinella calida</a:t>
                      </a:r>
                      <a:endParaRPr sz="900" u="none" strike="noStrike" cap="none">
                        <a:latin typeface="Calibri"/>
                        <a:ea typeface="Calibri"/>
                        <a:cs typeface="Calibri"/>
                        <a:sym typeface="Calibri"/>
                      </a:endParaRPr>
                    </a:p>
                  </a:txBody>
                  <a:tcPr marL="51425" marR="514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 sz="1000" i="1" u="none" strike="noStrike" cap="none">
                          <a:latin typeface="Calibri"/>
                          <a:ea typeface="Calibri"/>
                          <a:cs typeface="Calibri"/>
                          <a:sym typeface="Calibri"/>
                        </a:rPr>
                        <a:t>Neogloboquadrina dutertrei</a:t>
                      </a:r>
                      <a:endParaRPr sz="900" u="none" strike="noStrike" cap="none">
                        <a:latin typeface="Calibri"/>
                        <a:ea typeface="Calibri"/>
                        <a:cs typeface="Calibri"/>
                        <a:sym typeface="Calibri"/>
                      </a:endParaRPr>
                    </a:p>
                  </a:txBody>
                  <a:tcPr marL="51425" marR="514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13350">
                <a:tc>
                  <a:txBody>
                    <a:bodyPr/>
                    <a:lstStyle/>
                    <a:p>
                      <a:pPr marL="0" marR="0" lvl="0" indent="0" algn="l" rtl="0">
                        <a:spcBef>
                          <a:spcPts val="0"/>
                        </a:spcBef>
                        <a:spcAft>
                          <a:spcPts val="0"/>
                        </a:spcAft>
                        <a:buNone/>
                      </a:pPr>
                      <a:r>
                        <a:rPr lang="en" sz="1000" i="1" u="none" strike="noStrike" cap="none">
                          <a:latin typeface="Calibri"/>
                          <a:ea typeface="Calibri"/>
                          <a:cs typeface="Calibri"/>
                          <a:sym typeface="Calibri"/>
                        </a:rPr>
                        <a:t>Habitat: Tropics to sutropics</a:t>
                      </a:r>
                      <a:endParaRPr sz="900" u="none" strike="noStrike" cap="none">
                        <a:latin typeface="Calibri"/>
                        <a:ea typeface="Calibri"/>
                        <a:cs typeface="Calibri"/>
                        <a:sym typeface="Calibri"/>
                      </a:endParaRPr>
                    </a:p>
                  </a:txBody>
                  <a:tcPr marL="51425" marR="514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 sz="1000" i="1" u="none" strike="noStrike" cap="none">
                          <a:latin typeface="Calibri"/>
                          <a:ea typeface="Calibri"/>
                          <a:cs typeface="Calibri"/>
                          <a:sym typeface="Calibri"/>
                        </a:rPr>
                        <a:t>Habitat: Tropics to sutropics</a:t>
                      </a:r>
                      <a:endParaRPr sz="900" u="none" strike="noStrike" cap="none">
                        <a:latin typeface="Calibri"/>
                        <a:ea typeface="Calibri"/>
                        <a:cs typeface="Calibri"/>
                        <a:sym typeface="Calibri"/>
                      </a:endParaRPr>
                    </a:p>
                  </a:txBody>
                  <a:tcPr marL="51425" marR="514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 sz="1000" i="1" u="none" strike="noStrike" cap="none">
                          <a:latin typeface="Calibri"/>
                          <a:ea typeface="Calibri"/>
                          <a:cs typeface="Calibri"/>
                          <a:sym typeface="Calibri"/>
                        </a:rPr>
                        <a:t>Habitat: Tropics to sub-polar</a:t>
                      </a:r>
                      <a:endParaRPr sz="900" u="none" strike="noStrike" cap="none">
                        <a:latin typeface="Calibri"/>
                        <a:ea typeface="Calibri"/>
                        <a:cs typeface="Calibri"/>
                        <a:sym typeface="Calibri"/>
                      </a:endParaRPr>
                    </a:p>
                  </a:txBody>
                  <a:tcPr marL="51425" marR="514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17650">
                <a:tc>
                  <a:txBody>
                    <a:bodyPr/>
                    <a:lstStyle/>
                    <a:p>
                      <a:pPr marL="0" marR="0" lvl="0" indent="0" algn="l" rtl="0">
                        <a:spcBef>
                          <a:spcPts val="0"/>
                        </a:spcBef>
                        <a:spcAft>
                          <a:spcPts val="0"/>
                        </a:spcAft>
                        <a:buNone/>
                      </a:pPr>
                      <a:r>
                        <a:rPr lang="en" sz="1000" i="1" u="none" strike="noStrike" cap="none">
                          <a:latin typeface="Calibri"/>
                          <a:ea typeface="Calibri"/>
                          <a:cs typeface="Calibri"/>
                          <a:sym typeface="Calibri"/>
                        </a:rPr>
                        <a:t>Depth range: 0-90 meters (0-200 feet) </a:t>
                      </a:r>
                      <a:endParaRPr sz="900" u="none" strike="noStrike" cap="none">
                        <a:latin typeface="Calibri"/>
                        <a:ea typeface="Calibri"/>
                        <a:cs typeface="Calibri"/>
                        <a:sym typeface="Calibri"/>
                      </a:endParaRPr>
                    </a:p>
                  </a:txBody>
                  <a:tcPr marL="51425" marR="514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 sz="1000" i="1" u="none" strike="noStrike" cap="none">
                          <a:latin typeface="Calibri"/>
                          <a:ea typeface="Calibri"/>
                          <a:cs typeface="Calibri"/>
                          <a:sym typeface="Calibri"/>
                        </a:rPr>
                        <a:t>Depth range: 40-90 meters (~ 130-200 feet)</a:t>
                      </a:r>
                      <a:endParaRPr sz="900" u="none" strike="noStrike" cap="none">
                        <a:latin typeface="Calibri"/>
                        <a:ea typeface="Calibri"/>
                        <a:cs typeface="Calibri"/>
                        <a:sym typeface="Calibri"/>
                      </a:endParaRPr>
                    </a:p>
                  </a:txBody>
                  <a:tcPr marL="51425" marR="514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 sz="1000" i="1" u="none" strike="noStrike" cap="none">
                          <a:latin typeface="Calibri"/>
                          <a:ea typeface="Calibri"/>
                          <a:cs typeface="Calibri"/>
                          <a:sym typeface="Calibri"/>
                        </a:rPr>
                        <a:t>Depth range: 30-150 meters (~65-500 feet). </a:t>
                      </a:r>
                      <a:endParaRPr sz="900" u="none" strike="noStrike" cap="none">
                        <a:latin typeface="Calibri"/>
                        <a:ea typeface="Calibri"/>
                        <a:cs typeface="Calibri"/>
                        <a:sym typeface="Calibri"/>
                      </a:endParaRPr>
                    </a:p>
                  </a:txBody>
                  <a:tcPr marL="51425" marR="514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47"/>
          <p:cNvSpPr txBox="1">
            <a:spLocks noGrp="1"/>
          </p:cNvSpPr>
          <p:nvPr>
            <p:ph type="title"/>
          </p:nvPr>
        </p:nvSpPr>
        <p:spPr>
          <a:xfrm>
            <a:off x="508000" y="457200"/>
            <a:ext cx="6447600" cy="990600"/>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Clr>
                <a:schemeClr val="accent1"/>
              </a:buClr>
              <a:buSzPts val="2700"/>
              <a:buFont typeface="Trebuchet MS"/>
              <a:buNone/>
            </a:pPr>
            <a:r>
              <a:rPr lang="en"/>
              <a:t>Where do Foraminifera Live?</a:t>
            </a:r>
            <a:endParaRPr/>
          </a:p>
        </p:txBody>
      </p:sp>
      <p:sp>
        <p:nvSpPr>
          <p:cNvPr id="524" name="Google Shape;524;p47"/>
          <p:cNvSpPr txBox="1">
            <a:spLocks noGrp="1"/>
          </p:cNvSpPr>
          <p:nvPr>
            <p:ph type="body" idx="1"/>
          </p:nvPr>
        </p:nvSpPr>
        <p:spPr>
          <a:xfrm>
            <a:off x="4375297" y="1273013"/>
            <a:ext cx="3660300" cy="2910600"/>
          </a:xfrm>
          <a:prstGeom prst="rect">
            <a:avLst/>
          </a:prstGeom>
          <a:noFill/>
          <a:ln>
            <a:noFill/>
          </a:ln>
        </p:spPr>
        <p:txBody>
          <a:bodyPr spcFirstLastPara="1" wrap="square" lIns="68575" tIns="34275" rIns="68575" bIns="34275" anchor="t" anchorCtr="0">
            <a:noAutofit/>
          </a:bodyPr>
          <a:lstStyle/>
          <a:p>
            <a:pPr marL="254000" lvl="0" indent="-254000" algn="l" rtl="0">
              <a:spcBef>
                <a:spcPts val="0"/>
              </a:spcBef>
              <a:spcAft>
                <a:spcPts val="0"/>
              </a:spcAft>
              <a:buSzPts val="1200"/>
              <a:buChar char="▶"/>
            </a:pPr>
            <a:r>
              <a:rPr lang="en" sz="1500"/>
              <a:t>Planktic forams live in the shallow depths of the oceans, from the surface to ~500 m, though some species can be found much deeper. </a:t>
            </a:r>
            <a:endParaRPr sz="1500"/>
          </a:p>
          <a:p>
            <a:pPr marL="254000" lvl="0" indent="-254000" algn="l" rtl="0">
              <a:spcBef>
                <a:spcPts val="800"/>
              </a:spcBef>
              <a:spcAft>
                <a:spcPts val="0"/>
              </a:spcAft>
              <a:buSzPts val="1200"/>
              <a:buChar char="▶"/>
            </a:pPr>
            <a:r>
              <a:rPr lang="en" sz="1500"/>
              <a:t>When they die, their calcite shells fall to the ocean floor and accumulate in sediments. </a:t>
            </a:r>
            <a:endParaRPr/>
          </a:p>
          <a:p>
            <a:pPr marL="254000" lvl="0" indent="-190500" algn="l" rtl="0">
              <a:spcBef>
                <a:spcPts val="800"/>
              </a:spcBef>
              <a:spcAft>
                <a:spcPts val="0"/>
              </a:spcAft>
              <a:buSzPts val="1100"/>
              <a:buNone/>
            </a:pPr>
            <a:endParaRPr/>
          </a:p>
        </p:txBody>
      </p:sp>
      <p:pic>
        <p:nvPicPr>
          <p:cNvPr id="525" name="Google Shape;525;p47"/>
          <p:cNvPicPr preferRelativeResize="0"/>
          <p:nvPr/>
        </p:nvPicPr>
        <p:blipFill rotWithShape="1">
          <a:blip r:embed="rId3">
            <a:alphaModFix/>
          </a:blip>
          <a:srcRect/>
          <a:stretch/>
        </p:blipFill>
        <p:spPr>
          <a:xfrm>
            <a:off x="186915" y="1231869"/>
            <a:ext cx="4130119" cy="2795381"/>
          </a:xfrm>
          <a:prstGeom prst="rect">
            <a:avLst/>
          </a:prstGeom>
          <a:noFill/>
          <a:ln>
            <a:noFill/>
          </a:ln>
        </p:spPr>
      </p:pic>
      <p:sp>
        <p:nvSpPr>
          <p:cNvPr id="526" name="Google Shape;526;p47"/>
          <p:cNvSpPr txBox="1"/>
          <p:nvPr/>
        </p:nvSpPr>
        <p:spPr>
          <a:xfrm>
            <a:off x="730519" y="4106550"/>
            <a:ext cx="3119700" cy="6876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r>
              <a:rPr lang="en" sz="1100"/>
              <a:t>Forams are best preserved in the calcareous (calcite rich) regions (purple area on the map)</a:t>
            </a:r>
            <a:endParaRPr sz="11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48"/>
          <p:cNvSpPr txBox="1">
            <a:spLocks noGrp="1"/>
          </p:cNvSpPr>
          <p:nvPr>
            <p:ph type="title"/>
          </p:nvPr>
        </p:nvSpPr>
        <p:spPr>
          <a:xfrm>
            <a:off x="450843" y="285750"/>
            <a:ext cx="6882900" cy="990600"/>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Clr>
                <a:schemeClr val="accent1"/>
              </a:buClr>
              <a:buSzPts val="2700"/>
              <a:buFont typeface="Trebuchet MS"/>
              <a:buNone/>
            </a:pPr>
            <a:r>
              <a:rPr lang="en"/>
              <a:t>How do Foraminifera Record Temperature?</a:t>
            </a:r>
            <a:endParaRPr/>
          </a:p>
        </p:txBody>
      </p:sp>
      <p:sp>
        <p:nvSpPr>
          <p:cNvPr id="532" name="Google Shape;532;p48"/>
          <p:cNvSpPr txBox="1">
            <a:spLocks noGrp="1"/>
          </p:cNvSpPr>
          <p:nvPr>
            <p:ph type="body" idx="1"/>
          </p:nvPr>
        </p:nvSpPr>
        <p:spPr>
          <a:xfrm>
            <a:off x="565144" y="937219"/>
            <a:ext cx="6255300" cy="2910600"/>
          </a:xfrm>
          <a:prstGeom prst="rect">
            <a:avLst/>
          </a:prstGeom>
          <a:noFill/>
          <a:ln>
            <a:noFill/>
          </a:ln>
        </p:spPr>
        <p:txBody>
          <a:bodyPr spcFirstLastPara="1" wrap="square" lIns="68575" tIns="34275" rIns="68575" bIns="34275" anchor="t" anchorCtr="0">
            <a:noAutofit/>
          </a:bodyPr>
          <a:lstStyle/>
          <a:p>
            <a:pPr marL="342900" lvl="0" indent="-260350" algn="l" rtl="0">
              <a:lnSpc>
                <a:spcPct val="150000"/>
              </a:lnSpc>
              <a:spcBef>
                <a:spcPts val="0"/>
              </a:spcBef>
              <a:spcAft>
                <a:spcPts val="0"/>
              </a:spcAft>
              <a:buSzPts val="1500"/>
              <a:buChar char="➢"/>
            </a:pPr>
            <a:r>
              <a:rPr lang="en" sz="1500"/>
              <a:t>Their calcite shells are composed primarily of the elements calcium (Ca), carbon (C), and oxygen (O). </a:t>
            </a:r>
            <a:endParaRPr sz="1500"/>
          </a:p>
          <a:p>
            <a:pPr marL="342900" lvl="0" indent="-260350" algn="l" rtl="0">
              <a:lnSpc>
                <a:spcPct val="150000"/>
              </a:lnSpc>
              <a:spcBef>
                <a:spcPts val="0"/>
              </a:spcBef>
              <a:spcAft>
                <a:spcPts val="0"/>
              </a:spcAft>
              <a:buSzPts val="1500"/>
              <a:buChar char="➢"/>
            </a:pPr>
            <a:r>
              <a:rPr lang="en" sz="1500"/>
              <a:t>Trace amounts of other elements are incorporated into the calcite when they grow.</a:t>
            </a:r>
            <a:endParaRPr sz="1500"/>
          </a:p>
          <a:p>
            <a:pPr marL="342900" lvl="0" indent="-260350" algn="l" rtl="0">
              <a:lnSpc>
                <a:spcPct val="150000"/>
              </a:lnSpc>
              <a:spcBef>
                <a:spcPts val="0"/>
              </a:spcBef>
              <a:spcAft>
                <a:spcPts val="0"/>
              </a:spcAft>
              <a:buSzPts val="1500"/>
              <a:buChar char="➢"/>
            </a:pPr>
            <a:r>
              <a:rPr lang="en" sz="1500"/>
              <a:t>The amount of the trace element incorporated depends on environmental conditions (e.g. temperature or pH) of the water.</a:t>
            </a:r>
            <a:endParaRPr/>
          </a:p>
        </p:txBody>
      </p:sp>
      <p:pic>
        <p:nvPicPr>
          <p:cNvPr id="533" name="Google Shape;533;p48"/>
          <p:cNvPicPr preferRelativeResize="0"/>
          <p:nvPr/>
        </p:nvPicPr>
        <p:blipFill>
          <a:blip r:embed="rId3">
            <a:alphaModFix/>
          </a:blip>
          <a:stretch>
            <a:fillRect/>
          </a:stretch>
        </p:blipFill>
        <p:spPr>
          <a:xfrm>
            <a:off x="1822444" y="3118988"/>
            <a:ext cx="3633450" cy="1853063"/>
          </a:xfrm>
          <a:prstGeom prst="rect">
            <a:avLst/>
          </a:prstGeom>
          <a:noFill/>
          <a:ln>
            <a:noFill/>
          </a:ln>
        </p:spPr>
      </p:pic>
      <p:sp>
        <p:nvSpPr>
          <p:cNvPr id="534" name="Google Shape;534;p48"/>
          <p:cNvSpPr txBox="1"/>
          <p:nvPr/>
        </p:nvSpPr>
        <p:spPr>
          <a:xfrm>
            <a:off x="1683731" y="4912819"/>
            <a:ext cx="3903900" cy="475200"/>
          </a:xfrm>
          <a:prstGeom prst="rect">
            <a:avLst/>
          </a:prstGeom>
          <a:noFill/>
          <a:ln>
            <a:noFill/>
          </a:ln>
        </p:spPr>
        <p:txBody>
          <a:bodyPr spcFirstLastPara="1" wrap="square" lIns="68575" tIns="68575" rIns="68575" bIns="68575" anchor="t" anchorCtr="0">
            <a:noAutofit/>
          </a:bodyPr>
          <a:lstStyle/>
          <a:p>
            <a:pPr marL="0" lvl="0" indent="0" algn="ctr" rtl="0">
              <a:spcBef>
                <a:spcPts val="0"/>
              </a:spcBef>
              <a:spcAft>
                <a:spcPts val="0"/>
              </a:spcAft>
              <a:buNone/>
            </a:pPr>
            <a:r>
              <a:rPr lang="en" sz="600"/>
              <a:t>foramsetal.wordpress.com/research/mgca-paleothermometry/</a:t>
            </a:r>
            <a:endParaRPr sz="6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p49"/>
          <p:cNvSpPr txBox="1">
            <a:spLocks noGrp="1"/>
          </p:cNvSpPr>
          <p:nvPr>
            <p:ph type="title"/>
          </p:nvPr>
        </p:nvSpPr>
        <p:spPr>
          <a:xfrm>
            <a:off x="279400" y="228600"/>
            <a:ext cx="8229600" cy="990600"/>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Clr>
                <a:schemeClr val="accent1"/>
              </a:buClr>
              <a:buSzPts val="2700"/>
              <a:buFont typeface="Trebuchet MS"/>
              <a:buNone/>
            </a:pPr>
            <a:r>
              <a:rPr lang="en"/>
              <a:t>Reconstructing past Temperatures on </a:t>
            </a:r>
            <a:endParaRPr/>
          </a:p>
          <a:p>
            <a:pPr marL="0" lvl="0" indent="0" algn="l" rtl="0">
              <a:spcBef>
                <a:spcPts val="0"/>
              </a:spcBef>
              <a:spcAft>
                <a:spcPts val="0"/>
              </a:spcAft>
              <a:buClr>
                <a:schemeClr val="accent1"/>
              </a:buClr>
              <a:buSzPts val="2700"/>
              <a:buFont typeface="Trebuchet MS"/>
              <a:buNone/>
            </a:pPr>
            <a:r>
              <a:rPr lang="en"/>
              <a:t>Earth is called Paleothermometry</a:t>
            </a:r>
            <a:br>
              <a:rPr lang="en"/>
            </a:br>
            <a:endParaRPr/>
          </a:p>
        </p:txBody>
      </p:sp>
      <p:sp>
        <p:nvSpPr>
          <p:cNvPr id="540" name="Google Shape;540;p49"/>
          <p:cNvSpPr txBox="1">
            <a:spLocks noGrp="1"/>
          </p:cNvSpPr>
          <p:nvPr>
            <p:ph type="body" idx="1"/>
          </p:nvPr>
        </p:nvSpPr>
        <p:spPr>
          <a:xfrm>
            <a:off x="507994" y="1521338"/>
            <a:ext cx="5267400" cy="2910600"/>
          </a:xfrm>
          <a:prstGeom prst="rect">
            <a:avLst/>
          </a:prstGeom>
          <a:noFill/>
          <a:ln>
            <a:noFill/>
          </a:ln>
        </p:spPr>
        <p:txBody>
          <a:bodyPr spcFirstLastPara="1" wrap="square" lIns="68575" tIns="34275" rIns="68575" bIns="34275" anchor="t" anchorCtr="0">
            <a:noAutofit/>
          </a:bodyPr>
          <a:lstStyle/>
          <a:p>
            <a:pPr marL="342900" lvl="0" indent="-254000" algn="l" rtl="0">
              <a:lnSpc>
                <a:spcPct val="150000"/>
              </a:lnSpc>
              <a:spcBef>
                <a:spcPts val="0"/>
              </a:spcBef>
              <a:spcAft>
                <a:spcPts val="0"/>
              </a:spcAft>
              <a:buSzPts val="1400"/>
              <a:buChar char="➢"/>
            </a:pPr>
            <a:r>
              <a:rPr lang="en"/>
              <a:t>Temperature is recorded in their shells by the amount of the magnesium (Mg) present. </a:t>
            </a:r>
            <a:endParaRPr/>
          </a:p>
          <a:p>
            <a:pPr marL="342900" lvl="0" indent="-254000" algn="l" rtl="0">
              <a:lnSpc>
                <a:spcPct val="150000"/>
              </a:lnSpc>
              <a:spcBef>
                <a:spcPts val="0"/>
              </a:spcBef>
              <a:spcAft>
                <a:spcPts val="0"/>
              </a:spcAft>
              <a:buSzPts val="1400"/>
              <a:buChar char="➢"/>
            </a:pPr>
            <a:r>
              <a:rPr lang="en"/>
              <a:t>The amount of Mg incorporated into their calcite shell depends on the temperature of the ocean when they grow.</a:t>
            </a:r>
            <a:endParaRPr/>
          </a:p>
          <a:p>
            <a:pPr marL="342900" lvl="0" indent="-254000" algn="l" rtl="0">
              <a:lnSpc>
                <a:spcPct val="150000"/>
              </a:lnSpc>
              <a:spcBef>
                <a:spcPts val="0"/>
              </a:spcBef>
              <a:spcAft>
                <a:spcPts val="0"/>
              </a:spcAft>
              <a:buSzPts val="1400"/>
              <a:buChar char="➢"/>
            </a:pPr>
            <a:r>
              <a:rPr lang="en"/>
              <a:t>When ocean temperatures are warm, the shells contain more Mg. When ocean temperatures are cold, the shells contain less Mg. </a:t>
            </a:r>
            <a:endParaRPr/>
          </a:p>
          <a:p>
            <a:pPr marL="342900" lvl="0" indent="-254000" algn="l" rtl="0">
              <a:lnSpc>
                <a:spcPct val="150000"/>
              </a:lnSpc>
              <a:spcBef>
                <a:spcPts val="0"/>
              </a:spcBef>
              <a:spcAft>
                <a:spcPts val="0"/>
              </a:spcAft>
              <a:buSzPts val="1400"/>
              <a:buChar char="➢"/>
            </a:pPr>
            <a:r>
              <a:rPr lang="en"/>
              <a:t>Scientist measure the amount of Mg relative to calcium in fossil foraminifera shells and can estimate the temperature at which they grew. </a:t>
            </a:r>
            <a:endParaRPr/>
          </a:p>
          <a:p>
            <a:pPr marL="342900" lvl="0" indent="0" algn="l" rtl="0">
              <a:lnSpc>
                <a:spcPct val="150000"/>
              </a:lnSpc>
              <a:spcBef>
                <a:spcPts val="0"/>
              </a:spcBef>
              <a:spcAft>
                <a:spcPts val="0"/>
              </a:spcAft>
              <a:buNone/>
            </a:pPr>
            <a:endParaRPr sz="1200"/>
          </a:p>
        </p:txBody>
      </p:sp>
      <p:pic>
        <p:nvPicPr>
          <p:cNvPr id="541" name="Google Shape;541;p49"/>
          <p:cNvPicPr preferRelativeResize="0"/>
          <p:nvPr/>
        </p:nvPicPr>
        <p:blipFill>
          <a:blip r:embed="rId3">
            <a:alphaModFix/>
          </a:blip>
          <a:stretch>
            <a:fillRect/>
          </a:stretch>
        </p:blipFill>
        <p:spPr>
          <a:xfrm>
            <a:off x="6001275" y="1338731"/>
            <a:ext cx="2421731" cy="2007394"/>
          </a:xfrm>
          <a:prstGeom prst="rect">
            <a:avLst/>
          </a:prstGeom>
          <a:noFill/>
          <a:ln w="28575" cap="flat" cmpd="sng">
            <a:solidFill>
              <a:schemeClr val="dk2"/>
            </a:solidFill>
            <a:prstDash val="solid"/>
            <a:round/>
            <a:headEnd type="none" w="sm" len="sm"/>
            <a:tailEnd type="none" w="sm" len="sm"/>
          </a:ln>
        </p:spPr>
      </p:pic>
    </p:spTree>
  </p:cSld>
  <p:clrMapOvr>
    <a:masterClrMapping/>
  </p:clrMapOvr>
</p:sld>
</file>

<file path=ppt/theme/theme1.xml><?xml version="1.0" encoding="utf-8"?>
<a:theme xmlns:a="http://schemas.openxmlformats.org/drawingml/2006/main"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acet">
  <a:themeElements>
    <a:clrScheme name="Paper">
      <a:dk1>
        <a:srgbClr val="000000"/>
      </a:dk1>
      <a:lt1>
        <a:srgbClr val="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TotalTime>
  <Words>760</Words>
  <Application>Microsoft Office PowerPoint</Application>
  <PresentationFormat>On-screen Show (16:9)</PresentationFormat>
  <Paragraphs>71</Paragraphs>
  <Slides>16</Slides>
  <Notes>16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16</vt:i4>
      </vt:variant>
    </vt:vector>
  </HeadingPairs>
  <TitlesOfParts>
    <vt:vector size="24" baseType="lpstr">
      <vt:lpstr>Maven Pro</vt:lpstr>
      <vt:lpstr>Arial</vt:lpstr>
      <vt:lpstr>Trebuchet MS</vt:lpstr>
      <vt:lpstr>Noto Sans Symbols</vt:lpstr>
      <vt:lpstr>Nunito</vt:lpstr>
      <vt:lpstr>Calibri</vt:lpstr>
      <vt:lpstr>Momentum</vt:lpstr>
      <vt:lpstr>Facet</vt:lpstr>
      <vt:lpstr>Taking Temperatures of Ancient Oceans  </vt:lpstr>
      <vt:lpstr>How do we use science to know ancient climates?  </vt:lpstr>
      <vt:lpstr>What about foraminifera (aka. Beasties Video Link)?   </vt:lpstr>
      <vt:lpstr>Taking Temperatures of Ancient Oceans </vt:lpstr>
      <vt:lpstr>Introduction </vt:lpstr>
      <vt:lpstr>What are Foraminifera?</vt:lpstr>
      <vt:lpstr>Where do Foraminifera Live?</vt:lpstr>
      <vt:lpstr>How do Foraminifera Record Temperature?</vt:lpstr>
      <vt:lpstr>Reconstructing past Temperatures on  Earth is called Paleothermometry </vt:lpstr>
      <vt:lpstr>How do Researchers Obtain Fossil Foraminifera?</vt:lpstr>
      <vt:lpstr>How do Researchers Obtain Fossil Foraminifera?</vt:lpstr>
      <vt:lpstr>How do Researchers Obtain Fossil Foraminifera?</vt:lpstr>
      <vt:lpstr>Reconstruction Site:  Ice Extent on Earth</vt:lpstr>
      <vt:lpstr>Taking the Temperature of Ancient Oceans</vt:lpstr>
      <vt:lpstr>Questions?</vt:lpstr>
      <vt:lpstr>Extension/ scaffolding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Taking Temperatures of Ancient Oceans  </dc:title>
  <cp:lastModifiedBy>Talamantes, Adam</cp:lastModifiedBy>
  <cp:revision>3</cp:revision>
  <dcterms:modified xsi:type="dcterms:W3CDTF">2019-02-04T21:16:51Z</dcterms:modified>
</cp:coreProperties>
</file>