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64" r:id="rId4"/>
    <p:sldId id="259" r:id="rId5"/>
    <p:sldId id="265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9357" autoAdjust="0"/>
  </p:normalViewPr>
  <p:slideViewPr>
    <p:cSldViewPr snapToGrid="0" snapToObjects="1">
      <p:cViewPr varScale="1">
        <p:scale>
          <a:sx n="88" d="100"/>
          <a:sy n="88" d="100"/>
        </p:scale>
        <p:origin x="-19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2A8B0-52DB-F241-8A99-7B51EBF6B7BD}" type="datetimeFigureOut">
              <a:rPr lang="en-US" smtClean="0"/>
              <a:t>8/9/13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DAFB88-99AB-D542-A7A9-E090E6B6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23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Julian will</a:t>
            </a:r>
            <a:r>
              <a:rPr lang="en-US" baseline="0" dirty="0" smtClean="0"/>
              <a:t> give more information later in the afternoon about generations of biofuels.</a:t>
            </a:r>
            <a:r>
              <a:rPr lang="en-US" dirty="0" smtClean="0"/>
              <a:t> </a:t>
            </a:r>
          </a:p>
          <a:p>
            <a:pPr marL="628650" lvl="1" indent="-17145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First: sugar, starch, vegetable oil, or animal fats produced through conventional technology</a:t>
            </a:r>
          </a:p>
          <a:p>
            <a:pPr marL="628650" lvl="1" indent="-17145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Second: non-food crops, such as cellulosic and waste biomass</a:t>
            </a:r>
          </a:p>
          <a:p>
            <a:pPr marL="628650" lvl="1" indent="-17145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Third: oil extracted from algae</a:t>
            </a:r>
            <a:endParaRPr lang="en-US" dirty="0"/>
          </a:p>
          <a:p>
            <a:pPr marL="171450" lvl="0" indent="-171450"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Teachers will have picked up a packet</a:t>
            </a:r>
            <a:r>
              <a:rPr lang="en-US" baseline="0" dirty="0" smtClean="0"/>
              <a:t> at this point containing information and pictures about a topic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AFB88-99AB-D542-A7A9-E090E6B6488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449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n-US" dirty="0" smtClean="0"/>
              <a:t>Bioenergy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The</a:t>
            </a:r>
            <a:r>
              <a:rPr lang="en-US" baseline="0" dirty="0" smtClean="0"/>
              <a:t> poster topics will be centered around renewable energy, and preferably a form of bioenergy.</a:t>
            </a:r>
          </a:p>
          <a:p>
            <a:pPr marL="628650" lvl="1" indent="-171450">
              <a:buFont typeface="Arial"/>
              <a:buChar char="•"/>
            </a:pPr>
            <a:r>
              <a:rPr lang="en-US" baseline="0" dirty="0" smtClean="0"/>
              <a:t>Students have the opportunity to “personalize” their knowledge of bioenergy and get fairly specific with their topics (example: they could research solely corn ethanol production, or they could research all types of ethanol production)</a:t>
            </a:r>
          </a:p>
          <a:p>
            <a:pPr marL="171450" lvl="0" indent="-171450">
              <a:buFont typeface="Arial"/>
              <a:buChar char="•"/>
            </a:pPr>
            <a:r>
              <a:rPr lang="en-US" dirty="0" smtClean="0"/>
              <a:t>FMSN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Students</a:t>
            </a:r>
            <a:r>
              <a:rPr lang="en-US" baseline="0" dirty="0" smtClean="0"/>
              <a:t> will have an opportunity to display and present their knowledge of a particular bioenergy topic to their families and peers </a:t>
            </a:r>
          </a:p>
          <a:p>
            <a:pPr marL="628650" lvl="1" indent="-171450">
              <a:buFont typeface="Arial"/>
              <a:buChar char="•"/>
            </a:pPr>
            <a:r>
              <a:rPr lang="en-US" baseline="0" dirty="0" smtClean="0"/>
              <a:t>Students should be able to answer basic questions about their topic upon completion of the poster</a:t>
            </a:r>
            <a:endParaRPr lang="en-US" dirty="0" smtClean="0"/>
          </a:p>
          <a:p>
            <a:pPr marL="171450" lvl="0" indent="-171450">
              <a:buFont typeface="Arial"/>
              <a:buChar char="•"/>
            </a:pPr>
            <a:r>
              <a:rPr lang="en-US" dirty="0" smtClean="0"/>
              <a:t>Learning</a:t>
            </a:r>
            <a:r>
              <a:rPr lang="en-US" baseline="0" dirty="0" smtClean="0"/>
              <a:t> objectives</a:t>
            </a:r>
          </a:p>
          <a:p>
            <a:pPr marL="628650" lvl="1" indent="-171450">
              <a:buFont typeface="Arial"/>
              <a:buChar char="•"/>
            </a:pPr>
            <a:r>
              <a:rPr lang="en-US" baseline="0" dirty="0" smtClean="0"/>
              <a:t>Students will not only gain new knowledge about renewable energy and energy conservation, but they will have an opportunity to be creative and inventive as they learn.</a:t>
            </a:r>
          </a:p>
          <a:p>
            <a:pPr marL="628650" lvl="1" indent="-171450">
              <a:buFont typeface="Arial"/>
              <a:buChar char="•"/>
            </a:pPr>
            <a:r>
              <a:rPr lang="en-US" baseline="0" dirty="0" smtClean="0"/>
              <a:t>This project will be completed in advance of the FMSN, so students will learn time management skills as they research, plan, and create</a:t>
            </a:r>
          </a:p>
          <a:p>
            <a:pPr marL="628650" lvl="1" indent="-171450">
              <a:buFont typeface="Arial"/>
              <a:buChar char="•"/>
            </a:pPr>
            <a:r>
              <a:rPr lang="en-US" baseline="0" dirty="0" smtClean="0"/>
              <a:t>Students will gain research, project planning, and presentation skills – they may even create and learn a script to use in their presentation</a:t>
            </a:r>
          </a:p>
          <a:p>
            <a:pPr marL="628650" lvl="1" indent="-171450">
              <a:buFont typeface="Arial"/>
              <a:buChar char="•"/>
            </a:pPr>
            <a:r>
              <a:rPr lang="en-US" baseline="0" dirty="0" smtClean="0"/>
              <a:t>High school students can “mentor” younger students in this project (if applicable in community) and gain leadership skills, as well as develop a detailed knowledge of a particular bioenergy/renewable energy topic.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AFB88-99AB-D542-A7A9-E090E6B6488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654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AFB88-99AB-D542-A7A9-E090E6B6488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59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Leave this very open to</a:t>
            </a:r>
            <a:r>
              <a:rPr lang="en-US" baseline="0" dirty="0" smtClean="0"/>
              <a:t> discussion.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AFB88-99AB-D542-A7A9-E090E6B6488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7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Again,</a:t>
            </a:r>
            <a:r>
              <a:rPr lang="en-US" baseline="0" dirty="0" smtClean="0"/>
              <a:t> leave this open to discussion. Teachers will receive these same questions after each FMSN activity.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AFB88-99AB-D542-A7A9-E090E6B6488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484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8/9/13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8/9/13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8/9/13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8/9/13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8/9/13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8/9/13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8/9/13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8/9/13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8/9/13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8/9/13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8/9/13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8/9/13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8/9/13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8/9/13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8/9/13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8/9/13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8/9/13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Bioenergy Posters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Family Math and Science Night Activity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198190"/>
            <a:ext cx="8674100" cy="3874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120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Bioenergy Posters: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868422"/>
            <a:ext cx="8574087" cy="4733123"/>
          </a:xfrm>
        </p:spPr>
        <p:txBody>
          <a:bodyPr/>
          <a:lstStyle/>
          <a:p>
            <a:pPr marL="457200" indent="-457200">
              <a:buClrTx/>
              <a:buFont typeface="+mj-lt"/>
              <a:buAutoNum type="arabicPeriod"/>
            </a:pPr>
            <a:r>
              <a:rPr lang="en-US" dirty="0" smtClean="0"/>
              <a:t>Get into groups of four.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dirty="0" smtClean="0"/>
              <a:t>Send one person from your group to select an information packet.</a:t>
            </a:r>
            <a:endParaRPr lang="en-US" dirty="0"/>
          </a:p>
          <a:p>
            <a:pPr marL="457200" indent="-457200">
              <a:buClrTx/>
              <a:buFont typeface="+mj-lt"/>
              <a:buAutoNum type="arabicPeriod"/>
            </a:pPr>
            <a:r>
              <a:rPr lang="en-US" dirty="0" smtClean="0"/>
              <a:t>Ponder this question for a few moments:</a:t>
            </a:r>
          </a:p>
          <a:p>
            <a:pPr marL="460375" lvl="1" indent="0">
              <a:buClrTx/>
              <a:buNone/>
            </a:pPr>
            <a:r>
              <a:rPr lang="en-US" dirty="0" smtClean="0"/>
              <a:t>	In what ways have you involved/will you involve your community in Family Math and Science Nights? (Community defined as your school, your students’ families, the community as a whole, other SMILE clubs in your community, etc.)</a:t>
            </a:r>
          </a:p>
        </p:txBody>
      </p:sp>
    </p:spTree>
    <p:extLst>
      <p:ext uri="{BB962C8B-B14F-4D97-AF65-F5344CB8AC3E}">
        <p14:creationId xmlns:p14="http://schemas.microsoft.com/office/powerpoint/2010/main" val="3005945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– Bioenergy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599"/>
            <a:ext cx="8574087" cy="446807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Bioenergy: energy contained in living or recently living biological organisms</a:t>
            </a:r>
          </a:p>
          <a:p>
            <a:pPr>
              <a:spcBef>
                <a:spcPts val="0"/>
              </a:spcBef>
            </a:pPr>
            <a:r>
              <a:rPr lang="en-US" dirty="0"/>
              <a:t>Biofuels: liquid or solid fuels produced from biomass (organic material containing bioenergy) that are classified into three </a:t>
            </a:r>
            <a:r>
              <a:rPr lang="en-US" dirty="0" smtClean="0"/>
              <a:t>generations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Your students will be completing their own research for their posters, but we have provided four bioenergy topics with information and pictures for this activity: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Biodiesel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Corn ethanol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Cellulosic ethanol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Algal ethanol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310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84163" y="1855774"/>
            <a:ext cx="7076747" cy="39925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Bioenergy</a:t>
            </a:r>
          </a:p>
          <a:p>
            <a:r>
              <a:rPr lang="en-US" sz="2800" dirty="0" smtClean="0"/>
              <a:t>Family Math and Science Night (FMSN)</a:t>
            </a:r>
          </a:p>
          <a:p>
            <a:r>
              <a:rPr lang="en-US" sz="2800" dirty="0" smtClean="0"/>
              <a:t>Learning objectives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90778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918322"/>
            <a:ext cx="8574087" cy="47495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Using the information and materials provided, create a simple, yet comprehensive poster that addresses the following prompts about your biofuel topic:</a:t>
            </a:r>
          </a:p>
          <a:p>
            <a:pPr lvl="1"/>
            <a:r>
              <a:rPr lang="en-US" dirty="0" smtClean="0"/>
              <a:t>Define your biofuel.</a:t>
            </a:r>
          </a:p>
          <a:p>
            <a:pPr lvl="1"/>
            <a:r>
              <a:rPr lang="en-US" dirty="0" smtClean="0"/>
              <a:t>How is your biofuel produced and distributed?</a:t>
            </a:r>
          </a:p>
          <a:p>
            <a:pPr lvl="1"/>
            <a:r>
              <a:rPr lang="en-US" dirty="0" smtClean="0"/>
              <a:t>What are some applications of your biofuel?</a:t>
            </a:r>
          </a:p>
          <a:p>
            <a:pPr lvl="1"/>
            <a:r>
              <a:rPr lang="en-US" dirty="0" smtClean="0"/>
              <a:t>What are the advantages and disadvantages to widespread use of your biofuel?</a:t>
            </a:r>
          </a:p>
          <a:p>
            <a:r>
              <a:rPr lang="en-US" dirty="0" smtClean="0"/>
              <a:t>You and your group will use written information, pictures, charts, diagrams, etc. on your poster to convey this information and present your poster to at least one other group.</a:t>
            </a:r>
          </a:p>
          <a:p>
            <a:r>
              <a:rPr lang="en-US" dirty="0" smtClean="0"/>
              <a:t>Your group will have approximately 25 minutes to plan and create your poster, then 5 minutes to share the poster with another group.</a:t>
            </a:r>
          </a:p>
        </p:txBody>
      </p:sp>
    </p:spTree>
    <p:extLst>
      <p:ext uri="{BB962C8B-B14F-4D97-AF65-F5344CB8AC3E}">
        <p14:creationId xmlns:p14="http://schemas.microsoft.com/office/powerpoint/2010/main" val="1174968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and Procedure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03412" y="1626715"/>
            <a:ext cx="3931920" cy="493631"/>
          </a:xfrm>
        </p:spPr>
        <p:txBody>
          <a:bodyPr anchor="t"/>
          <a:lstStyle/>
          <a:p>
            <a:r>
              <a:rPr lang="en-US" dirty="0" smtClean="0"/>
              <a:t>Materials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03412" y="2113278"/>
            <a:ext cx="3931920" cy="2798557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18” x 36” sheets of poster paper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Markers, crayons, pencils, other coloring supplies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Construction paper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Scissors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Glue/tape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Information/photo packet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79495" y="1602289"/>
            <a:ext cx="3931920" cy="493631"/>
          </a:xfrm>
        </p:spPr>
        <p:txBody>
          <a:bodyPr anchor="t"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79495" y="2095919"/>
            <a:ext cx="4215688" cy="4598361"/>
          </a:xfrm>
        </p:spPr>
        <p:txBody>
          <a:bodyPr>
            <a:normAutofit lnSpcReduction="10000"/>
          </a:bodyPr>
          <a:lstStyle/>
          <a:p>
            <a:pPr marL="457200" indent="-457200">
              <a:spcBef>
                <a:spcPts val="0"/>
              </a:spcBef>
              <a:buClrTx/>
              <a:buFont typeface="+mj-lt"/>
              <a:buAutoNum type="arabicPeriod"/>
            </a:pPr>
            <a:r>
              <a:rPr lang="en-US" dirty="0" smtClean="0"/>
              <a:t>Read through the background information provided to you about a bioenergy topic.</a:t>
            </a:r>
          </a:p>
          <a:p>
            <a:pPr marL="457200" indent="-457200">
              <a:spcBef>
                <a:spcPts val="0"/>
              </a:spcBef>
              <a:buClrTx/>
              <a:buFont typeface="+mj-lt"/>
              <a:buAutoNum type="arabicPeriod"/>
            </a:pPr>
            <a:r>
              <a:rPr lang="en-US" dirty="0" smtClean="0"/>
              <a:t>Pick out the main ideas from the information and answer the challenge questions.</a:t>
            </a:r>
          </a:p>
          <a:p>
            <a:pPr marL="457200" indent="-457200">
              <a:spcBef>
                <a:spcPts val="0"/>
              </a:spcBef>
              <a:buClrTx/>
              <a:buFont typeface="+mj-lt"/>
              <a:buAutoNum type="arabicPeriod"/>
            </a:pPr>
            <a:r>
              <a:rPr lang="en-US" dirty="0" smtClean="0"/>
              <a:t>Plan your poster with your group.</a:t>
            </a:r>
          </a:p>
          <a:p>
            <a:pPr marL="457200" indent="-457200">
              <a:spcBef>
                <a:spcPts val="0"/>
              </a:spcBef>
              <a:buClrTx/>
              <a:buFont typeface="+mj-lt"/>
              <a:buAutoNum type="arabicPeriod"/>
            </a:pPr>
            <a:r>
              <a:rPr lang="en-US" dirty="0" smtClean="0"/>
              <a:t>Create your poster using the materials provided. Get creative!</a:t>
            </a:r>
          </a:p>
          <a:p>
            <a:pPr marL="457200" indent="-457200">
              <a:spcBef>
                <a:spcPts val="0"/>
              </a:spcBef>
              <a:buClrTx/>
              <a:buFont typeface="+mj-lt"/>
              <a:buAutoNum type="arabicPeriod"/>
            </a:pPr>
            <a:r>
              <a:rPr lang="en-US" dirty="0" smtClean="0"/>
              <a:t>After completing your poster, present it to at least one other group.</a:t>
            </a:r>
          </a:p>
        </p:txBody>
      </p:sp>
    </p:spTree>
    <p:extLst>
      <p:ext uri="{BB962C8B-B14F-4D97-AF65-F5344CB8AC3E}">
        <p14:creationId xmlns:p14="http://schemas.microsoft.com/office/powerpoint/2010/main" val="3308239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Debrief/Discussion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943693"/>
            <a:ext cx="8574087" cy="4613033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What differences do you notice between your poster and others?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Was the information presented differently, and if yes, how so?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Was there anything you could have done differently?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Did you find this activity challenging because of the time constraints?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Keep in mind that your students </a:t>
            </a:r>
            <a:r>
              <a:rPr lang="pl-PL" dirty="0" smtClean="0"/>
              <a:t>will </a:t>
            </a:r>
            <a:r>
              <a:rPr lang="en-US" dirty="0" smtClean="0"/>
              <a:t>have several club meetings to create these posters and will be responsible for their own research. How can you support them through the planning, creating, and presenting processes?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How can you support the high school students (if applicable in your community) that may assist the younger students in creating these posters?</a:t>
            </a:r>
          </a:p>
        </p:txBody>
      </p:sp>
    </p:spTree>
    <p:extLst>
      <p:ext uri="{BB962C8B-B14F-4D97-AF65-F5344CB8AC3E}">
        <p14:creationId xmlns:p14="http://schemas.microsoft.com/office/powerpoint/2010/main" val="284297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Sharing/Feedback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943694"/>
            <a:ext cx="8574087" cy="4574160"/>
          </a:xfrm>
        </p:spPr>
        <p:txBody>
          <a:bodyPr/>
          <a:lstStyle/>
          <a:p>
            <a:r>
              <a:rPr lang="en-US" dirty="0"/>
              <a:t>Was there anything about this </a:t>
            </a:r>
            <a:r>
              <a:rPr lang="en-US" dirty="0" smtClean="0"/>
              <a:t>activity </a:t>
            </a:r>
            <a:r>
              <a:rPr lang="en-US" dirty="0"/>
              <a:t>that really stood out to you? Why?</a:t>
            </a:r>
          </a:p>
          <a:p>
            <a:r>
              <a:rPr lang="en-US" dirty="0"/>
              <a:t>What could be done differently next time, or when you’re actually running this </a:t>
            </a:r>
            <a:r>
              <a:rPr lang="en-US" dirty="0" smtClean="0"/>
              <a:t>activity </a:t>
            </a:r>
            <a:r>
              <a:rPr lang="en-US" dirty="0"/>
              <a:t>at your FMSN?</a:t>
            </a:r>
          </a:p>
          <a:p>
            <a:r>
              <a:rPr lang="en-US" dirty="0"/>
              <a:t>What do you hope your students and their families will gain from doing this activity in regards to their growing knowledge of bioenergy?</a:t>
            </a:r>
          </a:p>
          <a:p>
            <a:r>
              <a:rPr lang="en-US" dirty="0"/>
              <a:t>Do you have any questions, suggestions, or other feedback about this activity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811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</p:sld>
</file>

<file path=ppt/theme/theme1.xml><?xml version="1.0" encoding="utf-8"?>
<a:theme xmlns:a="http://schemas.openxmlformats.org/drawingml/2006/main" name="Spectrum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pectrum">
      <a:majorFont>
        <a:latin typeface="Corbel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326</TotalTime>
  <Words>833</Words>
  <Application>Microsoft Macintosh PowerPoint</Application>
  <PresentationFormat>On-screen Show (4:3)</PresentationFormat>
  <Paragraphs>76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Spectrum</vt:lpstr>
      <vt:lpstr>Bioenergy Posters</vt:lpstr>
      <vt:lpstr>Bioenergy Posters: Activity</vt:lpstr>
      <vt:lpstr>Background – Bioenergy</vt:lpstr>
      <vt:lpstr>Connections</vt:lpstr>
      <vt:lpstr>Your Challenge</vt:lpstr>
      <vt:lpstr>Materials and Procedure</vt:lpstr>
      <vt:lpstr>Debrief/Discussion</vt:lpstr>
      <vt:lpstr>Sharing/Feedback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Bioenergy Posters</dc:title>
  <dc:creator>Laura Gordon</dc:creator>
  <cp:lastModifiedBy>Laura Gordon</cp:lastModifiedBy>
  <cp:revision>10</cp:revision>
  <dcterms:created xsi:type="dcterms:W3CDTF">2013-08-07T15:35:14Z</dcterms:created>
  <dcterms:modified xsi:type="dcterms:W3CDTF">2013-08-09T16:23:46Z</dcterms:modified>
</cp:coreProperties>
</file>