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5"/>
  </p:notesMasterIdLst>
  <p:sldIdLst>
    <p:sldId id="272" r:id="rId2"/>
    <p:sldId id="273" r:id="rId3"/>
    <p:sldId id="271" r:id="rId4"/>
  </p:sldIdLst>
  <p:sldSz cx="13011150" cy="73152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YCdIWpr/Y/2B461GJPVxuAtEi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7369"/>
  </p:normalViewPr>
  <p:slideViewPr>
    <p:cSldViewPr snapToGrid="0">
      <p:cViewPr varScale="1">
        <p:scale>
          <a:sx n="94" d="100"/>
          <a:sy n="94" d="100"/>
        </p:scale>
        <p:origin x="10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34" Type="http://schemas.openxmlformats.org/officeDocument/2006/relationships/theme" Target="theme/theme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32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6065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activity is great for promoting communication skills. While it sounds like an easy task, the one-way communication from the team to their “artist” needs to be precise in order for the “artist” get the drawing right.</a:t>
            </a:r>
            <a:r>
              <a:rPr lang="en-US" dirty="0">
                <a:effectLst/>
              </a:rPr>
              <a:t> 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15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fontAlgn="base">
              <a:spcBef>
                <a:spcPts val="0"/>
              </a:spcBef>
              <a:spcAft>
                <a:spcPts val="2230"/>
              </a:spcAft>
            </a:pPr>
            <a:r>
              <a:rPr lang="en-US" sz="1800" dirty="0">
                <a:solidFill>
                  <a:srgbClr val="60656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may be useful to run this activity in two rounds; after the first round, the team will realize how important it is to be detailed in their instructions. Challenge the teams to do better in the second round.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1" name="Google Shape;20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252" y="1786973"/>
            <a:ext cx="13011150" cy="4099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56824" y="-2476500"/>
            <a:ext cx="13103274" cy="10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75" y="85725"/>
            <a:ext cx="3676650" cy="109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7042" y="-4200525"/>
            <a:ext cx="13386671" cy="16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/>
          <p:nvPr/>
        </p:nvSpPr>
        <p:spPr>
          <a:xfrm>
            <a:off x="3447492" y="389902"/>
            <a:ext cx="8065770" cy="10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95250" rIns="9525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tx1"/>
                </a:solidFill>
                <a:latin typeface="Gill Sans MT" panose="020B0502020104020203" pitchFamily="34" charset="77"/>
                <a:ea typeface="Staatliches"/>
                <a:cs typeface="Staatliches"/>
                <a:sym typeface="Staatliches"/>
              </a:rPr>
              <a:t>Blind Drawing</a:t>
            </a:r>
            <a:endParaRPr sz="60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3" name="Google Shape;352;g13de92a70aa_0_57">
            <a:extLst>
              <a:ext uri="{FF2B5EF4-FFF2-40B4-BE49-F238E27FC236}">
                <a16:creationId xmlns:a16="http://schemas.microsoft.com/office/drawing/2014/main" id="{7077FFB1-BB10-6CBA-A5FD-3F03E584C3E5}"/>
              </a:ext>
            </a:extLst>
          </p:cNvPr>
          <p:cNvSpPr txBox="1">
            <a:spLocks/>
          </p:cNvSpPr>
          <p:nvPr/>
        </p:nvSpPr>
        <p:spPr>
          <a:xfrm>
            <a:off x="410492" y="1904724"/>
            <a:ext cx="11605295" cy="5081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0027" tIns="130027" rIns="130027" bIns="13002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3200" b="1" u="sng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</a:p>
          <a:p>
            <a:pPr marR="0" lvl="0" algn="l" fontAlgn="base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000" b="1" u="sng" dirty="0">
              <a:solidFill>
                <a:srgbClr val="606569"/>
              </a:solidFill>
              <a:effectLst/>
              <a:latin typeface="Gill Sans MT" panose="020B0502020104020203" pitchFamily="34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Get into pairs.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ne member of the pair has a paper and pencil. This person is the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“artist”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.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Give the other member of the pair the photo or picture. This person is the “describer”. 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Have the two sit back to back. The describer must not let the artist see the photo.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The describer must tell the artist what to draw in order to replicate the picture. But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77"/>
              </a:rPr>
              <a:t>they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 cannot name objects in the picture. They can only say shapes or descriptive details.</a:t>
            </a:r>
          </a:p>
          <a:p>
            <a:pPr marL="342900" indent="-342900" algn="l"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77"/>
              </a:rPr>
              <a:t>After 3 minutes, have each pair sees the original photo shows the group the drawing.</a:t>
            </a:r>
            <a:br>
              <a:rPr lang="en-US" sz="2400" dirty="0">
                <a:solidFill>
                  <a:schemeClr val="accent1"/>
                </a:solidFill>
                <a:latin typeface="Gill Sans MT" panose="020B0502020104020203" pitchFamily="34" charset="77"/>
              </a:rPr>
            </a:br>
            <a:br>
              <a:rPr lang="en-US" sz="2844" dirty="0">
                <a:solidFill>
                  <a:schemeClr val="accent1"/>
                </a:solidFill>
              </a:rPr>
            </a:br>
            <a:endParaRPr lang="en-US" sz="2844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0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E1A53-E1D1-E641-CD13-EF2FFB1717A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DE6DE-75B3-52C9-E107-1071E07C9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0348" y="0"/>
            <a:ext cx="519045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9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"/>
          <p:cNvSpPr/>
          <p:nvPr/>
        </p:nvSpPr>
        <p:spPr>
          <a:xfrm>
            <a:off x="1462086" y="1871662"/>
            <a:ext cx="10086976" cy="2614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marR="0" lvl="0" indent="-342900" algn="l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well did the team describe the item to their “artist”?</a:t>
            </a:r>
            <a:endParaRPr lang="en-US" sz="2800" dirty="0">
              <a:solidFill>
                <a:schemeClr val="tx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well did the “artist” understand the instructions and how close were they to duplicating the actual item?</a:t>
            </a:r>
            <a:endParaRPr lang="en-US" sz="2800" dirty="0">
              <a:solidFill>
                <a:schemeClr val="tx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What problems did you encounter during the challenge?</a:t>
            </a:r>
            <a:endParaRPr lang="en-US" sz="2800" dirty="0">
              <a:solidFill>
                <a:schemeClr val="tx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fontAlgn="base">
              <a:spcBef>
                <a:spcPts val="0"/>
              </a:spcBef>
              <a:spcAft>
                <a:spcPts val="0"/>
              </a:spcAft>
              <a:buSzPts val="1000"/>
              <a:buFont typeface="Wingdings" pitchFamily="2" charset="2"/>
              <a:buChar char=""/>
              <a:tabLst>
                <a:tab pos="457200" algn="l"/>
              </a:tabLst>
            </a:pPr>
            <a:r>
              <a:rPr lang="en-US" sz="2800" dirty="0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Times New Roman" panose="02020603050405020304" pitchFamily="18" charset="0"/>
                <a:cs typeface="Times New Roman" panose="02020603050405020304" pitchFamily="18" charset="0"/>
              </a:rPr>
              <a:t>How well did you communicate during the challenge?</a:t>
            </a:r>
            <a:endParaRPr lang="en-US" sz="2800" dirty="0">
              <a:solidFill>
                <a:schemeClr val="tx1"/>
              </a:solidFill>
              <a:effectLst/>
              <a:latin typeface="Gill Sans MT" panose="020B050202010402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2788443" y="399198"/>
            <a:ext cx="7034213" cy="99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chemeClr val="bg2">
                    <a:lumMod val="50000"/>
                  </a:schemeClr>
                </a:solidFill>
                <a:latin typeface="Gill Sans MT" panose="020B0502020104020203" pitchFamily="34" charset="77"/>
                <a:ea typeface="Lato"/>
                <a:cs typeface="Lato"/>
                <a:sym typeface="Lato"/>
              </a:rPr>
              <a:t>Debrief Questions</a:t>
            </a:r>
            <a:endParaRPr sz="6000" dirty="0">
              <a:solidFill>
                <a:schemeClr val="bg2">
                  <a:lumMod val="50000"/>
                </a:schemeClr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5421</TotalTime>
  <Words>259</Words>
  <Application>Microsoft Macintosh PowerPoint</Application>
  <PresentationFormat>Custom</PresentationFormat>
  <Paragraphs>18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Gill Sans MT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O'Neill, Renee</cp:lastModifiedBy>
  <cp:revision>23</cp:revision>
  <dcterms:created xsi:type="dcterms:W3CDTF">2022-10-19T19:25:59Z</dcterms:created>
  <dcterms:modified xsi:type="dcterms:W3CDTF">2023-01-27T04:00:14Z</dcterms:modified>
</cp:coreProperties>
</file>