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7772400" cx="10058400"/>
  <p:notesSz cx="6858000" cy="9144000"/>
  <p:embeddedFontLst>
    <p:embeddedFont>
      <p:font typeface="Open Sans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penSans-bold.fntdata"/><Relationship Id="rId12" Type="http://schemas.openxmlformats.org/officeDocument/2006/relationships/font" Target="fonts/OpenSans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penSans-boldItalic.fntdata"/><Relationship Id="rId14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3c7ea6f301_0_1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3c7ea6f30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c7ea6f301_0_9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c7ea6f30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3c7ea6f301_0_12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3c7ea6f30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3c7ea6f301_0_15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3c7ea6f30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3cc648bf60_0_6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3cc648bf6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13"/>
          <p:cNvCxnSpPr/>
          <p:nvPr/>
        </p:nvCxnSpPr>
        <p:spPr>
          <a:xfrm flipH="1">
            <a:off x="5017800" y="-40550"/>
            <a:ext cx="22800" cy="785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55" name="Google Shape;55;p13"/>
          <p:cNvSpPr txBox="1"/>
          <p:nvPr/>
        </p:nvSpPr>
        <p:spPr>
          <a:xfrm>
            <a:off x="5241725" y="459850"/>
            <a:ext cx="4624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Open Sans"/>
                <a:ea typeface="Open Sans"/>
                <a:cs typeface="Open Sans"/>
                <a:sym typeface="Open Sans"/>
              </a:rPr>
              <a:t>Title of your children’s book</a:t>
            </a:r>
            <a:endParaRPr sz="27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5421600" y="1217825"/>
            <a:ext cx="431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By: Your Name (or pen name)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809050" y="3093475"/>
            <a:ext cx="1657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/>
              <a:t>Insert a beautiful cover picture</a:t>
            </a:r>
            <a:endParaRPr i="1" sz="1600"/>
          </a:p>
        </p:txBody>
      </p:sp>
      <p:sp>
        <p:nvSpPr>
          <p:cNvPr id="58" name="Google Shape;58;p13"/>
          <p:cNvSpPr txBox="1"/>
          <p:nvPr/>
        </p:nvSpPr>
        <p:spPr>
          <a:xfrm>
            <a:off x="409525" y="1331675"/>
            <a:ext cx="4316700" cy="61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Write a summary of your story for the back cover of the book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14"/>
          <p:cNvCxnSpPr/>
          <p:nvPr/>
        </p:nvCxnSpPr>
        <p:spPr>
          <a:xfrm flipH="1">
            <a:off x="5017800" y="-40550"/>
            <a:ext cx="22800" cy="785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4" name="Google Shape;64;p14"/>
          <p:cNvSpPr txBox="1"/>
          <p:nvPr/>
        </p:nvSpPr>
        <p:spPr>
          <a:xfrm>
            <a:off x="5421600" y="1217825"/>
            <a:ext cx="43167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Open Sans"/>
                <a:ea typeface="Open Sans"/>
                <a:cs typeface="Open Sans"/>
                <a:sym typeface="Open Sans"/>
              </a:rPr>
              <a:t>DEDICATION</a:t>
            </a:r>
            <a:endParaRPr sz="25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Dedicate this book to a kid in your life who makes you happy!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473750" y="1357375"/>
            <a:ext cx="431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Leave this page blank–delete this box!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Google Shape;70;p15"/>
          <p:cNvCxnSpPr/>
          <p:nvPr/>
        </p:nvCxnSpPr>
        <p:spPr>
          <a:xfrm flipH="1">
            <a:off x="5017800" y="-40550"/>
            <a:ext cx="22800" cy="785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Google Shape;75;p16"/>
          <p:cNvCxnSpPr/>
          <p:nvPr/>
        </p:nvCxnSpPr>
        <p:spPr>
          <a:xfrm flipH="1">
            <a:off x="5017800" y="-40550"/>
            <a:ext cx="22800" cy="785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Google Shape;80;p17"/>
          <p:cNvCxnSpPr/>
          <p:nvPr/>
        </p:nvCxnSpPr>
        <p:spPr>
          <a:xfrm flipH="1">
            <a:off x="5017800" y="-40550"/>
            <a:ext cx="22800" cy="785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Google Shape;85;p18"/>
          <p:cNvCxnSpPr/>
          <p:nvPr/>
        </p:nvCxnSpPr>
        <p:spPr>
          <a:xfrm flipH="1">
            <a:off x="5017800" y="-40550"/>
            <a:ext cx="22800" cy="785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86" name="Google Shape;86;p18"/>
          <p:cNvSpPr txBox="1"/>
          <p:nvPr/>
        </p:nvSpPr>
        <p:spPr>
          <a:xfrm>
            <a:off x="5421600" y="1217825"/>
            <a:ext cx="43167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Open Sans"/>
                <a:ea typeface="Open Sans"/>
                <a:cs typeface="Open Sans"/>
                <a:sym typeface="Open Sans"/>
              </a:rPr>
              <a:t>ABOUT THE AUTHOR</a:t>
            </a:r>
            <a:endParaRPr sz="25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Give a brief biography and include a photo of yourself!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" name="Google Shape;87;p18"/>
          <p:cNvSpPr txBox="1"/>
          <p:nvPr/>
        </p:nvSpPr>
        <p:spPr>
          <a:xfrm>
            <a:off x="473750" y="1357375"/>
            <a:ext cx="431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Leave this page blank–delete this box!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