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</p:sldIdLst>
  <p:sldSz cy="21945600" cx="32918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6912">
          <p15:clr>
            <a:srgbClr val="A4A3A4"/>
          </p15:clr>
        </p15:guide>
        <p15:guide id="2" pos="10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6912" orient="horz"/>
        <p:guide pos="103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857552" y="685800"/>
            <a:ext cx="5143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e0e0497033_0_74:notes"/>
          <p:cNvSpPr/>
          <p:nvPr>
            <p:ph idx="2" type="sldImg"/>
          </p:nvPr>
        </p:nvSpPr>
        <p:spPr>
          <a:xfrm>
            <a:off x="857559" y="685800"/>
            <a:ext cx="5143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e0e0497033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1122150" y="3176853"/>
            <a:ext cx="30674100" cy="8757900"/>
          </a:xfrm>
          <a:prstGeom prst="rect">
            <a:avLst/>
          </a:prstGeom>
        </p:spPr>
        <p:txBody>
          <a:bodyPr anchorCtr="0" anchor="b" bIns="373825" lIns="373825" spcFirstLastPara="1" rIns="373825" wrap="square" tIns="3738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1300"/>
              <a:buNone/>
              <a:defRPr sz="21300"/>
            </a:lvl1pPr>
            <a:lvl2pPr lvl="1" algn="ctr">
              <a:spcBef>
                <a:spcPts val="0"/>
              </a:spcBef>
              <a:spcAft>
                <a:spcPts val="0"/>
              </a:spcAft>
              <a:buSzPts val="21300"/>
              <a:buNone/>
              <a:defRPr sz="21300"/>
            </a:lvl2pPr>
            <a:lvl3pPr lvl="2" algn="ctr">
              <a:spcBef>
                <a:spcPts val="0"/>
              </a:spcBef>
              <a:spcAft>
                <a:spcPts val="0"/>
              </a:spcAft>
              <a:buSzPts val="21300"/>
              <a:buNone/>
              <a:defRPr sz="21300"/>
            </a:lvl3pPr>
            <a:lvl4pPr lvl="3" algn="ctr">
              <a:spcBef>
                <a:spcPts val="0"/>
              </a:spcBef>
              <a:spcAft>
                <a:spcPts val="0"/>
              </a:spcAft>
              <a:buSzPts val="21300"/>
              <a:buNone/>
              <a:defRPr sz="21300"/>
            </a:lvl4pPr>
            <a:lvl5pPr lvl="4" algn="ctr">
              <a:spcBef>
                <a:spcPts val="0"/>
              </a:spcBef>
              <a:spcAft>
                <a:spcPts val="0"/>
              </a:spcAft>
              <a:buSzPts val="21300"/>
              <a:buNone/>
              <a:defRPr sz="21300"/>
            </a:lvl5pPr>
            <a:lvl6pPr lvl="5" algn="ctr">
              <a:spcBef>
                <a:spcPts val="0"/>
              </a:spcBef>
              <a:spcAft>
                <a:spcPts val="0"/>
              </a:spcAft>
              <a:buSzPts val="21300"/>
              <a:buNone/>
              <a:defRPr sz="21300"/>
            </a:lvl6pPr>
            <a:lvl7pPr lvl="6" algn="ctr">
              <a:spcBef>
                <a:spcPts val="0"/>
              </a:spcBef>
              <a:spcAft>
                <a:spcPts val="0"/>
              </a:spcAft>
              <a:buSzPts val="21300"/>
              <a:buNone/>
              <a:defRPr sz="21300"/>
            </a:lvl7pPr>
            <a:lvl8pPr lvl="7" algn="ctr">
              <a:spcBef>
                <a:spcPts val="0"/>
              </a:spcBef>
              <a:spcAft>
                <a:spcPts val="0"/>
              </a:spcAft>
              <a:buSzPts val="21300"/>
              <a:buNone/>
              <a:defRPr sz="21300"/>
            </a:lvl8pPr>
            <a:lvl9pPr lvl="8" algn="ctr">
              <a:spcBef>
                <a:spcPts val="0"/>
              </a:spcBef>
              <a:spcAft>
                <a:spcPts val="0"/>
              </a:spcAft>
              <a:buSzPts val="21300"/>
              <a:buNone/>
              <a:defRPr sz="213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1122120" y="12092267"/>
            <a:ext cx="30674100" cy="3381900"/>
          </a:xfrm>
          <a:prstGeom prst="rect">
            <a:avLst/>
          </a:prstGeom>
        </p:spPr>
        <p:txBody>
          <a:bodyPr anchorCtr="0" anchor="t" bIns="373825" lIns="373825" spcFirstLastPara="1" rIns="373825" wrap="square" tIns="3738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400"/>
              <a:buNone/>
              <a:defRPr sz="1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400"/>
              <a:buNone/>
              <a:defRPr sz="1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400"/>
              <a:buNone/>
              <a:defRPr sz="1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400"/>
              <a:buNone/>
              <a:defRPr sz="1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400"/>
              <a:buNone/>
              <a:defRPr sz="1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400"/>
              <a:buNone/>
              <a:defRPr sz="1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400"/>
              <a:buNone/>
              <a:defRPr sz="1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400"/>
              <a:buNone/>
              <a:defRPr sz="1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400"/>
              <a:buNone/>
              <a:defRPr sz="114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30500848" y="19896392"/>
            <a:ext cx="1975200" cy="1679400"/>
          </a:xfrm>
          <a:prstGeom prst="rect">
            <a:avLst/>
          </a:prstGeom>
        </p:spPr>
        <p:txBody>
          <a:bodyPr anchorCtr="0" anchor="ctr" bIns="373825" lIns="373825" spcFirstLastPara="1" rIns="373825" wrap="square" tIns="3738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1122120" y="4719467"/>
            <a:ext cx="30674100" cy="8377500"/>
          </a:xfrm>
          <a:prstGeom prst="rect">
            <a:avLst/>
          </a:prstGeom>
        </p:spPr>
        <p:txBody>
          <a:bodyPr anchorCtr="0" anchor="b" bIns="373825" lIns="373825" spcFirstLastPara="1" rIns="373825" wrap="square" tIns="3738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9100"/>
              <a:buNone/>
              <a:defRPr sz="49100"/>
            </a:lvl1pPr>
            <a:lvl2pPr lvl="1" algn="ctr">
              <a:spcBef>
                <a:spcPts val="0"/>
              </a:spcBef>
              <a:spcAft>
                <a:spcPts val="0"/>
              </a:spcAft>
              <a:buSzPts val="49100"/>
              <a:buNone/>
              <a:defRPr sz="49100"/>
            </a:lvl2pPr>
            <a:lvl3pPr lvl="2" algn="ctr">
              <a:spcBef>
                <a:spcPts val="0"/>
              </a:spcBef>
              <a:spcAft>
                <a:spcPts val="0"/>
              </a:spcAft>
              <a:buSzPts val="49100"/>
              <a:buNone/>
              <a:defRPr sz="49100"/>
            </a:lvl3pPr>
            <a:lvl4pPr lvl="3" algn="ctr">
              <a:spcBef>
                <a:spcPts val="0"/>
              </a:spcBef>
              <a:spcAft>
                <a:spcPts val="0"/>
              </a:spcAft>
              <a:buSzPts val="49100"/>
              <a:buNone/>
              <a:defRPr sz="49100"/>
            </a:lvl4pPr>
            <a:lvl5pPr lvl="4" algn="ctr">
              <a:spcBef>
                <a:spcPts val="0"/>
              </a:spcBef>
              <a:spcAft>
                <a:spcPts val="0"/>
              </a:spcAft>
              <a:buSzPts val="49100"/>
              <a:buNone/>
              <a:defRPr sz="49100"/>
            </a:lvl5pPr>
            <a:lvl6pPr lvl="5" algn="ctr">
              <a:spcBef>
                <a:spcPts val="0"/>
              </a:spcBef>
              <a:spcAft>
                <a:spcPts val="0"/>
              </a:spcAft>
              <a:buSzPts val="49100"/>
              <a:buNone/>
              <a:defRPr sz="49100"/>
            </a:lvl6pPr>
            <a:lvl7pPr lvl="6" algn="ctr">
              <a:spcBef>
                <a:spcPts val="0"/>
              </a:spcBef>
              <a:spcAft>
                <a:spcPts val="0"/>
              </a:spcAft>
              <a:buSzPts val="49100"/>
              <a:buNone/>
              <a:defRPr sz="49100"/>
            </a:lvl7pPr>
            <a:lvl8pPr lvl="7" algn="ctr">
              <a:spcBef>
                <a:spcPts val="0"/>
              </a:spcBef>
              <a:spcAft>
                <a:spcPts val="0"/>
              </a:spcAft>
              <a:buSzPts val="49100"/>
              <a:buNone/>
              <a:defRPr sz="49100"/>
            </a:lvl8pPr>
            <a:lvl9pPr lvl="8" algn="ctr">
              <a:spcBef>
                <a:spcPts val="0"/>
              </a:spcBef>
              <a:spcAft>
                <a:spcPts val="0"/>
              </a:spcAft>
              <a:buSzPts val="49100"/>
              <a:buNone/>
              <a:defRPr sz="491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1122120" y="13449493"/>
            <a:ext cx="30674100" cy="5550000"/>
          </a:xfrm>
          <a:prstGeom prst="rect">
            <a:avLst/>
          </a:prstGeom>
        </p:spPr>
        <p:txBody>
          <a:bodyPr anchorCtr="0" anchor="t" bIns="373825" lIns="373825" spcFirstLastPara="1" rIns="373825" wrap="square" tIns="373825">
            <a:normAutofit/>
          </a:bodyPr>
          <a:lstStyle>
            <a:lvl1pPr indent="-698500" lvl="0" marL="457200" algn="ctr">
              <a:spcBef>
                <a:spcPts val="0"/>
              </a:spcBef>
              <a:spcAft>
                <a:spcPts val="0"/>
              </a:spcAft>
              <a:buSzPts val="7400"/>
              <a:buChar char="●"/>
              <a:defRPr/>
            </a:lvl1pPr>
            <a:lvl2pPr indent="-590550" lvl="1" marL="914400" algn="ctr">
              <a:spcBef>
                <a:spcPts val="0"/>
              </a:spcBef>
              <a:spcAft>
                <a:spcPts val="0"/>
              </a:spcAft>
              <a:buSzPts val="5700"/>
              <a:buChar char="○"/>
              <a:defRPr/>
            </a:lvl2pPr>
            <a:lvl3pPr indent="-590550" lvl="2" marL="1371600" algn="ctr">
              <a:spcBef>
                <a:spcPts val="0"/>
              </a:spcBef>
              <a:spcAft>
                <a:spcPts val="0"/>
              </a:spcAft>
              <a:buSzPts val="5700"/>
              <a:buChar char="■"/>
              <a:defRPr/>
            </a:lvl3pPr>
            <a:lvl4pPr indent="-590550" lvl="3" marL="1828800" algn="ctr">
              <a:spcBef>
                <a:spcPts val="0"/>
              </a:spcBef>
              <a:spcAft>
                <a:spcPts val="0"/>
              </a:spcAft>
              <a:buSzPts val="5700"/>
              <a:buChar char="●"/>
              <a:defRPr/>
            </a:lvl4pPr>
            <a:lvl5pPr indent="-590550" lvl="4" marL="2286000" algn="ctr">
              <a:spcBef>
                <a:spcPts val="0"/>
              </a:spcBef>
              <a:spcAft>
                <a:spcPts val="0"/>
              </a:spcAft>
              <a:buSzPts val="5700"/>
              <a:buChar char="○"/>
              <a:defRPr/>
            </a:lvl5pPr>
            <a:lvl6pPr indent="-590550" lvl="5" marL="2743200" algn="ctr">
              <a:spcBef>
                <a:spcPts val="0"/>
              </a:spcBef>
              <a:spcAft>
                <a:spcPts val="0"/>
              </a:spcAft>
              <a:buSzPts val="5700"/>
              <a:buChar char="■"/>
              <a:defRPr/>
            </a:lvl6pPr>
            <a:lvl7pPr indent="-590550" lvl="6" marL="3200400" algn="ctr">
              <a:spcBef>
                <a:spcPts val="0"/>
              </a:spcBef>
              <a:spcAft>
                <a:spcPts val="0"/>
              </a:spcAft>
              <a:buSzPts val="5700"/>
              <a:buChar char="●"/>
              <a:defRPr/>
            </a:lvl7pPr>
            <a:lvl8pPr indent="-590550" lvl="7" marL="3657600" algn="ctr">
              <a:spcBef>
                <a:spcPts val="0"/>
              </a:spcBef>
              <a:spcAft>
                <a:spcPts val="0"/>
              </a:spcAft>
              <a:buSzPts val="5700"/>
              <a:buChar char="○"/>
              <a:defRPr/>
            </a:lvl8pPr>
            <a:lvl9pPr indent="-590550" lvl="8" marL="4114800" algn="ctr">
              <a:spcBef>
                <a:spcPts val="0"/>
              </a:spcBef>
              <a:spcAft>
                <a:spcPts val="0"/>
              </a:spcAft>
              <a:buSzPts val="57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30500848" y="19896392"/>
            <a:ext cx="1975200" cy="1679400"/>
          </a:xfrm>
          <a:prstGeom prst="rect">
            <a:avLst/>
          </a:prstGeom>
        </p:spPr>
        <p:txBody>
          <a:bodyPr anchorCtr="0" anchor="ctr" bIns="373825" lIns="373825" spcFirstLastPara="1" rIns="373825" wrap="square" tIns="3738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30500848" y="19896392"/>
            <a:ext cx="1975200" cy="1679400"/>
          </a:xfrm>
          <a:prstGeom prst="rect">
            <a:avLst/>
          </a:prstGeom>
        </p:spPr>
        <p:txBody>
          <a:bodyPr anchorCtr="0" anchor="ctr" bIns="373825" lIns="373825" spcFirstLastPara="1" rIns="373825" wrap="square" tIns="3738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ctrTitle"/>
          </p:nvPr>
        </p:nvSpPr>
        <p:spPr>
          <a:xfrm>
            <a:off x="1122150" y="3176853"/>
            <a:ext cx="30673800" cy="8757900"/>
          </a:xfrm>
          <a:prstGeom prst="rect">
            <a:avLst/>
          </a:prstGeom>
        </p:spPr>
        <p:txBody>
          <a:bodyPr anchorCtr="0" anchor="b" bIns="380100" lIns="380100" spcFirstLastPara="1" rIns="380100" wrap="square" tIns="3801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1500"/>
              <a:buNone/>
              <a:defRPr sz="21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1500"/>
              <a:buNone/>
              <a:defRPr sz="21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1500"/>
              <a:buNone/>
              <a:defRPr sz="21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1500"/>
              <a:buNone/>
              <a:defRPr sz="21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1500"/>
              <a:buNone/>
              <a:defRPr sz="21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1500"/>
              <a:buNone/>
              <a:defRPr sz="21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1500"/>
              <a:buNone/>
              <a:defRPr sz="21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1500"/>
              <a:buNone/>
              <a:defRPr sz="21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1500"/>
              <a:buNone/>
              <a:defRPr sz="21500"/>
            </a:lvl9pPr>
          </a:lstStyle>
          <a:p/>
        </p:txBody>
      </p:sp>
      <p:sp>
        <p:nvSpPr>
          <p:cNvPr id="56" name="Google Shape;56;p14"/>
          <p:cNvSpPr txBox="1"/>
          <p:nvPr>
            <p:ph idx="1" type="subTitle"/>
          </p:nvPr>
        </p:nvSpPr>
        <p:spPr>
          <a:xfrm>
            <a:off x="1122120" y="12092267"/>
            <a:ext cx="30673800" cy="3381300"/>
          </a:xfrm>
          <a:prstGeom prst="rect">
            <a:avLst/>
          </a:prstGeom>
        </p:spPr>
        <p:txBody>
          <a:bodyPr anchorCtr="0" anchor="t" bIns="380100" lIns="380100" spcFirstLastPara="1" rIns="380100" wrap="square" tIns="3801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700"/>
              <a:buNone/>
              <a:defRPr sz="117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700"/>
              <a:buNone/>
              <a:defRPr sz="117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700"/>
              <a:buNone/>
              <a:defRPr sz="117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700"/>
              <a:buNone/>
              <a:defRPr sz="117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700"/>
              <a:buNone/>
              <a:defRPr sz="117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700"/>
              <a:buNone/>
              <a:defRPr sz="117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700"/>
              <a:buNone/>
              <a:defRPr sz="117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700"/>
              <a:buNone/>
              <a:defRPr sz="117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700"/>
              <a:buNone/>
              <a:defRPr sz="11700"/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30500848" y="19896392"/>
            <a:ext cx="1975500" cy="1679700"/>
          </a:xfrm>
          <a:prstGeom prst="rect">
            <a:avLst/>
          </a:prstGeom>
        </p:spPr>
        <p:txBody>
          <a:bodyPr anchorCtr="0" anchor="ctr" bIns="380100" lIns="380100" spcFirstLastPara="1" rIns="380100" wrap="square" tIns="38010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title"/>
          </p:nvPr>
        </p:nvSpPr>
        <p:spPr>
          <a:xfrm>
            <a:off x="1122120" y="9176960"/>
            <a:ext cx="30673800" cy="3591600"/>
          </a:xfrm>
          <a:prstGeom prst="rect">
            <a:avLst/>
          </a:prstGeom>
        </p:spPr>
        <p:txBody>
          <a:bodyPr anchorCtr="0" anchor="ctr" bIns="380100" lIns="380100" spcFirstLastPara="1" rIns="380100" wrap="square" tIns="3801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5100"/>
              <a:buNone/>
              <a:defRPr sz="151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5100"/>
              <a:buNone/>
              <a:defRPr sz="151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5100"/>
              <a:buNone/>
              <a:defRPr sz="151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5100"/>
              <a:buNone/>
              <a:defRPr sz="151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5100"/>
              <a:buNone/>
              <a:defRPr sz="151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5100"/>
              <a:buNone/>
              <a:defRPr sz="151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5100"/>
              <a:buNone/>
              <a:defRPr sz="151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5100"/>
              <a:buNone/>
              <a:defRPr sz="151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5100"/>
              <a:buNone/>
              <a:defRPr sz="15100"/>
            </a:lvl9pPr>
          </a:lstStyle>
          <a:p/>
        </p:txBody>
      </p:sp>
      <p:sp>
        <p:nvSpPr>
          <p:cNvPr id="60" name="Google Shape;60;p15"/>
          <p:cNvSpPr txBox="1"/>
          <p:nvPr>
            <p:ph idx="12" type="sldNum"/>
          </p:nvPr>
        </p:nvSpPr>
        <p:spPr>
          <a:xfrm>
            <a:off x="30500848" y="19896392"/>
            <a:ext cx="1975500" cy="1679700"/>
          </a:xfrm>
          <a:prstGeom prst="rect">
            <a:avLst/>
          </a:prstGeom>
        </p:spPr>
        <p:txBody>
          <a:bodyPr anchorCtr="0" anchor="ctr" bIns="380100" lIns="380100" spcFirstLastPara="1" rIns="380100" wrap="square" tIns="38010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/>
          <p:nvPr>
            <p:ph type="title"/>
          </p:nvPr>
        </p:nvSpPr>
        <p:spPr>
          <a:xfrm>
            <a:off x="1122120" y="1898773"/>
            <a:ext cx="30673800" cy="2443800"/>
          </a:xfrm>
          <a:prstGeom prst="rect">
            <a:avLst/>
          </a:prstGeom>
        </p:spPr>
        <p:txBody>
          <a:bodyPr anchorCtr="0" anchor="t" bIns="380100" lIns="380100" spcFirstLastPara="1" rIns="380100" wrap="square" tIns="3801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17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7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7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7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7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7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7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7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700"/>
              <a:buNone/>
              <a:defRPr/>
            </a:lvl9pPr>
          </a:lstStyle>
          <a:p/>
        </p:txBody>
      </p:sp>
      <p:sp>
        <p:nvSpPr>
          <p:cNvPr id="63" name="Google Shape;63;p16"/>
          <p:cNvSpPr txBox="1"/>
          <p:nvPr>
            <p:ph idx="1" type="body"/>
          </p:nvPr>
        </p:nvSpPr>
        <p:spPr>
          <a:xfrm>
            <a:off x="1122120" y="4917227"/>
            <a:ext cx="30673800" cy="14577000"/>
          </a:xfrm>
          <a:prstGeom prst="rect">
            <a:avLst/>
          </a:prstGeom>
        </p:spPr>
        <p:txBody>
          <a:bodyPr anchorCtr="0" anchor="t" bIns="380100" lIns="380100" spcFirstLastPara="1" rIns="380100" wrap="square" tIns="380100">
            <a:noAutofit/>
          </a:bodyPr>
          <a:lstStyle>
            <a:lvl1pPr indent="-698500" lvl="0" marL="457200" rtl="0">
              <a:spcBef>
                <a:spcPts val="0"/>
              </a:spcBef>
              <a:spcAft>
                <a:spcPts val="0"/>
              </a:spcAft>
              <a:buSzPts val="7400"/>
              <a:buChar char="●"/>
              <a:defRPr/>
            </a:lvl1pPr>
            <a:lvl2pPr indent="-590550" lvl="1" marL="914400" rtl="0">
              <a:spcBef>
                <a:spcPts val="6700"/>
              </a:spcBef>
              <a:spcAft>
                <a:spcPts val="0"/>
              </a:spcAft>
              <a:buSzPts val="5700"/>
              <a:buChar char="○"/>
              <a:defRPr/>
            </a:lvl2pPr>
            <a:lvl3pPr indent="-590550" lvl="2" marL="1371600" rtl="0">
              <a:spcBef>
                <a:spcPts val="6700"/>
              </a:spcBef>
              <a:spcAft>
                <a:spcPts val="0"/>
              </a:spcAft>
              <a:buSzPts val="5700"/>
              <a:buChar char="■"/>
              <a:defRPr/>
            </a:lvl3pPr>
            <a:lvl4pPr indent="-590550" lvl="3" marL="1828800" rtl="0">
              <a:spcBef>
                <a:spcPts val="6700"/>
              </a:spcBef>
              <a:spcAft>
                <a:spcPts val="0"/>
              </a:spcAft>
              <a:buSzPts val="5700"/>
              <a:buChar char="●"/>
              <a:defRPr/>
            </a:lvl4pPr>
            <a:lvl5pPr indent="-590550" lvl="4" marL="2286000" rtl="0">
              <a:spcBef>
                <a:spcPts val="6700"/>
              </a:spcBef>
              <a:spcAft>
                <a:spcPts val="0"/>
              </a:spcAft>
              <a:buSzPts val="5700"/>
              <a:buChar char="○"/>
              <a:defRPr/>
            </a:lvl5pPr>
            <a:lvl6pPr indent="-590550" lvl="5" marL="2743200" rtl="0">
              <a:spcBef>
                <a:spcPts val="6700"/>
              </a:spcBef>
              <a:spcAft>
                <a:spcPts val="0"/>
              </a:spcAft>
              <a:buSzPts val="5700"/>
              <a:buChar char="■"/>
              <a:defRPr/>
            </a:lvl6pPr>
            <a:lvl7pPr indent="-590550" lvl="6" marL="3200400" rtl="0">
              <a:spcBef>
                <a:spcPts val="6700"/>
              </a:spcBef>
              <a:spcAft>
                <a:spcPts val="0"/>
              </a:spcAft>
              <a:buSzPts val="5700"/>
              <a:buChar char="●"/>
              <a:defRPr/>
            </a:lvl7pPr>
            <a:lvl8pPr indent="-590550" lvl="7" marL="3657600" rtl="0">
              <a:spcBef>
                <a:spcPts val="6700"/>
              </a:spcBef>
              <a:spcAft>
                <a:spcPts val="0"/>
              </a:spcAft>
              <a:buSzPts val="5700"/>
              <a:buChar char="○"/>
              <a:defRPr/>
            </a:lvl8pPr>
            <a:lvl9pPr indent="-590550" lvl="8" marL="4114800" rtl="0">
              <a:spcBef>
                <a:spcPts val="6700"/>
              </a:spcBef>
              <a:spcAft>
                <a:spcPts val="6700"/>
              </a:spcAft>
              <a:buSzPts val="5700"/>
              <a:buChar char="■"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2" type="sldNum"/>
          </p:nvPr>
        </p:nvSpPr>
        <p:spPr>
          <a:xfrm>
            <a:off x="30500848" y="19896392"/>
            <a:ext cx="1975500" cy="1679700"/>
          </a:xfrm>
          <a:prstGeom prst="rect">
            <a:avLst/>
          </a:prstGeom>
        </p:spPr>
        <p:txBody>
          <a:bodyPr anchorCtr="0" anchor="ctr" bIns="380100" lIns="380100" spcFirstLastPara="1" rIns="380100" wrap="square" tIns="38010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/>
          <p:nvPr>
            <p:ph type="title"/>
          </p:nvPr>
        </p:nvSpPr>
        <p:spPr>
          <a:xfrm>
            <a:off x="1122120" y="1898773"/>
            <a:ext cx="30673800" cy="2443800"/>
          </a:xfrm>
          <a:prstGeom prst="rect">
            <a:avLst/>
          </a:prstGeom>
        </p:spPr>
        <p:txBody>
          <a:bodyPr anchorCtr="0" anchor="t" bIns="380100" lIns="380100" spcFirstLastPara="1" rIns="380100" wrap="square" tIns="3801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17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7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7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7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7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7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7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7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700"/>
              <a:buNone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1" type="body"/>
          </p:nvPr>
        </p:nvSpPr>
        <p:spPr>
          <a:xfrm>
            <a:off x="1122120" y="4917227"/>
            <a:ext cx="14399400" cy="14577000"/>
          </a:xfrm>
          <a:prstGeom prst="rect">
            <a:avLst/>
          </a:prstGeom>
        </p:spPr>
        <p:txBody>
          <a:bodyPr anchorCtr="0" anchor="t" bIns="380100" lIns="380100" spcFirstLastPara="1" rIns="380100" wrap="square" tIns="380100">
            <a:noAutofit/>
          </a:bodyPr>
          <a:lstStyle>
            <a:lvl1pPr indent="-590550" lvl="0" marL="457200" rtl="0">
              <a:spcBef>
                <a:spcPts val="0"/>
              </a:spcBef>
              <a:spcAft>
                <a:spcPts val="0"/>
              </a:spcAft>
              <a:buSzPts val="5700"/>
              <a:buChar char="●"/>
              <a:defRPr sz="5700"/>
            </a:lvl1pPr>
            <a:lvl2pPr indent="-552450" lvl="1" marL="914400" rtl="0">
              <a:spcBef>
                <a:spcPts val="6700"/>
              </a:spcBef>
              <a:spcAft>
                <a:spcPts val="0"/>
              </a:spcAft>
              <a:buSzPts val="5100"/>
              <a:buChar char="○"/>
              <a:defRPr sz="5100"/>
            </a:lvl2pPr>
            <a:lvl3pPr indent="-552450" lvl="2" marL="1371600" rtl="0">
              <a:spcBef>
                <a:spcPts val="6700"/>
              </a:spcBef>
              <a:spcAft>
                <a:spcPts val="0"/>
              </a:spcAft>
              <a:buSzPts val="5100"/>
              <a:buChar char="■"/>
              <a:defRPr sz="5100"/>
            </a:lvl3pPr>
            <a:lvl4pPr indent="-552450" lvl="3" marL="1828800" rtl="0">
              <a:spcBef>
                <a:spcPts val="6700"/>
              </a:spcBef>
              <a:spcAft>
                <a:spcPts val="0"/>
              </a:spcAft>
              <a:buSzPts val="5100"/>
              <a:buChar char="●"/>
              <a:defRPr sz="5100"/>
            </a:lvl4pPr>
            <a:lvl5pPr indent="-552450" lvl="4" marL="2286000" rtl="0">
              <a:spcBef>
                <a:spcPts val="6700"/>
              </a:spcBef>
              <a:spcAft>
                <a:spcPts val="0"/>
              </a:spcAft>
              <a:buSzPts val="5100"/>
              <a:buChar char="○"/>
              <a:defRPr sz="5100"/>
            </a:lvl5pPr>
            <a:lvl6pPr indent="-552450" lvl="5" marL="2743200" rtl="0">
              <a:spcBef>
                <a:spcPts val="6700"/>
              </a:spcBef>
              <a:spcAft>
                <a:spcPts val="0"/>
              </a:spcAft>
              <a:buSzPts val="5100"/>
              <a:buChar char="■"/>
              <a:defRPr sz="5100"/>
            </a:lvl6pPr>
            <a:lvl7pPr indent="-552450" lvl="6" marL="3200400" rtl="0">
              <a:spcBef>
                <a:spcPts val="6700"/>
              </a:spcBef>
              <a:spcAft>
                <a:spcPts val="0"/>
              </a:spcAft>
              <a:buSzPts val="5100"/>
              <a:buChar char="●"/>
              <a:defRPr sz="5100"/>
            </a:lvl7pPr>
            <a:lvl8pPr indent="-552450" lvl="7" marL="3657600" rtl="0">
              <a:spcBef>
                <a:spcPts val="6700"/>
              </a:spcBef>
              <a:spcAft>
                <a:spcPts val="0"/>
              </a:spcAft>
              <a:buSzPts val="5100"/>
              <a:buChar char="○"/>
              <a:defRPr sz="5100"/>
            </a:lvl8pPr>
            <a:lvl9pPr indent="-552450" lvl="8" marL="4114800" rtl="0">
              <a:spcBef>
                <a:spcPts val="6700"/>
              </a:spcBef>
              <a:spcAft>
                <a:spcPts val="6700"/>
              </a:spcAft>
              <a:buSzPts val="5100"/>
              <a:buChar char="■"/>
              <a:defRPr sz="5100"/>
            </a:lvl9pPr>
          </a:lstStyle>
          <a:p/>
        </p:txBody>
      </p:sp>
      <p:sp>
        <p:nvSpPr>
          <p:cNvPr id="68" name="Google Shape;68;p17"/>
          <p:cNvSpPr txBox="1"/>
          <p:nvPr>
            <p:ph idx="2" type="body"/>
          </p:nvPr>
        </p:nvSpPr>
        <p:spPr>
          <a:xfrm>
            <a:off x="17396640" y="4917227"/>
            <a:ext cx="14399400" cy="14577000"/>
          </a:xfrm>
          <a:prstGeom prst="rect">
            <a:avLst/>
          </a:prstGeom>
        </p:spPr>
        <p:txBody>
          <a:bodyPr anchorCtr="0" anchor="t" bIns="380100" lIns="380100" spcFirstLastPara="1" rIns="380100" wrap="square" tIns="380100">
            <a:noAutofit/>
          </a:bodyPr>
          <a:lstStyle>
            <a:lvl1pPr indent="-590550" lvl="0" marL="457200" rtl="0">
              <a:spcBef>
                <a:spcPts val="0"/>
              </a:spcBef>
              <a:spcAft>
                <a:spcPts val="0"/>
              </a:spcAft>
              <a:buSzPts val="5700"/>
              <a:buChar char="●"/>
              <a:defRPr sz="5700"/>
            </a:lvl1pPr>
            <a:lvl2pPr indent="-552450" lvl="1" marL="914400" rtl="0">
              <a:spcBef>
                <a:spcPts val="6700"/>
              </a:spcBef>
              <a:spcAft>
                <a:spcPts val="0"/>
              </a:spcAft>
              <a:buSzPts val="5100"/>
              <a:buChar char="○"/>
              <a:defRPr sz="5100"/>
            </a:lvl2pPr>
            <a:lvl3pPr indent="-552450" lvl="2" marL="1371600" rtl="0">
              <a:spcBef>
                <a:spcPts val="6700"/>
              </a:spcBef>
              <a:spcAft>
                <a:spcPts val="0"/>
              </a:spcAft>
              <a:buSzPts val="5100"/>
              <a:buChar char="■"/>
              <a:defRPr sz="5100"/>
            </a:lvl3pPr>
            <a:lvl4pPr indent="-552450" lvl="3" marL="1828800" rtl="0">
              <a:spcBef>
                <a:spcPts val="6700"/>
              </a:spcBef>
              <a:spcAft>
                <a:spcPts val="0"/>
              </a:spcAft>
              <a:buSzPts val="5100"/>
              <a:buChar char="●"/>
              <a:defRPr sz="5100"/>
            </a:lvl4pPr>
            <a:lvl5pPr indent="-552450" lvl="4" marL="2286000" rtl="0">
              <a:spcBef>
                <a:spcPts val="6700"/>
              </a:spcBef>
              <a:spcAft>
                <a:spcPts val="0"/>
              </a:spcAft>
              <a:buSzPts val="5100"/>
              <a:buChar char="○"/>
              <a:defRPr sz="5100"/>
            </a:lvl5pPr>
            <a:lvl6pPr indent="-552450" lvl="5" marL="2743200" rtl="0">
              <a:spcBef>
                <a:spcPts val="6700"/>
              </a:spcBef>
              <a:spcAft>
                <a:spcPts val="0"/>
              </a:spcAft>
              <a:buSzPts val="5100"/>
              <a:buChar char="■"/>
              <a:defRPr sz="5100"/>
            </a:lvl6pPr>
            <a:lvl7pPr indent="-552450" lvl="6" marL="3200400" rtl="0">
              <a:spcBef>
                <a:spcPts val="6700"/>
              </a:spcBef>
              <a:spcAft>
                <a:spcPts val="0"/>
              </a:spcAft>
              <a:buSzPts val="5100"/>
              <a:buChar char="●"/>
              <a:defRPr sz="5100"/>
            </a:lvl7pPr>
            <a:lvl8pPr indent="-552450" lvl="7" marL="3657600" rtl="0">
              <a:spcBef>
                <a:spcPts val="6700"/>
              </a:spcBef>
              <a:spcAft>
                <a:spcPts val="0"/>
              </a:spcAft>
              <a:buSzPts val="5100"/>
              <a:buChar char="○"/>
              <a:defRPr sz="5100"/>
            </a:lvl8pPr>
            <a:lvl9pPr indent="-552450" lvl="8" marL="4114800" rtl="0">
              <a:spcBef>
                <a:spcPts val="6700"/>
              </a:spcBef>
              <a:spcAft>
                <a:spcPts val="6700"/>
              </a:spcAft>
              <a:buSzPts val="5100"/>
              <a:buChar char="■"/>
              <a:defRPr sz="5100"/>
            </a:lvl9pPr>
          </a:lstStyle>
          <a:p/>
        </p:txBody>
      </p:sp>
      <p:sp>
        <p:nvSpPr>
          <p:cNvPr id="69" name="Google Shape;69;p17"/>
          <p:cNvSpPr txBox="1"/>
          <p:nvPr>
            <p:ph idx="12" type="sldNum"/>
          </p:nvPr>
        </p:nvSpPr>
        <p:spPr>
          <a:xfrm>
            <a:off x="30500848" y="19896392"/>
            <a:ext cx="1975500" cy="1679700"/>
          </a:xfrm>
          <a:prstGeom prst="rect">
            <a:avLst/>
          </a:prstGeom>
        </p:spPr>
        <p:txBody>
          <a:bodyPr anchorCtr="0" anchor="ctr" bIns="380100" lIns="380100" spcFirstLastPara="1" rIns="380100" wrap="square" tIns="38010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/>
          <p:nvPr>
            <p:ph type="title"/>
          </p:nvPr>
        </p:nvSpPr>
        <p:spPr>
          <a:xfrm>
            <a:off x="1122120" y="1898773"/>
            <a:ext cx="30673800" cy="2443800"/>
          </a:xfrm>
          <a:prstGeom prst="rect">
            <a:avLst/>
          </a:prstGeom>
        </p:spPr>
        <p:txBody>
          <a:bodyPr anchorCtr="0" anchor="t" bIns="380100" lIns="380100" spcFirstLastPara="1" rIns="380100" wrap="square" tIns="3801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17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7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7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7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7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7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7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7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700"/>
              <a:buNone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2" type="sldNum"/>
          </p:nvPr>
        </p:nvSpPr>
        <p:spPr>
          <a:xfrm>
            <a:off x="30500848" y="19896392"/>
            <a:ext cx="1975500" cy="1679700"/>
          </a:xfrm>
          <a:prstGeom prst="rect">
            <a:avLst/>
          </a:prstGeom>
        </p:spPr>
        <p:txBody>
          <a:bodyPr anchorCtr="0" anchor="ctr" bIns="380100" lIns="380100" spcFirstLastPara="1" rIns="380100" wrap="square" tIns="38010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/>
          <p:nvPr>
            <p:ph type="title"/>
          </p:nvPr>
        </p:nvSpPr>
        <p:spPr>
          <a:xfrm>
            <a:off x="1122120" y="2370560"/>
            <a:ext cx="10108800" cy="3224100"/>
          </a:xfrm>
          <a:prstGeom prst="rect">
            <a:avLst/>
          </a:prstGeom>
        </p:spPr>
        <p:txBody>
          <a:bodyPr anchorCtr="0" anchor="b" bIns="380100" lIns="380100" spcFirstLastPara="1" rIns="380100" wrap="square" tIns="3801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0100"/>
              <a:buNone/>
              <a:defRPr sz="10100"/>
            </a:lvl1pPr>
            <a:lvl2pPr lvl="1" rtl="0">
              <a:spcBef>
                <a:spcPts val="0"/>
              </a:spcBef>
              <a:spcAft>
                <a:spcPts val="0"/>
              </a:spcAft>
              <a:buSzPts val="10100"/>
              <a:buNone/>
              <a:defRPr sz="10100"/>
            </a:lvl2pPr>
            <a:lvl3pPr lvl="2" rtl="0">
              <a:spcBef>
                <a:spcPts val="0"/>
              </a:spcBef>
              <a:spcAft>
                <a:spcPts val="0"/>
              </a:spcAft>
              <a:buSzPts val="10100"/>
              <a:buNone/>
              <a:defRPr sz="10100"/>
            </a:lvl3pPr>
            <a:lvl4pPr lvl="3" rtl="0">
              <a:spcBef>
                <a:spcPts val="0"/>
              </a:spcBef>
              <a:spcAft>
                <a:spcPts val="0"/>
              </a:spcAft>
              <a:buSzPts val="10100"/>
              <a:buNone/>
              <a:defRPr sz="10100"/>
            </a:lvl4pPr>
            <a:lvl5pPr lvl="4" rtl="0">
              <a:spcBef>
                <a:spcPts val="0"/>
              </a:spcBef>
              <a:spcAft>
                <a:spcPts val="0"/>
              </a:spcAft>
              <a:buSzPts val="10100"/>
              <a:buNone/>
              <a:defRPr sz="10100"/>
            </a:lvl5pPr>
            <a:lvl6pPr lvl="5" rtl="0">
              <a:spcBef>
                <a:spcPts val="0"/>
              </a:spcBef>
              <a:spcAft>
                <a:spcPts val="0"/>
              </a:spcAft>
              <a:buSzPts val="10100"/>
              <a:buNone/>
              <a:defRPr sz="10100"/>
            </a:lvl6pPr>
            <a:lvl7pPr lvl="6" rtl="0">
              <a:spcBef>
                <a:spcPts val="0"/>
              </a:spcBef>
              <a:spcAft>
                <a:spcPts val="0"/>
              </a:spcAft>
              <a:buSzPts val="10100"/>
              <a:buNone/>
              <a:defRPr sz="10100"/>
            </a:lvl7pPr>
            <a:lvl8pPr lvl="7" rtl="0">
              <a:spcBef>
                <a:spcPts val="0"/>
              </a:spcBef>
              <a:spcAft>
                <a:spcPts val="0"/>
              </a:spcAft>
              <a:buSzPts val="10100"/>
              <a:buNone/>
              <a:defRPr sz="10100"/>
            </a:lvl8pPr>
            <a:lvl9pPr lvl="8" rtl="0">
              <a:spcBef>
                <a:spcPts val="0"/>
              </a:spcBef>
              <a:spcAft>
                <a:spcPts val="0"/>
              </a:spcAft>
              <a:buSzPts val="10100"/>
              <a:buNone/>
              <a:defRPr sz="10100"/>
            </a:lvl9pPr>
          </a:lstStyle>
          <a:p/>
        </p:txBody>
      </p:sp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1122120" y="5928960"/>
            <a:ext cx="10108800" cy="13565700"/>
          </a:xfrm>
          <a:prstGeom prst="rect">
            <a:avLst/>
          </a:prstGeom>
        </p:spPr>
        <p:txBody>
          <a:bodyPr anchorCtr="0" anchor="t" bIns="380100" lIns="380100" spcFirstLastPara="1" rIns="380100" wrap="square" tIns="380100">
            <a:noAutofit/>
          </a:bodyPr>
          <a:lstStyle>
            <a:lvl1pPr indent="-552450" lvl="0" marL="457200" rtl="0">
              <a:spcBef>
                <a:spcPts val="0"/>
              </a:spcBef>
              <a:spcAft>
                <a:spcPts val="0"/>
              </a:spcAft>
              <a:buSzPts val="5100"/>
              <a:buChar char="●"/>
              <a:defRPr sz="5100"/>
            </a:lvl1pPr>
            <a:lvl2pPr indent="-552450" lvl="1" marL="914400" rtl="0">
              <a:spcBef>
                <a:spcPts val="6700"/>
              </a:spcBef>
              <a:spcAft>
                <a:spcPts val="0"/>
              </a:spcAft>
              <a:buSzPts val="5100"/>
              <a:buChar char="○"/>
              <a:defRPr sz="5100"/>
            </a:lvl2pPr>
            <a:lvl3pPr indent="-552450" lvl="2" marL="1371600" rtl="0">
              <a:spcBef>
                <a:spcPts val="6700"/>
              </a:spcBef>
              <a:spcAft>
                <a:spcPts val="0"/>
              </a:spcAft>
              <a:buSzPts val="5100"/>
              <a:buChar char="■"/>
              <a:defRPr sz="5100"/>
            </a:lvl3pPr>
            <a:lvl4pPr indent="-552450" lvl="3" marL="1828800" rtl="0">
              <a:spcBef>
                <a:spcPts val="6700"/>
              </a:spcBef>
              <a:spcAft>
                <a:spcPts val="0"/>
              </a:spcAft>
              <a:buSzPts val="5100"/>
              <a:buChar char="●"/>
              <a:defRPr sz="5100"/>
            </a:lvl4pPr>
            <a:lvl5pPr indent="-552450" lvl="4" marL="2286000" rtl="0">
              <a:spcBef>
                <a:spcPts val="6700"/>
              </a:spcBef>
              <a:spcAft>
                <a:spcPts val="0"/>
              </a:spcAft>
              <a:buSzPts val="5100"/>
              <a:buChar char="○"/>
              <a:defRPr sz="5100"/>
            </a:lvl5pPr>
            <a:lvl6pPr indent="-552450" lvl="5" marL="2743200" rtl="0">
              <a:spcBef>
                <a:spcPts val="6700"/>
              </a:spcBef>
              <a:spcAft>
                <a:spcPts val="0"/>
              </a:spcAft>
              <a:buSzPts val="5100"/>
              <a:buChar char="■"/>
              <a:defRPr sz="5100"/>
            </a:lvl6pPr>
            <a:lvl7pPr indent="-552450" lvl="6" marL="3200400" rtl="0">
              <a:spcBef>
                <a:spcPts val="6700"/>
              </a:spcBef>
              <a:spcAft>
                <a:spcPts val="0"/>
              </a:spcAft>
              <a:buSzPts val="5100"/>
              <a:buChar char="●"/>
              <a:defRPr sz="5100"/>
            </a:lvl7pPr>
            <a:lvl8pPr indent="-552450" lvl="7" marL="3657600" rtl="0">
              <a:spcBef>
                <a:spcPts val="6700"/>
              </a:spcBef>
              <a:spcAft>
                <a:spcPts val="0"/>
              </a:spcAft>
              <a:buSzPts val="5100"/>
              <a:buChar char="○"/>
              <a:defRPr sz="5100"/>
            </a:lvl8pPr>
            <a:lvl9pPr indent="-552450" lvl="8" marL="4114800" rtl="0">
              <a:spcBef>
                <a:spcPts val="6700"/>
              </a:spcBef>
              <a:spcAft>
                <a:spcPts val="6700"/>
              </a:spcAft>
              <a:buSzPts val="5100"/>
              <a:buChar char="■"/>
              <a:defRPr sz="5100"/>
            </a:lvl9pPr>
          </a:lstStyle>
          <a:p/>
        </p:txBody>
      </p:sp>
      <p:sp>
        <p:nvSpPr>
          <p:cNvPr id="76" name="Google Shape;76;p19"/>
          <p:cNvSpPr txBox="1"/>
          <p:nvPr>
            <p:ph idx="12" type="sldNum"/>
          </p:nvPr>
        </p:nvSpPr>
        <p:spPr>
          <a:xfrm>
            <a:off x="30500848" y="19896392"/>
            <a:ext cx="1975500" cy="1679700"/>
          </a:xfrm>
          <a:prstGeom prst="rect">
            <a:avLst/>
          </a:prstGeom>
        </p:spPr>
        <p:txBody>
          <a:bodyPr anchorCtr="0" anchor="ctr" bIns="380100" lIns="380100" spcFirstLastPara="1" rIns="380100" wrap="square" tIns="38010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1764900" y="1920640"/>
            <a:ext cx="22924500" cy="17454300"/>
          </a:xfrm>
          <a:prstGeom prst="rect">
            <a:avLst/>
          </a:prstGeom>
        </p:spPr>
        <p:txBody>
          <a:bodyPr anchorCtr="0" anchor="ctr" bIns="380100" lIns="380100" spcFirstLastPara="1" rIns="380100" wrap="square" tIns="3801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9800"/>
              <a:buNone/>
              <a:defRPr sz="19800"/>
            </a:lvl1pPr>
            <a:lvl2pPr lvl="1" rtl="0">
              <a:spcBef>
                <a:spcPts val="0"/>
              </a:spcBef>
              <a:spcAft>
                <a:spcPts val="0"/>
              </a:spcAft>
              <a:buSzPts val="19800"/>
              <a:buNone/>
              <a:defRPr sz="19800"/>
            </a:lvl2pPr>
            <a:lvl3pPr lvl="2" rtl="0">
              <a:spcBef>
                <a:spcPts val="0"/>
              </a:spcBef>
              <a:spcAft>
                <a:spcPts val="0"/>
              </a:spcAft>
              <a:buSzPts val="19800"/>
              <a:buNone/>
              <a:defRPr sz="19800"/>
            </a:lvl3pPr>
            <a:lvl4pPr lvl="3" rtl="0">
              <a:spcBef>
                <a:spcPts val="0"/>
              </a:spcBef>
              <a:spcAft>
                <a:spcPts val="0"/>
              </a:spcAft>
              <a:buSzPts val="19800"/>
              <a:buNone/>
              <a:defRPr sz="19800"/>
            </a:lvl4pPr>
            <a:lvl5pPr lvl="4" rtl="0">
              <a:spcBef>
                <a:spcPts val="0"/>
              </a:spcBef>
              <a:spcAft>
                <a:spcPts val="0"/>
              </a:spcAft>
              <a:buSzPts val="19800"/>
              <a:buNone/>
              <a:defRPr sz="19800"/>
            </a:lvl5pPr>
            <a:lvl6pPr lvl="5" rtl="0">
              <a:spcBef>
                <a:spcPts val="0"/>
              </a:spcBef>
              <a:spcAft>
                <a:spcPts val="0"/>
              </a:spcAft>
              <a:buSzPts val="19800"/>
              <a:buNone/>
              <a:defRPr sz="19800"/>
            </a:lvl6pPr>
            <a:lvl7pPr lvl="6" rtl="0">
              <a:spcBef>
                <a:spcPts val="0"/>
              </a:spcBef>
              <a:spcAft>
                <a:spcPts val="0"/>
              </a:spcAft>
              <a:buSzPts val="19800"/>
              <a:buNone/>
              <a:defRPr sz="19800"/>
            </a:lvl7pPr>
            <a:lvl8pPr lvl="7" rtl="0">
              <a:spcBef>
                <a:spcPts val="0"/>
              </a:spcBef>
              <a:spcAft>
                <a:spcPts val="0"/>
              </a:spcAft>
              <a:buSzPts val="19800"/>
              <a:buNone/>
              <a:defRPr sz="19800"/>
            </a:lvl8pPr>
            <a:lvl9pPr lvl="8" rtl="0">
              <a:spcBef>
                <a:spcPts val="0"/>
              </a:spcBef>
              <a:spcAft>
                <a:spcPts val="0"/>
              </a:spcAft>
              <a:buSzPts val="19800"/>
              <a:buNone/>
              <a:defRPr sz="19800"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30500848" y="19896392"/>
            <a:ext cx="1975500" cy="1679700"/>
          </a:xfrm>
          <a:prstGeom prst="rect">
            <a:avLst/>
          </a:prstGeom>
        </p:spPr>
        <p:txBody>
          <a:bodyPr anchorCtr="0" anchor="ctr" bIns="380100" lIns="380100" spcFirstLastPara="1" rIns="380100" wrap="square" tIns="38010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16459200" y="-533"/>
            <a:ext cx="16459200" cy="2194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380100" lIns="380100" spcFirstLastPara="1" rIns="380100" wrap="square" tIns="380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1"/>
          <p:cNvSpPr txBox="1"/>
          <p:nvPr>
            <p:ph type="title"/>
          </p:nvPr>
        </p:nvSpPr>
        <p:spPr>
          <a:xfrm>
            <a:off x="955800" y="5261547"/>
            <a:ext cx="14562300" cy="6324300"/>
          </a:xfrm>
          <a:prstGeom prst="rect">
            <a:avLst/>
          </a:prstGeom>
        </p:spPr>
        <p:txBody>
          <a:bodyPr anchorCtr="0" anchor="b" bIns="380100" lIns="380100" spcFirstLastPara="1" rIns="380100" wrap="square" tIns="3801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7500"/>
              <a:buNone/>
              <a:defRPr sz="17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7500"/>
              <a:buNone/>
              <a:defRPr sz="17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7500"/>
              <a:buNone/>
              <a:defRPr sz="17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7500"/>
              <a:buNone/>
              <a:defRPr sz="17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7500"/>
              <a:buNone/>
              <a:defRPr sz="17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7500"/>
              <a:buNone/>
              <a:defRPr sz="17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7500"/>
              <a:buNone/>
              <a:defRPr sz="17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7500"/>
              <a:buNone/>
              <a:defRPr sz="17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7500"/>
              <a:buNone/>
              <a:defRPr sz="17500"/>
            </a:lvl9pPr>
          </a:lstStyle>
          <a:p/>
        </p:txBody>
      </p:sp>
      <p:sp>
        <p:nvSpPr>
          <p:cNvPr id="83" name="Google Shape;83;p21"/>
          <p:cNvSpPr txBox="1"/>
          <p:nvPr>
            <p:ph idx="1" type="subTitle"/>
          </p:nvPr>
        </p:nvSpPr>
        <p:spPr>
          <a:xfrm>
            <a:off x="955800" y="11959787"/>
            <a:ext cx="14562300" cy="5269500"/>
          </a:xfrm>
          <a:prstGeom prst="rect">
            <a:avLst/>
          </a:prstGeom>
        </p:spPr>
        <p:txBody>
          <a:bodyPr anchorCtr="0" anchor="t" bIns="380100" lIns="380100" spcFirstLastPara="1" rIns="380100" wrap="square" tIns="3801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700"/>
              <a:buNone/>
              <a:defRPr sz="87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700"/>
              <a:buNone/>
              <a:defRPr sz="87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700"/>
              <a:buNone/>
              <a:defRPr sz="87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700"/>
              <a:buNone/>
              <a:defRPr sz="87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700"/>
              <a:buNone/>
              <a:defRPr sz="87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700"/>
              <a:buNone/>
              <a:defRPr sz="87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700"/>
              <a:buNone/>
              <a:defRPr sz="87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700"/>
              <a:buNone/>
              <a:defRPr sz="87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700"/>
              <a:buNone/>
              <a:defRPr sz="8700"/>
            </a:lvl9pPr>
          </a:lstStyle>
          <a:p/>
        </p:txBody>
      </p:sp>
      <p:sp>
        <p:nvSpPr>
          <p:cNvPr id="84" name="Google Shape;84;p21"/>
          <p:cNvSpPr txBox="1"/>
          <p:nvPr>
            <p:ph idx="2" type="body"/>
          </p:nvPr>
        </p:nvSpPr>
        <p:spPr>
          <a:xfrm>
            <a:off x="17782200" y="3089387"/>
            <a:ext cx="13813200" cy="15765300"/>
          </a:xfrm>
          <a:prstGeom prst="rect">
            <a:avLst/>
          </a:prstGeom>
        </p:spPr>
        <p:txBody>
          <a:bodyPr anchorCtr="0" anchor="ctr" bIns="380100" lIns="380100" spcFirstLastPara="1" rIns="380100" wrap="square" tIns="380100">
            <a:noAutofit/>
          </a:bodyPr>
          <a:lstStyle>
            <a:lvl1pPr indent="-698500" lvl="0" marL="457200" rtl="0">
              <a:spcBef>
                <a:spcPts val="0"/>
              </a:spcBef>
              <a:spcAft>
                <a:spcPts val="0"/>
              </a:spcAft>
              <a:buSzPts val="7400"/>
              <a:buChar char="●"/>
              <a:defRPr/>
            </a:lvl1pPr>
            <a:lvl2pPr indent="-590550" lvl="1" marL="914400" rtl="0">
              <a:spcBef>
                <a:spcPts val="6700"/>
              </a:spcBef>
              <a:spcAft>
                <a:spcPts val="0"/>
              </a:spcAft>
              <a:buSzPts val="5700"/>
              <a:buChar char="○"/>
              <a:defRPr/>
            </a:lvl2pPr>
            <a:lvl3pPr indent="-590550" lvl="2" marL="1371600" rtl="0">
              <a:spcBef>
                <a:spcPts val="6700"/>
              </a:spcBef>
              <a:spcAft>
                <a:spcPts val="0"/>
              </a:spcAft>
              <a:buSzPts val="5700"/>
              <a:buChar char="■"/>
              <a:defRPr/>
            </a:lvl3pPr>
            <a:lvl4pPr indent="-590550" lvl="3" marL="1828800" rtl="0">
              <a:spcBef>
                <a:spcPts val="6700"/>
              </a:spcBef>
              <a:spcAft>
                <a:spcPts val="0"/>
              </a:spcAft>
              <a:buSzPts val="5700"/>
              <a:buChar char="●"/>
              <a:defRPr/>
            </a:lvl4pPr>
            <a:lvl5pPr indent="-590550" lvl="4" marL="2286000" rtl="0">
              <a:spcBef>
                <a:spcPts val="6700"/>
              </a:spcBef>
              <a:spcAft>
                <a:spcPts val="0"/>
              </a:spcAft>
              <a:buSzPts val="5700"/>
              <a:buChar char="○"/>
              <a:defRPr/>
            </a:lvl5pPr>
            <a:lvl6pPr indent="-590550" lvl="5" marL="2743200" rtl="0">
              <a:spcBef>
                <a:spcPts val="6700"/>
              </a:spcBef>
              <a:spcAft>
                <a:spcPts val="0"/>
              </a:spcAft>
              <a:buSzPts val="5700"/>
              <a:buChar char="■"/>
              <a:defRPr/>
            </a:lvl6pPr>
            <a:lvl7pPr indent="-590550" lvl="6" marL="3200400" rtl="0">
              <a:spcBef>
                <a:spcPts val="6700"/>
              </a:spcBef>
              <a:spcAft>
                <a:spcPts val="0"/>
              </a:spcAft>
              <a:buSzPts val="5700"/>
              <a:buChar char="●"/>
              <a:defRPr/>
            </a:lvl7pPr>
            <a:lvl8pPr indent="-590550" lvl="7" marL="3657600" rtl="0">
              <a:spcBef>
                <a:spcPts val="6700"/>
              </a:spcBef>
              <a:spcAft>
                <a:spcPts val="0"/>
              </a:spcAft>
              <a:buSzPts val="5700"/>
              <a:buChar char="○"/>
              <a:defRPr/>
            </a:lvl8pPr>
            <a:lvl9pPr indent="-590550" lvl="8" marL="4114800" rtl="0">
              <a:spcBef>
                <a:spcPts val="6700"/>
              </a:spcBef>
              <a:spcAft>
                <a:spcPts val="6700"/>
              </a:spcAft>
              <a:buSzPts val="5700"/>
              <a:buChar char="■"/>
              <a:defRPr/>
            </a:lvl9pPr>
          </a:lstStyle>
          <a:p/>
        </p:txBody>
      </p:sp>
      <p:sp>
        <p:nvSpPr>
          <p:cNvPr id="85" name="Google Shape;85;p21"/>
          <p:cNvSpPr txBox="1"/>
          <p:nvPr>
            <p:ph idx="12" type="sldNum"/>
          </p:nvPr>
        </p:nvSpPr>
        <p:spPr>
          <a:xfrm>
            <a:off x="30500848" y="19896392"/>
            <a:ext cx="1975500" cy="1679700"/>
          </a:xfrm>
          <a:prstGeom prst="rect">
            <a:avLst/>
          </a:prstGeom>
        </p:spPr>
        <p:txBody>
          <a:bodyPr anchorCtr="0" anchor="ctr" bIns="380100" lIns="380100" spcFirstLastPara="1" rIns="380100" wrap="square" tIns="38010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1122120" y="9176960"/>
            <a:ext cx="30674100" cy="3591600"/>
          </a:xfrm>
          <a:prstGeom prst="rect">
            <a:avLst/>
          </a:prstGeom>
        </p:spPr>
        <p:txBody>
          <a:bodyPr anchorCtr="0" anchor="ctr" bIns="373825" lIns="373825" spcFirstLastPara="1" rIns="373825" wrap="square" tIns="3738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700"/>
              <a:buNone/>
              <a:defRPr sz="14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700"/>
              <a:buNone/>
              <a:defRPr sz="14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700"/>
              <a:buNone/>
              <a:defRPr sz="14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700"/>
              <a:buNone/>
              <a:defRPr sz="14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700"/>
              <a:buNone/>
              <a:defRPr sz="14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700"/>
              <a:buNone/>
              <a:defRPr sz="14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700"/>
              <a:buNone/>
              <a:defRPr sz="14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700"/>
              <a:buNone/>
              <a:defRPr sz="14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700"/>
              <a:buNone/>
              <a:defRPr sz="147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30500848" y="19896392"/>
            <a:ext cx="1975200" cy="1679400"/>
          </a:xfrm>
          <a:prstGeom prst="rect">
            <a:avLst/>
          </a:prstGeom>
        </p:spPr>
        <p:txBody>
          <a:bodyPr anchorCtr="0" anchor="ctr" bIns="373825" lIns="373825" spcFirstLastPara="1" rIns="373825" wrap="square" tIns="3738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/>
          <p:nvPr>
            <p:ph idx="1" type="body"/>
          </p:nvPr>
        </p:nvSpPr>
        <p:spPr>
          <a:xfrm>
            <a:off x="1122120" y="18050453"/>
            <a:ext cx="21596100" cy="2581800"/>
          </a:xfrm>
          <a:prstGeom prst="rect">
            <a:avLst/>
          </a:prstGeom>
        </p:spPr>
        <p:txBody>
          <a:bodyPr anchorCtr="0" anchor="ctr" bIns="380100" lIns="380100" spcFirstLastPara="1" rIns="380100" wrap="square" tIns="380100">
            <a:no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400"/>
              <a:buNone/>
              <a:defRPr/>
            </a:lvl1pPr>
          </a:lstStyle>
          <a:p/>
        </p:txBody>
      </p:sp>
      <p:sp>
        <p:nvSpPr>
          <p:cNvPr id="88" name="Google Shape;88;p22"/>
          <p:cNvSpPr txBox="1"/>
          <p:nvPr>
            <p:ph idx="12" type="sldNum"/>
          </p:nvPr>
        </p:nvSpPr>
        <p:spPr>
          <a:xfrm>
            <a:off x="30500848" y="19896392"/>
            <a:ext cx="1975500" cy="1679700"/>
          </a:xfrm>
          <a:prstGeom prst="rect">
            <a:avLst/>
          </a:prstGeom>
        </p:spPr>
        <p:txBody>
          <a:bodyPr anchorCtr="0" anchor="ctr" bIns="380100" lIns="380100" spcFirstLastPara="1" rIns="380100" wrap="square" tIns="38010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/>
          <p:nvPr>
            <p:ph hasCustomPrompt="1" type="title"/>
          </p:nvPr>
        </p:nvSpPr>
        <p:spPr>
          <a:xfrm>
            <a:off x="1122120" y="4719467"/>
            <a:ext cx="30673800" cy="8377500"/>
          </a:xfrm>
          <a:prstGeom prst="rect">
            <a:avLst/>
          </a:prstGeom>
        </p:spPr>
        <p:txBody>
          <a:bodyPr anchorCtr="0" anchor="b" bIns="380100" lIns="380100" spcFirstLastPara="1" rIns="380100" wrap="square" tIns="3801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9700"/>
              <a:buNone/>
              <a:defRPr sz="497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9700"/>
              <a:buNone/>
              <a:defRPr sz="497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9700"/>
              <a:buNone/>
              <a:defRPr sz="497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9700"/>
              <a:buNone/>
              <a:defRPr sz="497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9700"/>
              <a:buNone/>
              <a:defRPr sz="497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9700"/>
              <a:buNone/>
              <a:defRPr sz="497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9700"/>
              <a:buNone/>
              <a:defRPr sz="497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9700"/>
              <a:buNone/>
              <a:defRPr sz="497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9700"/>
              <a:buNone/>
              <a:defRPr sz="49700"/>
            </a:lvl9pPr>
          </a:lstStyle>
          <a:p>
            <a:r>
              <a:t>xx%</a:t>
            </a:r>
          </a:p>
        </p:txBody>
      </p:sp>
      <p:sp>
        <p:nvSpPr>
          <p:cNvPr id="91" name="Google Shape;91;p23"/>
          <p:cNvSpPr txBox="1"/>
          <p:nvPr>
            <p:ph idx="1" type="body"/>
          </p:nvPr>
        </p:nvSpPr>
        <p:spPr>
          <a:xfrm>
            <a:off x="1122120" y="13449493"/>
            <a:ext cx="30673800" cy="5550000"/>
          </a:xfrm>
          <a:prstGeom prst="rect">
            <a:avLst/>
          </a:prstGeom>
        </p:spPr>
        <p:txBody>
          <a:bodyPr anchorCtr="0" anchor="t" bIns="380100" lIns="380100" spcFirstLastPara="1" rIns="380100" wrap="square" tIns="380100">
            <a:noAutofit/>
          </a:bodyPr>
          <a:lstStyle>
            <a:lvl1pPr indent="-698500" lvl="0" marL="457200" rtl="0" algn="ctr">
              <a:spcBef>
                <a:spcPts val="0"/>
              </a:spcBef>
              <a:spcAft>
                <a:spcPts val="0"/>
              </a:spcAft>
              <a:buSzPts val="7400"/>
              <a:buChar char="●"/>
              <a:defRPr/>
            </a:lvl1pPr>
            <a:lvl2pPr indent="-590550" lvl="1" marL="914400" rtl="0" algn="ctr">
              <a:spcBef>
                <a:spcPts val="6700"/>
              </a:spcBef>
              <a:spcAft>
                <a:spcPts val="0"/>
              </a:spcAft>
              <a:buSzPts val="5700"/>
              <a:buChar char="○"/>
              <a:defRPr/>
            </a:lvl2pPr>
            <a:lvl3pPr indent="-590550" lvl="2" marL="1371600" rtl="0" algn="ctr">
              <a:spcBef>
                <a:spcPts val="6700"/>
              </a:spcBef>
              <a:spcAft>
                <a:spcPts val="0"/>
              </a:spcAft>
              <a:buSzPts val="5700"/>
              <a:buChar char="■"/>
              <a:defRPr/>
            </a:lvl3pPr>
            <a:lvl4pPr indent="-590550" lvl="3" marL="1828800" rtl="0" algn="ctr">
              <a:spcBef>
                <a:spcPts val="6700"/>
              </a:spcBef>
              <a:spcAft>
                <a:spcPts val="0"/>
              </a:spcAft>
              <a:buSzPts val="5700"/>
              <a:buChar char="●"/>
              <a:defRPr/>
            </a:lvl4pPr>
            <a:lvl5pPr indent="-590550" lvl="4" marL="2286000" rtl="0" algn="ctr">
              <a:spcBef>
                <a:spcPts val="6700"/>
              </a:spcBef>
              <a:spcAft>
                <a:spcPts val="0"/>
              </a:spcAft>
              <a:buSzPts val="5700"/>
              <a:buChar char="○"/>
              <a:defRPr/>
            </a:lvl5pPr>
            <a:lvl6pPr indent="-590550" lvl="5" marL="2743200" rtl="0" algn="ctr">
              <a:spcBef>
                <a:spcPts val="6700"/>
              </a:spcBef>
              <a:spcAft>
                <a:spcPts val="0"/>
              </a:spcAft>
              <a:buSzPts val="5700"/>
              <a:buChar char="■"/>
              <a:defRPr/>
            </a:lvl6pPr>
            <a:lvl7pPr indent="-590550" lvl="6" marL="3200400" rtl="0" algn="ctr">
              <a:spcBef>
                <a:spcPts val="6700"/>
              </a:spcBef>
              <a:spcAft>
                <a:spcPts val="0"/>
              </a:spcAft>
              <a:buSzPts val="5700"/>
              <a:buChar char="●"/>
              <a:defRPr/>
            </a:lvl7pPr>
            <a:lvl8pPr indent="-590550" lvl="7" marL="3657600" rtl="0" algn="ctr">
              <a:spcBef>
                <a:spcPts val="6700"/>
              </a:spcBef>
              <a:spcAft>
                <a:spcPts val="0"/>
              </a:spcAft>
              <a:buSzPts val="5700"/>
              <a:buChar char="○"/>
              <a:defRPr/>
            </a:lvl8pPr>
            <a:lvl9pPr indent="-590550" lvl="8" marL="4114800" rtl="0" algn="ctr">
              <a:spcBef>
                <a:spcPts val="6700"/>
              </a:spcBef>
              <a:spcAft>
                <a:spcPts val="6700"/>
              </a:spcAft>
              <a:buSzPts val="5700"/>
              <a:buChar char="■"/>
              <a:defRPr/>
            </a:lvl9pPr>
          </a:lstStyle>
          <a:p/>
        </p:txBody>
      </p:sp>
      <p:sp>
        <p:nvSpPr>
          <p:cNvPr id="92" name="Google Shape;92;p23"/>
          <p:cNvSpPr txBox="1"/>
          <p:nvPr>
            <p:ph idx="12" type="sldNum"/>
          </p:nvPr>
        </p:nvSpPr>
        <p:spPr>
          <a:xfrm>
            <a:off x="30500848" y="19896392"/>
            <a:ext cx="1975500" cy="1679700"/>
          </a:xfrm>
          <a:prstGeom prst="rect">
            <a:avLst/>
          </a:prstGeom>
        </p:spPr>
        <p:txBody>
          <a:bodyPr anchorCtr="0" anchor="ctr" bIns="380100" lIns="380100" spcFirstLastPara="1" rIns="380100" wrap="square" tIns="38010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/>
          <p:nvPr>
            <p:ph idx="12" type="sldNum"/>
          </p:nvPr>
        </p:nvSpPr>
        <p:spPr>
          <a:xfrm>
            <a:off x="30500848" y="19896392"/>
            <a:ext cx="1975500" cy="1679700"/>
          </a:xfrm>
          <a:prstGeom prst="rect">
            <a:avLst/>
          </a:prstGeom>
        </p:spPr>
        <p:txBody>
          <a:bodyPr anchorCtr="0" anchor="ctr" bIns="380100" lIns="380100" spcFirstLastPara="1" rIns="380100" wrap="square" tIns="38010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1122120" y="1898773"/>
            <a:ext cx="30674100" cy="2443500"/>
          </a:xfrm>
          <a:prstGeom prst="rect">
            <a:avLst/>
          </a:prstGeom>
        </p:spPr>
        <p:txBody>
          <a:bodyPr anchorCtr="0" anchor="t" bIns="373825" lIns="373825" spcFirstLastPara="1" rIns="373825" wrap="square" tIns="3738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1122120" y="4917227"/>
            <a:ext cx="30674100" cy="14576700"/>
          </a:xfrm>
          <a:prstGeom prst="rect">
            <a:avLst/>
          </a:prstGeom>
        </p:spPr>
        <p:txBody>
          <a:bodyPr anchorCtr="0" anchor="t" bIns="373825" lIns="373825" spcFirstLastPara="1" rIns="373825" wrap="square" tIns="373825">
            <a:normAutofit/>
          </a:bodyPr>
          <a:lstStyle>
            <a:lvl1pPr indent="-698500" lvl="0" marL="457200">
              <a:spcBef>
                <a:spcPts val="0"/>
              </a:spcBef>
              <a:spcAft>
                <a:spcPts val="0"/>
              </a:spcAft>
              <a:buSzPts val="7400"/>
              <a:buChar char="●"/>
              <a:defRPr/>
            </a:lvl1pPr>
            <a:lvl2pPr indent="-590550" lvl="1" marL="914400">
              <a:spcBef>
                <a:spcPts val="0"/>
              </a:spcBef>
              <a:spcAft>
                <a:spcPts val="0"/>
              </a:spcAft>
              <a:buSzPts val="5700"/>
              <a:buChar char="○"/>
              <a:defRPr/>
            </a:lvl2pPr>
            <a:lvl3pPr indent="-590550" lvl="2" marL="1371600">
              <a:spcBef>
                <a:spcPts val="0"/>
              </a:spcBef>
              <a:spcAft>
                <a:spcPts val="0"/>
              </a:spcAft>
              <a:buSzPts val="5700"/>
              <a:buChar char="■"/>
              <a:defRPr/>
            </a:lvl3pPr>
            <a:lvl4pPr indent="-590550" lvl="3" marL="1828800">
              <a:spcBef>
                <a:spcPts val="0"/>
              </a:spcBef>
              <a:spcAft>
                <a:spcPts val="0"/>
              </a:spcAft>
              <a:buSzPts val="5700"/>
              <a:buChar char="●"/>
              <a:defRPr/>
            </a:lvl4pPr>
            <a:lvl5pPr indent="-590550" lvl="4" marL="2286000">
              <a:spcBef>
                <a:spcPts val="0"/>
              </a:spcBef>
              <a:spcAft>
                <a:spcPts val="0"/>
              </a:spcAft>
              <a:buSzPts val="5700"/>
              <a:buChar char="○"/>
              <a:defRPr/>
            </a:lvl5pPr>
            <a:lvl6pPr indent="-590550" lvl="5" marL="2743200">
              <a:spcBef>
                <a:spcPts val="0"/>
              </a:spcBef>
              <a:spcAft>
                <a:spcPts val="0"/>
              </a:spcAft>
              <a:buSzPts val="5700"/>
              <a:buChar char="■"/>
              <a:defRPr/>
            </a:lvl6pPr>
            <a:lvl7pPr indent="-590550" lvl="6" marL="3200400">
              <a:spcBef>
                <a:spcPts val="0"/>
              </a:spcBef>
              <a:spcAft>
                <a:spcPts val="0"/>
              </a:spcAft>
              <a:buSzPts val="5700"/>
              <a:buChar char="●"/>
              <a:defRPr/>
            </a:lvl7pPr>
            <a:lvl8pPr indent="-590550" lvl="7" marL="3657600">
              <a:spcBef>
                <a:spcPts val="0"/>
              </a:spcBef>
              <a:spcAft>
                <a:spcPts val="0"/>
              </a:spcAft>
              <a:buSzPts val="5700"/>
              <a:buChar char="○"/>
              <a:defRPr/>
            </a:lvl8pPr>
            <a:lvl9pPr indent="-590550" lvl="8" marL="4114800">
              <a:spcBef>
                <a:spcPts val="0"/>
              </a:spcBef>
              <a:spcAft>
                <a:spcPts val="0"/>
              </a:spcAft>
              <a:buSzPts val="57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30500848" y="19896392"/>
            <a:ext cx="1975200" cy="1679400"/>
          </a:xfrm>
          <a:prstGeom prst="rect">
            <a:avLst/>
          </a:prstGeom>
        </p:spPr>
        <p:txBody>
          <a:bodyPr anchorCtr="0" anchor="ctr" bIns="373825" lIns="373825" spcFirstLastPara="1" rIns="373825" wrap="square" tIns="3738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1122120" y="1898773"/>
            <a:ext cx="30674100" cy="2443500"/>
          </a:xfrm>
          <a:prstGeom prst="rect">
            <a:avLst/>
          </a:prstGeom>
        </p:spPr>
        <p:txBody>
          <a:bodyPr anchorCtr="0" anchor="t" bIns="373825" lIns="373825" spcFirstLastPara="1" rIns="373825" wrap="square" tIns="3738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1122120" y="4917227"/>
            <a:ext cx="14399700" cy="14576700"/>
          </a:xfrm>
          <a:prstGeom prst="rect">
            <a:avLst/>
          </a:prstGeom>
        </p:spPr>
        <p:txBody>
          <a:bodyPr anchorCtr="0" anchor="t" bIns="373825" lIns="373825" spcFirstLastPara="1" rIns="373825" wrap="square" tIns="373825">
            <a:normAutofit/>
          </a:bodyPr>
          <a:lstStyle>
            <a:lvl1pPr indent="-590550" lvl="0" marL="457200">
              <a:spcBef>
                <a:spcPts val="0"/>
              </a:spcBef>
              <a:spcAft>
                <a:spcPts val="0"/>
              </a:spcAft>
              <a:buSzPts val="5700"/>
              <a:buChar char="●"/>
              <a:defRPr sz="5700"/>
            </a:lvl1pPr>
            <a:lvl2pPr indent="-539750" lvl="1" marL="914400">
              <a:spcBef>
                <a:spcPts val="0"/>
              </a:spcBef>
              <a:spcAft>
                <a:spcPts val="0"/>
              </a:spcAft>
              <a:buSzPts val="4900"/>
              <a:buChar char="○"/>
              <a:defRPr sz="4900"/>
            </a:lvl2pPr>
            <a:lvl3pPr indent="-539750" lvl="2" marL="1371600">
              <a:spcBef>
                <a:spcPts val="0"/>
              </a:spcBef>
              <a:spcAft>
                <a:spcPts val="0"/>
              </a:spcAft>
              <a:buSzPts val="4900"/>
              <a:buChar char="■"/>
              <a:defRPr sz="4900"/>
            </a:lvl3pPr>
            <a:lvl4pPr indent="-539750" lvl="3" marL="1828800">
              <a:spcBef>
                <a:spcPts val="0"/>
              </a:spcBef>
              <a:spcAft>
                <a:spcPts val="0"/>
              </a:spcAft>
              <a:buSzPts val="4900"/>
              <a:buChar char="●"/>
              <a:defRPr sz="4900"/>
            </a:lvl4pPr>
            <a:lvl5pPr indent="-539750" lvl="4" marL="2286000">
              <a:spcBef>
                <a:spcPts val="0"/>
              </a:spcBef>
              <a:spcAft>
                <a:spcPts val="0"/>
              </a:spcAft>
              <a:buSzPts val="4900"/>
              <a:buChar char="○"/>
              <a:defRPr sz="4900"/>
            </a:lvl5pPr>
            <a:lvl6pPr indent="-539750" lvl="5" marL="2743200">
              <a:spcBef>
                <a:spcPts val="0"/>
              </a:spcBef>
              <a:spcAft>
                <a:spcPts val="0"/>
              </a:spcAft>
              <a:buSzPts val="4900"/>
              <a:buChar char="■"/>
              <a:defRPr sz="4900"/>
            </a:lvl6pPr>
            <a:lvl7pPr indent="-539750" lvl="6" marL="3200400">
              <a:spcBef>
                <a:spcPts val="0"/>
              </a:spcBef>
              <a:spcAft>
                <a:spcPts val="0"/>
              </a:spcAft>
              <a:buSzPts val="4900"/>
              <a:buChar char="●"/>
              <a:defRPr sz="4900"/>
            </a:lvl7pPr>
            <a:lvl8pPr indent="-539750" lvl="7" marL="3657600">
              <a:spcBef>
                <a:spcPts val="0"/>
              </a:spcBef>
              <a:spcAft>
                <a:spcPts val="0"/>
              </a:spcAft>
              <a:buSzPts val="4900"/>
              <a:buChar char="○"/>
              <a:defRPr sz="4900"/>
            </a:lvl8pPr>
            <a:lvl9pPr indent="-539750" lvl="8" marL="4114800">
              <a:spcBef>
                <a:spcPts val="0"/>
              </a:spcBef>
              <a:spcAft>
                <a:spcPts val="0"/>
              </a:spcAft>
              <a:buSzPts val="4900"/>
              <a:buChar char="■"/>
              <a:defRPr sz="49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17396640" y="4917227"/>
            <a:ext cx="14399700" cy="14576700"/>
          </a:xfrm>
          <a:prstGeom prst="rect">
            <a:avLst/>
          </a:prstGeom>
        </p:spPr>
        <p:txBody>
          <a:bodyPr anchorCtr="0" anchor="t" bIns="373825" lIns="373825" spcFirstLastPara="1" rIns="373825" wrap="square" tIns="373825">
            <a:normAutofit/>
          </a:bodyPr>
          <a:lstStyle>
            <a:lvl1pPr indent="-590550" lvl="0" marL="457200">
              <a:spcBef>
                <a:spcPts val="0"/>
              </a:spcBef>
              <a:spcAft>
                <a:spcPts val="0"/>
              </a:spcAft>
              <a:buSzPts val="5700"/>
              <a:buChar char="●"/>
              <a:defRPr sz="5700"/>
            </a:lvl1pPr>
            <a:lvl2pPr indent="-539750" lvl="1" marL="914400">
              <a:spcBef>
                <a:spcPts val="0"/>
              </a:spcBef>
              <a:spcAft>
                <a:spcPts val="0"/>
              </a:spcAft>
              <a:buSzPts val="4900"/>
              <a:buChar char="○"/>
              <a:defRPr sz="4900"/>
            </a:lvl2pPr>
            <a:lvl3pPr indent="-539750" lvl="2" marL="1371600">
              <a:spcBef>
                <a:spcPts val="0"/>
              </a:spcBef>
              <a:spcAft>
                <a:spcPts val="0"/>
              </a:spcAft>
              <a:buSzPts val="4900"/>
              <a:buChar char="■"/>
              <a:defRPr sz="4900"/>
            </a:lvl3pPr>
            <a:lvl4pPr indent="-539750" lvl="3" marL="1828800">
              <a:spcBef>
                <a:spcPts val="0"/>
              </a:spcBef>
              <a:spcAft>
                <a:spcPts val="0"/>
              </a:spcAft>
              <a:buSzPts val="4900"/>
              <a:buChar char="●"/>
              <a:defRPr sz="4900"/>
            </a:lvl4pPr>
            <a:lvl5pPr indent="-539750" lvl="4" marL="2286000">
              <a:spcBef>
                <a:spcPts val="0"/>
              </a:spcBef>
              <a:spcAft>
                <a:spcPts val="0"/>
              </a:spcAft>
              <a:buSzPts val="4900"/>
              <a:buChar char="○"/>
              <a:defRPr sz="4900"/>
            </a:lvl5pPr>
            <a:lvl6pPr indent="-539750" lvl="5" marL="2743200">
              <a:spcBef>
                <a:spcPts val="0"/>
              </a:spcBef>
              <a:spcAft>
                <a:spcPts val="0"/>
              </a:spcAft>
              <a:buSzPts val="4900"/>
              <a:buChar char="■"/>
              <a:defRPr sz="4900"/>
            </a:lvl6pPr>
            <a:lvl7pPr indent="-539750" lvl="6" marL="3200400">
              <a:spcBef>
                <a:spcPts val="0"/>
              </a:spcBef>
              <a:spcAft>
                <a:spcPts val="0"/>
              </a:spcAft>
              <a:buSzPts val="4900"/>
              <a:buChar char="●"/>
              <a:defRPr sz="4900"/>
            </a:lvl7pPr>
            <a:lvl8pPr indent="-539750" lvl="7" marL="3657600">
              <a:spcBef>
                <a:spcPts val="0"/>
              </a:spcBef>
              <a:spcAft>
                <a:spcPts val="0"/>
              </a:spcAft>
              <a:buSzPts val="4900"/>
              <a:buChar char="○"/>
              <a:defRPr sz="4900"/>
            </a:lvl8pPr>
            <a:lvl9pPr indent="-539750" lvl="8" marL="4114800">
              <a:spcBef>
                <a:spcPts val="0"/>
              </a:spcBef>
              <a:spcAft>
                <a:spcPts val="0"/>
              </a:spcAft>
              <a:buSzPts val="4900"/>
              <a:buChar char="■"/>
              <a:defRPr sz="49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30500848" y="19896392"/>
            <a:ext cx="1975200" cy="1679400"/>
          </a:xfrm>
          <a:prstGeom prst="rect">
            <a:avLst/>
          </a:prstGeom>
        </p:spPr>
        <p:txBody>
          <a:bodyPr anchorCtr="0" anchor="ctr" bIns="373825" lIns="373825" spcFirstLastPara="1" rIns="373825" wrap="square" tIns="3738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1122120" y="1898773"/>
            <a:ext cx="30674100" cy="2443500"/>
          </a:xfrm>
          <a:prstGeom prst="rect">
            <a:avLst/>
          </a:prstGeom>
        </p:spPr>
        <p:txBody>
          <a:bodyPr anchorCtr="0" anchor="t" bIns="373825" lIns="373825" spcFirstLastPara="1" rIns="373825" wrap="square" tIns="3738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30500848" y="19896392"/>
            <a:ext cx="1975200" cy="1679400"/>
          </a:xfrm>
          <a:prstGeom prst="rect">
            <a:avLst/>
          </a:prstGeom>
        </p:spPr>
        <p:txBody>
          <a:bodyPr anchorCtr="0" anchor="ctr" bIns="373825" lIns="373825" spcFirstLastPara="1" rIns="373825" wrap="square" tIns="3738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1122120" y="2370560"/>
            <a:ext cx="10108800" cy="3224400"/>
          </a:xfrm>
          <a:prstGeom prst="rect">
            <a:avLst/>
          </a:prstGeom>
        </p:spPr>
        <p:txBody>
          <a:bodyPr anchorCtr="0" anchor="b" bIns="373825" lIns="373825" spcFirstLastPara="1" rIns="373825" wrap="square" tIns="3738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1pPr>
            <a:lvl2pPr lvl="1"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2pPr>
            <a:lvl3pPr lvl="2"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3pPr>
            <a:lvl4pPr lvl="3"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4pPr>
            <a:lvl5pPr lvl="4"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5pPr>
            <a:lvl6pPr lvl="5"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6pPr>
            <a:lvl7pPr lvl="6"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7pPr>
            <a:lvl8pPr lvl="7"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8pPr>
            <a:lvl9pPr lvl="8"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1122120" y="5928960"/>
            <a:ext cx="10108800" cy="13565400"/>
          </a:xfrm>
          <a:prstGeom prst="rect">
            <a:avLst/>
          </a:prstGeom>
        </p:spPr>
        <p:txBody>
          <a:bodyPr anchorCtr="0" anchor="t" bIns="373825" lIns="373825" spcFirstLastPara="1" rIns="373825" wrap="square" tIns="373825">
            <a:normAutofit/>
          </a:bodyPr>
          <a:lstStyle>
            <a:lvl1pPr indent="-539750" lvl="0" marL="457200">
              <a:spcBef>
                <a:spcPts val="0"/>
              </a:spcBef>
              <a:spcAft>
                <a:spcPts val="0"/>
              </a:spcAft>
              <a:buSzPts val="4900"/>
              <a:buChar char="●"/>
              <a:defRPr sz="4900"/>
            </a:lvl1pPr>
            <a:lvl2pPr indent="-539750" lvl="1" marL="914400">
              <a:spcBef>
                <a:spcPts val="0"/>
              </a:spcBef>
              <a:spcAft>
                <a:spcPts val="0"/>
              </a:spcAft>
              <a:buSzPts val="4900"/>
              <a:buChar char="○"/>
              <a:defRPr sz="4900"/>
            </a:lvl2pPr>
            <a:lvl3pPr indent="-539750" lvl="2" marL="1371600">
              <a:spcBef>
                <a:spcPts val="0"/>
              </a:spcBef>
              <a:spcAft>
                <a:spcPts val="0"/>
              </a:spcAft>
              <a:buSzPts val="4900"/>
              <a:buChar char="■"/>
              <a:defRPr sz="4900"/>
            </a:lvl3pPr>
            <a:lvl4pPr indent="-539750" lvl="3" marL="1828800">
              <a:spcBef>
                <a:spcPts val="0"/>
              </a:spcBef>
              <a:spcAft>
                <a:spcPts val="0"/>
              </a:spcAft>
              <a:buSzPts val="4900"/>
              <a:buChar char="●"/>
              <a:defRPr sz="4900"/>
            </a:lvl4pPr>
            <a:lvl5pPr indent="-539750" lvl="4" marL="2286000">
              <a:spcBef>
                <a:spcPts val="0"/>
              </a:spcBef>
              <a:spcAft>
                <a:spcPts val="0"/>
              </a:spcAft>
              <a:buSzPts val="4900"/>
              <a:buChar char="○"/>
              <a:defRPr sz="4900"/>
            </a:lvl5pPr>
            <a:lvl6pPr indent="-539750" lvl="5" marL="2743200">
              <a:spcBef>
                <a:spcPts val="0"/>
              </a:spcBef>
              <a:spcAft>
                <a:spcPts val="0"/>
              </a:spcAft>
              <a:buSzPts val="4900"/>
              <a:buChar char="■"/>
              <a:defRPr sz="4900"/>
            </a:lvl6pPr>
            <a:lvl7pPr indent="-539750" lvl="6" marL="3200400">
              <a:spcBef>
                <a:spcPts val="0"/>
              </a:spcBef>
              <a:spcAft>
                <a:spcPts val="0"/>
              </a:spcAft>
              <a:buSzPts val="4900"/>
              <a:buChar char="●"/>
              <a:defRPr sz="4900"/>
            </a:lvl7pPr>
            <a:lvl8pPr indent="-539750" lvl="7" marL="3657600">
              <a:spcBef>
                <a:spcPts val="0"/>
              </a:spcBef>
              <a:spcAft>
                <a:spcPts val="0"/>
              </a:spcAft>
              <a:buSzPts val="4900"/>
              <a:buChar char="○"/>
              <a:defRPr sz="4900"/>
            </a:lvl8pPr>
            <a:lvl9pPr indent="-539750" lvl="8" marL="4114800">
              <a:spcBef>
                <a:spcPts val="0"/>
              </a:spcBef>
              <a:spcAft>
                <a:spcPts val="0"/>
              </a:spcAft>
              <a:buSzPts val="4900"/>
              <a:buChar char="■"/>
              <a:defRPr sz="49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30500848" y="19896392"/>
            <a:ext cx="1975200" cy="1679400"/>
          </a:xfrm>
          <a:prstGeom prst="rect">
            <a:avLst/>
          </a:prstGeom>
        </p:spPr>
        <p:txBody>
          <a:bodyPr anchorCtr="0" anchor="ctr" bIns="373825" lIns="373825" spcFirstLastPara="1" rIns="373825" wrap="square" tIns="3738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1764900" y="1920640"/>
            <a:ext cx="22924200" cy="17454000"/>
          </a:xfrm>
          <a:prstGeom prst="rect">
            <a:avLst/>
          </a:prstGeom>
        </p:spPr>
        <p:txBody>
          <a:bodyPr anchorCtr="0" anchor="ctr" bIns="373825" lIns="373825" spcFirstLastPara="1" rIns="373825" wrap="square" tIns="3738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9600"/>
              <a:buNone/>
              <a:defRPr sz="19600"/>
            </a:lvl1pPr>
            <a:lvl2pPr lvl="1">
              <a:spcBef>
                <a:spcPts val="0"/>
              </a:spcBef>
              <a:spcAft>
                <a:spcPts val="0"/>
              </a:spcAft>
              <a:buSzPts val="19600"/>
              <a:buNone/>
              <a:defRPr sz="19600"/>
            </a:lvl2pPr>
            <a:lvl3pPr lvl="2">
              <a:spcBef>
                <a:spcPts val="0"/>
              </a:spcBef>
              <a:spcAft>
                <a:spcPts val="0"/>
              </a:spcAft>
              <a:buSzPts val="19600"/>
              <a:buNone/>
              <a:defRPr sz="19600"/>
            </a:lvl3pPr>
            <a:lvl4pPr lvl="3">
              <a:spcBef>
                <a:spcPts val="0"/>
              </a:spcBef>
              <a:spcAft>
                <a:spcPts val="0"/>
              </a:spcAft>
              <a:buSzPts val="19600"/>
              <a:buNone/>
              <a:defRPr sz="19600"/>
            </a:lvl4pPr>
            <a:lvl5pPr lvl="4">
              <a:spcBef>
                <a:spcPts val="0"/>
              </a:spcBef>
              <a:spcAft>
                <a:spcPts val="0"/>
              </a:spcAft>
              <a:buSzPts val="19600"/>
              <a:buNone/>
              <a:defRPr sz="19600"/>
            </a:lvl5pPr>
            <a:lvl6pPr lvl="5">
              <a:spcBef>
                <a:spcPts val="0"/>
              </a:spcBef>
              <a:spcAft>
                <a:spcPts val="0"/>
              </a:spcAft>
              <a:buSzPts val="19600"/>
              <a:buNone/>
              <a:defRPr sz="19600"/>
            </a:lvl6pPr>
            <a:lvl7pPr lvl="6">
              <a:spcBef>
                <a:spcPts val="0"/>
              </a:spcBef>
              <a:spcAft>
                <a:spcPts val="0"/>
              </a:spcAft>
              <a:buSzPts val="19600"/>
              <a:buNone/>
              <a:defRPr sz="19600"/>
            </a:lvl7pPr>
            <a:lvl8pPr lvl="7">
              <a:spcBef>
                <a:spcPts val="0"/>
              </a:spcBef>
              <a:spcAft>
                <a:spcPts val="0"/>
              </a:spcAft>
              <a:buSzPts val="19600"/>
              <a:buNone/>
              <a:defRPr sz="19600"/>
            </a:lvl8pPr>
            <a:lvl9pPr lvl="8">
              <a:spcBef>
                <a:spcPts val="0"/>
              </a:spcBef>
              <a:spcAft>
                <a:spcPts val="0"/>
              </a:spcAft>
              <a:buSzPts val="19600"/>
              <a:buNone/>
              <a:defRPr sz="196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30500848" y="19896392"/>
            <a:ext cx="1975200" cy="1679400"/>
          </a:xfrm>
          <a:prstGeom prst="rect">
            <a:avLst/>
          </a:prstGeom>
        </p:spPr>
        <p:txBody>
          <a:bodyPr anchorCtr="0" anchor="ctr" bIns="373825" lIns="373825" spcFirstLastPara="1" rIns="373825" wrap="square" tIns="3738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16459200" y="-533"/>
            <a:ext cx="16459200" cy="2194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373825" lIns="373825" spcFirstLastPara="1" rIns="373825" wrap="square" tIns="3738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955800" y="5261547"/>
            <a:ext cx="14562600" cy="6324600"/>
          </a:xfrm>
          <a:prstGeom prst="rect">
            <a:avLst/>
          </a:prstGeom>
        </p:spPr>
        <p:txBody>
          <a:bodyPr anchorCtr="0" anchor="b" bIns="373825" lIns="373825" spcFirstLastPara="1" rIns="373825" wrap="square" tIns="3738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7200"/>
              <a:buNone/>
              <a:defRPr sz="17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7200"/>
              <a:buNone/>
              <a:defRPr sz="17200"/>
            </a:lvl2pPr>
            <a:lvl3pPr lvl="2" algn="ctr">
              <a:spcBef>
                <a:spcPts val="0"/>
              </a:spcBef>
              <a:spcAft>
                <a:spcPts val="0"/>
              </a:spcAft>
              <a:buSzPts val="17200"/>
              <a:buNone/>
              <a:defRPr sz="17200"/>
            </a:lvl3pPr>
            <a:lvl4pPr lvl="3" algn="ctr">
              <a:spcBef>
                <a:spcPts val="0"/>
              </a:spcBef>
              <a:spcAft>
                <a:spcPts val="0"/>
              </a:spcAft>
              <a:buSzPts val="17200"/>
              <a:buNone/>
              <a:defRPr sz="17200"/>
            </a:lvl4pPr>
            <a:lvl5pPr lvl="4" algn="ctr">
              <a:spcBef>
                <a:spcPts val="0"/>
              </a:spcBef>
              <a:spcAft>
                <a:spcPts val="0"/>
              </a:spcAft>
              <a:buSzPts val="17200"/>
              <a:buNone/>
              <a:defRPr sz="17200"/>
            </a:lvl5pPr>
            <a:lvl6pPr lvl="5" algn="ctr">
              <a:spcBef>
                <a:spcPts val="0"/>
              </a:spcBef>
              <a:spcAft>
                <a:spcPts val="0"/>
              </a:spcAft>
              <a:buSzPts val="17200"/>
              <a:buNone/>
              <a:defRPr sz="17200"/>
            </a:lvl6pPr>
            <a:lvl7pPr lvl="6" algn="ctr">
              <a:spcBef>
                <a:spcPts val="0"/>
              </a:spcBef>
              <a:spcAft>
                <a:spcPts val="0"/>
              </a:spcAft>
              <a:buSzPts val="17200"/>
              <a:buNone/>
              <a:defRPr sz="17200"/>
            </a:lvl7pPr>
            <a:lvl8pPr lvl="7" algn="ctr">
              <a:spcBef>
                <a:spcPts val="0"/>
              </a:spcBef>
              <a:spcAft>
                <a:spcPts val="0"/>
              </a:spcAft>
              <a:buSzPts val="17200"/>
              <a:buNone/>
              <a:defRPr sz="17200"/>
            </a:lvl8pPr>
            <a:lvl9pPr lvl="8" algn="ctr">
              <a:spcBef>
                <a:spcPts val="0"/>
              </a:spcBef>
              <a:spcAft>
                <a:spcPts val="0"/>
              </a:spcAft>
              <a:buSzPts val="17200"/>
              <a:buNone/>
              <a:defRPr sz="17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955800" y="11959787"/>
            <a:ext cx="14562600" cy="5269800"/>
          </a:xfrm>
          <a:prstGeom prst="rect">
            <a:avLst/>
          </a:prstGeom>
        </p:spPr>
        <p:txBody>
          <a:bodyPr anchorCtr="0" anchor="t" bIns="373825" lIns="373825" spcFirstLastPara="1" rIns="373825" wrap="square" tIns="3738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600"/>
              <a:buNone/>
              <a:defRPr sz="8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600"/>
              <a:buNone/>
              <a:defRPr sz="8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600"/>
              <a:buNone/>
              <a:defRPr sz="8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600"/>
              <a:buNone/>
              <a:defRPr sz="8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600"/>
              <a:buNone/>
              <a:defRPr sz="8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600"/>
              <a:buNone/>
              <a:defRPr sz="8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600"/>
              <a:buNone/>
              <a:defRPr sz="8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600"/>
              <a:buNone/>
              <a:defRPr sz="8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600"/>
              <a:buNone/>
              <a:defRPr sz="86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17782200" y="3089387"/>
            <a:ext cx="13813200" cy="15765900"/>
          </a:xfrm>
          <a:prstGeom prst="rect">
            <a:avLst/>
          </a:prstGeom>
        </p:spPr>
        <p:txBody>
          <a:bodyPr anchorCtr="0" anchor="ctr" bIns="373825" lIns="373825" spcFirstLastPara="1" rIns="373825" wrap="square" tIns="373825">
            <a:normAutofit/>
          </a:bodyPr>
          <a:lstStyle>
            <a:lvl1pPr indent="-698500" lvl="0" marL="457200">
              <a:spcBef>
                <a:spcPts val="0"/>
              </a:spcBef>
              <a:spcAft>
                <a:spcPts val="0"/>
              </a:spcAft>
              <a:buSzPts val="7400"/>
              <a:buChar char="●"/>
              <a:defRPr/>
            </a:lvl1pPr>
            <a:lvl2pPr indent="-590550" lvl="1" marL="914400">
              <a:spcBef>
                <a:spcPts val="0"/>
              </a:spcBef>
              <a:spcAft>
                <a:spcPts val="0"/>
              </a:spcAft>
              <a:buSzPts val="5700"/>
              <a:buChar char="○"/>
              <a:defRPr/>
            </a:lvl2pPr>
            <a:lvl3pPr indent="-590550" lvl="2" marL="1371600">
              <a:spcBef>
                <a:spcPts val="0"/>
              </a:spcBef>
              <a:spcAft>
                <a:spcPts val="0"/>
              </a:spcAft>
              <a:buSzPts val="5700"/>
              <a:buChar char="■"/>
              <a:defRPr/>
            </a:lvl3pPr>
            <a:lvl4pPr indent="-590550" lvl="3" marL="1828800">
              <a:spcBef>
                <a:spcPts val="0"/>
              </a:spcBef>
              <a:spcAft>
                <a:spcPts val="0"/>
              </a:spcAft>
              <a:buSzPts val="5700"/>
              <a:buChar char="●"/>
              <a:defRPr/>
            </a:lvl4pPr>
            <a:lvl5pPr indent="-590550" lvl="4" marL="2286000">
              <a:spcBef>
                <a:spcPts val="0"/>
              </a:spcBef>
              <a:spcAft>
                <a:spcPts val="0"/>
              </a:spcAft>
              <a:buSzPts val="5700"/>
              <a:buChar char="○"/>
              <a:defRPr/>
            </a:lvl5pPr>
            <a:lvl6pPr indent="-590550" lvl="5" marL="2743200">
              <a:spcBef>
                <a:spcPts val="0"/>
              </a:spcBef>
              <a:spcAft>
                <a:spcPts val="0"/>
              </a:spcAft>
              <a:buSzPts val="5700"/>
              <a:buChar char="■"/>
              <a:defRPr/>
            </a:lvl6pPr>
            <a:lvl7pPr indent="-590550" lvl="6" marL="3200400">
              <a:spcBef>
                <a:spcPts val="0"/>
              </a:spcBef>
              <a:spcAft>
                <a:spcPts val="0"/>
              </a:spcAft>
              <a:buSzPts val="5700"/>
              <a:buChar char="●"/>
              <a:defRPr/>
            </a:lvl7pPr>
            <a:lvl8pPr indent="-590550" lvl="7" marL="3657600">
              <a:spcBef>
                <a:spcPts val="0"/>
              </a:spcBef>
              <a:spcAft>
                <a:spcPts val="0"/>
              </a:spcAft>
              <a:buSzPts val="5700"/>
              <a:buChar char="○"/>
              <a:defRPr/>
            </a:lvl8pPr>
            <a:lvl9pPr indent="-590550" lvl="8" marL="4114800">
              <a:spcBef>
                <a:spcPts val="0"/>
              </a:spcBef>
              <a:spcAft>
                <a:spcPts val="0"/>
              </a:spcAft>
              <a:buSzPts val="57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30500848" y="19896392"/>
            <a:ext cx="1975200" cy="1679400"/>
          </a:xfrm>
          <a:prstGeom prst="rect">
            <a:avLst/>
          </a:prstGeom>
        </p:spPr>
        <p:txBody>
          <a:bodyPr anchorCtr="0" anchor="ctr" bIns="373825" lIns="373825" spcFirstLastPara="1" rIns="373825" wrap="square" tIns="3738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1122120" y="18050453"/>
            <a:ext cx="21595800" cy="2581800"/>
          </a:xfrm>
          <a:prstGeom prst="rect">
            <a:avLst/>
          </a:prstGeom>
        </p:spPr>
        <p:txBody>
          <a:bodyPr anchorCtr="0" anchor="ctr" bIns="373825" lIns="373825" spcFirstLastPara="1" rIns="373825" wrap="square" tIns="3738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4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30500848" y="19896392"/>
            <a:ext cx="1975200" cy="1679400"/>
          </a:xfrm>
          <a:prstGeom prst="rect">
            <a:avLst/>
          </a:prstGeom>
        </p:spPr>
        <p:txBody>
          <a:bodyPr anchorCtr="0" anchor="ctr" bIns="373825" lIns="373825" spcFirstLastPara="1" rIns="373825" wrap="square" tIns="3738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1122120" y="1898773"/>
            <a:ext cx="30674100" cy="24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373825" lIns="373825" spcFirstLastPara="1" rIns="373825" wrap="square" tIns="3738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400"/>
              <a:buNone/>
              <a:defRPr sz="114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400"/>
              <a:buNone/>
              <a:defRPr sz="114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400"/>
              <a:buNone/>
              <a:defRPr sz="114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400"/>
              <a:buNone/>
              <a:defRPr sz="114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400"/>
              <a:buNone/>
              <a:defRPr sz="114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400"/>
              <a:buNone/>
              <a:defRPr sz="114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400"/>
              <a:buNone/>
              <a:defRPr sz="114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400"/>
              <a:buNone/>
              <a:defRPr sz="114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400"/>
              <a:buNone/>
              <a:defRPr sz="1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1122120" y="4917227"/>
            <a:ext cx="30674100" cy="1457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73825" lIns="373825" spcFirstLastPara="1" rIns="373825" wrap="square" tIns="373825">
            <a:normAutofit/>
          </a:bodyPr>
          <a:lstStyle>
            <a:lvl1pPr indent="-6985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400"/>
              <a:buChar char="●"/>
              <a:defRPr sz="7400">
                <a:solidFill>
                  <a:schemeClr val="dk2"/>
                </a:solidFill>
              </a:defRPr>
            </a:lvl1pPr>
            <a:lvl2pPr indent="-5905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700"/>
              <a:buChar char="○"/>
              <a:defRPr sz="5700">
                <a:solidFill>
                  <a:schemeClr val="dk2"/>
                </a:solidFill>
              </a:defRPr>
            </a:lvl2pPr>
            <a:lvl3pPr indent="-5905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700"/>
              <a:buChar char="■"/>
              <a:defRPr sz="5700">
                <a:solidFill>
                  <a:schemeClr val="dk2"/>
                </a:solidFill>
              </a:defRPr>
            </a:lvl3pPr>
            <a:lvl4pPr indent="-5905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700"/>
              <a:buChar char="●"/>
              <a:defRPr sz="5700">
                <a:solidFill>
                  <a:schemeClr val="dk2"/>
                </a:solidFill>
              </a:defRPr>
            </a:lvl4pPr>
            <a:lvl5pPr indent="-5905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700"/>
              <a:buChar char="○"/>
              <a:defRPr sz="5700">
                <a:solidFill>
                  <a:schemeClr val="dk2"/>
                </a:solidFill>
              </a:defRPr>
            </a:lvl5pPr>
            <a:lvl6pPr indent="-5905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700"/>
              <a:buChar char="■"/>
              <a:defRPr sz="5700">
                <a:solidFill>
                  <a:schemeClr val="dk2"/>
                </a:solidFill>
              </a:defRPr>
            </a:lvl6pPr>
            <a:lvl7pPr indent="-5905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700"/>
              <a:buChar char="●"/>
              <a:defRPr sz="5700">
                <a:solidFill>
                  <a:schemeClr val="dk2"/>
                </a:solidFill>
              </a:defRPr>
            </a:lvl7pPr>
            <a:lvl8pPr indent="-5905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700"/>
              <a:buChar char="○"/>
              <a:defRPr sz="5700">
                <a:solidFill>
                  <a:schemeClr val="dk2"/>
                </a:solidFill>
              </a:defRPr>
            </a:lvl8pPr>
            <a:lvl9pPr indent="-5905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700"/>
              <a:buChar char="■"/>
              <a:defRPr sz="57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30500848" y="19896392"/>
            <a:ext cx="1975200" cy="16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3825" lIns="373825" spcFirstLastPara="1" rIns="373825" wrap="square" tIns="373825">
            <a:normAutofit/>
          </a:bodyPr>
          <a:lstStyle>
            <a:lvl1pPr lvl="0" algn="r">
              <a:buNone/>
              <a:defRPr sz="4100">
                <a:solidFill>
                  <a:schemeClr val="dk2"/>
                </a:solidFill>
              </a:defRPr>
            </a:lvl1pPr>
            <a:lvl2pPr lvl="1" algn="r">
              <a:buNone/>
              <a:defRPr sz="4100">
                <a:solidFill>
                  <a:schemeClr val="dk2"/>
                </a:solidFill>
              </a:defRPr>
            </a:lvl2pPr>
            <a:lvl3pPr lvl="2" algn="r">
              <a:buNone/>
              <a:defRPr sz="4100">
                <a:solidFill>
                  <a:schemeClr val="dk2"/>
                </a:solidFill>
              </a:defRPr>
            </a:lvl3pPr>
            <a:lvl4pPr lvl="3" algn="r">
              <a:buNone/>
              <a:defRPr sz="4100">
                <a:solidFill>
                  <a:schemeClr val="dk2"/>
                </a:solidFill>
              </a:defRPr>
            </a:lvl4pPr>
            <a:lvl5pPr lvl="4" algn="r">
              <a:buNone/>
              <a:defRPr sz="4100">
                <a:solidFill>
                  <a:schemeClr val="dk2"/>
                </a:solidFill>
              </a:defRPr>
            </a:lvl5pPr>
            <a:lvl6pPr lvl="5" algn="r">
              <a:buNone/>
              <a:defRPr sz="4100">
                <a:solidFill>
                  <a:schemeClr val="dk2"/>
                </a:solidFill>
              </a:defRPr>
            </a:lvl6pPr>
            <a:lvl7pPr lvl="6" algn="r">
              <a:buNone/>
              <a:defRPr sz="4100">
                <a:solidFill>
                  <a:schemeClr val="dk2"/>
                </a:solidFill>
              </a:defRPr>
            </a:lvl7pPr>
            <a:lvl8pPr lvl="7" algn="r">
              <a:buNone/>
              <a:defRPr sz="4100">
                <a:solidFill>
                  <a:schemeClr val="dk2"/>
                </a:solidFill>
              </a:defRPr>
            </a:lvl8pPr>
            <a:lvl9pPr lvl="8" algn="r">
              <a:buNone/>
              <a:defRPr sz="4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1122120" y="1898773"/>
            <a:ext cx="30673800" cy="244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80100" lIns="380100" spcFirstLastPara="1" rIns="380100" wrap="square" tIns="3801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700"/>
              <a:buNone/>
              <a:defRPr sz="117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700"/>
              <a:buNone/>
              <a:defRPr sz="117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700"/>
              <a:buNone/>
              <a:defRPr sz="117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700"/>
              <a:buNone/>
              <a:defRPr sz="117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700"/>
              <a:buNone/>
              <a:defRPr sz="117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700"/>
              <a:buNone/>
              <a:defRPr sz="117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700"/>
              <a:buNone/>
              <a:defRPr sz="117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700"/>
              <a:buNone/>
              <a:defRPr sz="117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700"/>
              <a:buNone/>
              <a:defRPr sz="117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1122120" y="4917227"/>
            <a:ext cx="30673800" cy="145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380100" lIns="380100" spcFirstLastPara="1" rIns="380100" wrap="square" tIns="380100">
            <a:noAutofit/>
          </a:bodyPr>
          <a:lstStyle>
            <a:lvl1pPr indent="-6985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400"/>
              <a:buChar char="●"/>
              <a:defRPr sz="7400">
                <a:solidFill>
                  <a:schemeClr val="dk2"/>
                </a:solidFill>
              </a:defRPr>
            </a:lvl1pPr>
            <a:lvl2pPr indent="-590550" lvl="1" marL="914400" rtl="0">
              <a:lnSpc>
                <a:spcPct val="115000"/>
              </a:lnSpc>
              <a:spcBef>
                <a:spcPts val="6700"/>
              </a:spcBef>
              <a:spcAft>
                <a:spcPts val="0"/>
              </a:spcAft>
              <a:buClr>
                <a:schemeClr val="dk2"/>
              </a:buClr>
              <a:buSzPts val="5700"/>
              <a:buChar char="○"/>
              <a:defRPr sz="5700">
                <a:solidFill>
                  <a:schemeClr val="dk2"/>
                </a:solidFill>
              </a:defRPr>
            </a:lvl2pPr>
            <a:lvl3pPr indent="-590550" lvl="2" marL="1371600" rtl="0">
              <a:lnSpc>
                <a:spcPct val="115000"/>
              </a:lnSpc>
              <a:spcBef>
                <a:spcPts val="6700"/>
              </a:spcBef>
              <a:spcAft>
                <a:spcPts val="0"/>
              </a:spcAft>
              <a:buClr>
                <a:schemeClr val="dk2"/>
              </a:buClr>
              <a:buSzPts val="5700"/>
              <a:buChar char="■"/>
              <a:defRPr sz="5700">
                <a:solidFill>
                  <a:schemeClr val="dk2"/>
                </a:solidFill>
              </a:defRPr>
            </a:lvl3pPr>
            <a:lvl4pPr indent="-590550" lvl="3" marL="1828800" rtl="0">
              <a:lnSpc>
                <a:spcPct val="115000"/>
              </a:lnSpc>
              <a:spcBef>
                <a:spcPts val="6700"/>
              </a:spcBef>
              <a:spcAft>
                <a:spcPts val="0"/>
              </a:spcAft>
              <a:buClr>
                <a:schemeClr val="dk2"/>
              </a:buClr>
              <a:buSzPts val="5700"/>
              <a:buChar char="●"/>
              <a:defRPr sz="5700">
                <a:solidFill>
                  <a:schemeClr val="dk2"/>
                </a:solidFill>
              </a:defRPr>
            </a:lvl4pPr>
            <a:lvl5pPr indent="-590550" lvl="4" marL="2286000" rtl="0">
              <a:lnSpc>
                <a:spcPct val="115000"/>
              </a:lnSpc>
              <a:spcBef>
                <a:spcPts val="6700"/>
              </a:spcBef>
              <a:spcAft>
                <a:spcPts val="0"/>
              </a:spcAft>
              <a:buClr>
                <a:schemeClr val="dk2"/>
              </a:buClr>
              <a:buSzPts val="5700"/>
              <a:buChar char="○"/>
              <a:defRPr sz="5700">
                <a:solidFill>
                  <a:schemeClr val="dk2"/>
                </a:solidFill>
              </a:defRPr>
            </a:lvl5pPr>
            <a:lvl6pPr indent="-590550" lvl="5" marL="2743200" rtl="0">
              <a:lnSpc>
                <a:spcPct val="115000"/>
              </a:lnSpc>
              <a:spcBef>
                <a:spcPts val="6700"/>
              </a:spcBef>
              <a:spcAft>
                <a:spcPts val="0"/>
              </a:spcAft>
              <a:buClr>
                <a:schemeClr val="dk2"/>
              </a:buClr>
              <a:buSzPts val="5700"/>
              <a:buChar char="■"/>
              <a:defRPr sz="5700">
                <a:solidFill>
                  <a:schemeClr val="dk2"/>
                </a:solidFill>
              </a:defRPr>
            </a:lvl6pPr>
            <a:lvl7pPr indent="-590550" lvl="6" marL="3200400" rtl="0">
              <a:lnSpc>
                <a:spcPct val="115000"/>
              </a:lnSpc>
              <a:spcBef>
                <a:spcPts val="6700"/>
              </a:spcBef>
              <a:spcAft>
                <a:spcPts val="0"/>
              </a:spcAft>
              <a:buClr>
                <a:schemeClr val="dk2"/>
              </a:buClr>
              <a:buSzPts val="5700"/>
              <a:buChar char="●"/>
              <a:defRPr sz="5700">
                <a:solidFill>
                  <a:schemeClr val="dk2"/>
                </a:solidFill>
              </a:defRPr>
            </a:lvl7pPr>
            <a:lvl8pPr indent="-590550" lvl="7" marL="3657600" rtl="0">
              <a:lnSpc>
                <a:spcPct val="115000"/>
              </a:lnSpc>
              <a:spcBef>
                <a:spcPts val="6700"/>
              </a:spcBef>
              <a:spcAft>
                <a:spcPts val="0"/>
              </a:spcAft>
              <a:buClr>
                <a:schemeClr val="dk2"/>
              </a:buClr>
              <a:buSzPts val="5700"/>
              <a:buChar char="○"/>
              <a:defRPr sz="5700">
                <a:solidFill>
                  <a:schemeClr val="dk2"/>
                </a:solidFill>
              </a:defRPr>
            </a:lvl8pPr>
            <a:lvl9pPr indent="-590550" lvl="8" marL="4114800" rtl="0">
              <a:lnSpc>
                <a:spcPct val="115000"/>
              </a:lnSpc>
              <a:spcBef>
                <a:spcPts val="6700"/>
              </a:spcBef>
              <a:spcAft>
                <a:spcPts val="6700"/>
              </a:spcAft>
              <a:buClr>
                <a:schemeClr val="dk2"/>
              </a:buClr>
              <a:buSzPts val="5700"/>
              <a:buChar char="■"/>
              <a:defRPr sz="57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30500848" y="19896392"/>
            <a:ext cx="1975500" cy="167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80100" lIns="380100" spcFirstLastPara="1" rIns="380100" wrap="square" tIns="380100">
            <a:noAutofit/>
          </a:bodyPr>
          <a:lstStyle>
            <a:lvl1pPr lvl="0" rtl="0" algn="r">
              <a:buNone/>
              <a:defRPr sz="4000">
                <a:solidFill>
                  <a:schemeClr val="dk2"/>
                </a:solidFill>
              </a:defRPr>
            </a:lvl1pPr>
            <a:lvl2pPr lvl="1" rtl="0" algn="r">
              <a:buNone/>
              <a:defRPr sz="4000">
                <a:solidFill>
                  <a:schemeClr val="dk2"/>
                </a:solidFill>
              </a:defRPr>
            </a:lvl2pPr>
            <a:lvl3pPr lvl="2" rtl="0" algn="r">
              <a:buNone/>
              <a:defRPr sz="4000">
                <a:solidFill>
                  <a:schemeClr val="dk2"/>
                </a:solidFill>
              </a:defRPr>
            </a:lvl3pPr>
            <a:lvl4pPr lvl="3" rtl="0" algn="r">
              <a:buNone/>
              <a:defRPr sz="4000">
                <a:solidFill>
                  <a:schemeClr val="dk2"/>
                </a:solidFill>
              </a:defRPr>
            </a:lvl4pPr>
            <a:lvl5pPr lvl="4" rtl="0" algn="r">
              <a:buNone/>
              <a:defRPr sz="4000">
                <a:solidFill>
                  <a:schemeClr val="dk2"/>
                </a:solidFill>
              </a:defRPr>
            </a:lvl5pPr>
            <a:lvl6pPr lvl="5" rtl="0" algn="r">
              <a:buNone/>
              <a:defRPr sz="4000">
                <a:solidFill>
                  <a:schemeClr val="dk2"/>
                </a:solidFill>
              </a:defRPr>
            </a:lvl6pPr>
            <a:lvl7pPr lvl="6" rtl="0" algn="r">
              <a:buNone/>
              <a:defRPr sz="4000">
                <a:solidFill>
                  <a:schemeClr val="dk2"/>
                </a:solidFill>
              </a:defRPr>
            </a:lvl7pPr>
            <a:lvl8pPr lvl="7" rtl="0" algn="r">
              <a:buNone/>
              <a:defRPr sz="4000">
                <a:solidFill>
                  <a:schemeClr val="dk2"/>
                </a:solidFill>
              </a:defRPr>
            </a:lvl8pPr>
            <a:lvl9pPr lvl="8" rtl="0" algn="r">
              <a:buNone/>
              <a:defRPr sz="4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93C47D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5"/>
          <p:cNvSpPr txBox="1"/>
          <p:nvPr>
            <p:ph type="ctrTitle"/>
          </p:nvPr>
        </p:nvSpPr>
        <p:spPr>
          <a:xfrm>
            <a:off x="0" y="0"/>
            <a:ext cx="32918400" cy="3582900"/>
          </a:xfrm>
          <a:prstGeom prst="rect">
            <a:avLst/>
          </a:prstGeom>
          <a:solidFill>
            <a:srgbClr val="FFFFFF"/>
          </a:solidFill>
        </p:spPr>
        <p:txBody>
          <a:bodyPr anchorCtr="0" anchor="b" bIns="380100" lIns="380100" spcFirstLastPara="1" rIns="380100" wrap="square" tIns="3801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0">
                <a:solidFill>
                  <a:srgbClr val="000000"/>
                </a:solidFill>
              </a:rPr>
              <a:t>Project Title</a:t>
            </a:r>
            <a:endParaRPr b="1" sz="10000"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200">
                <a:solidFill>
                  <a:srgbClr val="000000"/>
                </a:solidFill>
              </a:rPr>
              <a:t>First initial. Middle initial. Last name</a:t>
            </a:r>
            <a:endParaRPr sz="5200">
              <a:solidFill>
                <a:srgbClr val="000000"/>
              </a:solidFill>
            </a:endParaRPr>
          </a:p>
        </p:txBody>
      </p:sp>
      <p:sp>
        <p:nvSpPr>
          <p:cNvPr id="100" name="Google Shape;100;p25"/>
          <p:cNvSpPr txBox="1"/>
          <p:nvPr/>
        </p:nvSpPr>
        <p:spPr>
          <a:xfrm>
            <a:off x="22590800" y="4111701"/>
            <a:ext cx="8998200" cy="90663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07250" lIns="307250" spcFirstLastPara="1" rIns="307250" wrap="square" tIns="3072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700"/>
              <a:t>DISCUSSION</a:t>
            </a:r>
            <a:endParaRPr b="1" sz="4700"/>
          </a:p>
          <a:p>
            <a:pPr indent="-476250" lvl="0" marL="355600" rtl="0" algn="l">
              <a:spcBef>
                <a:spcPts val="0"/>
              </a:spcBef>
              <a:spcAft>
                <a:spcPts val="0"/>
              </a:spcAft>
              <a:buSzPts val="4700"/>
              <a:buChar char="●"/>
            </a:pPr>
            <a:r>
              <a:rPr lang="en" sz="4700"/>
              <a:t>Make a statement. </a:t>
            </a:r>
            <a:endParaRPr sz="4700"/>
          </a:p>
          <a:p>
            <a:pPr indent="-476250" lvl="0" marL="355600" rtl="0" algn="l">
              <a:spcBef>
                <a:spcPts val="0"/>
              </a:spcBef>
              <a:spcAft>
                <a:spcPts val="0"/>
              </a:spcAft>
              <a:buSzPts val="4700"/>
              <a:buChar char="●"/>
            </a:pPr>
            <a:r>
              <a:rPr lang="en" sz="4700"/>
              <a:t>Support your statement with your results (be specific! Use numbers and units!). </a:t>
            </a:r>
            <a:endParaRPr sz="4700"/>
          </a:p>
          <a:p>
            <a:pPr indent="-476250" lvl="0" marL="355600" rtl="0" algn="l">
              <a:spcBef>
                <a:spcPts val="0"/>
              </a:spcBef>
              <a:spcAft>
                <a:spcPts val="0"/>
              </a:spcAft>
              <a:buSzPts val="4700"/>
              <a:buChar char="●"/>
            </a:pPr>
            <a:r>
              <a:rPr lang="en" sz="4700"/>
              <a:t>Explain why you saw those results, and what it means. Link to other people’s work. (2 references)</a:t>
            </a:r>
            <a:endParaRPr sz="4700"/>
          </a:p>
          <a:p>
            <a:pPr indent="-476250" lvl="0" marL="355600" rtl="0" algn="l">
              <a:spcBef>
                <a:spcPts val="0"/>
              </a:spcBef>
              <a:spcAft>
                <a:spcPts val="0"/>
              </a:spcAft>
              <a:buSzPts val="4700"/>
              <a:buChar char="●"/>
            </a:pPr>
            <a:r>
              <a:rPr lang="en" sz="4700"/>
              <a:t>Give an idea for a future experiment</a:t>
            </a:r>
            <a:endParaRPr sz="4700"/>
          </a:p>
        </p:txBody>
      </p:sp>
      <p:sp>
        <p:nvSpPr>
          <p:cNvPr id="101" name="Google Shape;101;p25"/>
          <p:cNvSpPr txBox="1"/>
          <p:nvPr/>
        </p:nvSpPr>
        <p:spPr>
          <a:xfrm>
            <a:off x="22590788" y="13914504"/>
            <a:ext cx="8998200" cy="35829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07250" lIns="307250" spcFirstLastPara="1" rIns="307250" wrap="square" tIns="3072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700"/>
              <a:t>REFERENCES</a:t>
            </a:r>
            <a:endParaRPr b="1" sz="4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/>
              <a:t>5 total</a:t>
            </a:r>
            <a:endParaRPr sz="3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/>
              <a:t>For website: </a:t>
            </a:r>
            <a:br>
              <a:rPr lang="en" sz="3400"/>
            </a:br>
            <a:r>
              <a:rPr lang="en" sz="3400"/>
              <a:t>Last, F. M. (Year, Month Date Published). Webpage title. Retrieved from URL</a:t>
            </a:r>
            <a:endParaRPr sz="3400"/>
          </a:p>
        </p:txBody>
      </p:sp>
      <p:sp>
        <p:nvSpPr>
          <p:cNvPr id="102" name="Google Shape;102;p25"/>
          <p:cNvSpPr txBox="1"/>
          <p:nvPr/>
        </p:nvSpPr>
        <p:spPr>
          <a:xfrm>
            <a:off x="663278" y="4111702"/>
            <a:ext cx="8998200" cy="10699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07250" lIns="307250" spcFirstLastPara="1" rIns="307250" wrap="square" tIns="3072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700"/>
              <a:t>INTRODUCTION</a:t>
            </a:r>
            <a:endParaRPr b="1" sz="4700"/>
          </a:p>
          <a:p>
            <a:pPr indent="-1060450" lvl="0" marL="1181100" rtl="0" algn="l">
              <a:spcBef>
                <a:spcPts val="0"/>
              </a:spcBef>
              <a:spcAft>
                <a:spcPts val="0"/>
              </a:spcAft>
              <a:buSzPts val="4700"/>
              <a:buChar char="●"/>
            </a:pPr>
            <a:r>
              <a:rPr lang="en" sz="4700"/>
              <a:t>Describe the problem and our motivation to fix it</a:t>
            </a:r>
            <a:endParaRPr sz="4700"/>
          </a:p>
          <a:p>
            <a:pPr indent="-1060450" lvl="0" marL="1181100" rtl="0" algn="l">
              <a:spcBef>
                <a:spcPts val="0"/>
              </a:spcBef>
              <a:spcAft>
                <a:spcPts val="0"/>
              </a:spcAft>
              <a:buSzPts val="4700"/>
              <a:buChar char="●"/>
            </a:pPr>
            <a:r>
              <a:rPr lang="en" sz="4700"/>
              <a:t>Background information- what do we already know? (3 references, in-text citations) </a:t>
            </a:r>
            <a:endParaRPr sz="4700"/>
          </a:p>
          <a:p>
            <a:pPr indent="-1060450" lvl="0" marL="1181100" rtl="0" algn="l">
              <a:spcBef>
                <a:spcPts val="0"/>
              </a:spcBef>
              <a:spcAft>
                <a:spcPts val="0"/>
              </a:spcAft>
              <a:buSzPts val="4700"/>
              <a:buChar char="●"/>
            </a:pPr>
            <a:r>
              <a:rPr lang="en" sz="4700"/>
              <a:t>Research question and goal</a:t>
            </a:r>
            <a:endParaRPr sz="4700"/>
          </a:p>
        </p:txBody>
      </p:sp>
      <p:sp>
        <p:nvSpPr>
          <p:cNvPr id="103" name="Google Shape;103;p25"/>
          <p:cNvSpPr txBox="1"/>
          <p:nvPr/>
        </p:nvSpPr>
        <p:spPr>
          <a:xfrm>
            <a:off x="663278" y="15339700"/>
            <a:ext cx="8998200" cy="6007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07250" lIns="307250" spcFirstLastPara="1" rIns="307250" wrap="square" tIns="3072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700"/>
              <a:t>METHODS</a:t>
            </a:r>
            <a:endParaRPr b="1" sz="4700"/>
          </a:p>
          <a:p>
            <a:pPr indent="-1060450" lvl="0" marL="1181100" rtl="0" algn="l">
              <a:spcBef>
                <a:spcPts val="0"/>
              </a:spcBef>
              <a:spcAft>
                <a:spcPts val="0"/>
              </a:spcAft>
              <a:buSzPts val="4700"/>
              <a:buChar char="●"/>
            </a:pPr>
            <a:r>
              <a:rPr lang="en" sz="4700"/>
              <a:t>Description of camera trap technology</a:t>
            </a:r>
            <a:endParaRPr sz="4700"/>
          </a:p>
          <a:p>
            <a:pPr indent="-1060450" lvl="0" marL="1181100" rtl="0" algn="l">
              <a:spcBef>
                <a:spcPts val="0"/>
              </a:spcBef>
              <a:spcAft>
                <a:spcPts val="0"/>
              </a:spcAft>
              <a:buSzPts val="4700"/>
              <a:buChar char="●"/>
            </a:pPr>
            <a:r>
              <a:rPr lang="en" sz="4700"/>
              <a:t>Step by step explanation of your setup</a:t>
            </a:r>
            <a:endParaRPr sz="4700"/>
          </a:p>
          <a:p>
            <a:pPr indent="-1060450" lvl="0" marL="11811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700"/>
              <a:buChar char="●"/>
            </a:pPr>
            <a:r>
              <a:rPr lang="en" sz="4700">
                <a:solidFill>
                  <a:schemeClr val="dk1"/>
                </a:solidFill>
              </a:rPr>
              <a:t>Include schematic of the CT setup</a:t>
            </a:r>
            <a:endParaRPr sz="4700"/>
          </a:p>
        </p:txBody>
      </p:sp>
      <p:sp>
        <p:nvSpPr>
          <p:cNvPr id="104" name="Google Shape;104;p25"/>
          <p:cNvSpPr txBox="1"/>
          <p:nvPr/>
        </p:nvSpPr>
        <p:spPr>
          <a:xfrm>
            <a:off x="11132280" y="4111700"/>
            <a:ext cx="10478100" cy="172353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07250" lIns="307250" spcFirstLastPara="1" rIns="307250" wrap="square" tIns="3072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700"/>
              <a:t>RESULTS</a:t>
            </a:r>
            <a:endParaRPr b="1" sz="4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4700">
                <a:solidFill>
                  <a:schemeClr val="dk1"/>
                </a:solidFill>
              </a:rPr>
              <a:t>Photos from the camera trap + captions</a:t>
            </a:r>
            <a:endParaRPr sz="47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sz="47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4700">
                <a:solidFill>
                  <a:schemeClr val="dk1"/>
                </a:solidFill>
              </a:rPr>
              <a:t>Google Map view of your school</a:t>
            </a:r>
            <a:endParaRPr sz="47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i="1" sz="47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4700">
                <a:solidFill>
                  <a:schemeClr val="dk1"/>
                </a:solidFill>
              </a:rPr>
              <a:t>Any graphs or descriptive statistics from your experiment</a:t>
            </a:r>
            <a:endParaRPr i="1" sz="4700">
              <a:solidFill>
                <a:schemeClr val="dk1"/>
              </a:solidFill>
            </a:endParaRPr>
          </a:p>
        </p:txBody>
      </p:sp>
      <p:sp>
        <p:nvSpPr>
          <p:cNvPr id="105" name="Google Shape;105;p25"/>
          <p:cNvSpPr txBox="1"/>
          <p:nvPr/>
        </p:nvSpPr>
        <p:spPr>
          <a:xfrm>
            <a:off x="1511450" y="1589975"/>
            <a:ext cx="6111300" cy="800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4000"/>
              <a:t>Insert your school logo!</a:t>
            </a:r>
            <a:endParaRPr i="1" sz="4000"/>
          </a:p>
        </p:txBody>
      </p:sp>
      <p:sp>
        <p:nvSpPr>
          <p:cNvPr id="106" name="Google Shape;106;p25"/>
          <p:cNvSpPr txBox="1"/>
          <p:nvPr/>
        </p:nvSpPr>
        <p:spPr>
          <a:xfrm>
            <a:off x="22590788" y="17764004"/>
            <a:ext cx="8998200" cy="35829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07250" lIns="307250" spcFirstLastPara="1" rIns="307250" wrap="square" tIns="3072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700"/>
              <a:t>ACKNOWLEDGEMENTS</a:t>
            </a:r>
            <a:endParaRPr b="1" sz="4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/>
              <a:t>Who helped you? Thank them here!</a:t>
            </a:r>
            <a:endParaRPr sz="3400"/>
          </a:p>
        </p:txBody>
      </p:sp>
      <p:pic>
        <p:nvPicPr>
          <p:cNvPr id="107" name="Google Shape;107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087800" y="497175"/>
            <a:ext cx="6471375" cy="2588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