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Open Sans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OpenSans-boldItalic.fntdata"/><Relationship Id="rId9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OpenSans-regular.fntdata"/><Relationship Id="rId8" Type="http://schemas.openxmlformats.org/officeDocument/2006/relationships/font" Target="fonts/Open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47D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5860" l="0" r="0" t="0"/>
          <a:stretch/>
        </p:blipFill>
        <p:spPr>
          <a:xfrm>
            <a:off x="0" y="5012056"/>
            <a:ext cx="10058399" cy="276034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556175" y="1028275"/>
            <a:ext cx="4232400" cy="3075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5752900" y="919825"/>
            <a:ext cx="3290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Distribution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 &amp; Habitat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You type here!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752900" y="2237700"/>
            <a:ext cx="3290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Physical Description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You type here!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752900" y="3631775"/>
            <a:ext cx="3290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Role in the Food Web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You type here!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556175" y="4229700"/>
            <a:ext cx="3290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Behavior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You type here!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5752900" y="4871775"/>
            <a:ext cx="3290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Fun Facts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You type here!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0" y="0"/>
            <a:ext cx="10058400" cy="5694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ANIMAL COMMON NAME 						</a:t>
            </a:r>
            <a:r>
              <a:rPr i="1" lang="en" sz="25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Animal scientific name</a:t>
            </a:r>
            <a:endParaRPr i="1" sz="25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1600175" y="1986375"/>
            <a:ext cx="2144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latin typeface="Open Sans"/>
                <a:ea typeface="Open Sans"/>
                <a:cs typeface="Open Sans"/>
                <a:sym typeface="Open Sans"/>
              </a:rPr>
              <a:t>Insert your best camera trap shot!</a:t>
            </a:r>
            <a:endParaRPr i="1" sz="16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