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Rufin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iUsieQtXaqfiQVXYQANWLW5k2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fina-regular.fntdata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Rufin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dc9b5427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dc9b5427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0dc9b54272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0e3f0b91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100e3f0b91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dcfe20c0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10dcfe20c0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Full Image 1">
  <p:cSld name="Title Slide - Full Imag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0"/>
            <a:ext cx="12192000" cy="55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/>
          <p:nvPr>
            <p:ph idx="2" type="pic"/>
          </p:nvPr>
        </p:nvSpPr>
        <p:spPr>
          <a:xfrm>
            <a:off x="0" y="0"/>
            <a:ext cx="12192000" cy="558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9"/>
          <p:cNvSpPr/>
          <p:nvPr/>
        </p:nvSpPr>
        <p:spPr>
          <a:xfrm>
            <a:off x="0" y="5587320"/>
            <a:ext cx="12192000" cy="12706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"/>
          <p:cNvSpPr txBox="1"/>
          <p:nvPr>
            <p:ph type="ctrTitle"/>
          </p:nvPr>
        </p:nvSpPr>
        <p:spPr>
          <a:xfrm>
            <a:off x="1066801" y="1637759"/>
            <a:ext cx="5375563" cy="3480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8000"/>
              <a:buFont typeface="Arial"/>
              <a:buNone/>
              <a:defRPr sz="8000" cap="none">
                <a:solidFill>
                  <a:srgbClr val="DC440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subTitle"/>
          </p:nvPr>
        </p:nvSpPr>
        <p:spPr>
          <a:xfrm>
            <a:off x="1066801" y="544353"/>
            <a:ext cx="10058400" cy="4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0781" y="5692095"/>
            <a:ext cx="3270437" cy="10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 - No Crest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- White - No Crest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- White - No Crest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hite - No Cres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ack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/>
          <p:nvPr>
            <p:ph type="ctrTitle"/>
          </p:nvPr>
        </p:nvSpPr>
        <p:spPr>
          <a:xfrm>
            <a:off x="1066801" y="1866358"/>
            <a:ext cx="10058400" cy="3748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8000"/>
              <a:buFont typeface="Arial"/>
              <a:buNone/>
              <a:defRPr sz="8000" cap="none">
                <a:solidFill>
                  <a:srgbClr val="DC440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subTitle"/>
          </p:nvPr>
        </p:nvSpPr>
        <p:spPr>
          <a:xfrm>
            <a:off x="1066801" y="544353"/>
            <a:ext cx="10058400" cy="4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9150" y="5493828"/>
            <a:ext cx="3314705" cy="105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 - No Crest">
  <p:cSld name="Title Slide - Orange - No Cres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 txBox="1"/>
          <p:nvPr>
            <p:ph type="ctrTitle"/>
          </p:nvPr>
        </p:nvSpPr>
        <p:spPr>
          <a:xfrm>
            <a:off x="1066801" y="1866358"/>
            <a:ext cx="10058400" cy="3748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1066801" y="544353"/>
            <a:ext cx="10058400" cy="4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56685" y="5493964"/>
            <a:ext cx="3270437" cy="104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White - No Crest">
  <p:cSld name="Title Slide - White - No Cres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3"/>
          <p:cNvSpPr txBox="1"/>
          <p:nvPr>
            <p:ph type="ctrTitle"/>
          </p:nvPr>
        </p:nvSpPr>
        <p:spPr>
          <a:xfrm>
            <a:off x="1066801" y="1866358"/>
            <a:ext cx="10058400" cy="3748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8000"/>
              <a:buFont typeface="Arial"/>
              <a:buNone/>
              <a:defRPr sz="8000" cap="none">
                <a:solidFill>
                  <a:srgbClr val="DC440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subTitle"/>
          </p:nvPr>
        </p:nvSpPr>
        <p:spPr>
          <a:xfrm>
            <a:off x="1066801" y="544353"/>
            <a:ext cx="10058400" cy="4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0396" y="5347017"/>
            <a:ext cx="3483016" cy="143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White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2000"/>
              <a:buNone/>
              <a:defRPr sz="2000">
                <a:solidFill>
                  <a:srgbClr val="E290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800"/>
              <a:buNone/>
              <a:defRPr sz="1800">
                <a:solidFill>
                  <a:srgbClr val="E290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600"/>
              <a:buNone/>
              <a:defRPr sz="1600">
                <a:solidFill>
                  <a:srgbClr val="E290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600"/>
              <a:buNone/>
              <a:defRPr sz="1600">
                <a:solidFill>
                  <a:srgbClr val="E290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600"/>
              <a:buNone/>
              <a:defRPr sz="1600">
                <a:solidFill>
                  <a:srgbClr val="E290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600"/>
              <a:buNone/>
              <a:defRPr sz="1600">
                <a:solidFill>
                  <a:srgbClr val="E290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600"/>
              <a:buNone/>
              <a:defRPr sz="1600">
                <a:solidFill>
                  <a:srgbClr val="E290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9088"/>
              </a:buClr>
              <a:buSzPts val="1600"/>
              <a:buNone/>
              <a:defRPr sz="1600">
                <a:solidFill>
                  <a:srgbClr val="E29088"/>
                </a:solidFill>
              </a:defRPr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- White - No Cres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- White - No Crest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 - No Crest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228600" y="209550"/>
            <a:ext cx="11725275" cy="6429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ufina"/>
              <a:buNone/>
              <a:defRPr b="1" i="0" sz="4400" u="none" cap="none" strike="noStrike">
                <a:solidFill>
                  <a:schemeClr val="lt1"/>
                </a:solidFill>
                <a:latin typeface="Rufina"/>
                <a:ea typeface="Rufina"/>
                <a:cs typeface="Rufina"/>
                <a:sym typeface="Rufi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as.oregonstate.edu/outreach-ceoa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Beaverhangouts@oregonstate.edu" TargetMode="External"/><Relationship Id="rId4" Type="http://schemas.openxmlformats.org/officeDocument/2006/relationships/hyperlink" Target="https://www.inspiringgirls.org/" TargetMode="External"/><Relationship Id="rId5" Type="http://schemas.openxmlformats.org/officeDocument/2006/relationships/hyperlink" Target="https://ceoas.oregonstate.edu/outreach-ceoas" TargetMode="External"/><Relationship Id="rId6" Type="http://schemas.openxmlformats.org/officeDocument/2006/relationships/hyperlink" Target="mailto:ryan.brown@oregonsta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7321" r="0" t="24704"/>
          <a:stretch/>
        </p:blipFill>
        <p:spPr>
          <a:xfrm>
            <a:off x="0" y="0"/>
            <a:ext cx="12192000" cy="558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6652925" y="1434649"/>
            <a:ext cx="5375700" cy="27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</a:pPr>
            <a:r>
              <a:rPr lang="en-US" sz="6200">
                <a:solidFill>
                  <a:schemeClr val="lt1"/>
                </a:solidFill>
              </a:rPr>
              <a:t>Working with CEOAS Scientists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575476" y="360103"/>
            <a:ext cx="10058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College of Earth, Ocean, and Atmospheric Sciences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dc9b54272_0_2"/>
          <p:cNvSpPr txBox="1"/>
          <p:nvPr>
            <p:ph idx="12" type="sldNum"/>
          </p:nvPr>
        </p:nvSpPr>
        <p:spPr>
          <a:xfrm>
            <a:off x="10718800" y="6226174"/>
            <a:ext cx="635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g10dc9b54272_0_2"/>
          <p:cNvPicPr preferRelativeResize="0"/>
          <p:nvPr/>
        </p:nvPicPr>
        <p:blipFill rotWithShape="1">
          <a:blip r:embed="rId3">
            <a:alphaModFix/>
          </a:blip>
          <a:srcRect b="0" l="5924" r="1799" t="-2124"/>
          <a:stretch/>
        </p:blipFill>
        <p:spPr>
          <a:xfrm>
            <a:off x="2104037" y="559875"/>
            <a:ext cx="7983923" cy="57382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0e3f0b91e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</a:pPr>
            <a:r>
              <a:rPr lang="en-US"/>
              <a:t>CEOAS Outreach Website</a:t>
            </a:r>
            <a:endParaRPr/>
          </a:p>
        </p:txBody>
      </p:sp>
      <p:sp>
        <p:nvSpPr>
          <p:cNvPr id="100" name="Google Shape;100;g100e3f0b91e_1_0"/>
          <p:cNvSpPr txBox="1"/>
          <p:nvPr>
            <p:ph idx="11" type="ftr"/>
          </p:nvPr>
        </p:nvSpPr>
        <p:spPr>
          <a:xfrm>
            <a:off x="4038600" y="6226174"/>
            <a:ext cx="668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OREGON STATE UNIVERSITY</a:t>
            </a:r>
            <a:endParaRPr/>
          </a:p>
        </p:txBody>
      </p:sp>
      <p:sp>
        <p:nvSpPr>
          <p:cNvPr id="101" name="Google Shape;101;g100e3f0b91e_1_0"/>
          <p:cNvSpPr txBox="1"/>
          <p:nvPr>
            <p:ph idx="12" type="sldNum"/>
          </p:nvPr>
        </p:nvSpPr>
        <p:spPr>
          <a:xfrm>
            <a:off x="10718800" y="6226174"/>
            <a:ext cx="63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g100e3f0b91e_1_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988" y="1573675"/>
            <a:ext cx="7852027" cy="441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</a:pPr>
            <a:r>
              <a:rPr lang="en-US"/>
              <a:t>CEOAS &amp; Beaver Hangouts</a:t>
            </a:r>
            <a:endParaRPr/>
          </a:p>
        </p:txBody>
      </p: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838200" y="1825625"/>
            <a:ext cx="7839000" cy="4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52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Partnership with OSU Precollege Programs</a:t>
            </a:r>
            <a:endParaRPr/>
          </a:p>
          <a:p>
            <a:pPr indent="-2952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Six-week virtual curriculum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Weeks 1-3: College readiness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Weeks 4-5: Paleoclimate investigation of Missoula Floods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Week 6: Student panel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Sessions led by CEOAS students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Spring 2022 (or beyond!)</a:t>
            </a:r>
            <a:endParaRPr/>
          </a:p>
        </p:txBody>
      </p:sp>
      <p:sp>
        <p:nvSpPr>
          <p:cNvPr id="109" name="Google Shape;109;p7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OREGON STATE UNIVERSITY</a:t>
            </a:r>
            <a:endParaRPr/>
          </a:p>
        </p:txBody>
      </p:sp>
      <p:sp>
        <p:nvSpPr>
          <p:cNvPr id="110" name="Google Shape;110;p7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&#10;&#10;Description automatically generated with low confidence"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4782" y="2141988"/>
            <a:ext cx="3632887" cy="363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dcfe20c05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</a:pPr>
            <a:r>
              <a:rPr lang="en-US"/>
              <a:t>Inspiring Girls Expeditions</a:t>
            </a:r>
            <a:endParaRPr/>
          </a:p>
        </p:txBody>
      </p:sp>
      <p:sp>
        <p:nvSpPr>
          <p:cNvPr id="117" name="Google Shape;117;g10dcfe20c05_0_0"/>
          <p:cNvSpPr txBox="1"/>
          <p:nvPr>
            <p:ph idx="11" type="ftr"/>
          </p:nvPr>
        </p:nvSpPr>
        <p:spPr>
          <a:xfrm>
            <a:off x="4038600" y="6226174"/>
            <a:ext cx="668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OREGON STATE UNIVERSITY</a:t>
            </a:r>
            <a:endParaRPr/>
          </a:p>
        </p:txBody>
      </p:sp>
      <p:sp>
        <p:nvSpPr>
          <p:cNvPr id="118" name="Google Shape;118;g10dcfe20c05_0_0"/>
          <p:cNvSpPr txBox="1"/>
          <p:nvPr>
            <p:ph idx="12" type="sldNum"/>
          </p:nvPr>
        </p:nvSpPr>
        <p:spPr>
          <a:xfrm>
            <a:off x="10718800" y="6226174"/>
            <a:ext cx="63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g10dcfe20c05_0_0"/>
          <p:cNvPicPr preferRelativeResize="0"/>
          <p:nvPr/>
        </p:nvPicPr>
        <p:blipFill rotWithShape="1">
          <a:blip r:embed="rId3">
            <a:alphaModFix/>
          </a:blip>
          <a:srcRect b="0" l="0" r="0" t="20204"/>
          <a:stretch/>
        </p:blipFill>
        <p:spPr>
          <a:xfrm>
            <a:off x="769216" y="1614625"/>
            <a:ext cx="10653573" cy="43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</a:pPr>
            <a:r>
              <a:rPr lang="en-US"/>
              <a:t>More Information!</a:t>
            </a:r>
            <a:endParaRPr/>
          </a:p>
        </p:txBody>
      </p:sp>
      <p:sp>
        <p:nvSpPr>
          <p:cNvPr id="125" name="Google Shape;125;p2"/>
          <p:cNvSpPr txBox="1"/>
          <p:nvPr>
            <p:ph idx="11" type="ftr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OREGON STATE UNIVERSITY</a:t>
            </a:r>
            <a:endParaRPr/>
          </a:p>
        </p:txBody>
      </p:sp>
      <p:sp>
        <p:nvSpPr>
          <p:cNvPr id="126" name="Google Shape;126;p2"/>
          <p:cNvSpPr txBox="1"/>
          <p:nvPr>
            <p:ph idx="12" type="sldNum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"/>
          <p:cNvSpPr txBox="1"/>
          <p:nvPr>
            <p:ph idx="1" type="body"/>
          </p:nvPr>
        </p:nvSpPr>
        <p:spPr>
          <a:xfrm>
            <a:off x="838200" y="1825625"/>
            <a:ext cx="10380300" cy="4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CEOAS Beaver Hangouts: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email: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beaverhangouts@oregonstate.edu</a:t>
            </a:r>
            <a:r>
              <a:rPr lang="en-US"/>
              <a:t>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Inspiring Girls Expeditions: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https://www.inspiringgirls.org/</a:t>
            </a:r>
            <a:r>
              <a:rPr lang="en-US"/>
              <a:t>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Start applications by </a:t>
            </a:r>
            <a:r>
              <a:rPr b="1" lang="en-US"/>
              <a:t>Jan 31st!  </a:t>
            </a:r>
            <a:endParaRPr b="1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CEOAS Outreach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https://ceoas.oregonstate.edu/outreach-ceoas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email: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ryan.brown@oregonstate.edu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6">
      <a:dk1>
        <a:srgbClr val="D73F09"/>
      </a:dk1>
      <a:lt1>
        <a:srgbClr val="FFFFFF"/>
      </a:lt1>
      <a:dk2>
        <a:srgbClr val="000000"/>
      </a:dk2>
      <a:lt2>
        <a:srgbClr val="B7A99A"/>
      </a:lt2>
      <a:accent1>
        <a:srgbClr val="8E908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C4D6A4"/>
      </a:hlink>
      <a:folHlink>
        <a:srgbClr val="7A68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2019-10-07T21:33:00Z</dcterms:created>
  <dc:creator>Miller, Heather Nicole</dc:creator>
</cp:coreProperties>
</file>