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5" autoAdjust="0"/>
    <p:restoredTop sz="94660"/>
  </p:normalViewPr>
  <p:slideViewPr>
    <p:cSldViewPr snapToGrid="0">
      <p:cViewPr varScale="1">
        <p:scale>
          <a:sx n="38" d="100"/>
          <a:sy n="38" d="100"/>
        </p:scale>
        <p:origin x="22" y="6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2E7DE-5FB4-44A0-96FD-29A039D05A0B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FE53-2D7F-4666-91F6-F49B4545B58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1004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2E7DE-5FB4-44A0-96FD-29A039D05A0B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FE53-2D7F-4666-91F6-F49B4545B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652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2E7DE-5FB4-44A0-96FD-29A039D05A0B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FE53-2D7F-4666-91F6-F49B4545B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320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2E7DE-5FB4-44A0-96FD-29A039D05A0B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FE53-2D7F-4666-91F6-F49B4545B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56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2E7DE-5FB4-44A0-96FD-29A039D05A0B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FE53-2D7F-4666-91F6-F49B4545B58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3340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2E7DE-5FB4-44A0-96FD-29A039D05A0B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FE53-2D7F-4666-91F6-F49B4545B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01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2E7DE-5FB4-44A0-96FD-29A039D05A0B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FE53-2D7F-4666-91F6-F49B4545B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561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2E7DE-5FB4-44A0-96FD-29A039D05A0B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FE53-2D7F-4666-91F6-F49B4545B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244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2E7DE-5FB4-44A0-96FD-29A039D05A0B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FE53-2D7F-4666-91F6-F49B4545B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723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452E7DE-5FB4-44A0-96FD-29A039D05A0B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09FE53-2D7F-4666-91F6-F49B4545B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280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2E7DE-5FB4-44A0-96FD-29A039D05A0B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FE53-2D7F-4666-91F6-F49B4545B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106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452E7DE-5FB4-44A0-96FD-29A039D05A0B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F09FE53-2D7F-4666-91F6-F49B4545B58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3279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chemicalengineer.com/chemical-engineers-who-changed-the-world.aspx" TargetMode="External"/><Relationship Id="rId2" Type="http://schemas.openxmlformats.org/officeDocument/2006/relationships/hyperlink" Target="http://www.aiche.org/community/students/career-resources-k-12-students-parents/what-do-chemical-engineers-do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Chemical Engineering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SMILE 2016 Winter Teacher’s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868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ChemE</a:t>
            </a:r>
            <a:r>
              <a:rPr lang="en-US" dirty="0" smtClean="0"/>
              <a:t> Student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8396" y="4898802"/>
            <a:ext cx="4977284" cy="10420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 smtClean="0"/>
              <a:t>Presenting my Senior Project at the OSU Engineering Expo, Spring 2015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396" y="2048607"/>
            <a:ext cx="4977284" cy="2799722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249680" y="1998134"/>
            <a:ext cx="4618557" cy="402336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/>
              <a:t>5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year student in Chemical Engineering</a:t>
            </a:r>
          </a:p>
          <a:p>
            <a:r>
              <a:rPr lang="en-US" sz="3200" dirty="0" smtClean="0"/>
              <a:t>How I chose to be a </a:t>
            </a:r>
            <a:r>
              <a:rPr lang="en-US" sz="3200" dirty="0" err="1" smtClean="0"/>
              <a:t>ChemE</a:t>
            </a:r>
            <a:endParaRPr lang="en-US" sz="3200" dirty="0" smtClean="0"/>
          </a:p>
          <a:p>
            <a:r>
              <a:rPr lang="en-US" sz="3200" dirty="0" smtClean="0"/>
              <a:t>What I like about </a:t>
            </a:r>
            <a:r>
              <a:rPr lang="en-US" sz="3200" dirty="0" err="1" smtClean="0"/>
              <a:t>ChemE</a:t>
            </a:r>
            <a:endParaRPr lang="en-US" sz="3200" dirty="0" smtClean="0"/>
          </a:p>
          <a:p>
            <a:r>
              <a:rPr lang="en-US" sz="3200" dirty="0" smtClean="0"/>
              <a:t>Plans after graduation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93434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Chemical Engineers?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Use knowledge of mathematics &amp; science, particularly chemistry, to overcome problems safely &amp; economically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440" y="2963334"/>
            <a:ext cx="4828066" cy="32126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506" y="2963334"/>
            <a:ext cx="4799160" cy="321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019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Chemical Engineers Work 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7308215" cy="402336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Food production</a:t>
            </a:r>
          </a:p>
          <a:p>
            <a:r>
              <a:rPr lang="en-US" sz="3200" dirty="0" smtClean="0"/>
              <a:t>Develop new materials from microelectronics to textiles</a:t>
            </a:r>
          </a:p>
          <a:p>
            <a:r>
              <a:rPr lang="en-US" sz="3200" dirty="0" smtClean="0"/>
              <a:t>Environmental concerns</a:t>
            </a:r>
          </a:p>
          <a:p>
            <a:r>
              <a:rPr lang="en-US" sz="3200" dirty="0" smtClean="0"/>
              <a:t>Mass-produce affordable &amp; safe drugs</a:t>
            </a:r>
          </a:p>
          <a:p>
            <a:r>
              <a:rPr lang="en-US" sz="3200" dirty="0" smtClean="0"/>
              <a:t>Make productive &amp; cost effective energy sources</a:t>
            </a:r>
          </a:p>
        </p:txBody>
      </p:sp>
      <p:pic>
        <p:nvPicPr>
          <p:cNvPr id="1026" name="Picture 2" descr="https://upload.wikimedia.org/wikipedia/commons/c/cc/Colonne_distillazio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5495" y="1737360"/>
            <a:ext cx="346997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071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2.staticflickr.com/6/5056/5459043426_2b62562f33_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3818" y="2010588"/>
            <a:ext cx="2982711" cy="2237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Chemical Engineering Products</a:t>
            </a:r>
            <a:endParaRPr lang="en-US" dirty="0"/>
          </a:p>
        </p:txBody>
      </p:sp>
      <p:pic>
        <p:nvPicPr>
          <p:cNvPr id="2052" name="Picture 4" descr="https://pixabay.com/static/uploads/photo/2012/04/13/17/00/lcd-32872_960_72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4263536"/>
            <a:ext cx="2215347" cy="205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res.freestockphotos.biz/pictures/15/15569-illustration-of-a-battery-pv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212" y="4247622"/>
            <a:ext cx="2061922" cy="2061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upload.wikimedia.org/wikipedia/commons/d/d8/GORE-TEX%C2%AE_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411" y="4277188"/>
            <a:ext cx="2041825" cy="204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c2.staticflickr.com/8/7417/9197053787_dcfcf3a249_b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2010588"/>
            <a:ext cx="2237034" cy="2237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upload.wikimedia.org/wikipedia/commons/6/6b/Bubble_Wrap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968" y="2035712"/>
            <a:ext cx="2982712" cy="2237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2377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Engineering Activities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4117" y="1737360"/>
            <a:ext cx="6904725" cy="460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42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www.aiche.org/community/students/career-resources-k-12-students-parents/what-do-chemical-engineers-do</a:t>
            </a:r>
            <a:endParaRPr lang="en-US" dirty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www.thechemicalengineer.com/chemical-engineers-who-changed-the-world.aspx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76879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57</TotalTime>
  <Words>110</Words>
  <Application>Microsoft Office PowerPoint</Application>
  <PresentationFormat>Widescreen</PresentationFormat>
  <Paragraphs>21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Calibri Light</vt:lpstr>
      <vt:lpstr>Retrospect</vt:lpstr>
      <vt:lpstr>Introduction to Chemical Engineering</vt:lpstr>
      <vt:lpstr>ChemE Student Background</vt:lpstr>
      <vt:lpstr>What are Chemical Engineers?</vt:lpstr>
      <vt:lpstr>Problems Chemical Engineers Work On:</vt:lpstr>
      <vt:lpstr>Famous Chemical Engineering Products</vt:lpstr>
      <vt:lpstr>Chemical Engineering Activities</vt:lpstr>
      <vt:lpstr>References: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Chemical Engineering</dc:title>
  <dc:creator>Amy Jahr</dc:creator>
  <cp:lastModifiedBy>Amy Jahr</cp:lastModifiedBy>
  <cp:revision>9</cp:revision>
  <dcterms:created xsi:type="dcterms:W3CDTF">2016-01-28T16:00:26Z</dcterms:created>
  <dcterms:modified xsi:type="dcterms:W3CDTF">2016-01-29T17:08:21Z</dcterms:modified>
</cp:coreProperties>
</file>