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6" r:id="rId2"/>
    <p:sldId id="257" r:id="rId3"/>
    <p:sldId id="259" r:id="rId4"/>
    <p:sldId id="304" r:id="rId5"/>
    <p:sldId id="260" r:id="rId6"/>
    <p:sldId id="276" r:id="rId7"/>
    <p:sldId id="279" r:id="rId8"/>
    <p:sldId id="278" r:id="rId9"/>
    <p:sldId id="280" r:id="rId10"/>
    <p:sldId id="281" r:id="rId11"/>
    <p:sldId id="282" r:id="rId12"/>
    <p:sldId id="272" r:id="rId13"/>
    <p:sldId id="262" r:id="rId14"/>
    <p:sldId id="301" r:id="rId15"/>
    <p:sldId id="284" r:id="rId16"/>
    <p:sldId id="287" r:id="rId17"/>
    <p:sldId id="288" r:id="rId18"/>
    <p:sldId id="290" r:id="rId19"/>
    <p:sldId id="295" r:id="rId20"/>
    <p:sldId id="291" r:id="rId21"/>
    <p:sldId id="303" r:id="rId22"/>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65"/>
  </p:normalViewPr>
  <p:slideViewPr>
    <p:cSldViewPr snapToGrid="0" snapToObjects="1">
      <p:cViewPr varScale="1">
        <p:scale>
          <a:sx n="107" d="100"/>
          <a:sy n="107" d="100"/>
        </p:scale>
        <p:origin x="560" y="1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566E019-28F7-4DCF-BFC1-3103FA45A5ED}"/>
              </a:ext>
            </a:extLst>
          </p:cNvPr>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Arial" pitchFamily="-112" charset="0"/>
                <a:ea typeface="ＭＳ Ｐゴシック" pitchFamily="-112" charset="-128"/>
                <a:cs typeface="ＭＳ Ｐゴシック" pitchFamily="-112" charset="-128"/>
              </a:defRPr>
            </a:lvl1pPr>
          </a:lstStyle>
          <a:p>
            <a:pPr>
              <a:defRPr/>
            </a:pPr>
            <a:endParaRPr lang="en-US"/>
          </a:p>
        </p:txBody>
      </p:sp>
      <p:sp>
        <p:nvSpPr>
          <p:cNvPr id="3" name="Date Placeholder 2">
            <a:extLst>
              <a:ext uri="{FF2B5EF4-FFF2-40B4-BE49-F238E27FC236}">
                <a16:creationId xmlns:a16="http://schemas.microsoft.com/office/drawing/2014/main" id="{1479331C-785A-4ED9-9FC2-B0FEB7A3E6FE}"/>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F99273CA-C3BB-4A1C-8FC2-62071D37C126}" type="datetime1">
              <a:rPr lang="en-US" altLang="en-US"/>
              <a:pPr/>
              <a:t>1/23/20</a:t>
            </a:fld>
            <a:endParaRPr lang="en-US" altLang="en-US"/>
          </a:p>
        </p:txBody>
      </p:sp>
      <p:sp>
        <p:nvSpPr>
          <p:cNvPr id="4" name="Slide Image Placeholder 3">
            <a:extLst>
              <a:ext uri="{FF2B5EF4-FFF2-40B4-BE49-F238E27FC236}">
                <a16:creationId xmlns:a16="http://schemas.microsoft.com/office/drawing/2014/main" id="{0B997753-CFDB-4B68-AB90-E0AA5F2FD8F0}"/>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a:extLst>
              <a:ext uri="{FF2B5EF4-FFF2-40B4-BE49-F238E27FC236}">
                <a16:creationId xmlns:a16="http://schemas.microsoft.com/office/drawing/2014/main" id="{D95EC082-F587-4EDE-98F3-A040EF81D96F}"/>
              </a:ext>
            </a:extLst>
          </p:cNvPr>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8565F421-65FE-4719-A9A0-C96E38552CBD}"/>
              </a:ext>
            </a:extLst>
          </p:cNvPr>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Arial" pitchFamily="-112" charset="0"/>
                <a:ea typeface="ＭＳ Ｐゴシック" pitchFamily="-112" charset="-128"/>
                <a:cs typeface="ＭＳ Ｐゴシック" pitchFamily="-112" charset="-128"/>
              </a:defRPr>
            </a:lvl1pPr>
          </a:lstStyle>
          <a:p>
            <a:pPr>
              <a:defRPr/>
            </a:pPr>
            <a:endParaRPr lang="en-US"/>
          </a:p>
        </p:txBody>
      </p:sp>
      <p:sp>
        <p:nvSpPr>
          <p:cNvPr id="7" name="Slide Number Placeholder 6">
            <a:extLst>
              <a:ext uri="{FF2B5EF4-FFF2-40B4-BE49-F238E27FC236}">
                <a16:creationId xmlns:a16="http://schemas.microsoft.com/office/drawing/2014/main" id="{6D89A552-91D6-4503-939F-2A7EC426871C}"/>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94A24BF9-E1D3-475A-8F27-959EE98CFB96}"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80" charset="-128"/>
        <a:cs typeface="ＭＳ Ｐゴシック" pitchFamily="80"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80"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80"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80"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80"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a:extLst>
              <a:ext uri="{FF2B5EF4-FFF2-40B4-BE49-F238E27FC236}">
                <a16:creationId xmlns:a16="http://schemas.microsoft.com/office/drawing/2014/main" id="{3B9515DC-DC20-4F00-B93A-1A760639221E}"/>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Notes Placeholder 2">
            <a:extLst>
              <a:ext uri="{FF2B5EF4-FFF2-40B4-BE49-F238E27FC236}">
                <a16:creationId xmlns:a16="http://schemas.microsoft.com/office/drawing/2014/main" id="{102562EE-60E4-4372-929D-4939A970AB1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ea typeface="ＭＳ Ｐゴシック" panose="020B0600070205080204" pitchFamily="34" charset="-128"/>
              </a:rPr>
              <a:t>Ask students this question.</a:t>
            </a:r>
          </a:p>
          <a:p>
            <a:pPr eaLnBrk="1" hangingPunct="1">
              <a:spcBef>
                <a:spcPct val="0"/>
              </a:spcBef>
            </a:pPr>
            <a:r>
              <a:rPr lang="en-US" altLang="en-US">
                <a:ea typeface="ＭＳ Ｐゴシック" panose="020B0600070205080204" pitchFamily="34" charset="-128"/>
              </a:rPr>
              <a:t>Write a list of their ideas on a chalkboard or whiteboard. Students will say all kinds of things: wind, storms, currents… perhaps even temperature and salinity.</a:t>
            </a:r>
          </a:p>
          <a:p>
            <a:pPr eaLnBrk="1" hangingPunct="1">
              <a:spcBef>
                <a:spcPct val="0"/>
              </a:spcBef>
            </a:pPr>
            <a:r>
              <a:rPr lang="en-US" altLang="en-US">
                <a:ea typeface="ＭＳ Ｐゴシック" panose="020B0600070205080204" pitchFamily="34" charset="-128"/>
              </a:rPr>
              <a:t>Return to their ideas, circling or underlining the words on the board, as you discuss those ideas throughout the class. </a:t>
            </a:r>
          </a:p>
        </p:txBody>
      </p:sp>
      <p:sp>
        <p:nvSpPr>
          <p:cNvPr id="15363" name="Slide Number Placeholder 3">
            <a:extLst>
              <a:ext uri="{FF2B5EF4-FFF2-40B4-BE49-F238E27FC236}">
                <a16:creationId xmlns:a16="http://schemas.microsoft.com/office/drawing/2014/main" id="{87F0AC55-124F-4FA1-9981-BC34A97B2B6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B3852803-5400-4482-9700-3A3355168171}" type="slidenum">
              <a:rPr lang="en-US" altLang="en-US" sz="1200"/>
              <a:pPr eaLnBrk="1" hangingPunct="1"/>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a:extLst>
              <a:ext uri="{FF2B5EF4-FFF2-40B4-BE49-F238E27FC236}">
                <a16:creationId xmlns:a16="http://schemas.microsoft.com/office/drawing/2014/main" id="{DB921452-3A36-4A82-B3B9-2A77C302B652}"/>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8" name="Notes Placeholder 2">
            <a:extLst>
              <a:ext uri="{FF2B5EF4-FFF2-40B4-BE49-F238E27FC236}">
                <a16:creationId xmlns:a16="http://schemas.microsoft.com/office/drawing/2014/main" id="{4757DEA9-8932-4E55-8414-F630B93DBB5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Someone may respond that the waters of different temperature behave differently because they have different densities.</a:t>
            </a:r>
          </a:p>
        </p:txBody>
      </p:sp>
      <p:sp>
        <p:nvSpPr>
          <p:cNvPr id="34819" name="Slide Number Placeholder 3">
            <a:extLst>
              <a:ext uri="{FF2B5EF4-FFF2-40B4-BE49-F238E27FC236}">
                <a16:creationId xmlns:a16="http://schemas.microsoft.com/office/drawing/2014/main" id="{A5762E72-11D6-4D56-B752-5D61C954694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BD1AA6DA-FC62-4D4C-8561-48324B13C271}" type="slidenum">
              <a:rPr lang="en-US" altLang="en-US" sz="1200"/>
              <a:pPr eaLnBrk="1" hangingPunct="1"/>
              <a:t>11</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a:extLst>
              <a:ext uri="{FF2B5EF4-FFF2-40B4-BE49-F238E27FC236}">
                <a16:creationId xmlns:a16="http://schemas.microsoft.com/office/drawing/2014/main" id="{DC10D162-234C-46DE-9FEA-58CE70F1C710}"/>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6" name="Notes Placeholder 2">
            <a:extLst>
              <a:ext uri="{FF2B5EF4-FFF2-40B4-BE49-F238E27FC236}">
                <a16:creationId xmlns:a16="http://schemas.microsoft.com/office/drawing/2014/main" id="{DAFD6668-B9B6-4971-BC86-D14E930732C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Density explains the movement of the water. Ask if a student can explain it to the class. The answer is on the slide. Ask if this is something students have learned in their chemistry classes – most students should be aware of how temperature affects the density of water.</a:t>
            </a:r>
          </a:p>
        </p:txBody>
      </p:sp>
      <p:sp>
        <p:nvSpPr>
          <p:cNvPr id="36867" name="Slide Number Placeholder 3">
            <a:extLst>
              <a:ext uri="{FF2B5EF4-FFF2-40B4-BE49-F238E27FC236}">
                <a16:creationId xmlns:a16="http://schemas.microsoft.com/office/drawing/2014/main" id="{A03E6501-9021-4B7D-81A6-5C77E2CC765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9293BABA-C70D-459D-8322-0BB4E5AFE825}" type="slidenum">
              <a:rPr lang="en-US" altLang="en-US" sz="1200"/>
              <a:pPr eaLnBrk="1" hangingPunct="1"/>
              <a:t>12</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a:extLst>
              <a:ext uri="{FF2B5EF4-FFF2-40B4-BE49-F238E27FC236}">
                <a16:creationId xmlns:a16="http://schemas.microsoft.com/office/drawing/2014/main" id="{EFE3BDEE-7B9F-49E6-8AC6-2D63FCBFEE60}"/>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4" name="Notes Placeholder 2">
            <a:extLst>
              <a:ext uri="{FF2B5EF4-FFF2-40B4-BE49-F238E27FC236}">
                <a16:creationId xmlns:a16="http://schemas.microsoft.com/office/drawing/2014/main" id="{52BAAACD-50EA-4511-BF4D-51C9756F3E8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ea typeface="ＭＳ Ｐゴシック" panose="020B0600070205080204" pitchFamily="34" charset="-128"/>
              </a:rPr>
              <a:t>Temperature is one thing that drives ocean currents.</a:t>
            </a:r>
          </a:p>
        </p:txBody>
      </p:sp>
      <p:sp>
        <p:nvSpPr>
          <p:cNvPr id="38915" name="Slide Number Placeholder 3">
            <a:extLst>
              <a:ext uri="{FF2B5EF4-FFF2-40B4-BE49-F238E27FC236}">
                <a16:creationId xmlns:a16="http://schemas.microsoft.com/office/drawing/2014/main" id="{B9852701-9BAF-4C37-A94B-75A9846B715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191DDA14-A026-4BC9-A30E-77082D059604}" type="slidenum">
              <a:rPr lang="en-US" altLang="en-US" sz="1200"/>
              <a:pPr eaLnBrk="1" hangingPunct="1"/>
              <a:t>13</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a:extLst>
              <a:ext uri="{FF2B5EF4-FFF2-40B4-BE49-F238E27FC236}">
                <a16:creationId xmlns:a16="http://schemas.microsoft.com/office/drawing/2014/main" id="{A747470D-C72F-4537-BBED-7A7AD44C9759}"/>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2" name="Notes Placeholder 2">
            <a:extLst>
              <a:ext uri="{FF2B5EF4-FFF2-40B4-BE49-F238E27FC236}">
                <a16:creationId xmlns:a16="http://schemas.microsoft.com/office/drawing/2014/main" id="{F3F543E5-F4D8-4FBB-918A-3EC1E5358DA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ea typeface="ＭＳ Ｐゴシック" panose="020B0600070205080204" pitchFamily="34" charset="-128"/>
              </a:rPr>
              <a:t>What else drives the currents? Ask for some ideas. Someone may say salinity. Click to next slide.</a:t>
            </a:r>
          </a:p>
        </p:txBody>
      </p:sp>
      <p:sp>
        <p:nvSpPr>
          <p:cNvPr id="40963" name="Slide Number Placeholder 3">
            <a:extLst>
              <a:ext uri="{FF2B5EF4-FFF2-40B4-BE49-F238E27FC236}">
                <a16:creationId xmlns:a16="http://schemas.microsoft.com/office/drawing/2014/main" id="{7E211658-65ED-4A71-9B1E-DCB08E24809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059747B2-08F6-48E6-9B08-06BBE1F7D337}" type="slidenum">
              <a:rPr lang="en-US" altLang="en-US" sz="1200"/>
              <a:pPr eaLnBrk="1" hangingPunct="1"/>
              <a:t>14</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a:extLst>
              <a:ext uri="{FF2B5EF4-FFF2-40B4-BE49-F238E27FC236}">
                <a16:creationId xmlns:a16="http://schemas.microsoft.com/office/drawing/2014/main" id="{A136BC0C-B8DA-4B55-95C5-B6504DC4DD35}"/>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0" name="Notes Placeholder 2">
            <a:extLst>
              <a:ext uri="{FF2B5EF4-FFF2-40B4-BE49-F238E27FC236}">
                <a16:creationId xmlns:a16="http://schemas.microsoft.com/office/drawing/2014/main" id="{74697C7A-49BB-4D06-984C-5CD303A2681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Salinity also drives the currents. Now we</a:t>
            </a:r>
            <a:r>
              <a:rPr lang="ja-JP" altLang="en-US">
                <a:ea typeface="ＭＳ Ｐゴシック" panose="020B0600070205080204" pitchFamily="34" charset="-128"/>
              </a:rPr>
              <a:t>’</a:t>
            </a:r>
            <a:r>
              <a:rPr lang="en-US" altLang="ja-JP">
                <a:ea typeface="ＭＳ Ｐゴシック" panose="020B0600070205080204" pitchFamily="34" charset="-128"/>
              </a:rPr>
              <a:t>re going to do a demo on salinity.</a:t>
            </a:r>
            <a:endParaRPr lang="en-US" altLang="en-US">
              <a:ea typeface="ＭＳ Ｐゴシック" panose="020B0600070205080204" pitchFamily="34" charset="-128"/>
            </a:endParaRPr>
          </a:p>
        </p:txBody>
      </p:sp>
      <p:sp>
        <p:nvSpPr>
          <p:cNvPr id="43011" name="Slide Number Placeholder 3">
            <a:extLst>
              <a:ext uri="{FF2B5EF4-FFF2-40B4-BE49-F238E27FC236}">
                <a16:creationId xmlns:a16="http://schemas.microsoft.com/office/drawing/2014/main" id="{D91C96B4-7D21-42F8-934F-C69BBF1FFF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1B007C34-C4F5-4998-989C-03A525E67D94}" type="slidenum">
              <a:rPr lang="en-US" altLang="en-US" sz="1200"/>
              <a:pPr eaLnBrk="1" hangingPunct="1"/>
              <a:t>15</a:t>
            </a:fld>
            <a:endParaRPr lang="en-US"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a:extLst>
              <a:ext uri="{FF2B5EF4-FFF2-40B4-BE49-F238E27FC236}">
                <a16:creationId xmlns:a16="http://schemas.microsoft.com/office/drawing/2014/main" id="{3EEBE7A5-D0BA-4B9A-A4D3-6F3F5CFD8221}"/>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8" name="Notes Placeholder 2">
            <a:extLst>
              <a:ext uri="{FF2B5EF4-FFF2-40B4-BE49-F238E27FC236}">
                <a16:creationId xmlns:a16="http://schemas.microsoft.com/office/drawing/2014/main" id="{12A054E4-E790-4A59-8C9C-101A745E249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What explains what we observed with the Salinity Demo? </a:t>
            </a:r>
          </a:p>
        </p:txBody>
      </p:sp>
      <p:sp>
        <p:nvSpPr>
          <p:cNvPr id="45059" name="Slide Number Placeholder 3">
            <a:extLst>
              <a:ext uri="{FF2B5EF4-FFF2-40B4-BE49-F238E27FC236}">
                <a16:creationId xmlns:a16="http://schemas.microsoft.com/office/drawing/2014/main" id="{CD98E76C-2067-4CA6-AF19-5E4774EF7A6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5930A4E3-D377-46C5-98BC-979946B8EAA9}" type="slidenum">
              <a:rPr lang="en-US" altLang="en-US" sz="1200"/>
              <a:pPr eaLnBrk="1" hangingPunct="1"/>
              <a:t>16</a:t>
            </a:fld>
            <a:endParaRPr lang="en-US"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a:extLst>
              <a:ext uri="{FF2B5EF4-FFF2-40B4-BE49-F238E27FC236}">
                <a16:creationId xmlns:a16="http://schemas.microsoft.com/office/drawing/2014/main" id="{844B7DA2-7D8E-4D42-9FDC-33A4B2C94DBB}"/>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6" name="Notes Placeholder 2">
            <a:extLst>
              <a:ext uri="{FF2B5EF4-FFF2-40B4-BE49-F238E27FC236}">
                <a16:creationId xmlns:a16="http://schemas.microsoft.com/office/drawing/2014/main" id="{80D7BEBC-DE73-4628-8593-BEDDE0F0B0C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Saltier water sinks, and fresher water rises, because salty water is denser than fresh water. The salt in the water makes it heavier.</a:t>
            </a:r>
          </a:p>
          <a:p>
            <a:endParaRPr lang="en-US" altLang="en-US">
              <a:ea typeface="ＭＳ Ｐゴシック" panose="020B0600070205080204" pitchFamily="34" charset="-128"/>
            </a:endParaRPr>
          </a:p>
        </p:txBody>
      </p:sp>
      <p:sp>
        <p:nvSpPr>
          <p:cNvPr id="47107" name="Slide Number Placeholder 3">
            <a:extLst>
              <a:ext uri="{FF2B5EF4-FFF2-40B4-BE49-F238E27FC236}">
                <a16:creationId xmlns:a16="http://schemas.microsoft.com/office/drawing/2014/main" id="{6AD5E2D2-98D2-4DB7-952E-644BA31FE5B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FCC191F6-AA6E-4558-81A9-8FD908256469}" type="slidenum">
              <a:rPr lang="en-US" altLang="en-US" sz="1200"/>
              <a:pPr eaLnBrk="1" hangingPunct="1"/>
              <a:t>17</a:t>
            </a:fld>
            <a:endParaRPr lang="en-US"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a:extLst>
              <a:ext uri="{FF2B5EF4-FFF2-40B4-BE49-F238E27FC236}">
                <a16:creationId xmlns:a16="http://schemas.microsoft.com/office/drawing/2014/main" id="{4B76F4E9-6DDA-462E-B180-41AEC0274D30}"/>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4" name="Notes Placeholder 2">
            <a:extLst>
              <a:ext uri="{FF2B5EF4-FFF2-40B4-BE49-F238E27FC236}">
                <a16:creationId xmlns:a16="http://schemas.microsoft.com/office/drawing/2014/main" id="{311A448C-E228-4170-A599-91C04D1DDEA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In the ocean, temperature and salinity are very important in driving ocean currents.</a:t>
            </a:r>
          </a:p>
          <a:p>
            <a:r>
              <a:rPr lang="en-US" altLang="en-US">
                <a:ea typeface="ＭＳ Ｐゴシック" panose="020B0600070205080204" pitchFamily="34" charset="-128"/>
              </a:rPr>
              <a:t>At the poles, it is very cold, and ice forms at the surface of the water. The ice is fresh water; the salt is left in the liquid water. This makes the water around the ice really salty, and really cold. It is very dense, so it sinks. </a:t>
            </a:r>
          </a:p>
          <a:p>
            <a:r>
              <a:rPr lang="en-US" altLang="en-US">
                <a:ea typeface="ＭＳ Ｐゴシック" panose="020B0600070205080204" pitchFamily="34" charset="-128"/>
              </a:rPr>
              <a:t>The sinking of salty, cold, dense water at the poles drives ocean circulation. As the water moves throughout the ocean, it gets warmer and rises towards the surface. It moves back towards the poles (for a variety of reasons – currents and wind), where it again gets cold and salty, and it sinks.</a:t>
            </a:r>
          </a:p>
        </p:txBody>
      </p:sp>
      <p:sp>
        <p:nvSpPr>
          <p:cNvPr id="49155" name="Slide Number Placeholder 3">
            <a:extLst>
              <a:ext uri="{FF2B5EF4-FFF2-40B4-BE49-F238E27FC236}">
                <a16:creationId xmlns:a16="http://schemas.microsoft.com/office/drawing/2014/main" id="{65F34D92-A432-48D3-9E26-D0A5662DDE5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2ABD5914-01ED-4BB7-B4FE-D0AC971F2186}" type="slidenum">
              <a:rPr lang="en-US" altLang="en-US" sz="1200"/>
              <a:pPr eaLnBrk="1" hangingPunct="1"/>
              <a:t>18</a:t>
            </a:fld>
            <a:endParaRPr lang="en-US" alt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a:extLst>
              <a:ext uri="{FF2B5EF4-FFF2-40B4-BE49-F238E27FC236}">
                <a16:creationId xmlns:a16="http://schemas.microsoft.com/office/drawing/2014/main" id="{7B6FC5E5-5F14-4D73-BE24-9C37C0C92848}"/>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2" name="Notes Placeholder 2">
            <a:extLst>
              <a:ext uri="{FF2B5EF4-FFF2-40B4-BE49-F238E27FC236}">
                <a16:creationId xmlns:a16="http://schemas.microsoft.com/office/drawing/2014/main" id="{24E0E801-4049-40E4-8596-5C638EA0559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Knowing what we now know about how cold water forms at the poles and sinks, how do you think water moves around the ocean?</a:t>
            </a:r>
          </a:p>
        </p:txBody>
      </p:sp>
      <p:sp>
        <p:nvSpPr>
          <p:cNvPr id="51203" name="Slide Number Placeholder 3">
            <a:extLst>
              <a:ext uri="{FF2B5EF4-FFF2-40B4-BE49-F238E27FC236}">
                <a16:creationId xmlns:a16="http://schemas.microsoft.com/office/drawing/2014/main" id="{D57E8D90-B8DE-498B-93F5-389A19586DB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B7337054-E268-4A13-BBA5-9FC4C29971A9}" type="slidenum">
              <a:rPr lang="en-US" altLang="en-US" sz="1200"/>
              <a:pPr eaLnBrk="1" hangingPunct="1"/>
              <a:t>19</a:t>
            </a:fld>
            <a:endParaRPr lang="en-US" alt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a:extLst>
              <a:ext uri="{FF2B5EF4-FFF2-40B4-BE49-F238E27FC236}">
                <a16:creationId xmlns:a16="http://schemas.microsoft.com/office/drawing/2014/main" id="{DA842362-6071-4D17-888D-04CBB972240E}"/>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0" name="Notes Placeholder 2">
            <a:extLst>
              <a:ext uri="{FF2B5EF4-FFF2-40B4-BE49-F238E27FC236}">
                <a16:creationId xmlns:a16="http://schemas.microsoft.com/office/drawing/2014/main" id="{B072B5C1-E3BB-4F42-9651-4224F254CB2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ea typeface="ＭＳ Ｐゴシック" panose="020B0600070205080204" pitchFamily="34" charset="-128"/>
              </a:rPr>
              <a:t>This is the general pattern of what thermohaline circulation looks like. </a:t>
            </a:r>
          </a:p>
        </p:txBody>
      </p:sp>
      <p:sp>
        <p:nvSpPr>
          <p:cNvPr id="53251" name="Slide Number Placeholder 3">
            <a:extLst>
              <a:ext uri="{FF2B5EF4-FFF2-40B4-BE49-F238E27FC236}">
                <a16:creationId xmlns:a16="http://schemas.microsoft.com/office/drawing/2014/main" id="{70EDF52D-71DC-4768-A886-5C90CE166C3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1F4A39FF-5AAC-4124-9309-553F618FFE5C}" type="slidenum">
              <a:rPr lang="en-US" altLang="en-US" sz="1200"/>
              <a:pPr eaLnBrk="1" hangingPunct="1"/>
              <a:t>20</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a:extLst>
              <a:ext uri="{FF2B5EF4-FFF2-40B4-BE49-F238E27FC236}">
                <a16:creationId xmlns:a16="http://schemas.microsoft.com/office/drawing/2014/main" id="{0A78A551-BBD9-418B-AE63-29AE0DC60E34}"/>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a:extLst>
              <a:ext uri="{FF2B5EF4-FFF2-40B4-BE49-F238E27FC236}">
                <a16:creationId xmlns:a16="http://schemas.microsoft.com/office/drawing/2014/main" id="{942C9E17-B07F-4F28-B857-BC0993D8973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Probably the students will have mentioned wind. Say that the first force that we</a:t>
            </a:r>
            <a:r>
              <a:rPr lang="ja-JP" altLang="en-US">
                <a:ea typeface="ＭＳ Ｐゴシック" panose="020B0600070205080204" pitchFamily="34" charset="-128"/>
              </a:rPr>
              <a:t>’</a:t>
            </a:r>
            <a:r>
              <a:rPr lang="en-US" altLang="ja-JP">
                <a:ea typeface="ＭＳ Ｐゴシック" panose="020B0600070205080204" pitchFamily="34" charset="-128"/>
              </a:rPr>
              <a:t>ll talk about today is wind.</a:t>
            </a:r>
            <a:endParaRPr lang="en-US" altLang="en-US">
              <a:ea typeface="ＭＳ Ｐゴシック" panose="020B0600070205080204" pitchFamily="34" charset="-128"/>
            </a:endParaRPr>
          </a:p>
        </p:txBody>
      </p:sp>
      <p:sp>
        <p:nvSpPr>
          <p:cNvPr id="17411" name="Slide Number Placeholder 3">
            <a:extLst>
              <a:ext uri="{FF2B5EF4-FFF2-40B4-BE49-F238E27FC236}">
                <a16:creationId xmlns:a16="http://schemas.microsoft.com/office/drawing/2014/main" id="{C74C220A-F56F-4984-8ED2-D1F571EF5B7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29BD9BF1-B088-4432-BB7E-E37712D69EA6}" type="slidenum">
              <a:rPr lang="en-US" altLang="en-US" sz="1200"/>
              <a:pPr eaLnBrk="1" hangingPunct="1"/>
              <a:t>2</a:t>
            </a:fld>
            <a:endParaRPr lang="en-US" alt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a:extLst>
              <a:ext uri="{FF2B5EF4-FFF2-40B4-BE49-F238E27FC236}">
                <a16:creationId xmlns:a16="http://schemas.microsoft.com/office/drawing/2014/main" id="{0F785D73-A189-47AD-ADF2-485CCAC11B6E}"/>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8" name="Notes Placeholder 2">
            <a:extLst>
              <a:ext uri="{FF2B5EF4-FFF2-40B4-BE49-F238E27FC236}">
                <a16:creationId xmlns:a16="http://schemas.microsoft.com/office/drawing/2014/main" id="{3483C860-F7B4-4F5D-935B-B39A3A7FEA1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ea typeface="ＭＳ Ｐゴシック" panose="020B0600070205080204" pitchFamily="34" charset="-128"/>
              </a:rPr>
              <a:t>Is this different from how content is presented in your other classes?  </a:t>
            </a:r>
          </a:p>
          <a:p>
            <a:pPr eaLnBrk="1" hangingPunct="1">
              <a:spcBef>
                <a:spcPct val="0"/>
              </a:spcBef>
            </a:pPr>
            <a:r>
              <a:rPr lang="en-US" altLang="en-US">
                <a:ea typeface="ＭＳ Ｐゴシック" panose="020B0600070205080204" pitchFamily="34" charset="-128"/>
              </a:rPr>
              <a:t>What did you think about this as a content learning experience? (pros and cons)</a:t>
            </a:r>
          </a:p>
          <a:p>
            <a:pPr eaLnBrk="1" hangingPunct="1">
              <a:spcBef>
                <a:spcPct val="0"/>
              </a:spcBef>
            </a:pPr>
            <a:r>
              <a:rPr lang="en-US" altLang="en-US">
                <a:ea typeface="ＭＳ Ｐゴシック" panose="020B0600070205080204" pitchFamily="34" charset="-128"/>
              </a:rPr>
              <a:t>How would you present this kind of content on the museum floor? (how would you give context to the demonstrations?)</a:t>
            </a:r>
          </a:p>
          <a:p>
            <a:pPr eaLnBrk="1" hangingPunct="1">
              <a:spcBef>
                <a:spcPct val="0"/>
              </a:spcBef>
            </a:pPr>
            <a:endParaRPr lang="en-US" altLang="en-US">
              <a:ea typeface="ＭＳ Ｐゴシック" panose="020B0600070205080204" pitchFamily="34" charset="-128"/>
            </a:endParaRPr>
          </a:p>
        </p:txBody>
      </p:sp>
      <p:sp>
        <p:nvSpPr>
          <p:cNvPr id="55299" name="Slide Number Placeholder 3">
            <a:extLst>
              <a:ext uri="{FF2B5EF4-FFF2-40B4-BE49-F238E27FC236}">
                <a16:creationId xmlns:a16="http://schemas.microsoft.com/office/drawing/2014/main" id="{2D08CFAD-7D2D-489A-9D14-16D32DB46FF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6CB9E2E2-5267-4BFC-A7CD-87832EA3ACFE}" type="slidenum">
              <a:rPr lang="en-US" altLang="en-US" sz="1200"/>
              <a:pPr eaLnBrk="1" hangingPunct="1"/>
              <a:t>21</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a:extLst>
              <a:ext uri="{FF2B5EF4-FFF2-40B4-BE49-F238E27FC236}">
                <a16:creationId xmlns:a16="http://schemas.microsoft.com/office/drawing/2014/main" id="{6BFBE66D-F3B1-4DB3-9A30-784ECE058E66}"/>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Notes Placeholder 2">
            <a:extLst>
              <a:ext uri="{FF2B5EF4-FFF2-40B4-BE49-F238E27FC236}">
                <a16:creationId xmlns:a16="http://schemas.microsoft.com/office/drawing/2014/main" id="{27C7C7F9-A378-44B0-914B-13FB916C48A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Tell students you</a:t>
            </a:r>
            <a:r>
              <a:rPr lang="ja-JP" altLang="en-US">
                <a:ea typeface="ＭＳ Ｐゴシック" panose="020B0600070205080204" pitchFamily="34" charset="-128"/>
              </a:rPr>
              <a:t>’</a:t>
            </a:r>
            <a:r>
              <a:rPr lang="en-US" altLang="ja-JP">
                <a:ea typeface="ＭＳ Ｐゴシック" panose="020B0600070205080204" pitchFamily="34" charset="-128"/>
              </a:rPr>
              <a:t>re going to do a demo on how wind affects the movement of water. You</a:t>
            </a:r>
            <a:r>
              <a:rPr lang="ja-JP" altLang="en-US">
                <a:ea typeface="ＭＳ Ｐゴシック" panose="020B0600070205080204" pitchFamily="34" charset="-128"/>
              </a:rPr>
              <a:t>’</a:t>
            </a:r>
            <a:r>
              <a:rPr lang="en-US" altLang="ja-JP">
                <a:ea typeface="ＭＳ Ｐゴシック" panose="020B0600070205080204" pitchFamily="34" charset="-128"/>
              </a:rPr>
              <a:t>ll answer the first question. Switch to the Wind Demo</a:t>
            </a:r>
            <a:endParaRPr lang="en-US" altLang="en-US">
              <a:ea typeface="ＭＳ Ｐゴシック" panose="020B0600070205080204" pitchFamily="34" charset="-128"/>
            </a:endParaRPr>
          </a:p>
        </p:txBody>
      </p:sp>
      <p:sp>
        <p:nvSpPr>
          <p:cNvPr id="19459" name="Slide Number Placeholder 3">
            <a:extLst>
              <a:ext uri="{FF2B5EF4-FFF2-40B4-BE49-F238E27FC236}">
                <a16:creationId xmlns:a16="http://schemas.microsoft.com/office/drawing/2014/main" id="{8CDA5F99-22E7-45F8-9E28-A927AD95814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BB486C2B-D1FD-4410-A0E2-33976AA646E9}" type="slidenum">
              <a:rPr lang="en-US" altLang="en-US" sz="1200"/>
              <a:pPr eaLnBrk="1" hangingPunct="1"/>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a:extLst>
              <a:ext uri="{FF2B5EF4-FFF2-40B4-BE49-F238E27FC236}">
                <a16:creationId xmlns:a16="http://schemas.microsoft.com/office/drawing/2014/main" id="{CDAC1676-9AD2-4DEB-8054-BEEC2F88488C}"/>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a:extLst>
              <a:ext uri="{FF2B5EF4-FFF2-40B4-BE49-F238E27FC236}">
                <a16:creationId xmlns:a16="http://schemas.microsoft.com/office/drawing/2014/main" id="{5F95B852-D2BE-4795-966E-A5FBCB11F7D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By now you have done the Wind Demo and seen that wind does not move objects that are below the surface of the ocean. Ask students: what forces move water below the surface? Hopefully someone will say </a:t>
            </a:r>
            <a:r>
              <a:rPr lang="ja-JP" altLang="en-US">
                <a:ea typeface="ＭＳ Ｐゴシック" panose="020B0600070205080204" pitchFamily="34" charset="-128"/>
              </a:rPr>
              <a:t>“</a:t>
            </a:r>
            <a:r>
              <a:rPr lang="en-US" altLang="ja-JP">
                <a:ea typeface="ＭＳ Ｐゴシック" panose="020B0600070205080204" pitchFamily="34" charset="-128"/>
              </a:rPr>
              <a:t>currents.</a:t>
            </a:r>
            <a:r>
              <a:rPr lang="ja-JP" altLang="en-US">
                <a:ea typeface="ＭＳ Ｐゴシック" panose="020B0600070205080204" pitchFamily="34" charset="-128"/>
              </a:rPr>
              <a:t>”</a:t>
            </a:r>
            <a:r>
              <a:rPr lang="en-US" altLang="ja-JP">
                <a:ea typeface="ＭＳ Ｐゴシック" panose="020B0600070205080204" pitchFamily="34" charset="-128"/>
              </a:rPr>
              <a:t> </a:t>
            </a:r>
            <a:endParaRPr lang="en-US" altLang="en-US">
              <a:ea typeface="ＭＳ Ｐゴシック" panose="020B0600070205080204" pitchFamily="34" charset="-128"/>
            </a:endParaRPr>
          </a:p>
        </p:txBody>
      </p:sp>
      <p:sp>
        <p:nvSpPr>
          <p:cNvPr id="21507" name="Slide Number Placeholder 3">
            <a:extLst>
              <a:ext uri="{FF2B5EF4-FFF2-40B4-BE49-F238E27FC236}">
                <a16:creationId xmlns:a16="http://schemas.microsoft.com/office/drawing/2014/main" id="{8E1067B3-16E5-433C-87B1-D82336C1E7E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7787EB60-3C4E-44F2-A74A-E62CC34C2CB3}" type="slidenum">
              <a:rPr lang="en-US" altLang="en-US" sz="1200"/>
              <a:pPr eaLnBrk="1" hangingPunct="1"/>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a:extLst>
              <a:ext uri="{FF2B5EF4-FFF2-40B4-BE49-F238E27FC236}">
                <a16:creationId xmlns:a16="http://schemas.microsoft.com/office/drawing/2014/main" id="{1DAC29B4-7983-4AAF-BFDF-5648AF465973}"/>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Notes Placeholder 2">
            <a:extLst>
              <a:ext uri="{FF2B5EF4-FFF2-40B4-BE49-F238E27FC236}">
                <a16:creationId xmlns:a16="http://schemas.microsoft.com/office/drawing/2014/main" id="{BB37818B-6310-4C1E-A228-E757182E47E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ea typeface="ＭＳ Ｐゴシック" panose="020B0600070205080204" pitchFamily="34" charset="-128"/>
              </a:rPr>
              <a:t>Ask the students these questions, and listen to their answers. Do not say whether their answers are right or wrong. </a:t>
            </a:r>
          </a:p>
          <a:p>
            <a:pPr eaLnBrk="1" hangingPunct="1">
              <a:spcBef>
                <a:spcPct val="0"/>
              </a:spcBef>
            </a:pPr>
            <a:r>
              <a:rPr lang="en-US" altLang="en-US">
                <a:ea typeface="ＭＳ Ｐゴシック" panose="020B0600070205080204" pitchFamily="34" charset="-128"/>
              </a:rPr>
              <a:t>Switch to the Temperature Demo.</a:t>
            </a:r>
          </a:p>
        </p:txBody>
      </p:sp>
      <p:sp>
        <p:nvSpPr>
          <p:cNvPr id="23555" name="Slide Number Placeholder 3">
            <a:extLst>
              <a:ext uri="{FF2B5EF4-FFF2-40B4-BE49-F238E27FC236}">
                <a16:creationId xmlns:a16="http://schemas.microsoft.com/office/drawing/2014/main" id="{E1B846A0-90C8-46DA-9BEC-DFA9B59E8E1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0B22456C-3CA8-43E9-B4EA-DBDB406CCFEC}" type="slidenum">
              <a:rPr lang="en-US" altLang="en-US" sz="1200"/>
              <a:pPr eaLnBrk="1" hangingPunct="1"/>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5C309E3A-7F49-42A4-AFA0-BEA0D8388354}"/>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Notes Placeholder 2">
            <a:extLst>
              <a:ext uri="{FF2B5EF4-FFF2-40B4-BE49-F238E27FC236}">
                <a16:creationId xmlns:a16="http://schemas.microsoft.com/office/drawing/2014/main" id="{FB77E6F1-3069-402B-9664-E2551609189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Ask students what happened to the cold water in the tank of room-temperature water. Did it sink or float?</a:t>
            </a:r>
          </a:p>
        </p:txBody>
      </p:sp>
      <p:sp>
        <p:nvSpPr>
          <p:cNvPr id="25603" name="Slide Number Placeholder 3">
            <a:extLst>
              <a:ext uri="{FF2B5EF4-FFF2-40B4-BE49-F238E27FC236}">
                <a16:creationId xmlns:a16="http://schemas.microsoft.com/office/drawing/2014/main" id="{5A46DAE0-5D19-42D0-A11C-1987B7D57CB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BBD80666-3676-4024-8522-A718A4A6C59E}" type="slidenum">
              <a:rPr lang="en-US" altLang="en-US" sz="1200"/>
              <a:pPr eaLnBrk="1" hangingPunct="1"/>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a:extLst>
              <a:ext uri="{FF2B5EF4-FFF2-40B4-BE49-F238E27FC236}">
                <a16:creationId xmlns:a16="http://schemas.microsoft.com/office/drawing/2014/main" id="{8C87B523-3177-44FB-A98D-B799F7DE6F21}"/>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4" name="Notes Placeholder 2">
            <a:extLst>
              <a:ext uri="{FF2B5EF4-FFF2-40B4-BE49-F238E27FC236}">
                <a16:creationId xmlns:a16="http://schemas.microsoft.com/office/drawing/2014/main" id="{84385CC8-A046-40EA-A3DF-78DA0B616A8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Ask students what happened to the hot/warm water in the tank of room-temperature water. Did it sink or rise? </a:t>
            </a:r>
          </a:p>
          <a:p>
            <a:r>
              <a:rPr lang="en-US" altLang="en-US">
                <a:ea typeface="ＭＳ Ｐゴシック" panose="020B0600070205080204" pitchFamily="34" charset="-128"/>
              </a:rPr>
              <a:t>Once they give an answer, click to the next slide.</a:t>
            </a:r>
          </a:p>
        </p:txBody>
      </p:sp>
      <p:sp>
        <p:nvSpPr>
          <p:cNvPr id="28675" name="Slide Number Placeholder 3">
            <a:extLst>
              <a:ext uri="{FF2B5EF4-FFF2-40B4-BE49-F238E27FC236}">
                <a16:creationId xmlns:a16="http://schemas.microsoft.com/office/drawing/2014/main" id="{F16DDCBD-80E9-46F2-B325-41F2B9F03CA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808AC5FB-BD0F-4C2B-9742-72C967116A55}" type="slidenum">
              <a:rPr lang="en-US" altLang="en-US" sz="1200"/>
              <a:pPr eaLnBrk="1" hangingPunct="1"/>
              <a:t>8</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a:extLst>
              <a:ext uri="{FF2B5EF4-FFF2-40B4-BE49-F238E27FC236}">
                <a16:creationId xmlns:a16="http://schemas.microsoft.com/office/drawing/2014/main" id="{2E5AAC43-FF61-4E66-8026-44118DBB176F}"/>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2" name="Notes Placeholder 2">
            <a:extLst>
              <a:ext uri="{FF2B5EF4-FFF2-40B4-BE49-F238E27FC236}">
                <a16:creationId xmlns:a16="http://schemas.microsoft.com/office/drawing/2014/main" id="{31EF8F1F-8FF0-440F-A655-200177EC922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Warm water rose in the tank.</a:t>
            </a:r>
          </a:p>
        </p:txBody>
      </p:sp>
      <p:sp>
        <p:nvSpPr>
          <p:cNvPr id="30723" name="Slide Number Placeholder 3">
            <a:extLst>
              <a:ext uri="{FF2B5EF4-FFF2-40B4-BE49-F238E27FC236}">
                <a16:creationId xmlns:a16="http://schemas.microsoft.com/office/drawing/2014/main" id="{8A10548A-0094-4830-AB8B-AF16A258E43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C598E56C-1D11-4EB6-A640-76F25575646D}" type="slidenum">
              <a:rPr lang="en-US" altLang="en-US" sz="1200"/>
              <a:pPr eaLnBrk="1" hangingPunct="1"/>
              <a:t>9</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a:extLst>
              <a:ext uri="{FF2B5EF4-FFF2-40B4-BE49-F238E27FC236}">
                <a16:creationId xmlns:a16="http://schemas.microsoft.com/office/drawing/2014/main" id="{FBCABBAF-0D39-4A2B-9B38-2873469596F7}"/>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Notes Placeholder 2">
            <a:extLst>
              <a:ext uri="{FF2B5EF4-FFF2-40B4-BE49-F238E27FC236}">
                <a16:creationId xmlns:a16="http://schemas.microsoft.com/office/drawing/2014/main" id="{1044B484-CFCE-4137-9FF0-0FD9FC7C4A7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Why did the cold water sink and the warm water rise? Ask the class to do a </a:t>
            </a:r>
            <a:r>
              <a:rPr lang="ja-JP" altLang="en-US">
                <a:ea typeface="ＭＳ Ｐゴシック" panose="020B0600070205080204" pitchFamily="34" charset="-128"/>
              </a:rPr>
              <a:t>“</a:t>
            </a:r>
            <a:r>
              <a:rPr lang="en-US" altLang="ja-JP">
                <a:ea typeface="ＭＳ Ｐゴシック" panose="020B0600070205080204" pitchFamily="34" charset="-128"/>
              </a:rPr>
              <a:t>Think, Pair, Share</a:t>
            </a:r>
            <a:r>
              <a:rPr lang="ja-JP" altLang="en-US">
                <a:ea typeface="ＭＳ Ｐゴシック" panose="020B0600070205080204" pitchFamily="34" charset="-128"/>
              </a:rPr>
              <a:t>”</a:t>
            </a:r>
            <a:r>
              <a:rPr lang="en-US" altLang="ja-JP">
                <a:ea typeface="ＭＳ Ｐゴシック" panose="020B0600070205080204" pitchFamily="34" charset="-128"/>
              </a:rPr>
              <a:t> for a minute. They should think about the answer, then turn to their neighbor and and discuss for a minute or two. Then ask for someone to share with the rest of the class what they discussed. </a:t>
            </a:r>
            <a:endParaRPr lang="en-US" altLang="en-US">
              <a:ea typeface="ＭＳ Ｐゴシック" panose="020B0600070205080204" pitchFamily="34" charset="-128"/>
            </a:endParaRPr>
          </a:p>
        </p:txBody>
      </p:sp>
      <p:sp>
        <p:nvSpPr>
          <p:cNvPr id="32771" name="Slide Number Placeholder 3">
            <a:extLst>
              <a:ext uri="{FF2B5EF4-FFF2-40B4-BE49-F238E27FC236}">
                <a16:creationId xmlns:a16="http://schemas.microsoft.com/office/drawing/2014/main" id="{E2651B5D-ABCD-4557-A07D-BE51F44B42E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C29F99E6-587D-4E21-89BE-1834B184D4E5}" type="slidenum">
              <a:rPr lang="en-US" altLang="en-US" sz="1200"/>
              <a:pPr eaLnBrk="1" hangingPunct="1"/>
              <a:t>10</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9546AAFD-B0FC-44E9-98A9-7C4A2AEADEC4}"/>
              </a:ext>
            </a:extLst>
          </p:cNvPr>
          <p:cNvSpPr>
            <a:spLocks noGrp="1"/>
          </p:cNvSpPr>
          <p:nvPr>
            <p:ph type="dt" sz="half" idx="10"/>
          </p:nvPr>
        </p:nvSpPr>
        <p:spPr/>
        <p:txBody>
          <a:bodyPr/>
          <a:lstStyle>
            <a:lvl1pPr>
              <a:defRPr/>
            </a:lvl1pPr>
          </a:lstStyle>
          <a:p>
            <a:fld id="{A28B6393-93C1-4C19-BA83-171BCCAEB6D0}" type="datetime1">
              <a:rPr lang="en-US" altLang="en-US"/>
              <a:pPr/>
              <a:t>1/23/20</a:t>
            </a:fld>
            <a:endParaRPr lang="en-US" altLang="en-US"/>
          </a:p>
        </p:txBody>
      </p:sp>
      <p:sp>
        <p:nvSpPr>
          <p:cNvPr id="5" name="Footer Placeholder 4">
            <a:extLst>
              <a:ext uri="{FF2B5EF4-FFF2-40B4-BE49-F238E27FC236}">
                <a16:creationId xmlns:a16="http://schemas.microsoft.com/office/drawing/2014/main" id="{B186484B-C35C-43F6-ADA1-04CD85A5FB5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3F0D80C-6127-4942-B768-4F7BE6183BBF}"/>
              </a:ext>
            </a:extLst>
          </p:cNvPr>
          <p:cNvSpPr>
            <a:spLocks noGrp="1"/>
          </p:cNvSpPr>
          <p:nvPr>
            <p:ph type="sldNum" sz="quarter" idx="12"/>
          </p:nvPr>
        </p:nvSpPr>
        <p:spPr/>
        <p:txBody>
          <a:bodyPr/>
          <a:lstStyle>
            <a:lvl1pPr>
              <a:defRPr/>
            </a:lvl1pPr>
          </a:lstStyle>
          <a:p>
            <a:fld id="{CC8CB230-44E1-4EF2-9BCF-5FA96BB33EC7}" type="slidenum">
              <a:rPr lang="en-US" altLang="en-US"/>
              <a:pPr/>
              <a:t>‹#›</a:t>
            </a:fld>
            <a:endParaRPr lang="en-US" altLang="en-US"/>
          </a:p>
        </p:txBody>
      </p:sp>
    </p:spTree>
    <p:extLst>
      <p:ext uri="{BB962C8B-B14F-4D97-AF65-F5344CB8AC3E}">
        <p14:creationId xmlns:p14="http://schemas.microsoft.com/office/powerpoint/2010/main" val="474150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339AE2-3E7C-4C61-9A9D-5E1512B19012}"/>
              </a:ext>
            </a:extLst>
          </p:cNvPr>
          <p:cNvSpPr>
            <a:spLocks noGrp="1"/>
          </p:cNvSpPr>
          <p:nvPr>
            <p:ph type="dt" sz="half" idx="10"/>
          </p:nvPr>
        </p:nvSpPr>
        <p:spPr/>
        <p:txBody>
          <a:bodyPr/>
          <a:lstStyle>
            <a:lvl1pPr>
              <a:defRPr/>
            </a:lvl1pPr>
          </a:lstStyle>
          <a:p>
            <a:fld id="{34A109BE-58CC-44F5-B0B9-AFD401AA46C3}" type="datetime1">
              <a:rPr lang="en-US" altLang="en-US"/>
              <a:pPr/>
              <a:t>1/23/20</a:t>
            </a:fld>
            <a:endParaRPr lang="en-US" altLang="en-US"/>
          </a:p>
        </p:txBody>
      </p:sp>
      <p:sp>
        <p:nvSpPr>
          <p:cNvPr id="5" name="Footer Placeholder 4">
            <a:extLst>
              <a:ext uri="{FF2B5EF4-FFF2-40B4-BE49-F238E27FC236}">
                <a16:creationId xmlns:a16="http://schemas.microsoft.com/office/drawing/2014/main" id="{61242909-45D4-4804-9DFC-D3A52CBBB6D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CE437D2-7A0B-4ECD-B971-431A5D0EB63B}"/>
              </a:ext>
            </a:extLst>
          </p:cNvPr>
          <p:cNvSpPr>
            <a:spLocks noGrp="1"/>
          </p:cNvSpPr>
          <p:nvPr>
            <p:ph type="sldNum" sz="quarter" idx="12"/>
          </p:nvPr>
        </p:nvSpPr>
        <p:spPr/>
        <p:txBody>
          <a:bodyPr/>
          <a:lstStyle>
            <a:lvl1pPr>
              <a:defRPr/>
            </a:lvl1pPr>
          </a:lstStyle>
          <a:p>
            <a:fld id="{B6B5FC8C-A580-4CEA-AAFF-77CBBE0A466A}" type="slidenum">
              <a:rPr lang="en-US" altLang="en-US"/>
              <a:pPr/>
              <a:t>‹#›</a:t>
            </a:fld>
            <a:endParaRPr lang="en-US" altLang="en-US"/>
          </a:p>
        </p:txBody>
      </p:sp>
    </p:spTree>
    <p:extLst>
      <p:ext uri="{BB962C8B-B14F-4D97-AF65-F5344CB8AC3E}">
        <p14:creationId xmlns:p14="http://schemas.microsoft.com/office/powerpoint/2010/main" val="546502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95AA1D-999F-42E7-BACC-1A7E2FAD2B61}"/>
              </a:ext>
            </a:extLst>
          </p:cNvPr>
          <p:cNvSpPr>
            <a:spLocks noGrp="1"/>
          </p:cNvSpPr>
          <p:nvPr>
            <p:ph type="dt" sz="half" idx="10"/>
          </p:nvPr>
        </p:nvSpPr>
        <p:spPr/>
        <p:txBody>
          <a:bodyPr/>
          <a:lstStyle>
            <a:lvl1pPr>
              <a:defRPr/>
            </a:lvl1pPr>
          </a:lstStyle>
          <a:p>
            <a:fld id="{EB52DC5E-15B8-4DB0-AE58-97164D8EDA28}" type="datetime1">
              <a:rPr lang="en-US" altLang="en-US"/>
              <a:pPr/>
              <a:t>1/23/20</a:t>
            </a:fld>
            <a:endParaRPr lang="en-US" altLang="en-US"/>
          </a:p>
        </p:txBody>
      </p:sp>
      <p:sp>
        <p:nvSpPr>
          <p:cNvPr id="5" name="Footer Placeholder 4">
            <a:extLst>
              <a:ext uri="{FF2B5EF4-FFF2-40B4-BE49-F238E27FC236}">
                <a16:creationId xmlns:a16="http://schemas.microsoft.com/office/drawing/2014/main" id="{FF2FF958-3E2A-4259-9703-E8E84D9DEC7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1A79AB8-FE61-427B-B0DE-07D01590084B}"/>
              </a:ext>
            </a:extLst>
          </p:cNvPr>
          <p:cNvSpPr>
            <a:spLocks noGrp="1"/>
          </p:cNvSpPr>
          <p:nvPr>
            <p:ph type="sldNum" sz="quarter" idx="12"/>
          </p:nvPr>
        </p:nvSpPr>
        <p:spPr/>
        <p:txBody>
          <a:bodyPr/>
          <a:lstStyle>
            <a:lvl1pPr>
              <a:defRPr/>
            </a:lvl1pPr>
          </a:lstStyle>
          <a:p>
            <a:fld id="{38CBF729-B926-4AC8-908E-18765C52A5D4}" type="slidenum">
              <a:rPr lang="en-US" altLang="en-US"/>
              <a:pPr/>
              <a:t>‹#›</a:t>
            </a:fld>
            <a:endParaRPr lang="en-US" altLang="en-US"/>
          </a:p>
        </p:txBody>
      </p:sp>
    </p:spTree>
    <p:extLst>
      <p:ext uri="{BB962C8B-B14F-4D97-AF65-F5344CB8AC3E}">
        <p14:creationId xmlns:p14="http://schemas.microsoft.com/office/powerpoint/2010/main" val="1155534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516F98-6644-49A1-B453-B621C15FB502}"/>
              </a:ext>
            </a:extLst>
          </p:cNvPr>
          <p:cNvSpPr>
            <a:spLocks noGrp="1"/>
          </p:cNvSpPr>
          <p:nvPr>
            <p:ph type="dt" sz="half" idx="10"/>
          </p:nvPr>
        </p:nvSpPr>
        <p:spPr/>
        <p:txBody>
          <a:bodyPr/>
          <a:lstStyle>
            <a:lvl1pPr>
              <a:defRPr/>
            </a:lvl1pPr>
          </a:lstStyle>
          <a:p>
            <a:fld id="{3CE6FC84-D593-4D2F-A523-905C84955185}" type="datetime1">
              <a:rPr lang="en-US" altLang="en-US"/>
              <a:pPr/>
              <a:t>1/23/20</a:t>
            </a:fld>
            <a:endParaRPr lang="en-US" altLang="en-US"/>
          </a:p>
        </p:txBody>
      </p:sp>
      <p:sp>
        <p:nvSpPr>
          <p:cNvPr id="5" name="Footer Placeholder 4">
            <a:extLst>
              <a:ext uri="{FF2B5EF4-FFF2-40B4-BE49-F238E27FC236}">
                <a16:creationId xmlns:a16="http://schemas.microsoft.com/office/drawing/2014/main" id="{81AE52F5-9656-4997-A7EE-8906B66DE81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DE2029F-346B-4126-9B0E-2898D3680BF5}"/>
              </a:ext>
            </a:extLst>
          </p:cNvPr>
          <p:cNvSpPr>
            <a:spLocks noGrp="1"/>
          </p:cNvSpPr>
          <p:nvPr>
            <p:ph type="sldNum" sz="quarter" idx="12"/>
          </p:nvPr>
        </p:nvSpPr>
        <p:spPr/>
        <p:txBody>
          <a:bodyPr/>
          <a:lstStyle>
            <a:lvl1pPr>
              <a:defRPr/>
            </a:lvl1pPr>
          </a:lstStyle>
          <a:p>
            <a:fld id="{04C2E9C8-4AAB-4995-87E3-9930E183BC73}" type="slidenum">
              <a:rPr lang="en-US" altLang="en-US"/>
              <a:pPr/>
              <a:t>‹#›</a:t>
            </a:fld>
            <a:endParaRPr lang="en-US" altLang="en-US"/>
          </a:p>
        </p:txBody>
      </p:sp>
    </p:spTree>
    <p:extLst>
      <p:ext uri="{BB962C8B-B14F-4D97-AF65-F5344CB8AC3E}">
        <p14:creationId xmlns:p14="http://schemas.microsoft.com/office/powerpoint/2010/main" val="3908302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371E84-1C82-4340-9B42-F188DE98D628}"/>
              </a:ext>
            </a:extLst>
          </p:cNvPr>
          <p:cNvSpPr>
            <a:spLocks noGrp="1"/>
          </p:cNvSpPr>
          <p:nvPr>
            <p:ph type="dt" sz="half" idx="10"/>
          </p:nvPr>
        </p:nvSpPr>
        <p:spPr/>
        <p:txBody>
          <a:bodyPr/>
          <a:lstStyle>
            <a:lvl1pPr>
              <a:defRPr/>
            </a:lvl1pPr>
          </a:lstStyle>
          <a:p>
            <a:fld id="{0F8C85A6-C6CD-4E09-BA70-CD8B575479B4}" type="datetime1">
              <a:rPr lang="en-US" altLang="en-US"/>
              <a:pPr/>
              <a:t>1/23/20</a:t>
            </a:fld>
            <a:endParaRPr lang="en-US" altLang="en-US"/>
          </a:p>
        </p:txBody>
      </p:sp>
      <p:sp>
        <p:nvSpPr>
          <p:cNvPr id="5" name="Footer Placeholder 4">
            <a:extLst>
              <a:ext uri="{FF2B5EF4-FFF2-40B4-BE49-F238E27FC236}">
                <a16:creationId xmlns:a16="http://schemas.microsoft.com/office/drawing/2014/main" id="{1CDC6C01-0DA7-4ED2-B6CB-7665FF2C46C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5E9D615-48D2-4AAA-85BC-8099D7AE7F25}"/>
              </a:ext>
            </a:extLst>
          </p:cNvPr>
          <p:cNvSpPr>
            <a:spLocks noGrp="1"/>
          </p:cNvSpPr>
          <p:nvPr>
            <p:ph type="sldNum" sz="quarter" idx="12"/>
          </p:nvPr>
        </p:nvSpPr>
        <p:spPr/>
        <p:txBody>
          <a:bodyPr/>
          <a:lstStyle>
            <a:lvl1pPr>
              <a:defRPr/>
            </a:lvl1pPr>
          </a:lstStyle>
          <a:p>
            <a:fld id="{8E0D6653-1583-42BA-972E-70B5B3F8240C}" type="slidenum">
              <a:rPr lang="en-US" altLang="en-US"/>
              <a:pPr/>
              <a:t>‹#›</a:t>
            </a:fld>
            <a:endParaRPr lang="en-US" altLang="en-US"/>
          </a:p>
        </p:txBody>
      </p:sp>
    </p:spTree>
    <p:extLst>
      <p:ext uri="{BB962C8B-B14F-4D97-AF65-F5344CB8AC3E}">
        <p14:creationId xmlns:p14="http://schemas.microsoft.com/office/powerpoint/2010/main" val="3265383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3F768074-5680-4F1F-A166-7055D1B58212}"/>
              </a:ext>
            </a:extLst>
          </p:cNvPr>
          <p:cNvSpPr>
            <a:spLocks noGrp="1"/>
          </p:cNvSpPr>
          <p:nvPr>
            <p:ph type="dt" sz="half" idx="10"/>
          </p:nvPr>
        </p:nvSpPr>
        <p:spPr/>
        <p:txBody>
          <a:bodyPr/>
          <a:lstStyle>
            <a:lvl1pPr>
              <a:defRPr/>
            </a:lvl1pPr>
          </a:lstStyle>
          <a:p>
            <a:fld id="{5B774C99-81B4-4A22-A1E1-EF6297B6EE74}" type="datetime1">
              <a:rPr lang="en-US" altLang="en-US"/>
              <a:pPr/>
              <a:t>1/23/20</a:t>
            </a:fld>
            <a:endParaRPr lang="en-US" altLang="en-US"/>
          </a:p>
        </p:txBody>
      </p:sp>
      <p:sp>
        <p:nvSpPr>
          <p:cNvPr id="6" name="Footer Placeholder 4">
            <a:extLst>
              <a:ext uri="{FF2B5EF4-FFF2-40B4-BE49-F238E27FC236}">
                <a16:creationId xmlns:a16="http://schemas.microsoft.com/office/drawing/2014/main" id="{7C0AF29B-3A86-4676-B3FE-D50E84D6926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33D8AC2-6DD9-42CE-87F2-28BA16334D3B}"/>
              </a:ext>
            </a:extLst>
          </p:cNvPr>
          <p:cNvSpPr>
            <a:spLocks noGrp="1"/>
          </p:cNvSpPr>
          <p:nvPr>
            <p:ph type="sldNum" sz="quarter" idx="12"/>
          </p:nvPr>
        </p:nvSpPr>
        <p:spPr/>
        <p:txBody>
          <a:bodyPr/>
          <a:lstStyle>
            <a:lvl1pPr>
              <a:defRPr/>
            </a:lvl1pPr>
          </a:lstStyle>
          <a:p>
            <a:fld id="{DFB30F9D-CDAF-4AD1-AE9A-DDC298656307}" type="slidenum">
              <a:rPr lang="en-US" altLang="en-US"/>
              <a:pPr/>
              <a:t>‹#›</a:t>
            </a:fld>
            <a:endParaRPr lang="en-US" altLang="en-US"/>
          </a:p>
        </p:txBody>
      </p:sp>
    </p:spTree>
    <p:extLst>
      <p:ext uri="{BB962C8B-B14F-4D97-AF65-F5344CB8AC3E}">
        <p14:creationId xmlns:p14="http://schemas.microsoft.com/office/powerpoint/2010/main" val="2670331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12738D56-FC79-4874-8129-F4452FADF26A}"/>
              </a:ext>
            </a:extLst>
          </p:cNvPr>
          <p:cNvSpPr>
            <a:spLocks noGrp="1"/>
          </p:cNvSpPr>
          <p:nvPr>
            <p:ph type="dt" sz="half" idx="10"/>
          </p:nvPr>
        </p:nvSpPr>
        <p:spPr/>
        <p:txBody>
          <a:bodyPr/>
          <a:lstStyle>
            <a:lvl1pPr>
              <a:defRPr/>
            </a:lvl1pPr>
          </a:lstStyle>
          <a:p>
            <a:fld id="{FEBE4D4A-8F21-452E-9C8A-FA3B175B4D1A}" type="datetime1">
              <a:rPr lang="en-US" altLang="en-US"/>
              <a:pPr/>
              <a:t>1/23/20</a:t>
            </a:fld>
            <a:endParaRPr lang="en-US" altLang="en-US"/>
          </a:p>
        </p:txBody>
      </p:sp>
      <p:sp>
        <p:nvSpPr>
          <p:cNvPr id="8" name="Footer Placeholder 4">
            <a:extLst>
              <a:ext uri="{FF2B5EF4-FFF2-40B4-BE49-F238E27FC236}">
                <a16:creationId xmlns:a16="http://schemas.microsoft.com/office/drawing/2014/main" id="{C4E3117C-3035-4F4B-84E1-1D997130B979}"/>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EC378B11-A3EE-4B92-BDD7-9DD551923014}"/>
              </a:ext>
            </a:extLst>
          </p:cNvPr>
          <p:cNvSpPr>
            <a:spLocks noGrp="1"/>
          </p:cNvSpPr>
          <p:nvPr>
            <p:ph type="sldNum" sz="quarter" idx="12"/>
          </p:nvPr>
        </p:nvSpPr>
        <p:spPr/>
        <p:txBody>
          <a:bodyPr/>
          <a:lstStyle>
            <a:lvl1pPr>
              <a:defRPr/>
            </a:lvl1pPr>
          </a:lstStyle>
          <a:p>
            <a:fld id="{9FBB2B63-4ABA-4ADF-953B-50A7FFEA1875}" type="slidenum">
              <a:rPr lang="en-US" altLang="en-US"/>
              <a:pPr/>
              <a:t>‹#›</a:t>
            </a:fld>
            <a:endParaRPr lang="en-US" altLang="en-US"/>
          </a:p>
        </p:txBody>
      </p:sp>
    </p:spTree>
    <p:extLst>
      <p:ext uri="{BB962C8B-B14F-4D97-AF65-F5344CB8AC3E}">
        <p14:creationId xmlns:p14="http://schemas.microsoft.com/office/powerpoint/2010/main" val="1990643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443DDB32-2DC2-44FF-BED1-01EF0DCA9395}"/>
              </a:ext>
            </a:extLst>
          </p:cNvPr>
          <p:cNvSpPr>
            <a:spLocks noGrp="1"/>
          </p:cNvSpPr>
          <p:nvPr>
            <p:ph type="dt" sz="half" idx="10"/>
          </p:nvPr>
        </p:nvSpPr>
        <p:spPr/>
        <p:txBody>
          <a:bodyPr/>
          <a:lstStyle>
            <a:lvl1pPr>
              <a:defRPr/>
            </a:lvl1pPr>
          </a:lstStyle>
          <a:p>
            <a:fld id="{8EC51E12-2BB7-4323-BB16-6807A510115D}" type="datetime1">
              <a:rPr lang="en-US" altLang="en-US"/>
              <a:pPr/>
              <a:t>1/23/20</a:t>
            </a:fld>
            <a:endParaRPr lang="en-US" altLang="en-US"/>
          </a:p>
        </p:txBody>
      </p:sp>
      <p:sp>
        <p:nvSpPr>
          <p:cNvPr id="4" name="Footer Placeholder 4">
            <a:extLst>
              <a:ext uri="{FF2B5EF4-FFF2-40B4-BE49-F238E27FC236}">
                <a16:creationId xmlns:a16="http://schemas.microsoft.com/office/drawing/2014/main" id="{1A1D6324-3697-45E5-B63B-2D2FAD5A5D68}"/>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0BDD83D7-BF65-4512-AF60-14A2A3C5D12E}"/>
              </a:ext>
            </a:extLst>
          </p:cNvPr>
          <p:cNvSpPr>
            <a:spLocks noGrp="1"/>
          </p:cNvSpPr>
          <p:nvPr>
            <p:ph type="sldNum" sz="quarter" idx="12"/>
          </p:nvPr>
        </p:nvSpPr>
        <p:spPr/>
        <p:txBody>
          <a:bodyPr/>
          <a:lstStyle>
            <a:lvl1pPr>
              <a:defRPr/>
            </a:lvl1pPr>
          </a:lstStyle>
          <a:p>
            <a:fld id="{72569C47-55DC-4DEE-BC74-00B979CB4036}" type="slidenum">
              <a:rPr lang="en-US" altLang="en-US"/>
              <a:pPr/>
              <a:t>‹#›</a:t>
            </a:fld>
            <a:endParaRPr lang="en-US" altLang="en-US"/>
          </a:p>
        </p:txBody>
      </p:sp>
    </p:spTree>
    <p:extLst>
      <p:ext uri="{BB962C8B-B14F-4D97-AF65-F5344CB8AC3E}">
        <p14:creationId xmlns:p14="http://schemas.microsoft.com/office/powerpoint/2010/main" val="107158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D650EE16-A4B5-4B2F-9940-C50C28171C47}"/>
              </a:ext>
            </a:extLst>
          </p:cNvPr>
          <p:cNvSpPr>
            <a:spLocks noGrp="1"/>
          </p:cNvSpPr>
          <p:nvPr>
            <p:ph type="dt" sz="half" idx="10"/>
          </p:nvPr>
        </p:nvSpPr>
        <p:spPr/>
        <p:txBody>
          <a:bodyPr/>
          <a:lstStyle>
            <a:lvl1pPr>
              <a:defRPr/>
            </a:lvl1pPr>
          </a:lstStyle>
          <a:p>
            <a:fld id="{9DFFC776-8D9F-4FA3-AFE6-7E9F02DDD8CB}" type="datetime1">
              <a:rPr lang="en-US" altLang="en-US"/>
              <a:pPr/>
              <a:t>1/23/20</a:t>
            </a:fld>
            <a:endParaRPr lang="en-US" altLang="en-US"/>
          </a:p>
        </p:txBody>
      </p:sp>
      <p:sp>
        <p:nvSpPr>
          <p:cNvPr id="3" name="Footer Placeholder 4">
            <a:extLst>
              <a:ext uri="{FF2B5EF4-FFF2-40B4-BE49-F238E27FC236}">
                <a16:creationId xmlns:a16="http://schemas.microsoft.com/office/drawing/2014/main" id="{539BF551-6C6B-4230-B275-6C73A1C73161}"/>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0ACBEA25-5B7A-4DBB-BE37-54F21E3025B3}"/>
              </a:ext>
            </a:extLst>
          </p:cNvPr>
          <p:cNvSpPr>
            <a:spLocks noGrp="1"/>
          </p:cNvSpPr>
          <p:nvPr>
            <p:ph type="sldNum" sz="quarter" idx="12"/>
          </p:nvPr>
        </p:nvSpPr>
        <p:spPr/>
        <p:txBody>
          <a:bodyPr/>
          <a:lstStyle>
            <a:lvl1pPr>
              <a:defRPr/>
            </a:lvl1pPr>
          </a:lstStyle>
          <a:p>
            <a:fld id="{491F7367-5A78-4FEF-A064-B616B634FA3F}" type="slidenum">
              <a:rPr lang="en-US" altLang="en-US"/>
              <a:pPr/>
              <a:t>‹#›</a:t>
            </a:fld>
            <a:endParaRPr lang="en-US" altLang="en-US"/>
          </a:p>
        </p:txBody>
      </p:sp>
    </p:spTree>
    <p:extLst>
      <p:ext uri="{BB962C8B-B14F-4D97-AF65-F5344CB8AC3E}">
        <p14:creationId xmlns:p14="http://schemas.microsoft.com/office/powerpoint/2010/main" val="293867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4184E44-FAD4-4B95-A951-46CD6987DC36}"/>
              </a:ext>
            </a:extLst>
          </p:cNvPr>
          <p:cNvSpPr>
            <a:spLocks noGrp="1"/>
          </p:cNvSpPr>
          <p:nvPr>
            <p:ph type="dt" sz="half" idx="10"/>
          </p:nvPr>
        </p:nvSpPr>
        <p:spPr/>
        <p:txBody>
          <a:bodyPr/>
          <a:lstStyle>
            <a:lvl1pPr>
              <a:defRPr/>
            </a:lvl1pPr>
          </a:lstStyle>
          <a:p>
            <a:fld id="{B87D8A41-74B6-457E-B408-43F8C1603157}" type="datetime1">
              <a:rPr lang="en-US" altLang="en-US"/>
              <a:pPr/>
              <a:t>1/23/20</a:t>
            </a:fld>
            <a:endParaRPr lang="en-US" altLang="en-US"/>
          </a:p>
        </p:txBody>
      </p:sp>
      <p:sp>
        <p:nvSpPr>
          <p:cNvPr id="6" name="Footer Placeholder 4">
            <a:extLst>
              <a:ext uri="{FF2B5EF4-FFF2-40B4-BE49-F238E27FC236}">
                <a16:creationId xmlns:a16="http://schemas.microsoft.com/office/drawing/2014/main" id="{FF763AAA-315F-48F6-9666-A21A7384C16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060B9C8-1A34-4B22-AA38-C2DE113625FC}"/>
              </a:ext>
            </a:extLst>
          </p:cNvPr>
          <p:cNvSpPr>
            <a:spLocks noGrp="1"/>
          </p:cNvSpPr>
          <p:nvPr>
            <p:ph type="sldNum" sz="quarter" idx="12"/>
          </p:nvPr>
        </p:nvSpPr>
        <p:spPr/>
        <p:txBody>
          <a:bodyPr/>
          <a:lstStyle>
            <a:lvl1pPr>
              <a:defRPr/>
            </a:lvl1pPr>
          </a:lstStyle>
          <a:p>
            <a:fld id="{A72F637D-9131-47F4-B6BB-1A488E4A6CA3}" type="slidenum">
              <a:rPr lang="en-US" altLang="en-US"/>
              <a:pPr/>
              <a:t>‹#›</a:t>
            </a:fld>
            <a:endParaRPr lang="en-US" altLang="en-US"/>
          </a:p>
        </p:txBody>
      </p:sp>
    </p:spTree>
    <p:extLst>
      <p:ext uri="{BB962C8B-B14F-4D97-AF65-F5344CB8AC3E}">
        <p14:creationId xmlns:p14="http://schemas.microsoft.com/office/powerpoint/2010/main" val="740760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5661A990-BCC9-4E26-BE0D-242390EB2F51}"/>
              </a:ext>
            </a:extLst>
          </p:cNvPr>
          <p:cNvSpPr>
            <a:spLocks noGrp="1"/>
          </p:cNvSpPr>
          <p:nvPr>
            <p:ph type="dt" sz="half" idx="10"/>
          </p:nvPr>
        </p:nvSpPr>
        <p:spPr/>
        <p:txBody>
          <a:bodyPr/>
          <a:lstStyle>
            <a:lvl1pPr>
              <a:defRPr/>
            </a:lvl1pPr>
          </a:lstStyle>
          <a:p>
            <a:fld id="{A7D7C3E2-D867-4A33-BE56-53008EF0AA5D}" type="datetime1">
              <a:rPr lang="en-US" altLang="en-US"/>
              <a:pPr/>
              <a:t>1/23/20</a:t>
            </a:fld>
            <a:endParaRPr lang="en-US" altLang="en-US"/>
          </a:p>
        </p:txBody>
      </p:sp>
      <p:sp>
        <p:nvSpPr>
          <p:cNvPr id="6" name="Footer Placeholder 4">
            <a:extLst>
              <a:ext uri="{FF2B5EF4-FFF2-40B4-BE49-F238E27FC236}">
                <a16:creationId xmlns:a16="http://schemas.microsoft.com/office/drawing/2014/main" id="{15418C27-AF37-4B85-98F4-BF67A433056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2F06624-8B55-490C-A99F-FFBD920A86D1}"/>
              </a:ext>
            </a:extLst>
          </p:cNvPr>
          <p:cNvSpPr>
            <a:spLocks noGrp="1"/>
          </p:cNvSpPr>
          <p:nvPr>
            <p:ph type="sldNum" sz="quarter" idx="12"/>
          </p:nvPr>
        </p:nvSpPr>
        <p:spPr/>
        <p:txBody>
          <a:bodyPr/>
          <a:lstStyle>
            <a:lvl1pPr>
              <a:defRPr/>
            </a:lvl1pPr>
          </a:lstStyle>
          <a:p>
            <a:fld id="{B5BEAEB6-471C-4BA6-9C19-62B0FEC3E3FD}" type="slidenum">
              <a:rPr lang="en-US" altLang="en-US"/>
              <a:pPr/>
              <a:t>‹#›</a:t>
            </a:fld>
            <a:endParaRPr lang="en-US" altLang="en-US"/>
          </a:p>
        </p:txBody>
      </p:sp>
    </p:spTree>
    <p:extLst>
      <p:ext uri="{BB962C8B-B14F-4D97-AF65-F5344CB8AC3E}">
        <p14:creationId xmlns:p14="http://schemas.microsoft.com/office/powerpoint/2010/main" val="1787082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F11A4297-74FD-42DD-9DE1-90E24253F8D8}"/>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5194C179-E819-4786-A7AF-AE002E8E91D7}"/>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8611D606-FF6B-474C-A7D5-6E6C51CE17A4}"/>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anose="020F0502020204030204" pitchFamily="34" charset="0"/>
              </a:defRPr>
            </a:lvl1pPr>
          </a:lstStyle>
          <a:p>
            <a:fld id="{8CBF580F-7FB0-4595-A101-119BDEA7C189}" type="datetime1">
              <a:rPr lang="en-US" altLang="en-US"/>
              <a:pPr/>
              <a:t>1/23/20</a:t>
            </a:fld>
            <a:endParaRPr lang="en-US" altLang="en-US"/>
          </a:p>
        </p:txBody>
      </p:sp>
      <p:sp>
        <p:nvSpPr>
          <p:cNvPr id="5" name="Footer Placeholder 4">
            <a:extLst>
              <a:ext uri="{FF2B5EF4-FFF2-40B4-BE49-F238E27FC236}">
                <a16:creationId xmlns:a16="http://schemas.microsoft.com/office/drawing/2014/main" id="{C39D432E-B321-4348-99D0-1384CC8C63B6}"/>
              </a:ext>
            </a:extLst>
          </p:cNvPr>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112" charset="0"/>
                <a:ea typeface="ＭＳ Ｐゴシック" pitchFamily="-112" charset="-128"/>
                <a:cs typeface="ＭＳ Ｐゴシック" pitchFamily="-112" charset="-128"/>
              </a:defRPr>
            </a:lvl1pPr>
          </a:lstStyle>
          <a:p>
            <a:pPr>
              <a:defRPr/>
            </a:pPr>
            <a:endParaRPr lang="en-US"/>
          </a:p>
        </p:txBody>
      </p:sp>
      <p:sp>
        <p:nvSpPr>
          <p:cNvPr id="6" name="Slide Number Placeholder 5">
            <a:extLst>
              <a:ext uri="{FF2B5EF4-FFF2-40B4-BE49-F238E27FC236}">
                <a16:creationId xmlns:a16="http://schemas.microsoft.com/office/drawing/2014/main" id="{DC454039-929D-4DC8-8B63-245855AFDC6B}"/>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CDBB183C-0249-4904-9A5F-83480ED33662}"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07" charset="-128"/>
          <a:cs typeface="ＭＳ Ｐゴシック" pitchFamily="-107" charset="-128"/>
        </a:defRPr>
      </a:lvl1pPr>
      <a:lvl2pPr algn="ctr" defTabSz="457200" rtl="0" eaLnBrk="0" fontAlgn="base" hangingPunct="0">
        <a:spcBef>
          <a:spcPct val="0"/>
        </a:spcBef>
        <a:spcAft>
          <a:spcPct val="0"/>
        </a:spcAft>
        <a:defRPr sz="4400">
          <a:solidFill>
            <a:schemeClr val="tx1"/>
          </a:solidFill>
          <a:latin typeface="Calibri" pitchFamily="-107" charset="0"/>
          <a:ea typeface="ＭＳ Ｐゴシック" pitchFamily="-107" charset="-128"/>
          <a:cs typeface="ＭＳ Ｐゴシック" pitchFamily="-107" charset="-128"/>
        </a:defRPr>
      </a:lvl2pPr>
      <a:lvl3pPr algn="ctr" defTabSz="457200" rtl="0" eaLnBrk="0" fontAlgn="base" hangingPunct="0">
        <a:spcBef>
          <a:spcPct val="0"/>
        </a:spcBef>
        <a:spcAft>
          <a:spcPct val="0"/>
        </a:spcAft>
        <a:defRPr sz="4400">
          <a:solidFill>
            <a:schemeClr val="tx1"/>
          </a:solidFill>
          <a:latin typeface="Calibri" pitchFamily="-107" charset="0"/>
          <a:ea typeface="ＭＳ Ｐゴシック" pitchFamily="-107" charset="-128"/>
          <a:cs typeface="ＭＳ Ｐゴシック" pitchFamily="-107" charset="-128"/>
        </a:defRPr>
      </a:lvl3pPr>
      <a:lvl4pPr algn="ctr" defTabSz="457200" rtl="0" eaLnBrk="0" fontAlgn="base" hangingPunct="0">
        <a:spcBef>
          <a:spcPct val="0"/>
        </a:spcBef>
        <a:spcAft>
          <a:spcPct val="0"/>
        </a:spcAft>
        <a:defRPr sz="4400">
          <a:solidFill>
            <a:schemeClr val="tx1"/>
          </a:solidFill>
          <a:latin typeface="Calibri" pitchFamily="-107" charset="0"/>
          <a:ea typeface="ＭＳ Ｐゴシック" pitchFamily="-107" charset="-128"/>
          <a:cs typeface="ＭＳ Ｐゴシック" pitchFamily="-107" charset="-128"/>
        </a:defRPr>
      </a:lvl4pPr>
      <a:lvl5pPr algn="ctr" defTabSz="457200" rtl="0" eaLnBrk="0" fontAlgn="base" hangingPunct="0">
        <a:spcBef>
          <a:spcPct val="0"/>
        </a:spcBef>
        <a:spcAft>
          <a:spcPct val="0"/>
        </a:spcAft>
        <a:defRPr sz="4400">
          <a:solidFill>
            <a:schemeClr val="tx1"/>
          </a:solidFill>
          <a:latin typeface="Calibri" pitchFamily="-107" charset="0"/>
          <a:ea typeface="ＭＳ Ｐゴシック" pitchFamily="-107" charset="-128"/>
          <a:cs typeface="ＭＳ Ｐゴシック" pitchFamily="-107" charset="-128"/>
        </a:defRPr>
      </a:lvl5pPr>
      <a:lvl6pPr marL="457200" algn="ctr" defTabSz="457200" rtl="0" fontAlgn="base">
        <a:spcBef>
          <a:spcPct val="0"/>
        </a:spcBef>
        <a:spcAft>
          <a:spcPct val="0"/>
        </a:spcAft>
        <a:defRPr sz="4400">
          <a:solidFill>
            <a:schemeClr val="tx1"/>
          </a:solidFill>
          <a:latin typeface="Calibri" pitchFamily="-107" charset="0"/>
          <a:ea typeface="ＭＳ Ｐゴシック" pitchFamily="-107" charset="-128"/>
          <a:cs typeface="ＭＳ Ｐゴシック" pitchFamily="-107" charset="-128"/>
        </a:defRPr>
      </a:lvl6pPr>
      <a:lvl7pPr marL="914400" algn="ctr" defTabSz="457200" rtl="0" fontAlgn="base">
        <a:spcBef>
          <a:spcPct val="0"/>
        </a:spcBef>
        <a:spcAft>
          <a:spcPct val="0"/>
        </a:spcAft>
        <a:defRPr sz="4400">
          <a:solidFill>
            <a:schemeClr val="tx1"/>
          </a:solidFill>
          <a:latin typeface="Calibri" pitchFamily="-107" charset="0"/>
          <a:ea typeface="ＭＳ Ｐゴシック" pitchFamily="-107" charset="-128"/>
          <a:cs typeface="ＭＳ Ｐゴシック" pitchFamily="-107" charset="-128"/>
        </a:defRPr>
      </a:lvl7pPr>
      <a:lvl8pPr marL="1371600" algn="ctr" defTabSz="457200" rtl="0" fontAlgn="base">
        <a:spcBef>
          <a:spcPct val="0"/>
        </a:spcBef>
        <a:spcAft>
          <a:spcPct val="0"/>
        </a:spcAft>
        <a:defRPr sz="4400">
          <a:solidFill>
            <a:schemeClr val="tx1"/>
          </a:solidFill>
          <a:latin typeface="Calibri" pitchFamily="-107" charset="0"/>
          <a:ea typeface="ＭＳ Ｐゴシック" pitchFamily="-107" charset="-128"/>
          <a:cs typeface="ＭＳ Ｐゴシック" pitchFamily="-107" charset="-128"/>
        </a:defRPr>
      </a:lvl8pPr>
      <a:lvl9pPr marL="1828800" algn="ctr" defTabSz="457200" rtl="0" fontAlgn="base">
        <a:spcBef>
          <a:spcPct val="0"/>
        </a:spcBef>
        <a:spcAft>
          <a:spcPct val="0"/>
        </a:spcAft>
        <a:defRPr sz="4400">
          <a:solidFill>
            <a:schemeClr val="tx1"/>
          </a:solidFill>
          <a:latin typeface="Calibri" pitchFamily="-107" charset="0"/>
          <a:ea typeface="ＭＳ Ｐゴシック" pitchFamily="-107" charset="-128"/>
          <a:cs typeface="ＭＳ Ｐゴシック" pitchFamily="-107"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itchFamily="-107" charset="-128"/>
          <a:cs typeface="ＭＳ Ｐゴシック" pitchFamily="-107"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itchFamily="-107"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107"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107"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107"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pmm.nasa.gov/education/sites/default/files/videos/thermohaline_conveyor_30fps.mp4"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a:extLst>
              <a:ext uri="{FF2B5EF4-FFF2-40B4-BE49-F238E27FC236}">
                <a16:creationId xmlns:a16="http://schemas.microsoft.com/office/drawing/2014/main" id="{1EA0497C-55CD-45BA-BAE6-9568F2176414}"/>
              </a:ext>
            </a:extLst>
          </p:cNvPr>
          <p:cNvSpPr>
            <a:spLocks noGrp="1"/>
          </p:cNvSpPr>
          <p:nvPr>
            <p:ph type="ctrTitle"/>
          </p:nvPr>
        </p:nvSpPr>
        <p:spPr>
          <a:xfrm>
            <a:off x="836613" y="660400"/>
            <a:ext cx="7772400" cy="1470025"/>
          </a:xfrm>
        </p:spPr>
        <p:txBody>
          <a:bodyPr/>
          <a:lstStyle/>
          <a:p>
            <a:pPr eaLnBrk="1" hangingPunct="1"/>
            <a:r>
              <a:rPr lang="en-US" altLang="en-US">
                <a:latin typeface="Verdana" panose="020B0604030504040204" pitchFamily="34" charset="0"/>
                <a:ea typeface="ＭＳ Ｐゴシック" panose="020B0600070205080204" pitchFamily="34" charset="-128"/>
              </a:rPr>
              <a:t>What forces move water around the globe?</a:t>
            </a:r>
          </a:p>
        </p:txBody>
      </p:sp>
      <p:pic>
        <p:nvPicPr>
          <p:cNvPr id="14338" name="Picture 3" descr="globe_west_2048.jpg">
            <a:hlinkClick r:id="rId3"/>
            <a:extLst>
              <a:ext uri="{FF2B5EF4-FFF2-40B4-BE49-F238E27FC236}">
                <a16:creationId xmlns:a16="http://schemas.microsoft.com/office/drawing/2014/main" id="{DBABCD17-389F-454B-A282-4DD2CB71F13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52700" y="2587625"/>
            <a:ext cx="4038600" cy="403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a:extLst>
              <a:ext uri="{FF2B5EF4-FFF2-40B4-BE49-F238E27FC236}">
                <a16:creationId xmlns:a16="http://schemas.microsoft.com/office/drawing/2014/main" id="{C94CED71-CFBB-4FEA-A612-1194B7AFBDA7}"/>
              </a:ext>
            </a:extLst>
          </p:cNvPr>
          <p:cNvSpPr>
            <a:spLocks noGrp="1"/>
          </p:cNvSpPr>
          <p:nvPr>
            <p:ph type="title"/>
          </p:nvPr>
        </p:nvSpPr>
        <p:spPr/>
        <p:txBody>
          <a:bodyPr/>
          <a:lstStyle/>
          <a:p>
            <a:pPr eaLnBrk="1" hangingPunct="1"/>
            <a:r>
              <a:rPr lang="en-US" altLang="en-US">
                <a:latin typeface="Verdana" panose="020B0604030504040204" pitchFamily="34" charset="0"/>
                <a:ea typeface="ＭＳ Ｐゴシック" panose="020B0600070205080204" pitchFamily="34" charset="-128"/>
              </a:rPr>
              <a:t>Currents – Temperature</a:t>
            </a:r>
          </a:p>
        </p:txBody>
      </p:sp>
      <p:sp>
        <p:nvSpPr>
          <p:cNvPr id="3" name="Content Placeholder 2">
            <a:extLst>
              <a:ext uri="{FF2B5EF4-FFF2-40B4-BE49-F238E27FC236}">
                <a16:creationId xmlns:a16="http://schemas.microsoft.com/office/drawing/2014/main" id="{171B1623-6D01-48D6-A2E4-9DE76D2D4C56}"/>
              </a:ext>
            </a:extLst>
          </p:cNvPr>
          <p:cNvSpPr>
            <a:spLocks noGrp="1"/>
          </p:cNvSpPr>
          <p:nvPr>
            <p:ph idx="1"/>
          </p:nvPr>
        </p:nvSpPr>
        <p:spPr>
          <a:ln>
            <a:miter lim="800000"/>
            <a:headEnd/>
            <a:tailEnd/>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numCol="2" rtlCol="0">
            <a:normAutofit/>
          </a:bodyPr>
          <a:lstStyle/>
          <a:p>
            <a:pPr eaLnBrk="1" fontAlgn="auto" hangingPunct="1">
              <a:spcAft>
                <a:spcPts val="0"/>
              </a:spcAft>
              <a:buFont typeface="Arial"/>
              <a:buChar char="•"/>
              <a:defRPr/>
            </a:pPr>
            <a:r>
              <a:rPr lang="en-US" dirty="0">
                <a:latin typeface="Verdana"/>
                <a:ea typeface="+mn-ea"/>
                <a:cs typeface="Verdana"/>
              </a:rPr>
              <a:t>Cold water – sinks</a:t>
            </a:r>
          </a:p>
          <a:p>
            <a:pPr eaLnBrk="1" fontAlgn="auto" hangingPunct="1">
              <a:spcAft>
                <a:spcPts val="0"/>
              </a:spcAft>
              <a:buFont typeface="Arial"/>
              <a:buChar char="•"/>
              <a:defRPr/>
            </a:pPr>
            <a:endParaRPr lang="en-US" dirty="0">
              <a:latin typeface="Verdana"/>
              <a:ea typeface="+mn-ea"/>
              <a:cs typeface="Verdana"/>
            </a:endParaRPr>
          </a:p>
          <a:p>
            <a:pPr eaLnBrk="1" fontAlgn="auto" hangingPunct="1">
              <a:spcAft>
                <a:spcPts val="0"/>
              </a:spcAft>
              <a:buFont typeface="Arial"/>
              <a:buChar char="•"/>
              <a:defRPr/>
            </a:pPr>
            <a:endParaRPr lang="en-US" dirty="0">
              <a:latin typeface="Verdana"/>
              <a:ea typeface="+mn-ea"/>
              <a:cs typeface="Verdana"/>
            </a:endParaRPr>
          </a:p>
          <a:p>
            <a:pPr eaLnBrk="1" fontAlgn="auto" hangingPunct="1">
              <a:spcAft>
                <a:spcPts val="0"/>
              </a:spcAft>
              <a:buFont typeface="Arial"/>
              <a:buChar char="•"/>
              <a:defRPr/>
            </a:pPr>
            <a:endParaRPr lang="en-US" dirty="0">
              <a:latin typeface="Verdana"/>
              <a:ea typeface="+mn-ea"/>
              <a:cs typeface="Verdana"/>
            </a:endParaRPr>
          </a:p>
          <a:p>
            <a:pPr eaLnBrk="1" fontAlgn="auto" hangingPunct="1">
              <a:spcAft>
                <a:spcPts val="0"/>
              </a:spcAft>
              <a:buFont typeface="Arial"/>
              <a:buChar char="•"/>
              <a:defRPr/>
            </a:pPr>
            <a:endParaRPr lang="en-US" dirty="0">
              <a:latin typeface="Verdana"/>
              <a:ea typeface="+mn-ea"/>
              <a:cs typeface="Verdana"/>
            </a:endParaRPr>
          </a:p>
          <a:p>
            <a:pPr eaLnBrk="1" fontAlgn="auto" hangingPunct="1">
              <a:spcAft>
                <a:spcPts val="0"/>
              </a:spcAft>
              <a:buFont typeface="Arial"/>
              <a:buChar char="•"/>
              <a:defRPr/>
            </a:pPr>
            <a:endParaRPr lang="en-US" dirty="0">
              <a:latin typeface="Verdana"/>
              <a:ea typeface="+mn-ea"/>
              <a:cs typeface="Verdana"/>
            </a:endParaRPr>
          </a:p>
          <a:p>
            <a:pPr eaLnBrk="1" fontAlgn="auto" hangingPunct="1">
              <a:spcAft>
                <a:spcPts val="0"/>
              </a:spcAft>
              <a:buFont typeface="Arial"/>
              <a:buChar char="•"/>
              <a:defRPr/>
            </a:pPr>
            <a:endParaRPr lang="en-US" dirty="0">
              <a:latin typeface="Verdana"/>
              <a:ea typeface="+mn-ea"/>
              <a:cs typeface="Verdana"/>
            </a:endParaRPr>
          </a:p>
          <a:p>
            <a:pPr eaLnBrk="1" fontAlgn="auto" hangingPunct="1">
              <a:spcAft>
                <a:spcPts val="0"/>
              </a:spcAft>
              <a:buFont typeface="Arial"/>
              <a:buChar char="•"/>
              <a:defRPr/>
            </a:pPr>
            <a:r>
              <a:rPr lang="en-US" dirty="0">
                <a:latin typeface="Verdana"/>
                <a:ea typeface="+mn-ea"/>
                <a:cs typeface="Verdana"/>
              </a:rPr>
              <a:t>Warm water – rises</a:t>
            </a:r>
          </a:p>
        </p:txBody>
      </p:sp>
      <p:sp>
        <p:nvSpPr>
          <p:cNvPr id="4" name="Rectangle 3">
            <a:extLst>
              <a:ext uri="{FF2B5EF4-FFF2-40B4-BE49-F238E27FC236}">
                <a16:creationId xmlns:a16="http://schemas.microsoft.com/office/drawing/2014/main" id="{FE7C1FB7-D4A2-4873-9149-B5F35E29A166}"/>
              </a:ext>
            </a:extLst>
          </p:cNvPr>
          <p:cNvSpPr/>
          <p:nvPr/>
        </p:nvSpPr>
        <p:spPr>
          <a:xfrm>
            <a:off x="1443038" y="2917825"/>
            <a:ext cx="2054225" cy="1955800"/>
          </a:xfrm>
          <a:prstGeom prst="rect">
            <a:avLst/>
          </a:prstGeom>
          <a:solidFill>
            <a:srgbClr val="0000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12" charset="-128"/>
              <a:cs typeface="ＭＳ Ｐゴシック" pitchFamily="-112" charset="-128"/>
            </a:endParaRPr>
          </a:p>
        </p:txBody>
      </p:sp>
      <p:sp>
        <p:nvSpPr>
          <p:cNvPr id="5" name="Down Arrow 4">
            <a:extLst>
              <a:ext uri="{FF2B5EF4-FFF2-40B4-BE49-F238E27FC236}">
                <a16:creationId xmlns:a16="http://schemas.microsoft.com/office/drawing/2014/main" id="{C4492F01-1F1F-47BF-A5ED-D8C18EC4FE4B}"/>
              </a:ext>
            </a:extLst>
          </p:cNvPr>
          <p:cNvSpPr/>
          <p:nvPr/>
        </p:nvSpPr>
        <p:spPr>
          <a:xfrm>
            <a:off x="2189163" y="5256213"/>
            <a:ext cx="520700" cy="1146175"/>
          </a:xfrm>
          <a:prstGeom prst="down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12" charset="-128"/>
              <a:cs typeface="ＭＳ Ｐゴシック" pitchFamily="-112" charset="-128"/>
            </a:endParaRPr>
          </a:p>
        </p:txBody>
      </p:sp>
      <p:sp>
        <p:nvSpPr>
          <p:cNvPr id="6" name="Rectangle 5">
            <a:extLst>
              <a:ext uri="{FF2B5EF4-FFF2-40B4-BE49-F238E27FC236}">
                <a16:creationId xmlns:a16="http://schemas.microsoft.com/office/drawing/2014/main" id="{2075F536-98C5-4C75-BA80-21441609C415}"/>
              </a:ext>
            </a:extLst>
          </p:cNvPr>
          <p:cNvSpPr/>
          <p:nvPr/>
        </p:nvSpPr>
        <p:spPr>
          <a:xfrm>
            <a:off x="5624513" y="2917825"/>
            <a:ext cx="2052637" cy="195580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12" charset="-128"/>
              <a:cs typeface="ＭＳ Ｐゴシック" pitchFamily="-112" charset="-128"/>
            </a:endParaRPr>
          </a:p>
        </p:txBody>
      </p:sp>
      <p:sp>
        <p:nvSpPr>
          <p:cNvPr id="7" name="Down Arrow 6">
            <a:extLst>
              <a:ext uri="{FF2B5EF4-FFF2-40B4-BE49-F238E27FC236}">
                <a16:creationId xmlns:a16="http://schemas.microsoft.com/office/drawing/2014/main" id="{55B1F66B-C35D-472C-B09D-B902629436F9}"/>
              </a:ext>
            </a:extLst>
          </p:cNvPr>
          <p:cNvSpPr/>
          <p:nvPr/>
        </p:nvSpPr>
        <p:spPr>
          <a:xfrm rot="10800000">
            <a:off x="6440488" y="5256213"/>
            <a:ext cx="520700" cy="1146175"/>
          </a:xfrm>
          <a:prstGeom prst="down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12" charset="-128"/>
              <a:cs typeface="ＭＳ Ｐゴシック" pitchFamily="-112" charset="-128"/>
            </a:endParaRPr>
          </a:p>
        </p:txBody>
      </p:sp>
      <p:sp>
        <p:nvSpPr>
          <p:cNvPr id="31751" name="TextBox 7">
            <a:extLst>
              <a:ext uri="{FF2B5EF4-FFF2-40B4-BE49-F238E27FC236}">
                <a16:creationId xmlns:a16="http://schemas.microsoft.com/office/drawing/2014/main" id="{6159ABAC-15F1-460B-805A-9AB122CFF5F3}"/>
              </a:ext>
            </a:extLst>
          </p:cNvPr>
          <p:cNvSpPr txBox="1">
            <a:spLocks noChangeArrowheads="1"/>
          </p:cNvSpPr>
          <p:nvPr/>
        </p:nvSpPr>
        <p:spPr bwMode="auto">
          <a:xfrm>
            <a:off x="3338513" y="5256213"/>
            <a:ext cx="26479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6000">
                <a:latin typeface="Verdana" panose="020B0604030504040204" pitchFamily="34" charset="0"/>
              </a:rPr>
              <a:t>WHY?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a:extLst>
              <a:ext uri="{FF2B5EF4-FFF2-40B4-BE49-F238E27FC236}">
                <a16:creationId xmlns:a16="http://schemas.microsoft.com/office/drawing/2014/main" id="{F73AFE73-5763-4AB3-8451-25A049B55362}"/>
              </a:ext>
            </a:extLst>
          </p:cNvPr>
          <p:cNvSpPr>
            <a:spLocks noGrp="1"/>
          </p:cNvSpPr>
          <p:nvPr>
            <p:ph type="title"/>
          </p:nvPr>
        </p:nvSpPr>
        <p:spPr/>
        <p:txBody>
          <a:bodyPr/>
          <a:lstStyle/>
          <a:p>
            <a:pPr eaLnBrk="1" hangingPunct="1"/>
            <a:r>
              <a:rPr lang="en-US" altLang="en-US">
                <a:latin typeface="Verdana" panose="020B0604030504040204" pitchFamily="34" charset="0"/>
                <a:ea typeface="ＭＳ Ｐゴシック" panose="020B0600070205080204" pitchFamily="34" charset="-128"/>
              </a:rPr>
              <a:t>Currents – Temperature</a:t>
            </a:r>
          </a:p>
        </p:txBody>
      </p:sp>
      <p:sp>
        <p:nvSpPr>
          <p:cNvPr id="3" name="Content Placeholder 2">
            <a:extLst>
              <a:ext uri="{FF2B5EF4-FFF2-40B4-BE49-F238E27FC236}">
                <a16:creationId xmlns:a16="http://schemas.microsoft.com/office/drawing/2014/main" id="{B4BB74B4-8873-491F-8D8D-176C7889E401}"/>
              </a:ext>
            </a:extLst>
          </p:cNvPr>
          <p:cNvSpPr>
            <a:spLocks noGrp="1"/>
          </p:cNvSpPr>
          <p:nvPr>
            <p:ph idx="1"/>
          </p:nvPr>
        </p:nvSpPr>
        <p:spPr>
          <a:ln>
            <a:miter lim="800000"/>
            <a:headEnd/>
            <a:tailEnd/>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numCol="2" rtlCol="0">
            <a:normAutofit/>
          </a:bodyPr>
          <a:lstStyle/>
          <a:p>
            <a:pPr eaLnBrk="1" fontAlgn="auto" hangingPunct="1">
              <a:spcAft>
                <a:spcPts val="0"/>
              </a:spcAft>
              <a:buFont typeface="Arial"/>
              <a:buChar char="•"/>
              <a:defRPr/>
            </a:pPr>
            <a:r>
              <a:rPr lang="en-US" dirty="0">
                <a:latin typeface="Verdana"/>
                <a:ea typeface="+mn-ea"/>
                <a:cs typeface="Verdana"/>
              </a:rPr>
              <a:t>Cold water – sinks</a:t>
            </a:r>
          </a:p>
          <a:p>
            <a:pPr eaLnBrk="1" fontAlgn="auto" hangingPunct="1">
              <a:spcAft>
                <a:spcPts val="0"/>
              </a:spcAft>
              <a:buFont typeface="Arial"/>
              <a:buChar char="•"/>
              <a:defRPr/>
            </a:pPr>
            <a:endParaRPr lang="en-US" dirty="0">
              <a:latin typeface="Verdana"/>
              <a:ea typeface="+mn-ea"/>
              <a:cs typeface="Verdana"/>
            </a:endParaRPr>
          </a:p>
          <a:p>
            <a:pPr eaLnBrk="1" fontAlgn="auto" hangingPunct="1">
              <a:spcAft>
                <a:spcPts val="0"/>
              </a:spcAft>
              <a:buFont typeface="Arial"/>
              <a:buChar char="•"/>
              <a:defRPr/>
            </a:pPr>
            <a:endParaRPr lang="en-US" dirty="0">
              <a:latin typeface="Verdana"/>
              <a:ea typeface="+mn-ea"/>
              <a:cs typeface="Verdana"/>
            </a:endParaRPr>
          </a:p>
          <a:p>
            <a:pPr eaLnBrk="1" fontAlgn="auto" hangingPunct="1">
              <a:spcAft>
                <a:spcPts val="0"/>
              </a:spcAft>
              <a:buFont typeface="Arial"/>
              <a:buChar char="•"/>
              <a:defRPr/>
            </a:pPr>
            <a:endParaRPr lang="en-US" dirty="0">
              <a:latin typeface="Verdana"/>
              <a:ea typeface="+mn-ea"/>
              <a:cs typeface="Verdana"/>
            </a:endParaRPr>
          </a:p>
          <a:p>
            <a:pPr eaLnBrk="1" fontAlgn="auto" hangingPunct="1">
              <a:spcAft>
                <a:spcPts val="0"/>
              </a:spcAft>
              <a:buFont typeface="Arial"/>
              <a:buChar char="•"/>
              <a:defRPr/>
            </a:pPr>
            <a:endParaRPr lang="en-US" dirty="0">
              <a:latin typeface="Verdana"/>
              <a:ea typeface="+mn-ea"/>
              <a:cs typeface="Verdana"/>
            </a:endParaRPr>
          </a:p>
          <a:p>
            <a:pPr eaLnBrk="1" fontAlgn="auto" hangingPunct="1">
              <a:spcAft>
                <a:spcPts val="0"/>
              </a:spcAft>
              <a:buFont typeface="Arial"/>
              <a:buChar char="•"/>
              <a:defRPr/>
            </a:pPr>
            <a:endParaRPr lang="en-US" dirty="0">
              <a:latin typeface="Verdana"/>
              <a:ea typeface="+mn-ea"/>
              <a:cs typeface="Verdana"/>
            </a:endParaRPr>
          </a:p>
          <a:p>
            <a:pPr eaLnBrk="1" fontAlgn="auto" hangingPunct="1">
              <a:spcAft>
                <a:spcPts val="0"/>
              </a:spcAft>
              <a:buFont typeface="Arial"/>
              <a:buChar char="•"/>
              <a:defRPr/>
            </a:pPr>
            <a:endParaRPr lang="en-US" dirty="0">
              <a:latin typeface="Verdana"/>
              <a:ea typeface="+mn-ea"/>
              <a:cs typeface="Verdana"/>
            </a:endParaRPr>
          </a:p>
          <a:p>
            <a:pPr eaLnBrk="1" fontAlgn="auto" hangingPunct="1">
              <a:spcAft>
                <a:spcPts val="0"/>
              </a:spcAft>
              <a:buFont typeface="Arial"/>
              <a:buChar char="•"/>
              <a:defRPr/>
            </a:pPr>
            <a:r>
              <a:rPr lang="en-US" dirty="0">
                <a:latin typeface="Verdana"/>
                <a:ea typeface="+mn-ea"/>
                <a:cs typeface="Verdana"/>
              </a:rPr>
              <a:t>Warm water – rises</a:t>
            </a:r>
          </a:p>
        </p:txBody>
      </p:sp>
      <p:sp>
        <p:nvSpPr>
          <p:cNvPr id="4" name="Rectangle 3">
            <a:extLst>
              <a:ext uri="{FF2B5EF4-FFF2-40B4-BE49-F238E27FC236}">
                <a16:creationId xmlns:a16="http://schemas.microsoft.com/office/drawing/2014/main" id="{32C4EE97-C6E5-40EC-8A22-8F16B3841C20}"/>
              </a:ext>
            </a:extLst>
          </p:cNvPr>
          <p:cNvSpPr/>
          <p:nvPr/>
        </p:nvSpPr>
        <p:spPr>
          <a:xfrm>
            <a:off x="1443038" y="2917825"/>
            <a:ext cx="2054225" cy="1955800"/>
          </a:xfrm>
          <a:prstGeom prst="rect">
            <a:avLst/>
          </a:prstGeom>
          <a:solidFill>
            <a:srgbClr val="0000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12" charset="-128"/>
              <a:cs typeface="ＭＳ Ｐゴシック" pitchFamily="-112" charset="-128"/>
            </a:endParaRPr>
          </a:p>
        </p:txBody>
      </p:sp>
      <p:sp>
        <p:nvSpPr>
          <p:cNvPr id="5" name="Down Arrow 4">
            <a:extLst>
              <a:ext uri="{FF2B5EF4-FFF2-40B4-BE49-F238E27FC236}">
                <a16:creationId xmlns:a16="http://schemas.microsoft.com/office/drawing/2014/main" id="{A7046488-07DC-46BC-98A7-C9808D48C10D}"/>
              </a:ext>
            </a:extLst>
          </p:cNvPr>
          <p:cNvSpPr/>
          <p:nvPr/>
        </p:nvSpPr>
        <p:spPr>
          <a:xfrm>
            <a:off x="2189163" y="5256213"/>
            <a:ext cx="520700" cy="1146175"/>
          </a:xfrm>
          <a:prstGeom prst="down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12" charset="-128"/>
              <a:cs typeface="ＭＳ Ｐゴシック" pitchFamily="-112" charset="-128"/>
            </a:endParaRPr>
          </a:p>
        </p:txBody>
      </p:sp>
      <p:sp>
        <p:nvSpPr>
          <p:cNvPr id="6" name="Rectangle 5">
            <a:extLst>
              <a:ext uri="{FF2B5EF4-FFF2-40B4-BE49-F238E27FC236}">
                <a16:creationId xmlns:a16="http://schemas.microsoft.com/office/drawing/2014/main" id="{263CD2BD-B097-4538-B179-CF20F607C8F6}"/>
              </a:ext>
            </a:extLst>
          </p:cNvPr>
          <p:cNvSpPr/>
          <p:nvPr/>
        </p:nvSpPr>
        <p:spPr>
          <a:xfrm>
            <a:off x="5624513" y="2917825"/>
            <a:ext cx="2052637" cy="195580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12" charset="-128"/>
              <a:cs typeface="ＭＳ Ｐゴシック" pitchFamily="-112" charset="-128"/>
            </a:endParaRPr>
          </a:p>
        </p:txBody>
      </p:sp>
      <p:sp>
        <p:nvSpPr>
          <p:cNvPr id="7" name="Down Arrow 6">
            <a:extLst>
              <a:ext uri="{FF2B5EF4-FFF2-40B4-BE49-F238E27FC236}">
                <a16:creationId xmlns:a16="http://schemas.microsoft.com/office/drawing/2014/main" id="{9E2E1B62-2010-4E0D-A897-CDEE8141BA3E}"/>
              </a:ext>
            </a:extLst>
          </p:cNvPr>
          <p:cNvSpPr/>
          <p:nvPr/>
        </p:nvSpPr>
        <p:spPr>
          <a:xfrm rot="10800000">
            <a:off x="6440488" y="5256213"/>
            <a:ext cx="520700" cy="1146175"/>
          </a:xfrm>
          <a:prstGeom prst="down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12" charset="-128"/>
              <a:cs typeface="ＭＳ Ｐゴシック" pitchFamily="-112" charset="-128"/>
            </a:endParaRPr>
          </a:p>
        </p:txBody>
      </p:sp>
      <p:sp>
        <p:nvSpPr>
          <p:cNvPr id="33799" name="TextBox 7">
            <a:extLst>
              <a:ext uri="{FF2B5EF4-FFF2-40B4-BE49-F238E27FC236}">
                <a16:creationId xmlns:a16="http://schemas.microsoft.com/office/drawing/2014/main" id="{444F9F10-4302-4C5E-BE73-FD90C7D37D92}"/>
              </a:ext>
            </a:extLst>
          </p:cNvPr>
          <p:cNvSpPr txBox="1">
            <a:spLocks noChangeArrowheads="1"/>
          </p:cNvSpPr>
          <p:nvPr/>
        </p:nvSpPr>
        <p:spPr bwMode="auto">
          <a:xfrm>
            <a:off x="2943225" y="5256213"/>
            <a:ext cx="401796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6000">
                <a:solidFill>
                  <a:srgbClr val="FF6600"/>
                </a:solidFill>
                <a:latin typeface="Stencil" panose="040409050D0802020404" pitchFamily="82" charset="0"/>
              </a:rPr>
              <a:t>DENSITY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a:extLst>
              <a:ext uri="{FF2B5EF4-FFF2-40B4-BE49-F238E27FC236}">
                <a16:creationId xmlns:a16="http://schemas.microsoft.com/office/drawing/2014/main" id="{74935FE7-9EB3-4A38-87BF-3FFD9966E8F8}"/>
              </a:ext>
            </a:extLst>
          </p:cNvPr>
          <p:cNvSpPr>
            <a:spLocks noGrp="1"/>
          </p:cNvSpPr>
          <p:nvPr>
            <p:ph type="title"/>
          </p:nvPr>
        </p:nvSpPr>
        <p:spPr/>
        <p:txBody>
          <a:bodyPr/>
          <a:lstStyle/>
          <a:p>
            <a:pPr eaLnBrk="1" hangingPunct="1"/>
            <a:r>
              <a:rPr lang="en-US" altLang="en-US">
                <a:solidFill>
                  <a:srgbClr val="000000"/>
                </a:solidFill>
                <a:latin typeface="Verdana" panose="020B0604030504040204" pitchFamily="34" charset="0"/>
                <a:ea typeface="ＭＳ Ｐゴシック" panose="020B0600070205080204" pitchFamily="34" charset="-128"/>
              </a:rPr>
              <a:t>Density d=m/v</a:t>
            </a:r>
          </a:p>
        </p:txBody>
      </p:sp>
      <p:sp>
        <p:nvSpPr>
          <p:cNvPr id="35842" name="Content Placeholder 2">
            <a:extLst>
              <a:ext uri="{FF2B5EF4-FFF2-40B4-BE49-F238E27FC236}">
                <a16:creationId xmlns:a16="http://schemas.microsoft.com/office/drawing/2014/main" id="{85D58605-FB09-4F1D-9470-8D75995BE3A1}"/>
              </a:ext>
            </a:extLst>
          </p:cNvPr>
          <p:cNvSpPr>
            <a:spLocks noGrp="1"/>
          </p:cNvSpPr>
          <p:nvPr>
            <p:ph idx="1"/>
          </p:nvPr>
        </p:nvSpPr>
        <p:spPr>
          <a:xfrm>
            <a:off x="457200" y="1293813"/>
            <a:ext cx="8229600" cy="4525962"/>
          </a:xfrm>
        </p:spPr>
        <p:txBody>
          <a:bodyPr/>
          <a:lstStyle/>
          <a:p>
            <a:pPr eaLnBrk="1" hangingPunct="1"/>
            <a:r>
              <a:rPr lang="en-US" altLang="en-US">
                <a:latin typeface="Verdana" panose="020B0604030504040204" pitchFamily="34" charset="0"/>
                <a:ea typeface="ＭＳ Ｐゴシック" panose="020B0600070205080204" pitchFamily="34" charset="-128"/>
              </a:rPr>
              <a:t>Cold water is dense: the molecules move slowly, and are packed close together. So a set number of molecules take up less space. </a:t>
            </a:r>
          </a:p>
          <a:p>
            <a:pPr eaLnBrk="1" hangingPunct="1">
              <a:buFont typeface="Arial" panose="020B0604020202020204" pitchFamily="34" charset="0"/>
              <a:buNone/>
            </a:pPr>
            <a:r>
              <a:rPr lang="en-US" altLang="en-US">
                <a:latin typeface="Verdana" panose="020B0604030504040204" pitchFamily="34" charset="0"/>
                <a:ea typeface="ＭＳ Ｐゴシック" panose="020B0600070205080204" pitchFamily="34" charset="-128"/>
                <a:sym typeface="Wingdings" panose="05000000000000000000" pitchFamily="2" charset="2"/>
              </a:rPr>
              <a:t>	    Cold water sinks.</a:t>
            </a:r>
            <a:endParaRPr lang="en-US" altLang="en-US">
              <a:latin typeface="Verdana" panose="020B0604030504040204" pitchFamily="34" charset="0"/>
              <a:ea typeface="ＭＳ Ｐゴシック" panose="020B0600070205080204" pitchFamily="34" charset="-128"/>
            </a:endParaRPr>
          </a:p>
          <a:p>
            <a:pPr eaLnBrk="1" hangingPunct="1"/>
            <a:r>
              <a:rPr lang="en-US" altLang="en-US">
                <a:latin typeface="Verdana" panose="020B0604030504040204" pitchFamily="34" charset="0"/>
                <a:ea typeface="ＭＳ Ｐゴシック" panose="020B0600070205080204" pitchFamily="34" charset="-128"/>
              </a:rPr>
              <a:t>Warm water is less dense: the molecules move around more and a set number of molecules take up more space. </a:t>
            </a:r>
          </a:p>
          <a:p>
            <a:pPr eaLnBrk="1" hangingPunct="1">
              <a:buFont typeface="Arial" panose="020B0604020202020204" pitchFamily="34" charset="0"/>
              <a:buNone/>
            </a:pPr>
            <a:r>
              <a:rPr lang="en-US" altLang="en-US">
                <a:latin typeface="Verdana" panose="020B0604030504040204" pitchFamily="34" charset="0"/>
                <a:ea typeface="ＭＳ Ｐゴシック" panose="020B0600070205080204" pitchFamily="34" charset="-128"/>
                <a:sym typeface="Wingdings" panose="05000000000000000000" pitchFamily="2" charset="2"/>
              </a:rPr>
              <a:t>       Warm water rises.</a:t>
            </a:r>
            <a:endParaRPr lang="en-US" altLang="en-US">
              <a:latin typeface="Verdana" panose="020B0604030504040204" pitchFamily="34" charset="0"/>
              <a:ea typeface="ＭＳ Ｐゴシック" panose="020B0600070205080204" pitchFamily="34" charset="-128"/>
            </a:endParaRPr>
          </a:p>
          <a:p>
            <a:pPr eaLnBrk="1" hangingPunct="1"/>
            <a:endParaRPr lang="en-US" altLang="en-US">
              <a:ea typeface="ＭＳ Ｐゴシック" panose="020B0600070205080204" pitchFamily="34" charset="-128"/>
            </a:endParaRPr>
          </a:p>
        </p:txBody>
      </p:sp>
      <p:grpSp>
        <p:nvGrpSpPr>
          <p:cNvPr id="35843" name="Group 7">
            <a:extLst>
              <a:ext uri="{FF2B5EF4-FFF2-40B4-BE49-F238E27FC236}">
                <a16:creationId xmlns:a16="http://schemas.microsoft.com/office/drawing/2014/main" id="{24EE50B9-E87C-43E1-95D8-F06D23CC2F32}"/>
              </a:ext>
            </a:extLst>
          </p:cNvPr>
          <p:cNvGrpSpPr>
            <a:grpSpLocks/>
          </p:cNvGrpSpPr>
          <p:nvPr/>
        </p:nvGrpSpPr>
        <p:grpSpPr bwMode="auto">
          <a:xfrm>
            <a:off x="7251700" y="2498725"/>
            <a:ext cx="865188" cy="1471613"/>
            <a:chOff x="7821613" y="3175000"/>
            <a:chExt cx="865187" cy="1471613"/>
          </a:xfrm>
        </p:grpSpPr>
        <p:sp>
          <p:nvSpPr>
            <p:cNvPr id="4" name="Rectangle 3">
              <a:extLst>
                <a:ext uri="{FF2B5EF4-FFF2-40B4-BE49-F238E27FC236}">
                  <a16:creationId xmlns:a16="http://schemas.microsoft.com/office/drawing/2014/main" id="{914B7FDD-7131-4D02-BABC-80460F60726B}"/>
                </a:ext>
              </a:extLst>
            </p:cNvPr>
            <p:cNvSpPr/>
            <p:nvPr/>
          </p:nvSpPr>
          <p:spPr>
            <a:xfrm>
              <a:off x="7821613" y="3175000"/>
              <a:ext cx="865187" cy="774700"/>
            </a:xfrm>
            <a:prstGeom prst="rect">
              <a:avLst/>
            </a:prstGeom>
            <a:solidFill>
              <a:srgbClr val="0000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12" charset="-128"/>
                <a:cs typeface="ＭＳ Ｐゴシック" pitchFamily="-112" charset="-128"/>
              </a:endParaRPr>
            </a:p>
          </p:txBody>
        </p:sp>
        <p:sp>
          <p:nvSpPr>
            <p:cNvPr id="6" name="Down Arrow 5">
              <a:extLst>
                <a:ext uri="{FF2B5EF4-FFF2-40B4-BE49-F238E27FC236}">
                  <a16:creationId xmlns:a16="http://schemas.microsoft.com/office/drawing/2014/main" id="{1CE0B8A7-1B30-4FFE-A855-98A5FDD38B38}"/>
                </a:ext>
              </a:extLst>
            </p:cNvPr>
            <p:cNvSpPr/>
            <p:nvPr/>
          </p:nvSpPr>
          <p:spPr>
            <a:xfrm>
              <a:off x="8078788" y="4090988"/>
              <a:ext cx="366713" cy="555625"/>
            </a:xfrm>
            <a:prstGeom prst="down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12" charset="-128"/>
                <a:cs typeface="ＭＳ Ｐゴシック" pitchFamily="-112" charset="-128"/>
              </a:endParaRPr>
            </a:p>
          </p:txBody>
        </p:sp>
      </p:grpSp>
      <p:grpSp>
        <p:nvGrpSpPr>
          <p:cNvPr id="35844" name="Group 8">
            <a:extLst>
              <a:ext uri="{FF2B5EF4-FFF2-40B4-BE49-F238E27FC236}">
                <a16:creationId xmlns:a16="http://schemas.microsoft.com/office/drawing/2014/main" id="{FAB80FCF-4DC9-475C-9236-BD9DC6AA4C21}"/>
              </a:ext>
            </a:extLst>
          </p:cNvPr>
          <p:cNvGrpSpPr>
            <a:grpSpLocks/>
          </p:cNvGrpSpPr>
          <p:nvPr/>
        </p:nvGrpSpPr>
        <p:grpSpPr bwMode="auto">
          <a:xfrm>
            <a:off x="7864475" y="5070475"/>
            <a:ext cx="866775" cy="1439863"/>
            <a:chOff x="6078538" y="4964113"/>
            <a:chExt cx="866775" cy="1439862"/>
          </a:xfrm>
        </p:grpSpPr>
        <p:sp>
          <p:nvSpPr>
            <p:cNvPr id="5" name="Rectangle 4">
              <a:extLst>
                <a:ext uri="{FF2B5EF4-FFF2-40B4-BE49-F238E27FC236}">
                  <a16:creationId xmlns:a16="http://schemas.microsoft.com/office/drawing/2014/main" id="{45FCCB78-EED8-4AA4-9922-F959AE3BD38F}"/>
                </a:ext>
              </a:extLst>
            </p:cNvPr>
            <p:cNvSpPr/>
            <p:nvPr/>
          </p:nvSpPr>
          <p:spPr>
            <a:xfrm>
              <a:off x="6078538" y="4964113"/>
              <a:ext cx="866775" cy="774699"/>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12" charset="-128"/>
                <a:cs typeface="ＭＳ Ｐゴシック" pitchFamily="-112" charset="-128"/>
              </a:endParaRPr>
            </a:p>
          </p:txBody>
        </p:sp>
        <p:sp>
          <p:nvSpPr>
            <p:cNvPr id="7" name="Down Arrow 6">
              <a:extLst>
                <a:ext uri="{FF2B5EF4-FFF2-40B4-BE49-F238E27FC236}">
                  <a16:creationId xmlns:a16="http://schemas.microsoft.com/office/drawing/2014/main" id="{30CBF44A-F050-4D7A-B5C7-F8298F237B3F}"/>
                </a:ext>
              </a:extLst>
            </p:cNvPr>
            <p:cNvSpPr/>
            <p:nvPr/>
          </p:nvSpPr>
          <p:spPr>
            <a:xfrm rot="10800000">
              <a:off x="6321426" y="5848350"/>
              <a:ext cx="366712" cy="555625"/>
            </a:xfrm>
            <a:prstGeom prst="down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12" charset="-128"/>
                <a:cs typeface="ＭＳ Ｐゴシック" pitchFamily="-112" charset="-128"/>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a:extLst>
              <a:ext uri="{FF2B5EF4-FFF2-40B4-BE49-F238E27FC236}">
                <a16:creationId xmlns:a16="http://schemas.microsoft.com/office/drawing/2014/main" id="{6EF7BCB5-8BE3-420C-9F92-A701A4C9940D}"/>
              </a:ext>
            </a:extLst>
          </p:cNvPr>
          <p:cNvSpPr>
            <a:spLocks noGrp="1"/>
          </p:cNvSpPr>
          <p:nvPr>
            <p:ph type="title"/>
          </p:nvPr>
        </p:nvSpPr>
        <p:spPr/>
        <p:txBody>
          <a:bodyPr/>
          <a:lstStyle/>
          <a:p>
            <a:pPr eaLnBrk="1" hangingPunct="1"/>
            <a:r>
              <a:rPr lang="en-US" altLang="en-US">
                <a:latin typeface="Verdana" panose="020B0604030504040204" pitchFamily="34" charset="0"/>
                <a:ea typeface="ＭＳ Ｐゴシック" panose="020B0600070205080204" pitchFamily="34" charset="-128"/>
              </a:rPr>
              <a:t>Currents</a:t>
            </a:r>
          </a:p>
        </p:txBody>
      </p:sp>
      <p:sp>
        <p:nvSpPr>
          <p:cNvPr id="37890" name="Content Placeholder 2">
            <a:extLst>
              <a:ext uri="{FF2B5EF4-FFF2-40B4-BE49-F238E27FC236}">
                <a16:creationId xmlns:a16="http://schemas.microsoft.com/office/drawing/2014/main" id="{7B25A392-A08C-43DF-8F86-29E8712F1E90}"/>
              </a:ext>
            </a:extLst>
          </p:cNvPr>
          <p:cNvSpPr>
            <a:spLocks noGrp="1"/>
          </p:cNvSpPr>
          <p:nvPr>
            <p:ph idx="1"/>
          </p:nvPr>
        </p:nvSpPr>
        <p:spPr/>
        <p:txBody>
          <a:bodyPr/>
          <a:lstStyle/>
          <a:p>
            <a:pPr eaLnBrk="1" hangingPunct="1"/>
            <a:r>
              <a:rPr lang="en-US" altLang="en-US">
                <a:latin typeface="Verdana" panose="020B0604030504040204" pitchFamily="34" charset="0"/>
                <a:ea typeface="ＭＳ Ｐゴシック" panose="020B0600070205080204" pitchFamily="34" charset="-128"/>
              </a:rPr>
              <a:t>What drives the currents?</a:t>
            </a:r>
          </a:p>
        </p:txBody>
      </p:sp>
      <p:sp>
        <p:nvSpPr>
          <p:cNvPr id="37891" name="TextBox 3">
            <a:extLst>
              <a:ext uri="{FF2B5EF4-FFF2-40B4-BE49-F238E27FC236}">
                <a16:creationId xmlns:a16="http://schemas.microsoft.com/office/drawing/2014/main" id="{F7788CA5-0A3D-4959-A681-EB4360CC3E43}"/>
              </a:ext>
            </a:extLst>
          </p:cNvPr>
          <p:cNvSpPr txBox="1">
            <a:spLocks noChangeArrowheads="1"/>
          </p:cNvSpPr>
          <p:nvPr/>
        </p:nvSpPr>
        <p:spPr bwMode="auto">
          <a:xfrm rot="-745015">
            <a:off x="1101725" y="3141663"/>
            <a:ext cx="72548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7200">
                <a:solidFill>
                  <a:srgbClr val="FF6600"/>
                </a:solidFill>
                <a:latin typeface="Stencil" panose="040409050D0802020404" pitchFamily="82" charset="0"/>
              </a:rPr>
              <a:t>TEMPERATURE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a:extLst>
              <a:ext uri="{FF2B5EF4-FFF2-40B4-BE49-F238E27FC236}">
                <a16:creationId xmlns:a16="http://schemas.microsoft.com/office/drawing/2014/main" id="{64EF1D02-9B87-493B-AEC6-397318E3D268}"/>
              </a:ext>
            </a:extLst>
          </p:cNvPr>
          <p:cNvSpPr>
            <a:spLocks noGrp="1"/>
          </p:cNvSpPr>
          <p:nvPr>
            <p:ph type="title"/>
          </p:nvPr>
        </p:nvSpPr>
        <p:spPr/>
        <p:txBody>
          <a:bodyPr/>
          <a:lstStyle/>
          <a:p>
            <a:pPr eaLnBrk="1" hangingPunct="1"/>
            <a:r>
              <a:rPr lang="en-US" altLang="en-US" dirty="0">
                <a:latin typeface="Verdana" panose="020B0604030504040204" pitchFamily="34" charset="0"/>
                <a:ea typeface="ＭＳ Ｐゴシック" panose="020B0600070205080204" pitchFamily="34" charset="-128"/>
              </a:rPr>
              <a:t>Currents</a:t>
            </a:r>
          </a:p>
        </p:txBody>
      </p:sp>
      <p:sp>
        <p:nvSpPr>
          <p:cNvPr id="39938" name="Content Placeholder 2">
            <a:extLst>
              <a:ext uri="{FF2B5EF4-FFF2-40B4-BE49-F238E27FC236}">
                <a16:creationId xmlns:a16="http://schemas.microsoft.com/office/drawing/2014/main" id="{C186E6E5-C6E3-4B93-92D2-E8918F5257D1}"/>
              </a:ext>
            </a:extLst>
          </p:cNvPr>
          <p:cNvSpPr>
            <a:spLocks noGrp="1"/>
          </p:cNvSpPr>
          <p:nvPr>
            <p:ph idx="1"/>
          </p:nvPr>
        </p:nvSpPr>
        <p:spPr/>
        <p:txBody>
          <a:bodyPr/>
          <a:lstStyle/>
          <a:p>
            <a:pPr eaLnBrk="1" hangingPunct="1"/>
            <a:r>
              <a:rPr lang="en-US" altLang="en-US" dirty="0">
                <a:latin typeface="Verdana" panose="020B0604030504040204" pitchFamily="34" charset="0"/>
                <a:ea typeface="ＭＳ Ｐゴシック" panose="020B0600070205080204" pitchFamily="34" charset="-128"/>
              </a:rPr>
              <a:t>What else drives the currents?</a:t>
            </a:r>
          </a:p>
          <a:p>
            <a:pPr eaLnBrk="1" hangingPunct="1"/>
            <a:endParaRPr lang="en-US" altLang="en-US" dirty="0">
              <a:latin typeface="Verdana" panose="020B0604030504040204" pitchFamily="34" charset="0"/>
              <a:ea typeface="ＭＳ Ｐゴシック" panose="020B0600070205080204" pitchFamily="34" charset="-128"/>
            </a:endParaRPr>
          </a:p>
          <a:p>
            <a:pPr eaLnBrk="1" hangingPunct="1"/>
            <a:endParaRPr lang="en-US" altLang="en-US" dirty="0">
              <a:latin typeface="Verdana" panose="020B0604030504040204" pitchFamily="34" charset="0"/>
              <a:ea typeface="ＭＳ Ｐゴシック" panose="020B0600070205080204" pitchFamily="34" charset="-128"/>
            </a:endParaRPr>
          </a:p>
          <a:p>
            <a:pPr eaLnBrk="1" hangingPunct="1"/>
            <a:endParaRPr lang="en-US" altLang="en-US" dirty="0">
              <a:latin typeface="Verdana" panose="020B0604030504040204" pitchFamily="34" charset="0"/>
              <a:ea typeface="ＭＳ Ｐゴシック" panose="020B0600070205080204" pitchFamily="34" charset="-128"/>
            </a:endParaRPr>
          </a:p>
          <a:p>
            <a:pPr eaLnBrk="1" hangingPunct="1"/>
            <a:endParaRPr lang="en-US" altLang="en-US" dirty="0">
              <a:latin typeface="Verdana" panose="020B0604030504040204" pitchFamily="34" charset="0"/>
              <a:ea typeface="ＭＳ Ｐゴシック" panose="020B0600070205080204" pitchFamily="34" charset="-128"/>
            </a:endParaRPr>
          </a:p>
          <a:p>
            <a:pPr eaLnBrk="1" hangingPunct="1"/>
            <a:endParaRPr lang="en-US" altLang="en-US" dirty="0">
              <a:latin typeface="Verdana" panose="020B0604030504040204" pitchFamily="34" charset="0"/>
              <a:ea typeface="ＭＳ Ｐゴシック" panose="020B0600070205080204" pitchFamily="34" charset="-128"/>
            </a:endParaRPr>
          </a:p>
          <a:p>
            <a:pPr eaLnBrk="1" hangingPunct="1"/>
            <a:r>
              <a:rPr lang="en-US" altLang="en-US" dirty="0">
                <a:latin typeface="Verdana" panose="020B0604030504040204" pitchFamily="34" charset="0"/>
                <a:ea typeface="ＭＳ Ｐゴシック" panose="020B0600070205080204" pitchFamily="34" charset="-128"/>
              </a:rPr>
              <a:t>Let’s try another demo.</a:t>
            </a:r>
          </a:p>
        </p:txBody>
      </p:sp>
      <p:sp>
        <p:nvSpPr>
          <p:cNvPr id="39939" name="TextBox 3">
            <a:extLst>
              <a:ext uri="{FF2B5EF4-FFF2-40B4-BE49-F238E27FC236}">
                <a16:creationId xmlns:a16="http://schemas.microsoft.com/office/drawing/2014/main" id="{A7276D18-C5E9-4A65-8831-BC9DC968A521}"/>
              </a:ext>
            </a:extLst>
          </p:cNvPr>
          <p:cNvSpPr txBox="1">
            <a:spLocks noChangeArrowheads="1"/>
          </p:cNvSpPr>
          <p:nvPr/>
        </p:nvSpPr>
        <p:spPr bwMode="auto">
          <a:xfrm rot="-745015">
            <a:off x="1101725" y="3141663"/>
            <a:ext cx="72548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7200">
                <a:latin typeface="Stencil" panose="040409050D0802020404" pitchFamily="82" charset="0"/>
              </a:rPr>
              <a:t>TEMPERATURE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a:extLst>
              <a:ext uri="{FF2B5EF4-FFF2-40B4-BE49-F238E27FC236}">
                <a16:creationId xmlns:a16="http://schemas.microsoft.com/office/drawing/2014/main" id="{2F4ABAF1-60E9-4F58-B895-8ACA5E122A09}"/>
              </a:ext>
            </a:extLst>
          </p:cNvPr>
          <p:cNvSpPr>
            <a:spLocks noGrp="1"/>
          </p:cNvSpPr>
          <p:nvPr>
            <p:ph type="title"/>
          </p:nvPr>
        </p:nvSpPr>
        <p:spPr/>
        <p:txBody>
          <a:bodyPr/>
          <a:lstStyle/>
          <a:p>
            <a:pPr eaLnBrk="1" hangingPunct="1"/>
            <a:r>
              <a:rPr lang="en-US" altLang="en-US">
                <a:latin typeface="Verdana" panose="020B0604030504040204" pitchFamily="34" charset="0"/>
                <a:ea typeface="ＭＳ Ｐゴシック" panose="020B0600070205080204" pitchFamily="34" charset="-128"/>
              </a:rPr>
              <a:t>Currents</a:t>
            </a:r>
          </a:p>
        </p:txBody>
      </p:sp>
      <p:sp>
        <p:nvSpPr>
          <p:cNvPr id="41986" name="Content Placeholder 2">
            <a:extLst>
              <a:ext uri="{FF2B5EF4-FFF2-40B4-BE49-F238E27FC236}">
                <a16:creationId xmlns:a16="http://schemas.microsoft.com/office/drawing/2014/main" id="{0A09F2BC-6999-4F58-B26F-66F5D6155B76}"/>
              </a:ext>
            </a:extLst>
          </p:cNvPr>
          <p:cNvSpPr>
            <a:spLocks noGrp="1"/>
          </p:cNvSpPr>
          <p:nvPr>
            <p:ph idx="1"/>
          </p:nvPr>
        </p:nvSpPr>
        <p:spPr/>
        <p:txBody>
          <a:bodyPr/>
          <a:lstStyle/>
          <a:p>
            <a:pPr eaLnBrk="1" hangingPunct="1"/>
            <a:r>
              <a:rPr lang="en-US" altLang="en-US">
                <a:latin typeface="Verdana" panose="020B0604030504040204" pitchFamily="34" charset="0"/>
                <a:ea typeface="ＭＳ Ｐゴシック" panose="020B0600070205080204" pitchFamily="34" charset="-128"/>
              </a:rPr>
              <a:t>What drives the currents?</a:t>
            </a:r>
          </a:p>
        </p:txBody>
      </p:sp>
      <p:sp>
        <p:nvSpPr>
          <p:cNvPr id="41987" name="TextBox 3">
            <a:extLst>
              <a:ext uri="{FF2B5EF4-FFF2-40B4-BE49-F238E27FC236}">
                <a16:creationId xmlns:a16="http://schemas.microsoft.com/office/drawing/2014/main" id="{FC812CF3-9B41-4571-84D0-E4FE7E3AB890}"/>
              </a:ext>
            </a:extLst>
          </p:cNvPr>
          <p:cNvSpPr txBox="1">
            <a:spLocks noChangeArrowheads="1"/>
          </p:cNvSpPr>
          <p:nvPr/>
        </p:nvSpPr>
        <p:spPr bwMode="auto">
          <a:xfrm rot="-745015">
            <a:off x="1101725" y="3141663"/>
            <a:ext cx="72548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7200">
                <a:latin typeface="Stencil" panose="040409050D0802020404" pitchFamily="82" charset="0"/>
              </a:rPr>
              <a:t>TEMPERATURE</a:t>
            </a:r>
          </a:p>
        </p:txBody>
      </p:sp>
      <p:sp>
        <p:nvSpPr>
          <p:cNvPr id="41988" name="TextBox 4">
            <a:extLst>
              <a:ext uri="{FF2B5EF4-FFF2-40B4-BE49-F238E27FC236}">
                <a16:creationId xmlns:a16="http://schemas.microsoft.com/office/drawing/2014/main" id="{FC221E8D-7442-474E-8DCC-62E4441DE107}"/>
              </a:ext>
            </a:extLst>
          </p:cNvPr>
          <p:cNvSpPr txBox="1">
            <a:spLocks noChangeArrowheads="1"/>
          </p:cNvSpPr>
          <p:nvPr/>
        </p:nvSpPr>
        <p:spPr bwMode="auto">
          <a:xfrm rot="914106">
            <a:off x="4225925" y="4713288"/>
            <a:ext cx="48863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7200">
                <a:solidFill>
                  <a:srgbClr val="FF6600"/>
                </a:solidFill>
                <a:latin typeface="Stencil" panose="040409050D0802020404" pitchFamily="82" charset="0"/>
              </a:rPr>
              <a:t>salinity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a:extLst>
              <a:ext uri="{FF2B5EF4-FFF2-40B4-BE49-F238E27FC236}">
                <a16:creationId xmlns:a16="http://schemas.microsoft.com/office/drawing/2014/main" id="{0E420659-8338-49B8-8EA6-D8FC486766EA}"/>
              </a:ext>
            </a:extLst>
          </p:cNvPr>
          <p:cNvSpPr>
            <a:spLocks noGrp="1"/>
          </p:cNvSpPr>
          <p:nvPr>
            <p:ph type="title"/>
          </p:nvPr>
        </p:nvSpPr>
        <p:spPr/>
        <p:txBody>
          <a:bodyPr/>
          <a:lstStyle/>
          <a:p>
            <a:pPr eaLnBrk="1" hangingPunct="1"/>
            <a:r>
              <a:rPr lang="en-US" altLang="en-US">
                <a:latin typeface="Verdana" panose="020B0604030504040204" pitchFamily="34" charset="0"/>
                <a:ea typeface="ＭＳ Ｐゴシック" panose="020B0600070205080204" pitchFamily="34" charset="-128"/>
              </a:rPr>
              <a:t>Currents – Salinity</a:t>
            </a:r>
          </a:p>
        </p:txBody>
      </p:sp>
      <p:sp>
        <p:nvSpPr>
          <p:cNvPr id="3" name="Content Placeholder 2">
            <a:extLst>
              <a:ext uri="{FF2B5EF4-FFF2-40B4-BE49-F238E27FC236}">
                <a16:creationId xmlns:a16="http://schemas.microsoft.com/office/drawing/2014/main" id="{B9F17E7F-262F-435A-85F5-174817034DB5}"/>
              </a:ext>
            </a:extLst>
          </p:cNvPr>
          <p:cNvSpPr>
            <a:spLocks noGrp="1"/>
          </p:cNvSpPr>
          <p:nvPr>
            <p:ph idx="1"/>
          </p:nvPr>
        </p:nvSpPr>
        <p:spPr>
          <a:ln>
            <a:miter lim="800000"/>
            <a:headEnd/>
            <a:tailEnd/>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numCol="2" rtlCol="0">
            <a:normAutofit/>
          </a:bodyPr>
          <a:lstStyle/>
          <a:p>
            <a:pPr eaLnBrk="1" fontAlgn="auto" hangingPunct="1">
              <a:spcAft>
                <a:spcPts val="0"/>
              </a:spcAft>
              <a:buFont typeface="Arial"/>
              <a:buChar char="•"/>
              <a:defRPr/>
            </a:pPr>
            <a:r>
              <a:rPr lang="en-US" dirty="0">
                <a:latin typeface="Verdana"/>
                <a:ea typeface="+mn-ea"/>
                <a:cs typeface="Verdana"/>
              </a:rPr>
              <a:t>Saltier water – sinks</a:t>
            </a:r>
          </a:p>
          <a:p>
            <a:pPr eaLnBrk="1" fontAlgn="auto" hangingPunct="1">
              <a:spcAft>
                <a:spcPts val="0"/>
              </a:spcAft>
              <a:buFont typeface="Arial"/>
              <a:buChar char="•"/>
              <a:defRPr/>
            </a:pPr>
            <a:endParaRPr lang="en-US" dirty="0">
              <a:latin typeface="Verdana"/>
              <a:ea typeface="+mn-ea"/>
              <a:cs typeface="Verdana"/>
            </a:endParaRPr>
          </a:p>
          <a:p>
            <a:pPr eaLnBrk="1" fontAlgn="auto" hangingPunct="1">
              <a:spcAft>
                <a:spcPts val="0"/>
              </a:spcAft>
              <a:buFont typeface="Arial"/>
              <a:buChar char="•"/>
              <a:defRPr/>
            </a:pPr>
            <a:endParaRPr lang="en-US" dirty="0">
              <a:latin typeface="Verdana"/>
              <a:ea typeface="+mn-ea"/>
              <a:cs typeface="Verdana"/>
            </a:endParaRPr>
          </a:p>
          <a:p>
            <a:pPr eaLnBrk="1" fontAlgn="auto" hangingPunct="1">
              <a:spcAft>
                <a:spcPts val="0"/>
              </a:spcAft>
              <a:buFont typeface="Arial"/>
              <a:buChar char="•"/>
              <a:defRPr/>
            </a:pPr>
            <a:endParaRPr lang="en-US" dirty="0">
              <a:latin typeface="Verdana"/>
              <a:ea typeface="+mn-ea"/>
              <a:cs typeface="Verdana"/>
            </a:endParaRPr>
          </a:p>
          <a:p>
            <a:pPr eaLnBrk="1" fontAlgn="auto" hangingPunct="1">
              <a:spcAft>
                <a:spcPts val="0"/>
              </a:spcAft>
              <a:buFont typeface="Arial"/>
              <a:buChar char="•"/>
              <a:defRPr/>
            </a:pPr>
            <a:endParaRPr lang="en-US" dirty="0">
              <a:latin typeface="Verdana"/>
              <a:ea typeface="+mn-ea"/>
              <a:cs typeface="Verdana"/>
            </a:endParaRPr>
          </a:p>
          <a:p>
            <a:pPr eaLnBrk="1" fontAlgn="auto" hangingPunct="1">
              <a:spcAft>
                <a:spcPts val="0"/>
              </a:spcAft>
              <a:buFont typeface="Arial"/>
              <a:buChar char="•"/>
              <a:defRPr/>
            </a:pPr>
            <a:endParaRPr lang="en-US" dirty="0">
              <a:latin typeface="Verdana"/>
              <a:ea typeface="+mn-ea"/>
              <a:cs typeface="Verdana"/>
            </a:endParaRPr>
          </a:p>
          <a:p>
            <a:pPr eaLnBrk="1" fontAlgn="auto" hangingPunct="1">
              <a:spcAft>
                <a:spcPts val="0"/>
              </a:spcAft>
              <a:buFont typeface="Arial"/>
              <a:buChar char="•"/>
              <a:defRPr/>
            </a:pPr>
            <a:endParaRPr lang="en-US" dirty="0">
              <a:latin typeface="Verdana"/>
              <a:ea typeface="+mn-ea"/>
              <a:cs typeface="Verdana"/>
            </a:endParaRPr>
          </a:p>
          <a:p>
            <a:pPr eaLnBrk="1" fontAlgn="auto" hangingPunct="1">
              <a:spcAft>
                <a:spcPts val="0"/>
              </a:spcAft>
              <a:buFont typeface="Arial"/>
              <a:buChar char="•"/>
              <a:defRPr/>
            </a:pPr>
            <a:r>
              <a:rPr lang="en-US" dirty="0">
                <a:latin typeface="Verdana"/>
                <a:ea typeface="+mn-ea"/>
                <a:cs typeface="Verdana"/>
              </a:rPr>
              <a:t>Fresher water – rises</a:t>
            </a:r>
          </a:p>
        </p:txBody>
      </p:sp>
      <p:sp>
        <p:nvSpPr>
          <p:cNvPr id="4" name="Rectangle 3">
            <a:extLst>
              <a:ext uri="{FF2B5EF4-FFF2-40B4-BE49-F238E27FC236}">
                <a16:creationId xmlns:a16="http://schemas.microsoft.com/office/drawing/2014/main" id="{A3B99828-18D5-4138-A6E4-A211A84434AA}"/>
              </a:ext>
            </a:extLst>
          </p:cNvPr>
          <p:cNvSpPr/>
          <p:nvPr/>
        </p:nvSpPr>
        <p:spPr>
          <a:xfrm>
            <a:off x="1443038" y="2917825"/>
            <a:ext cx="2054225" cy="19558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12" charset="-128"/>
              <a:cs typeface="ＭＳ Ｐゴシック" pitchFamily="-112" charset="-128"/>
            </a:endParaRPr>
          </a:p>
        </p:txBody>
      </p:sp>
      <p:sp>
        <p:nvSpPr>
          <p:cNvPr id="5" name="Down Arrow 4">
            <a:extLst>
              <a:ext uri="{FF2B5EF4-FFF2-40B4-BE49-F238E27FC236}">
                <a16:creationId xmlns:a16="http://schemas.microsoft.com/office/drawing/2014/main" id="{28ABF17D-5855-4D57-AA2E-66FC493005CD}"/>
              </a:ext>
            </a:extLst>
          </p:cNvPr>
          <p:cNvSpPr/>
          <p:nvPr/>
        </p:nvSpPr>
        <p:spPr>
          <a:xfrm>
            <a:off x="2189163" y="5256213"/>
            <a:ext cx="520700" cy="1146175"/>
          </a:xfrm>
          <a:prstGeom prst="down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12" charset="-128"/>
              <a:cs typeface="ＭＳ Ｐゴシック" pitchFamily="-112" charset="-128"/>
            </a:endParaRPr>
          </a:p>
        </p:txBody>
      </p:sp>
      <p:sp>
        <p:nvSpPr>
          <p:cNvPr id="6" name="Rectangle 5">
            <a:extLst>
              <a:ext uri="{FF2B5EF4-FFF2-40B4-BE49-F238E27FC236}">
                <a16:creationId xmlns:a16="http://schemas.microsoft.com/office/drawing/2014/main" id="{B2949735-7564-471D-B0C7-4367B1DDC116}"/>
              </a:ext>
            </a:extLst>
          </p:cNvPr>
          <p:cNvSpPr/>
          <p:nvPr/>
        </p:nvSpPr>
        <p:spPr>
          <a:xfrm>
            <a:off x="5624513" y="2917825"/>
            <a:ext cx="2052637" cy="19558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12" charset="-128"/>
              <a:cs typeface="ＭＳ Ｐゴシック" pitchFamily="-112" charset="-128"/>
            </a:endParaRPr>
          </a:p>
        </p:txBody>
      </p:sp>
      <p:sp>
        <p:nvSpPr>
          <p:cNvPr id="7" name="Down Arrow 6">
            <a:extLst>
              <a:ext uri="{FF2B5EF4-FFF2-40B4-BE49-F238E27FC236}">
                <a16:creationId xmlns:a16="http://schemas.microsoft.com/office/drawing/2014/main" id="{2F601A58-93CD-473B-AB46-3C3037691DDA}"/>
              </a:ext>
            </a:extLst>
          </p:cNvPr>
          <p:cNvSpPr/>
          <p:nvPr/>
        </p:nvSpPr>
        <p:spPr>
          <a:xfrm rot="10800000">
            <a:off x="6440488" y="5256213"/>
            <a:ext cx="520700" cy="1146175"/>
          </a:xfrm>
          <a:prstGeom prst="down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12" charset="-128"/>
              <a:cs typeface="ＭＳ Ｐゴシック" pitchFamily="-112" charset="-128"/>
            </a:endParaRPr>
          </a:p>
        </p:txBody>
      </p:sp>
      <p:pic>
        <p:nvPicPr>
          <p:cNvPr id="44039" name="Picture 8">
            <a:extLst>
              <a:ext uri="{FF2B5EF4-FFF2-40B4-BE49-F238E27FC236}">
                <a16:creationId xmlns:a16="http://schemas.microsoft.com/office/drawing/2014/main" id="{1E399E83-CAAD-458D-A946-6C3A9FCA7FB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77988" y="3033713"/>
            <a:ext cx="15875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0" name="Picture 9">
            <a:extLst>
              <a:ext uri="{FF2B5EF4-FFF2-40B4-BE49-F238E27FC236}">
                <a16:creationId xmlns:a16="http://schemas.microsoft.com/office/drawing/2014/main" id="{528D9F1A-FD70-4EAD-9A99-839F716385E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62688" y="3527425"/>
            <a:ext cx="779462"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a:extLst>
              <a:ext uri="{FF2B5EF4-FFF2-40B4-BE49-F238E27FC236}">
                <a16:creationId xmlns:a16="http://schemas.microsoft.com/office/drawing/2014/main" id="{7417732B-D6EB-4541-A951-EBAFE43D5FC7}"/>
              </a:ext>
            </a:extLst>
          </p:cNvPr>
          <p:cNvSpPr>
            <a:spLocks noGrp="1"/>
          </p:cNvSpPr>
          <p:nvPr>
            <p:ph type="title"/>
          </p:nvPr>
        </p:nvSpPr>
        <p:spPr/>
        <p:txBody>
          <a:bodyPr/>
          <a:lstStyle/>
          <a:p>
            <a:pPr eaLnBrk="1" hangingPunct="1"/>
            <a:r>
              <a:rPr lang="en-US" altLang="en-US">
                <a:latin typeface="Verdana" panose="020B0604030504040204" pitchFamily="34" charset="0"/>
                <a:ea typeface="ＭＳ Ｐゴシック" panose="020B0600070205080204" pitchFamily="34" charset="-128"/>
              </a:rPr>
              <a:t>Currents – Salinity</a:t>
            </a:r>
          </a:p>
        </p:txBody>
      </p:sp>
      <p:sp>
        <p:nvSpPr>
          <p:cNvPr id="3" name="Content Placeholder 2">
            <a:extLst>
              <a:ext uri="{FF2B5EF4-FFF2-40B4-BE49-F238E27FC236}">
                <a16:creationId xmlns:a16="http://schemas.microsoft.com/office/drawing/2014/main" id="{2954868A-1CE0-46A4-B94F-2D787405A6F2}"/>
              </a:ext>
            </a:extLst>
          </p:cNvPr>
          <p:cNvSpPr>
            <a:spLocks noGrp="1"/>
          </p:cNvSpPr>
          <p:nvPr>
            <p:ph idx="1"/>
          </p:nvPr>
        </p:nvSpPr>
        <p:spPr>
          <a:ln>
            <a:miter lim="800000"/>
            <a:headEnd/>
            <a:tailEnd/>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numCol="2" rtlCol="0">
            <a:normAutofit/>
          </a:bodyPr>
          <a:lstStyle/>
          <a:p>
            <a:pPr eaLnBrk="1" fontAlgn="auto" hangingPunct="1">
              <a:spcAft>
                <a:spcPts val="0"/>
              </a:spcAft>
              <a:buFont typeface="Arial"/>
              <a:buChar char="•"/>
              <a:defRPr/>
            </a:pPr>
            <a:r>
              <a:rPr lang="en-US" dirty="0">
                <a:latin typeface="Verdana"/>
                <a:ea typeface="+mn-ea"/>
                <a:cs typeface="Verdana"/>
              </a:rPr>
              <a:t>Saltier water – sinks</a:t>
            </a:r>
          </a:p>
          <a:p>
            <a:pPr eaLnBrk="1" fontAlgn="auto" hangingPunct="1">
              <a:spcAft>
                <a:spcPts val="0"/>
              </a:spcAft>
              <a:buFont typeface="Arial"/>
              <a:buChar char="•"/>
              <a:defRPr/>
            </a:pPr>
            <a:endParaRPr lang="en-US" dirty="0">
              <a:latin typeface="Verdana"/>
              <a:ea typeface="+mn-ea"/>
              <a:cs typeface="Verdana"/>
            </a:endParaRPr>
          </a:p>
          <a:p>
            <a:pPr eaLnBrk="1" fontAlgn="auto" hangingPunct="1">
              <a:spcAft>
                <a:spcPts val="0"/>
              </a:spcAft>
              <a:buFont typeface="Arial"/>
              <a:buChar char="•"/>
              <a:defRPr/>
            </a:pPr>
            <a:endParaRPr lang="en-US" dirty="0">
              <a:latin typeface="Verdana"/>
              <a:ea typeface="+mn-ea"/>
              <a:cs typeface="Verdana"/>
            </a:endParaRPr>
          </a:p>
          <a:p>
            <a:pPr eaLnBrk="1" fontAlgn="auto" hangingPunct="1">
              <a:spcAft>
                <a:spcPts val="0"/>
              </a:spcAft>
              <a:buFont typeface="Arial"/>
              <a:buChar char="•"/>
              <a:defRPr/>
            </a:pPr>
            <a:endParaRPr lang="en-US" dirty="0">
              <a:latin typeface="Verdana"/>
              <a:ea typeface="+mn-ea"/>
              <a:cs typeface="Verdana"/>
            </a:endParaRPr>
          </a:p>
          <a:p>
            <a:pPr eaLnBrk="1" fontAlgn="auto" hangingPunct="1">
              <a:spcAft>
                <a:spcPts val="0"/>
              </a:spcAft>
              <a:buFont typeface="Arial"/>
              <a:buChar char="•"/>
              <a:defRPr/>
            </a:pPr>
            <a:endParaRPr lang="en-US" dirty="0">
              <a:latin typeface="Verdana"/>
              <a:ea typeface="+mn-ea"/>
              <a:cs typeface="Verdana"/>
            </a:endParaRPr>
          </a:p>
          <a:p>
            <a:pPr eaLnBrk="1" fontAlgn="auto" hangingPunct="1">
              <a:spcAft>
                <a:spcPts val="0"/>
              </a:spcAft>
              <a:buFont typeface="Arial"/>
              <a:buChar char="•"/>
              <a:defRPr/>
            </a:pPr>
            <a:endParaRPr lang="en-US" dirty="0">
              <a:latin typeface="Verdana"/>
              <a:ea typeface="+mn-ea"/>
              <a:cs typeface="Verdana"/>
            </a:endParaRPr>
          </a:p>
          <a:p>
            <a:pPr eaLnBrk="1" fontAlgn="auto" hangingPunct="1">
              <a:spcAft>
                <a:spcPts val="0"/>
              </a:spcAft>
              <a:buFont typeface="Arial"/>
              <a:buChar char="•"/>
              <a:defRPr/>
            </a:pPr>
            <a:endParaRPr lang="en-US" dirty="0">
              <a:latin typeface="Verdana"/>
              <a:ea typeface="+mn-ea"/>
              <a:cs typeface="Verdana"/>
            </a:endParaRPr>
          </a:p>
          <a:p>
            <a:pPr eaLnBrk="1" fontAlgn="auto" hangingPunct="1">
              <a:spcAft>
                <a:spcPts val="0"/>
              </a:spcAft>
              <a:buFont typeface="Arial"/>
              <a:buChar char="•"/>
              <a:defRPr/>
            </a:pPr>
            <a:r>
              <a:rPr lang="en-US" dirty="0">
                <a:latin typeface="Verdana"/>
                <a:ea typeface="+mn-ea"/>
                <a:cs typeface="Verdana"/>
              </a:rPr>
              <a:t>Fresher water – rises</a:t>
            </a:r>
          </a:p>
        </p:txBody>
      </p:sp>
      <p:sp>
        <p:nvSpPr>
          <p:cNvPr id="4" name="Rectangle 3">
            <a:extLst>
              <a:ext uri="{FF2B5EF4-FFF2-40B4-BE49-F238E27FC236}">
                <a16:creationId xmlns:a16="http://schemas.microsoft.com/office/drawing/2014/main" id="{55039BE7-EA97-476A-B60E-08458FF3FECB}"/>
              </a:ext>
            </a:extLst>
          </p:cNvPr>
          <p:cNvSpPr/>
          <p:nvPr/>
        </p:nvSpPr>
        <p:spPr>
          <a:xfrm>
            <a:off x="1443038" y="2917825"/>
            <a:ext cx="2054225" cy="19558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12" charset="-128"/>
              <a:cs typeface="ＭＳ Ｐゴシック" pitchFamily="-112" charset="-128"/>
            </a:endParaRPr>
          </a:p>
        </p:txBody>
      </p:sp>
      <p:sp>
        <p:nvSpPr>
          <p:cNvPr id="5" name="Down Arrow 4">
            <a:extLst>
              <a:ext uri="{FF2B5EF4-FFF2-40B4-BE49-F238E27FC236}">
                <a16:creationId xmlns:a16="http://schemas.microsoft.com/office/drawing/2014/main" id="{C99B19AE-1D11-4AB0-BAB7-327375FD3A75}"/>
              </a:ext>
            </a:extLst>
          </p:cNvPr>
          <p:cNvSpPr/>
          <p:nvPr/>
        </p:nvSpPr>
        <p:spPr>
          <a:xfrm>
            <a:off x="2189163" y="5256213"/>
            <a:ext cx="520700" cy="1146175"/>
          </a:xfrm>
          <a:prstGeom prst="down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12" charset="-128"/>
              <a:cs typeface="ＭＳ Ｐゴシック" pitchFamily="-112" charset="-128"/>
            </a:endParaRPr>
          </a:p>
        </p:txBody>
      </p:sp>
      <p:sp>
        <p:nvSpPr>
          <p:cNvPr id="6" name="Rectangle 5">
            <a:extLst>
              <a:ext uri="{FF2B5EF4-FFF2-40B4-BE49-F238E27FC236}">
                <a16:creationId xmlns:a16="http://schemas.microsoft.com/office/drawing/2014/main" id="{EDA0ACD4-9B93-403F-AF57-040570F8C13D}"/>
              </a:ext>
            </a:extLst>
          </p:cNvPr>
          <p:cNvSpPr/>
          <p:nvPr/>
        </p:nvSpPr>
        <p:spPr>
          <a:xfrm>
            <a:off x="5624513" y="2917825"/>
            <a:ext cx="2052637" cy="19558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12" charset="-128"/>
              <a:cs typeface="ＭＳ Ｐゴシック" pitchFamily="-112" charset="-128"/>
            </a:endParaRPr>
          </a:p>
        </p:txBody>
      </p:sp>
      <p:sp>
        <p:nvSpPr>
          <p:cNvPr id="7" name="Down Arrow 6">
            <a:extLst>
              <a:ext uri="{FF2B5EF4-FFF2-40B4-BE49-F238E27FC236}">
                <a16:creationId xmlns:a16="http://schemas.microsoft.com/office/drawing/2014/main" id="{1444E76E-937B-4355-BE79-426A490AFDDA}"/>
              </a:ext>
            </a:extLst>
          </p:cNvPr>
          <p:cNvSpPr/>
          <p:nvPr/>
        </p:nvSpPr>
        <p:spPr>
          <a:xfrm rot="10800000">
            <a:off x="6440488" y="5256213"/>
            <a:ext cx="520700" cy="1146175"/>
          </a:xfrm>
          <a:prstGeom prst="down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12" charset="-128"/>
              <a:cs typeface="ＭＳ Ｐゴシック" pitchFamily="-112" charset="-128"/>
            </a:endParaRPr>
          </a:p>
        </p:txBody>
      </p:sp>
      <p:sp>
        <p:nvSpPr>
          <p:cNvPr id="46087" name="TextBox 7">
            <a:extLst>
              <a:ext uri="{FF2B5EF4-FFF2-40B4-BE49-F238E27FC236}">
                <a16:creationId xmlns:a16="http://schemas.microsoft.com/office/drawing/2014/main" id="{9802511C-AAC0-46A8-83E2-082B4FD5767A}"/>
              </a:ext>
            </a:extLst>
          </p:cNvPr>
          <p:cNvSpPr txBox="1">
            <a:spLocks noChangeArrowheads="1"/>
          </p:cNvSpPr>
          <p:nvPr/>
        </p:nvSpPr>
        <p:spPr bwMode="auto">
          <a:xfrm>
            <a:off x="2943225" y="5256213"/>
            <a:ext cx="401796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6000">
                <a:solidFill>
                  <a:srgbClr val="FF6600"/>
                </a:solidFill>
                <a:latin typeface="Stencil" panose="040409050D0802020404" pitchFamily="82" charset="0"/>
              </a:rPr>
              <a:t>DENSITY</a:t>
            </a:r>
          </a:p>
        </p:txBody>
      </p:sp>
      <p:pic>
        <p:nvPicPr>
          <p:cNvPr id="46088" name="Picture 8">
            <a:extLst>
              <a:ext uri="{FF2B5EF4-FFF2-40B4-BE49-F238E27FC236}">
                <a16:creationId xmlns:a16="http://schemas.microsoft.com/office/drawing/2014/main" id="{C2FEE026-6200-4E73-8C7F-EF4EBD1B00B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77988" y="3033713"/>
            <a:ext cx="15875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9" name="Picture 9">
            <a:extLst>
              <a:ext uri="{FF2B5EF4-FFF2-40B4-BE49-F238E27FC236}">
                <a16:creationId xmlns:a16="http://schemas.microsoft.com/office/drawing/2014/main" id="{161AC86B-B225-4519-8E98-D0EA0E73326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62688" y="3527425"/>
            <a:ext cx="779462"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a:extLst>
              <a:ext uri="{FF2B5EF4-FFF2-40B4-BE49-F238E27FC236}">
                <a16:creationId xmlns:a16="http://schemas.microsoft.com/office/drawing/2014/main" id="{815E4DB6-5DD2-4993-AFC8-85A5B474BE23}"/>
              </a:ext>
            </a:extLst>
          </p:cNvPr>
          <p:cNvSpPr>
            <a:spLocks noGrp="1"/>
          </p:cNvSpPr>
          <p:nvPr>
            <p:ph type="title"/>
          </p:nvPr>
        </p:nvSpPr>
        <p:spPr/>
        <p:txBody>
          <a:bodyPr/>
          <a:lstStyle/>
          <a:p>
            <a:pPr eaLnBrk="1" hangingPunct="1"/>
            <a:r>
              <a:rPr lang="en-US" altLang="en-US" dirty="0">
                <a:latin typeface="Verdana" panose="020B0604030504040204" pitchFamily="34" charset="0"/>
                <a:ea typeface="ＭＳ Ｐゴシック" panose="020B0600070205080204" pitchFamily="34" charset="-128"/>
              </a:rPr>
              <a:t>Can </a:t>
            </a:r>
            <a:r>
              <a:rPr lang="en-US" altLang="en-US">
                <a:latin typeface="Verdana" panose="020B0604030504040204" pitchFamily="34" charset="0"/>
                <a:ea typeface="ＭＳ Ｐゴシック" panose="020B0600070205080204" pitchFamily="34" charset="-128"/>
              </a:rPr>
              <a:t>ice drive currents?</a:t>
            </a:r>
            <a:endParaRPr lang="en-US" altLang="en-US" dirty="0">
              <a:latin typeface="Verdana" panose="020B0604030504040204" pitchFamily="34" charset="0"/>
              <a:ea typeface="ＭＳ Ｐゴシック" panose="020B0600070205080204" pitchFamily="34" charset="-128"/>
            </a:endParaRPr>
          </a:p>
        </p:txBody>
      </p:sp>
      <p:pic>
        <p:nvPicPr>
          <p:cNvPr id="48130" name="Picture 4" descr="thc.gif                                                        00038114Macintosh HD                   BC997BC3:">
            <a:extLst>
              <a:ext uri="{FF2B5EF4-FFF2-40B4-BE49-F238E27FC236}">
                <a16:creationId xmlns:a16="http://schemas.microsoft.com/office/drawing/2014/main" id="{A24F9530-94D0-48E5-A227-1E37FB4EB1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9475" y="1900238"/>
            <a:ext cx="4845050" cy="426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a:extLst>
              <a:ext uri="{FF2B5EF4-FFF2-40B4-BE49-F238E27FC236}">
                <a16:creationId xmlns:a16="http://schemas.microsoft.com/office/drawing/2014/main" id="{096B6BBE-B56A-48AC-9199-1B43B3E00D61}"/>
              </a:ext>
            </a:extLst>
          </p:cNvPr>
          <p:cNvSpPr>
            <a:spLocks noGrp="1"/>
          </p:cNvSpPr>
          <p:nvPr>
            <p:ph type="title"/>
          </p:nvPr>
        </p:nvSpPr>
        <p:spPr/>
        <p:txBody>
          <a:bodyPr/>
          <a:lstStyle/>
          <a:p>
            <a:pPr eaLnBrk="1" hangingPunct="1"/>
            <a:r>
              <a:rPr lang="en-US" altLang="en-US">
                <a:latin typeface="Verdana" panose="020B0604030504040204" pitchFamily="34" charset="0"/>
                <a:ea typeface="ＭＳ Ｐゴシック" panose="020B0600070205080204" pitchFamily="34" charset="-128"/>
              </a:rPr>
              <a:t>Thermohaline Circulation</a:t>
            </a:r>
          </a:p>
        </p:txBody>
      </p:sp>
      <p:pic>
        <p:nvPicPr>
          <p:cNvPr id="50178" name="Content Placeholder 4" descr="Thermohaline circulation no arrows.png">
            <a:extLst>
              <a:ext uri="{FF2B5EF4-FFF2-40B4-BE49-F238E27FC236}">
                <a16:creationId xmlns:a16="http://schemas.microsoft.com/office/drawing/2014/main" id="{CF24F867-340A-4D7E-8BDA-7B5BA02BED48}"/>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l="-12524" r="-12524"/>
          <a:stretch>
            <a:fillRect/>
          </a:stretch>
        </p:blipFill>
        <p:spPr>
          <a:xfrm>
            <a:off x="441325" y="1584325"/>
            <a:ext cx="8313738" cy="4572000"/>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335BD7D3-F49C-4AC8-A4D6-F7EF0E2BE02C}"/>
              </a:ext>
            </a:extLst>
          </p:cNvPr>
          <p:cNvSpPr>
            <a:spLocks noGrp="1"/>
          </p:cNvSpPr>
          <p:nvPr>
            <p:ph type="title"/>
          </p:nvPr>
        </p:nvSpPr>
        <p:spPr/>
        <p:txBody>
          <a:bodyPr/>
          <a:lstStyle/>
          <a:p>
            <a:pPr eaLnBrk="1" hangingPunct="1"/>
            <a:r>
              <a:rPr lang="en-US" altLang="en-US">
                <a:latin typeface="Verdana" panose="020B0604030504040204" pitchFamily="34" charset="0"/>
                <a:ea typeface="ＭＳ Ｐゴシック" panose="020B0600070205080204" pitchFamily="34" charset="-128"/>
              </a:rPr>
              <a:t>Wind</a:t>
            </a:r>
          </a:p>
        </p:txBody>
      </p:sp>
      <p:pic>
        <p:nvPicPr>
          <p:cNvPr id="16386" name="Content Placeholder 3" descr="windy_5.png">
            <a:extLst>
              <a:ext uri="{FF2B5EF4-FFF2-40B4-BE49-F238E27FC236}">
                <a16:creationId xmlns:a16="http://schemas.microsoft.com/office/drawing/2014/main" id="{77DE8C1D-3F80-4FD2-B089-B82B10C3FA31}"/>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l="-28989" r="-28989"/>
          <a:stretch>
            <a:fillRect/>
          </a:stretch>
        </p:blipFill>
        <p:spPr>
          <a:xfrm>
            <a:off x="914400" y="2005013"/>
            <a:ext cx="8229600" cy="4525962"/>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a:extLst>
              <a:ext uri="{FF2B5EF4-FFF2-40B4-BE49-F238E27FC236}">
                <a16:creationId xmlns:a16="http://schemas.microsoft.com/office/drawing/2014/main" id="{131A92EC-FF4B-47A1-B28F-E1565988F535}"/>
              </a:ext>
            </a:extLst>
          </p:cNvPr>
          <p:cNvSpPr>
            <a:spLocks noGrp="1"/>
          </p:cNvSpPr>
          <p:nvPr>
            <p:ph type="title"/>
          </p:nvPr>
        </p:nvSpPr>
        <p:spPr/>
        <p:txBody>
          <a:bodyPr/>
          <a:lstStyle/>
          <a:p>
            <a:pPr eaLnBrk="1" hangingPunct="1"/>
            <a:r>
              <a:rPr lang="en-US" altLang="en-US">
                <a:latin typeface="Verdana" panose="020B0604030504040204" pitchFamily="34" charset="0"/>
                <a:ea typeface="ＭＳ Ｐゴシック" panose="020B0600070205080204" pitchFamily="34" charset="-128"/>
              </a:rPr>
              <a:t>Thermohaline Circulation</a:t>
            </a:r>
          </a:p>
        </p:txBody>
      </p:sp>
      <p:pic>
        <p:nvPicPr>
          <p:cNvPr id="52226" name="Picture 3" descr="32.jpg                                                         00038114Macintosh HD                   BC997BC3:">
            <a:extLst>
              <a:ext uri="{FF2B5EF4-FFF2-40B4-BE49-F238E27FC236}">
                <a16:creationId xmlns:a16="http://schemas.microsoft.com/office/drawing/2014/main" id="{2262262E-6128-40C1-AB4C-498BCDD3D2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2538" y="1585913"/>
            <a:ext cx="6653212"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a:extLst>
              <a:ext uri="{FF2B5EF4-FFF2-40B4-BE49-F238E27FC236}">
                <a16:creationId xmlns:a16="http://schemas.microsoft.com/office/drawing/2014/main" id="{CDD8B759-9D7C-4D57-90D6-4EC162071322}"/>
              </a:ext>
            </a:extLst>
          </p:cNvPr>
          <p:cNvSpPr>
            <a:spLocks noGrp="1"/>
          </p:cNvSpPr>
          <p:nvPr>
            <p:ph type="title"/>
          </p:nvPr>
        </p:nvSpPr>
        <p:spPr/>
        <p:txBody>
          <a:bodyPr/>
          <a:lstStyle/>
          <a:p>
            <a:pPr eaLnBrk="1" hangingPunct="1"/>
            <a:r>
              <a:rPr lang="en-US" altLang="en-US">
                <a:ea typeface="ＭＳ Ｐゴシック" panose="020B0600070205080204" pitchFamily="34" charset="-128"/>
              </a:rPr>
              <a:t>Reflection</a:t>
            </a:r>
          </a:p>
        </p:txBody>
      </p:sp>
      <p:sp>
        <p:nvSpPr>
          <p:cNvPr id="54274" name="Content Placeholder 2">
            <a:extLst>
              <a:ext uri="{FF2B5EF4-FFF2-40B4-BE49-F238E27FC236}">
                <a16:creationId xmlns:a16="http://schemas.microsoft.com/office/drawing/2014/main" id="{FF11DEFA-62FB-48ED-8177-76AD39651AB1}"/>
              </a:ext>
            </a:extLst>
          </p:cNvPr>
          <p:cNvSpPr>
            <a:spLocks noGrp="1"/>
          </p:cNvSpPr>
          <p:nvPr>
            <p:ph idx="1"/>
          </p:nvPr>
        </p:nvSpPr>
        <p:spPr/>
        <p:txBody>
          <a:bodyPr/>
          <a:lstStyle/>
          <a:p>
            <a:pPr eaLnBrk="1" hangingPunct="1"/>
            <a:r>
              <a:rPr lang="en-US" altLang="en-US">
                <a:ea typeface="ＭＳ Ｐゴシック" panose="020B0600070205080204" pitchFamily="34" charset="-128"/>
              </a:rPr>
              <a:t>What did you think about this as a content learning experience?</a:t>
            </a:r>
          </a:p>
          <a:p>
            <a:pPr eaLnBrk="1" hangingPunct="1"/>
            <a:endParaRPr lang="en-US" altLang="en-US">
              <a:ea typeface="ＭＳ Ｐゴシック" panose="020B0600070205080204" pitchFamily="34"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a:extLst>
              <a:ext uri="{FF2B5EF4-FFF2-40B4-BE49-F238E27FC236}">
                <a16:creationId xmlns:a16="http://schemas.microsoft.com/office/drawing/2014/main" id="{0F4D2F9A-27C3-4179-BA44-45505ACE052E}"/>
              </a:ext>
            </a:extLst>
          </p:cNvPr>
          <p:cNvSpPr>
            <a:spLocks noGrp="1"/>
          </p:cNvSpPr>
          <p:nvPr>
            <p:ph type="title"/>
          </p:nvPr>
        </p:nvSpPr>
        <p:spPr/>
        <p:txBody>
          <a:bodyPr/>
          <a:lstStyle/>
          <a:p>
            <a:pPr eaLnBrk="1" hangingPunct="1"/>
            <a:r>
              <a:rPr lang="en-US" altLang="en-US">
                <a:latin typeface="Verdana" panose="020B0604030504040204" pitchFamily="34" charset="0"/>
                <a:ea typeface="ＭＳ Ｐゴシック" panose="020B0600070205080204" pitchFamily="34" charset="-128"/>
              </a:rPr>
              <a:t>Wind	</a:t>
            </a:r>
          </a:p>
        </p:txBody>
      </p:sp>
      <p:sp>
        <p:nvSpPr>
          <p:cNvPr id="18434" name="Content Placeholder 2">
            <a:extLst>
              <a:ext uri="{FF2B5EF4-FFF2-40B4-BE49-F238E27FC236}">
                <a16:creationId xmlns:a16="http://schemas.microsoft.com/office/drawing/2014/main" id="{9C0FFF79-2778-4317-832C-D24AE4EC6162}"/>
              </a:ext>
            </a:extLst>
          </p:cNvPr>
          <p:cNvSpPr>
            <a:spLocks noGrp="1"/>
          </p:cNvSpPr>
          <p:nvPr>
            <p:ph idx="1"/>
          </p:nvPr>
        </p:nvSpPr>
        <p:spPr/>
        <p:txBody>
          <a:bodyPr/>
          <a:lstStyle/>
          <a:p>
            <a:pPr eaLnBrk="1" hangingPunct="1"/>
            <a:r>
              <a:rPr lang="en-US" altLang="en-US">
                <a:latin typeface="Verdana" panose="020B0604030504040204" pitchFamily="34" charset="0"/>
                <a:ea typeface="ＭＳ Ｐゴシック" panose="020B0600070205080204" pitchFamily="34" charset="-128"/>
              </a:rPr>
              <a:t>Wind blows across the surface of the ocean</a:t>
            </a:r>
          </a:p>
          <a:p>
            <a:pPr eaLnBrk="1" hangingPunct="1"/>
            <a:r>
              <a:rPr lang="en-US" altLang="en-US">
                <a:latin typeface="Verdana" panose="020B0604030504040204" pitchFamily="34" charset="0"/>
                <a:ea typeface="ＭＳ Ｐゴシック" panose="020B0600070205080204" pitchFamily="34" charset="-128"/>
              </a:rPr>
              <a:t>How far down in the water does the wind have an effect? </a:t>
            </a:r>
          </a:p>
          <a:p>
            <a:pPr eaLnBrk="1" hangingPunct="1"/>
            <a:r>
              <a:rPr lang="en-US" altLang="en-US">
                <a:latin typeface="Verdana" panose="020B0604030504040204" pitchFamily="34" charset="0"/>
                <a:ea typeface="ＭＳ Ｐゴシック" panose="020B0600070205080204" pitchFamily="34" charset="-128"/>
              </a:rPr>
              <a:t>LET’S SEE….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a:extLst>
              <a:ext uri="{FF2B5EF4-FFF2-40B4-BE49-F238E27FC236}">
                <a16:creationId xmlns:a16="http://schemas.microsoft.com/office/drawing/2014/main" id="{21482135-C9AC-4283-91BD-E6A0D503615F}"/>
              </a:ext>
            </a:extLst>
          </p:cNvPr>
          <p:cNvSpPr>
            <a:spLocks noGrp="1"/>
          </p:cNvSpPr>
          <p:nvPr>
            <p:ph type="title"/>
          </p:nvPr>
        </p:nvSpPr>
        <p:spPr/>
        <p:txBody>
          <a:bodyPr/>
          <a:lstStyle/>
          <a:p>
            <a:pPr eaLnBrk="1" hangingPunct="1"/>
            <a:r>
              <a:rPr lang="en-US" altLang="en-US">
                <a:latin typeface="Verdana" panose="020B0604030504040204" pitchFamily="34" charset="0"/>
                <a:ea typeface="ＭＳ Ｐゴシック" panose="020B0600070205080204" pitchFamily="34" charset="-128"/>
              </a:rPr>
              <a:t>Wind?	</a:t>
            </a:r>
          </a:p>
        </p:txBody>
      </p:sp>
      <p:sp>
        <p:nvSpPr>
          <p:cNvPr id="20482" name="Content Placeholder 2">
            <a:extLst>
              <a:ext uri="{FF2B5EF4-FFF2-40B4-BE49-F238E27FC236}">
                <a16:creationId xmlns:a16="http://schemas.microsoft.com/office/drawing/2014/main" id="{EED17E20-5E10-49F2-95A0-212B4E017643}"/>
              </a:ext>
            </a:extLst>
          </p:cNvPr>
          <p:cNvSpPr>
            <a:spLocks noGrp="1"/>
          </p:cNvSpPr>
          <p:nvPr>
            <p:ph idx="1"/>
          </p:nvPr>
        </p:nvSpPr>
        <p:spPr/>
        <p:txBody>
          <a:bodyPr/>
          <a:lstStyle/>
          <a:p>
            <a:pPr eaLnBrk="1" hangingPunct="1"/>
            <a:r>
              <a:rPr lang="en-US" altLang="en-US">
                <a:latin typeface="Verdana" panose="020B0604030504040204" pitchFamily="34" charset="0"/>
                <a:ea typeface="ＭＳ Ｐゴシック" panose="020B0600070205080204" pitchFamily="34" charset="-128"/>
              </a:rPr>
              <a:t>What forces move the water below the surface?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a:extLst>
              <a:ext uri="{FF2B5EF4-FFF2-40B4-BE49-F238E27FC236}">
                <a16:creationId xmlns:a16="http://schemas.microsoft.com/office/drawing/2014/main" id="{10AE6E62-CF2E-424D-80B9-19036104F988}"/>
              </a:ext>
            </a:extLst>
          </p:cNvPr>
          <p:cNvSpPr>
            <a:spLocks noGrp="1"/>
          </p:cNvSpPr>
          <p:nvPr>
            <p:ph type="title"/>
          </p:nvPr>
        </p:nvSpPr>
        <p:spPr/>
        <p:txBody>
          <a:bodyPr/>
          <a:lstStyle/>
          <a:p>
            <a:pPr eaLnBrk="1" hangingPunct="1"/>
            <a:r>
              <a:rPr lang="en-US" altLang="en-US">
                <a:latin typeface="Verdana" panose="020B0604030504040204" pitchFamily="34" charset="0"/>
                <a:ea typeface="ＭＳ Ｐゴシック" panose="020B0600070205080204" pitchFamily="34" charset="-128"/>
              </a:rPr>
              <a:t>Currents</a:t>
            </a:r>
          </a:p>
        </p:txBody>
      </p:sp>
      <p:sp>
        <p:nvSpPr>
          <p:cNvPr id="22530" name="Content Placeholder 2">
            <a:extLst>
              <a:ext uri="{FF2B5EF4-FFF2-40B4-BE49-F238E27FC236}">
                <a16:creationId xmlns:a16="http://schemas.microsoft.com/office/drawing/2014/main" id="{668B6E63-C216-4C41-BD45-01A79487B3F6}"/>
              </a:ext>
            </a:extLst>
          </p:cNvPr>
          <p:cNvSpPr>
            <a:spLocks noGrp="1"/>
          </p:cNvSpPr>
          <p:nvPr>
            <p:ph idx="1"/>
          </p:nvPr>
        </p:nvSpPr>
        <p:spPr>
          <a:xfrm>
            <a:off x="457200" y="1747838"/>
            <a:ext cx="8229600" cy="4525962"/>
          </a:xfrm>
        </p:spPr>
        <p:txBody>
          <a:bodyPr/>
          <a:lstStyle/>
          <a:p>
            <a:pPr eaLnBrk="1" hangingPunct="1"/>
            <a:r>
              <a:rPr lang="en-US" altLang="en-US" dirty="0">
                <a:latin typeface="Verdana" panose="020B0604030504040204" pitchFamily="34" charset="0"/>
                <a:ea typeface="ＭＳ Ｐゴシック" panose="020B0600070205080204" pitchFamily="34" charset="-128"/>
              </a:rPr>
              <a:t>What are currents?</a:t>
            </a:r>
          </a:p>
          <a:p>
            <a:pPr eaLnBrk="1" hangingPunct="1">
              <a:buFont typeface="Arial" panose="020B0604020202020204" pitchFamily="34" charset="0"/>
              <a:buNone/>
            </a:pPr>
            <a:endParaRPr lang="en-US" altLang="en-US" dirty="0">
              <a:latin typeface="Verdana" panose="020B0604030504040204" pitchFamily="34" charset="0"/>
              <a:ea typeface="ＭＳ Ｐゴシック" panose="020B0600070205080204" pitchFamily="34" charset="-128"/>
            </a:endParaRPr>
          </a:p>
          <a:p>
            <a:pPr eaLnBrk="1" hangingPunct="1"/>
            <a:r>
              <a:rPr lang="en-US" altLang="en-US" dirty="0">
                <a:latin typeface="Verdana" panose="020B0604030504040204" pitchFamily="34" charset="0"/>
                <a:ea typeface="ＭＳ Ｐゴシック" panose="020B0600070205080204" pitchFamily="34" charset="-128"/>
              </a:rPr>
              <a:t>What drives the currents?</a:t>
            </a:r>
          </a:p>
          <a:p>
            <a:pPr eaLnBrk="1" hangingPunct="1"/>
            <a:endParaRPr lang="en-US" altLang="en-US" dirty="0">
              <a:latin typeface="Verdana" panose="020B0604030504040204" pitchFamily="34" charset="0"/>
              <a:ea typeface="ＭＳ Ｐゴシック" panose="020B0600070205080204" pitchFamily="34" charset="-128"/>
            </a:endParaRPr>
          </a:p>
          <a:p>
            <a:pPr eaLnBrk="1" hangingPunct="1"/>
            <a:r>
              <a:rPr lang="en-US" altLang="en-US" dirty="0">
                <a:latin typeface="Verdana" panose="020B0604030504040204" pitchFamily="34" charset="0"/>
                <a:ea typeface="ＭＳ Ｐゴシック" panose="020B0600070205080204" pitchFamily="34" charset="-128"/>
              </a:rPr>
              <a:t>Let’s see with the fish tank demo.</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a:extLst>
              <a:ext uri="{FF2B5EF4-FFF2-40B4-BE49-F238E27FC236}">
                <a16:creationId xmlns:a16="http://schemas.microsoft.com/office/drawing/2014/main" id="{9A369B55-249F-4919-A00A-1C5A47DEE17B}"/>
              </a:ext>
            </a:extLst>
          </p:cNvPr>
          <p:cNvSpPr>
            <a:spLocks noGrp="1"/>
          </p:cNvSpPr>
          <p:nvPr>
            <p:ph type="title"/>
          </p:nvPr>
        </p:nvSpPr>
        <p:spPr/>
        <p:txBody>
          <a:bodyPr/>
          <a:lstStyle/>
          <a:p>
            <a:pPr eaLnBrk="1" hangingPunct="1"/>
            <a:r>
              <a:rPr lang="en-US" altLang="en-US">
                <a:latin typeface="Verdana" panose="020B0604030504040204" pitchFamily="34" charset="0"/>
                <a:ea typeface="ＭＳ Ｐゴシック" panose="020B0600070205080204" pitchFamily="34" charset="-128"/>
              </a:rPr>
              <a:t>Currents – Temperature</a:t>
            </a:r>
          </a:p>
        </p:txBody>
      </p:sp>
      <p:sp>
        <p:nvSpPr>
          <p:cNvPr id="3" name="Content Placeholder 2">
            <a:extLst>
              <a:ext uri="{FF2B5EF4-FFF2-40B4-BE49-F238E27FC236}">
                <a16:creationId xmlns:a16="http://schemas.microsoft.com/office/drawing/2014/main" id="{46A9766B-D1A9-4BF8-8AAD-3645A96E2FC3}"/>
              </a:ext>
            </a:extLst>
          </p:cNvPr>
          <p:cNvSpPr>
            <a:spLocks noGrp="1"/>
          </p:cNvSpPr>
          <p:nvPr>
            <p:ph idx="1"/>
          </p:nvPr>
        </p:nvSpPr>
        <p:spPr>
          <a:ln>
            <a:miter lim="800000"/>
            <a:headEnd/>
            <a:tailEnd/>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numCol="2" rtlCol="0">
            <a:normAutofit/>
          </a:bodyPr>
          <a:lstStyle/>
          <a:p>
            <a:pPr eaLnBrk="1" fontAlgn="auto" hangingPunct="1">
              <a:spcAft>
                <a:spcPts val="0"/>
              </a:spcAft>
              <a:buFont typeface="Arial"/>
              <a:buChar char="•"/>
              <a:defRPr/>
            </a:pPr>
            <a:r>
              <a:rPr lang="en-US" dirty="0">
                <a:latin typeface="Verdana"/>
                <a:ea typeface="+mn-ea"/>
                <a:cs typeface="Verdana"/>
              </a:rPr>
              <a:t>Cold water – ?</a:t>
            </a:r>
          </a:p>
        </p:txBody>
      </p:sp>
      <p:sp>
        <p:nvSpPr>
          <p:cNvPr id="4" name="Rectangle 3">
            <a:extLst>
              <a:ext uri="{FF2B5EF4-FFF2-40B4-BE49-F238E27FC236}">
                <a16:creationId xmlns:a16="http://schemas.microsoft.com/office/drawing/2014/main" id="{0836B5DB-9DC7-4726-B8D4-D39D990390E4}"/>
              </a:ext>
            </a:extLst>
          </p:cNvPr>
          <p:cNvSpPr/>
          <p:nvPr/>
        </p:nvSpPr>
        <p:spPr>
          <a:xfrm>
            <a:off x="1443038" y="2917825"/>
            <a:ext cx="2054225" cy="1955800"/>
          </a:xfrm>
          <a:prstGeom prst="rect">
            <a:avLst/>
          </a:prstGeom>
          <a:solidFill>
            <a:srgbClr val="0000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12" charset="-128"/>
              <a:cs typeface="ＭＳ Ｐゴシック" pitchFamily="-112" charset="-12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a:extLst>
              <a:ext uri="{FF2B5EF4-FFF2-40B4-BE49-F238E27FC236}">
                <a16:creationId xmlns:a16="http://schemas.microsoft.com/office/drawing/2014/main" id="{B9A4196C-D7D6-459C-9DA6-39E1EE399F66}"/>
              </a:ext>
            </a:extLst>
          </p:cNvPr>
          <p:cNvSpPr>
            <a:spLocks noGrp="1"/>
          </p:cNvSpPr>
          <p:nvPr>
            <p:ph type="title"/>
          </p:nvPr>
        </p:nvSpPr>
        <p:spPr/>
        <p:txBody>
          <a:bodyPr/>
          <a:lstStyle/>
          <a:p>
            <a:pPr eaLnBrk="1" hangingPunct="1"/>
            <a:r>
              <a:rPr lang="en-US" altLang="en-US">
                <a:latin typeface="Verdana" panose="020B0604030504040204" pitchFamily="34" charset="0"/>
                <a:ea typeface="ＭＳ Ｐゴシック" panose="020B0600070205080204" pitchFamily="34" charset="-128"/>
              </a:rPr>
              <a:t>Currents – Temperature</a:t>
            </a:r>
          </a:p>
        </p:txBody>
      </p:sp>
      <p:sp>
        <p:nvSpPr>
          <p:cNvPr id="3" name="Content Placeholder 2">
            <a:extLst>
              <a:ext uri="{FF2B5EF4-FFF2-40B4-BE49-F238E27FC236}">
                <a16:creationId xmlns:a16="http://schemas.microsoft.com/office/drawing/2014/main" id="{1DFCD7BB-0D63-40A8-AF3A-3DE3B1BF3A5C}"/>
              </a:ext>
            </a:extLst>
          </p:cNvPr>
          <p:cNvSpPr>
            <a:spLocks noGrp="1"/>
          </p:cNvSpPr>
          <p:nvPr>
            <p:ph idx="1"/>
          </p:nvPr>
        </p:nvSpPr>
        <p:spPr>
          <a:ln>
            <a:miter lim="800000"/>
            <a:headEnd/>
            <a:tailEnd/>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numCol="2" rtlCol="0">
            <a:normAutofit/>
          </a:bodyPr>
          <a:lstStyle/>
          <a:p>
            <a:pPr eaLnBrk="1" fontAlgn="auto" hangingPunct="1">
              <a:spcAft>
                <a:spcPts val="0"/>
              </a:spcAft>
              <a:buFont typeface="Arial"/>
              <a:buChar char="•"/>
              <a:defRPr/>
            </a:pPr>
            <a:r>
              <a:rPr lang="en-US" dirty="0">
                <a:latin typeface="Verdana"/>
                <a:ea typeface="+mn-ea"/>
                <a:cs typeface="Verdana"/>
              </a:rPr>
              <a:t>Cold water – sinks</a:t>
            </a:r>
          </a:p>
        </p:txBody>
      </p:sp>
      <p:sp>
        <p:nvSpPr>
          <p:cNvPr id="4" name="Rectangle 3">
            <a:extLst>
              <a:ext uri="{FF2B5EF4-FFF2-40B4-BE49-F238E27FC236}">
                <a16:creationId xmlns:a16="http://schemas.microsoft.com/office/drawing/2014/main" id="{A7C1074B-21B1-4F0F-821A-93CD50F91342}"/>
              </a:ext>
            </a:extLst>
          </p:cNvPr>
          <p:cNvSpPr/>
          <p:nvPr/>
        </p:nvSpPr>
        <p:spPr>
          <a:xfrm>
            <a:off x="1443038" y="2917825"/>
            <a:ext cx="2054225" cy="1955800"/>
          </a:xfrm>
          <a:prstGeom prst="rect">
            <a:avLst/>
          </a:prstGeom>
          <a:solidFill>
            <a:srgbClr val="0000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12" charset="-128"/>
              <a:cs typeface="ＭＳ Ｐゴシック" pitchFamily="-112" charset="-128"/>
            </a:endParaRPr>
          </a:p>
        </p:txBody>
      </p:sp>
      <p:sp>
        <p:nvSpPr>
          <p:cNvPr id="5" name="Down Arrow 4">
            <a:extLst>
              <a:ext uri="{FF2B5EF4-FFF2-40B4-BE49-F238E27FC236}">
                <a16:creationId xmlns:a16="http://schemas.microsoft.com/office/drawing/2014/main" id="{F375262F-F8CF-49E3-A344-7EB47733763E}"/>
              </a:ext>
            </a:extLst>
          </p:cNvPr>
          <p:cNvSpPr/>
          <p:nvPr/>
        </p:nvSpPr>
        <p:spPr>
          <a:xfrm>
            <a:off x="2189163" y="5256213"/>
            <a:ext cx="520700" cy="1146175"/>
          </a:xfrm>
          <a:prstGeom prst="down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12" charset="-128"/>
              <a:cs typeface="ＭＳ Ｐゴシック" pitchFamily="-112" charset="-128"/>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a:extLst>
              <a:ext uri="{FF2B5EF4-FFF2-40B4-BE49-F238E27FC236}">
                <a16:creationId xmlns:a16="http://schemas.microsoft.com/office/drawing/2014/main" id="{AA058AD5-9A45-4A15-AA7A-A93E6B96AB4B}"/>
              </a:ext>
            </a:extLst>
          </p:cNvPr>
          <p:cNvSpPr>
            <a:spLocks noGrp="1"/>
          </p:cNvSpPr>
          <p:nvPr>
            <p:ph type="title"/>
          </p:nvPr>
        </p:nvSpPr>
        <p:spPr/>
        <p:txBody>
          <a:bodyPr/>
          <a:lstStyle/>
          <a:p>
            <a:pPr eaLnBrk="1" hangingPunct="1"/>
            <a:r>
              <a:rPr lang="en-US" altLang="en-US">
                <a:latin typeface="Verdana" panose="020B0604030504040204" pitchFamily="34" charset="0"/>
                <a:ea typeface="ＭＳ Ｐゴシック" panose="020B0600070205080204" pitchFamily="34" charset="-128"/>
              </a:rPr>
              <a:t>Currents – Temperature</a:t>
            </a:r>
          </a:p>
        </p:txBody>
      </p:sp>
      <p:sp>
        <p:nvSpPr>
          <p:cNvPr id="3" name="Content Placeholder 2">
            <a:extLst>
              <a:ext uri="{FF2B5EF4-FFF2-40B4-BE49-F238E27FC236}">
                <a16:creationId xmlns:a16="http://schemas.microsoft.com/office/drawing/2014/main" id="{AC8D3808-76FE-415A-9B27-9EE510F1415B}"/>
              </a:ext>
            </a:extLst>
          </p:cNvPr>
          <p:cNvSpPr>
            <a:spLocks noGrp="1"/>
          </p:cNvSpPr>
          <p:nvPr>
            <p:ph idx="1"/>
          </p:nvPr>
        </p:nvSpPr>
        <p:spPr>
          <a:ln>
            <a:miter lim="800000"/>
            <a:headEnd/>
            <a:tailEnd/>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numCol="2" rtlCol="0">
            <a:normAutofit/>
          </a:bodyPr>
          <a:lstStyle/>
          <a:p>
            <a:pPr eaLnBrk="1" fontAlgn="auto" hangingPunct="1">
              <a:spcAft>
                <a:spcPts val="0"/>
              </a:spcAft>
              <a:buFont typeface="Arial"/>
              <a:buChar char="•"/>
              <a:defRPr/>
            </a:pPr>
            <a:r>
              <a:rPr lang="en-US" dirty="0">
                <a:latin typeface="Verdana"/>
                <a:ea typeface="+mn-ea"/>
                <a:cs typeface="Verdana"/>
              </a:rPr>
              <a:t>Cold water – sinks</a:t>
            </a:r>
          </a:p>
          <a:p>
            <a:pPr eaLnBrk="1" fontAlgn="auto" hangingPunct="1">
              <a:spcAft>
                <a:spcPts val="0"/>
              </a:spcAft>
              <a:buFont typeface="Arial"/>
              <a:buChar char="•"/>
              <a:defRPr/>
            </a:pPr>
            <a:endParaRPr lang="en-US" dirty="0">
              <a:latin typeface="Verdana"/>
              <a:ea typeface="+mn-ea"/>
              <a:cs typeface="Verdana"/>
            </a:endParaRPr>
          </a:p>
          <a:p>
            <a:pPr eaLnBrk="1" fontAlgn="auto" hangingPunct="1">
              <a:spcAft>
                <a:spcPts val="0"/>
              </a:spcAft>
              <a:buFont typeface="Arial"/>
              <a:buChar char="•"/>
              <a:defRPr/>
            </a:pPr>
            <a:endParaRPr lang="en-US" dirty="0">
              <a:latin typeface="Verdana"/>
              <a:ea typeface="+mn-ea"/>
              <a:cs typeface="Verdana"/>
            </a:endParaRPr>
          </a:p>
          <a:p>
            <a:pPr eaLnBrk="1" fontAlgn="auto" hangingPunct="1">
              <a:spcAft>
                <a:spcPts val="0"/>
              </a:spcAft>
              <a:buFont typeface="Arial"/>
              <a:buChar char="•"/>
              <a:defRPr/>
            </a:pPr>
            <a:endParaRPr lang="en-US" dirty="0">
              <a:latin typeface="Verdana"/>
              <a:ea typeface="+mn-ea"/>
              <a:cs typeface="Verdana"/>
            </a:endParaRPr>
          </a:p>
          <a:p>
            <a:pPr eaLnBrk="1" fontAlgn="auto" hangingPunct="1">
              <a:spcAft>
                <a:spcPts val="0"/>
              </a:spcAft>
              <a:buFont typeface="Arial"/>
              <a:buChar char="•"/>
              <a:defRPr/>
            </a:pPr>
            <a:endParaRPr lang="en-US" dirty="0">
              <a:latin typeface="Verdana"/>
              <a:ea typeface="+mn-ea"/>
              <a:cs typeface="Verdana"/>
            </a:endParaRPr>
          </a:p>
          <a:p>
            <a:pPr eaLnBrk="1" fontAlgn="auto" hangingPunct="1">
              <a:spcAft>
                <a:spcPts val="0"/>
              </a:spcAft>
              <a:buFont typeface="Arial"/>
              <a:buChar char="•"/>
              <a:defRPr/>
            </a:pPr>
            <a:endParaRPr lang="en-US" dirty="0">
              <a:latin typeface="Verdana"/>
              <a:ea typeface="+mn-ea"/>
              <a:cs typeface="Verdana"/>
            </a:endParaRPr>
          </a:p>
          <a:p>
            <a:pPr eaLnBrk="1" fontAlgn="auto" hangingPunct="1">
              <a:spcAft>
                <a:spcPts val="0"/>
              </a:spcAft>
              <a:buFont typeface="Arial"/>
              <a:buChar char="•"/>
              <a:defRPr/>
            </a:pPr>
            <a:endParaRPr lang="en-US" dirty="0">
              <a:latin typeface="Verdana"/>
              <a:ea typeface="+mn-ea"/>
              <a:cs typeface="Verdana"/>
            </a:endParaRPr>
          </a:p>
          <a:p>
            <a:pPr eaLnBrk="1" fontAlgn="auto" hangingPunct="1">
              <a:spcAft>
                <a:spcPts val="0"/>
              </a:spcAft>
              <a:buFont typeface="Arial"/>
              <a:buChar char="•"/>
              <a:defRPr/>
            </a:pPr>
            <a:r>
              <a:rPr lang="en-US" dirty="0">
                <a:latin typeface="Verdana"/>
                <a:ea typeface="+mn-ea"/>
                <a:cs typeface="Verdana"/>
              </a:rPr>
              <a:t>Warm water – ?</a:t>
            </a:r>
          </a:p>
        </p:txBody>
      </p:sp>
      <p:sp>
        <p:nvSpPr>
          <p:cNvPr id="4" name="Rectangle 3">
            <a:extLst>
              <a:ext uri="{FF2B5EF4-FFF2-40B4-BE49-F238E27FC236}">
                <a16:creationId xmlns:a16="http://schemas.microsoft.com/office/drawing/2014/main" id="{32B76D82-A38D-44E9-B5C9-1A2DD951A15C}"/>
              </a:ext>
            </a:extLst>
          </p:cNvPr>
          <p:cNvSpPr/>
          <p:nvPr/>
        </p:nvSpPr>
        <p:spPr>
          <a:xfrm>
            <a:off x="1443038" y="2917825"/>
            <a:ext cx="2054225" cy="1955800"/>
          </a:xfrm>
          <a:prstGeom prst="rect">
            <a:avLst/>
          </a:prstGeom>
          <a:solidFill>
            <a:srgbClr val="0000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12" charset="-128"/>
              <a:cs typeface="ＭＳ Ｐゴシック" pitchFamily="-112" charset="-128"/>
            </a:endParaRPr>
          </a:p>
        </p:txBody>
      </p:sp>
      <p:sp>
        <p:nvSpPr>
          <p:cNvPr id="5" name="Down Arrow 4">
            <a:extLst>
              <a:ext uri="{FF2B5EF4-FFF2-40B4-BE49-F238E27FC236}">
                <a16:creationId xmlns:a16="http://schemas.microsoft.com/office/drawing/2014/main" id="{70069BC9-7B37-4E78-94F2-0F24DFC8B120}"/>
              </a:ext>
            </a:extLst>
          </p:cNvPr>
          <p:cNvSpPr/>
          <p:nvPr/>
        </p:nvSpPr>
        <p:spPr>
          <a:xfrm>
            <a:off x="2189163" y="5256213"/>
            <a:ext cx="520700" cy="1146175"/>
          </a:xfrm>
          <a:prstGeom prst="down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12" charset="-128"/>
              <a:cs typeface="ＭＳ Ｐゴシック" pitchFamily="-112" charset="-128"/>
            </a:endParaRPr>
          </a:p>
        </p:txBody>
      </p:sp>
      <p:sp>
        <p:nvSpPr>
          <p:cNvPr id="6" name="Rectangle 5">
            <a:extLst>
              <a:ext uri="{FF2B5EF4-FFF2-40B4-BE49-F238E27FC236}">
                <a16:creationId xmlns:a16="http://schemas.microsoft.com/office/drawing/2014/main" id="{247A4500-D846-4967-93FF-D05A9E1F6ECF}"/>
              </a:ext>
            </a:extLst>
          </p:cNvPr>
          <p:cNvSpPr/>
          <p:nvPr/>
        </p:nvSpPr>
        <p:spPr>
          <a:xfrm>
            <a:off x="5624513" y="2917825"/>
            <a:ext cx="2052637" cy="195580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12" charset="-128"/>
              <a:cs typeface="ＭＳ Ｐゴシック" pitchFamily="-112" charset="-128"/>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a:extLst>
              <a:ext uri="{FF2B5EF4-FFF2-40B4-BE49-F238E27FC236}">
                <a16:creationId xmlns:a16="http://schemas.microsoft.com/office/drawing/2014/main" id="{78339CC1-CBDB-4EFA-947D-98D964E9C598}"/>
              </a:ext>
            </a:extLst>
          </p:cNvPr>
          <p:cNvSpPr>
            <a:spLocks noGrp="1"/>
          </p:cNvSpPr>
          <p:nvPr>
            <p:ph type="title"/>
          </p:nvPr>
        </p:nvSpPr>
        <p:spPr/>
        <p:txBody>
          <a:bodyPr/>
          <a:lstStyle/>
          <a:p>
            <a:pPr eaLnBrk="1" hangingPunct="1"/>
            <a:r>
              <a:rPr lang="en-US" altLang="en-US">
                <a:latin typeface="Verdana" panose="020B0604030504040204" pitchFamily="34" charset="0"/>
                <a:ea typeface="ＭＳ Ｐゴシック" panose="020B0600070205080204" pitchFamily="34" charset="-128"/>
              </a:rPr>
              <a:t>Currents – Temperature</a:t>
            </a:r>
          </a:p>
        </p:txBody>
      </p:sp>
      <p:sp>
        <p:nvSpPr>
          <p:cNvPr id="3" name="Content Placeholder 2">
            <a:extLst>
              <a:ext uri="{FF2B5EF4-FFF2-40B4-BE49-F238E27FC236}">
                <a16:creationId xmlns:a16="http://schemas.microsoft.com/office/drawing/2014/main" id="{A7071B6F-736F-4112-8558-1C7CA6B0AC34}"/>
              </a:ext>
            </a:extLst>
          </p:cNvPr>
          <p:cNvSpPr>
            <a:spLocks noGrp="1"/>
          </p:cNvSpPr>
          <p:nvPr>
            <p:ph idx="1"/>
          </p:nvPr>
        </p:nvSpPr>
        <p:spPr>
          <a:ln>
            <a:miter lim="800000"/>
            <a:headEnd/>
            <a:tailEnd/>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numCol="2" rtlCol="0">
            <a:normAutofit/>
          </a:bodyPr>
          <a:lstStyle/>
          <a:p>
            <a:pPr eaLnBrk="1" fontAlgn="auto" hangingPunct="1">
              <a:spcAft>
                <a:spcPts val="0"/>
              </a:spcAft>
              <a:buFont typeface="Arial"/>
              <a:buChar char="•"/>
              <a:defRPr/>
            </a:pPr>
            <a:r>
              <a:rPr lang="en-US" dirty="0">
                <a:latin typeface="Verdana"/>
                <a:ea typeface="+mn-ea"/>
                <a:cs typeface="Verdana"/>
              </a:rPr>
              <a:t>Cold water – sinks</a:t>
            </a:r>
          </a:p>
          <a:p>
            <a:pPr eaLnBrk="1" fontAlgn="auto" hangingPunct="1">
              <a:spcAft>
                <a:spcPts val="0"/>
              </a:spcAft>
              <a:buFont typeface="Arial"/>
              <a:buChar char="•"/>
              <a:defRPr/>
            </a:pPr>
            <a:endParaRPr lang="en-US" dirty="0">
              <a:latin typeface="Verdana"/>
              <a:ea typeface="+mn-ea"/>
              <a:cs typeface="Verdana"/>
            </a:endParaRPr>
          </a:p>
          <a:p>
            <a:pPr eaLnBrk="1" fontAlgn="auto" hangingPunct="1">
              <a:spcAft>
                <a:spcPts val="0"/>
              </a:spcAft>
              <a:buFont typeface="Arial"/>
              <a:buChar char="•"/>
              <a:defRPr/>
            </a:pPr>
            <a:endParaRPr lang="en-US" dirty="0">
              <a:latin typeface="Verdana"/>
              <a:ea typeface="+mn-ea"/>
              <a:cs typeface="Verdana"/>
            </a:endParaRPr>
          </a:p>
          <a:p>
            <a:pPr eaLnBrk="1" fontAlgn="auto" hangingPunct="1">
              <a:spcAft>
                <a:spcPts val="0"/>
              </a:spcAft>
              <a:buFont typeface="Arial"/>
              <a:buChar char="•"/>
              <a:defRPr/>
            </a:pPr>
            <a:endParaRPr lang="en-US" dirty="0">
              <a:latin typeface="Verdana"/>
              <a:ea typeface="+mn-ea"/>
              <a:cs typeface="Verdana"/>
            </a:endParaRPr>
          </a:p>
          <a:p>
            <a:pPr eaLnBrk="1" fontAlgn="auto" hangingPunct="1">
              <a:spcAft>
                <a:spcPts val="0"/>
              </a:spcAft>
              <a:buFont typeface="Arial"/>
              <a:buChar char="•"/>
              <a:defRPr/>
            </a:pPr>
            <a:endParaRPr lang="en-US" dirty="0">
              <a:latin typeface="Verdana"/>
              <a:ea typeface="+mn-ea"/>
              <a:cs typeface="Verdana"/>
            </a:endParaRPr>
          </a:p>
          <a:p>
            <a:pPr eaLnBrk="1" fontAlgn="auto" hangingPunct="1">
              <a:spcAft>
                <a:spcPts val="0"/>
              </a:spcAft>
              <a:buFont typeface="Arial"/>
              <a:buChar char="•"/>
              <a:defRPr/>
            </a:pPr>
            <a:endParaRPr lang="en-US" dirty="0">
              <a:latin typeface="Verdana"/>
              <a:ea typeface="+mn-ea"/>
              <a:cs typeface="Verdana"/>
            </a:endParaRPr>
          </a:p>
          <a:p>
            <a:pPr eaLnBrk="1" fontAlgn="auto" hangingPunct="1">
              <a:spcAft>
                <a:spcPts val="0"/>
              </a:spcAft>
              <a:buFont typeface="Arial"/>
              <a:buChar char="•"/>
              <a:defRPr/>
            </a:pPr>
            <a:endParaRPr lang="en-US" dirty="0">
              <a:latin typeface="Verdana"/>
              <a:ea typeface="+mn-ea"/>
              <a:cs typeface="Verdana"/>
            </a:endParaRPr>
          </a:p>
          <a:p>
            <a:pPr eaLnBrk="1" fontAlgn="auto" hangingPunct="1">
              <a:spcAft>
                <a:spcPts val="0"/>
              </a:spcAft>
              <a:buFont typeface="Arial"/>
              <a:buChar char="•"/>
              <a:defRPr/>
            </a:pPr>
            <a:r>
              <a:rPr lang="en-US" dirty="0">
                <a:latin typeface="Verdana"/>
                <a:ea typeface="+mn-ea"/>
                <a:cs typeface="Verdana"/>
              </a:rPr>
              <a:t>Warm water – rises</a:t>
            </a:r>
          </a:p>
        </p:txBody>
      </p:sp>
      <p:sp>
        <p:nvSpPr>
          <p:cNvPr id="4" name="Rectangle 3">
            <a:extLst>
              <a:ext uri="{FF2B5EF4-FFF2-40B4-BE49-F238E27FC236}">
                <a16:creationId xmlns:a16="http://schemas.microsoft.com/office/drawing/2014/main" id="{FED480BC-4330-425C-A147-E42DD07A661D}"/>
              </a:ext>
            </a:extLst>
          </p:cNvPr>
          <p:cNvSpPr/>
          <p:nvPr/>
        </p:nvSpPr>
        <p:spPr>
          <a:xfrm>
            <a:off x="1443038" y="2917825"/>
            <a:ext cx="2054225" cy="1955800"/>
          </a:xfrm>
          <a:prstGeom prst="rect">
            <a:avLst/>
          </a:prstGeom>
          <a:solidFill>
            <a:srgbClr val="0000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12" charset="-128"/>
              <a:cs typeface="ＭＳ Ｐゴシック" pitchFamily="-112" charset="-128"/>
            </a:endParaRPr>
          </a:p>
        </p:txBody>
      </p:sp>
      <p:sp>
        <p:nvSpPr>
          <p:cNvPr id="5" name="Down Arrow 4">
            <a:extLst>
              <a:ext uri="{FF2B5EF4-FFF2-40B4-BE49-F238E27FC236}">
                <a16:creationId xmlns:a16="http://schemas.microsoft.com/office/drawing/2014/main" id="{42D21EC0-CB25-4F7A-86F5-08FD16769EB0}"/>
              </a:ext>
            </a:extLst>
          </p:cNvPr>
          <p:cNvSpPr/>
          <p:nvPr/>
        </p:nvSpPr>
        <p:spPr>
          <a:xfrm>
            <a:off x="2189163" y="5256213"/>
            <a:ext cx="520700" cy="1146175"/>
          </a:xfrm>
          <a:prstGeom prst="down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12" charset="-128"/>
              <a:cs typeface="ＭＳ Ｐゴシック" pitchFamily="-112" charset="-128"/>
            </a:endParaRPr>
          </a:p>
        </p:txBody>
      </p:sp>
      <p:sp>
        <p:nvSpPr>
          <p:cNvPr id="6" name="Rectangle 5">
            <a:extLst>
              <a:ext uri="{FF2B5EF4-FFF2-40B4-BE49-F238E27FC236}">
                <a16:creationId xmlns:a16="http://schemas.microsoft.com/office/drawing/2014/main" id="{DB090D21-118A-4E8A-9685-573451C0C819}"/>
              </a:ext>
            </a:extLst>
          </p:cNvPr>
          <p:cNvSpPr/>
          <p:nvPr/>
        </p:nvSpPr>
        <p:spPr>
          <a:xfrm>
            <a:off x="5624513" y="2917825"/>
            <a:ext cx="2052637" cy="195580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12" charset="-128"/>
              <a:cs typeface="ＭＳ Ｐゴシック" pitchFamily="-112" charset="-128"/>
            </a:endParaRPr>
          </a:p>
        </p:txBody>
      </p:sp>
      <p:sp>
        <p:nvSpPr>
          <p:cNvPr id="7" name="Down Arrow 6">
            <a:extLst>
              <a:ext uri="{FF2B5EF4-FFF2-40B4-BE49-F238E27FC236}">
                <a16:creationId xmlns:a16="http://schemas.microsoft.com/office/drawing/2014/main" id="{147A4487-9E62-49C2-BD72-3C974DD2E110}"/>
              </a:ext>
            </a:extLst>
          </p:cNvPr>
          <p:cNvSpPr/>
          <p:nvPr/>
        </p:nvSpPr>
        <p:spPr>
          <a:xfrm rot="10800000">
            <a:off x="6440488" y="5256213"/>
            <a:ext cx="520700" cy="1146175"/>
          </a:xfrm>
          <a:prstGeom prst="down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12" charset="-128"/>
              <a:cs typeface="ＭＳ Ｐゴシック" pitchFamily="-112" charset="-128"/>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2301</TotalTime>
  <Words>984</Words>
  <Application>Microsoft Macintosh PowerPoint</Application>
  <PresentationFormat>On-screen Show (4:3)</PresentationFormat>
  <Paragraphs>149</Paragraphs>
  <Slides>21</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Stencil</vt:lpstr>
      <vt:lpstr>Verdana</vt:lpstr>
      <vt:lpstr>Office Theme</vt:lpstr>
      <vt:lpstr>What forces move water around the globe?</vt:lpstr>
      <vt:lpstr>Wind</vt:lpstr>
      <vt:lpstr>Wind </vt:lpstr>
      <vt:lpstr>Wind? </vt:lpstr>
      <vt:lpstr>Currents</vt:lpstr>
      <vt:lpstr>Currents – Temperature</vt:lpstr>
      <vt:lpstr>Currents – Temperature</vt:lpstr>
      <vt:lpstr>Currents – Temperature</vt:lpstr>
      <vt:lpstr>Currents – Temperature</vt:lpstr>
      <vt:lpstr>Currents – Temperature</vt:lpstr>
      <vt:lpstr>Currents – Temperature</vt:lpstr>
      <vt:lpstr>Density d=m/v</vt:lpstr>
      <vt:lpstr>Currents</vt:lpstr>
      <vt:lpstr>Currents</vt:lpstr>
      <vt:lpstr>Currents</vt:lpstr>
      <vt:lpstr>Currents – Salinity</vt:lpstr>
      <vt:lpstr>Currents – Salinity</vt:lpstr>
      <vt:lpstr>Can ice drive currents?</vt:lpstr>
      <vt:lpstr>Thermohaline Circulation</vt:lpstr>
      <vt:lpstr>Thermohaline Circulation</vt:lpstr>
      <vt:lpstr>Reflection</vt:lpstr>
    </vt:vector>
  </TitlesOfParts>
  <Company>Museum of Paleontology, UC Berkeley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are some of the forces that move water around the ocean?</dc:title>
  <dc:creator>Jennifer Skene</dc:creator>
  <cp:lastModifiedBy>Rowe, Shawn</cp:lastModifiedBy>
  <cp:revision>28</cp:revision>
  <dcterms:created xsi:type="dcterms:W3CDTF">2011-09-03T20:28:04Z</dcterms:created>
  <dcterms:modified xsi:type="dcterms:W3CDTF">2020-01-24T12:55:48Z</dcterms:modified>
</cp:coreProperties>
</file>