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3011150" cy="7315200"/>
  <p:notesSz cx="6858000" cy="9144000"/>
  <p:embeddedFontLst>
    <p:embeddedFont>
      <p:font typeface="Calibri" panose="020F0502020204030204" pitchFamily="34" charset="0"/>
      <p:regular r:id="rId13"/>
      <p:bold r:id="rId14"/>
      <p:italic r:id="rId15"/>
      <p:boldItalic r:id="rId16"/>
    </p:embeddedFont>
    <p:embeddedFont>
      <p:font typeface="Gill Sans" panose="020B0502020104020203" pitchFamily="34" charset="-79"/>
      <p:regular r:id="rId17"/>
      <p:bold r:id="rId18"/>
    </p:embeddedFont>
    <p:embeddedFont>
      <p:font typeface="Lato" panose="020F0502020204030203" pitchFamily="34" charset="0"/>
      <p:regular r:id="rId19"/>
      <p:bold r:id="rId20"/>
      <p:italic r:id="rId21"/>
      <p:boldItalic r:id="rId22"/>
    </p:embeddedFont>
    <p:embeddedFont>
      <p:font typeface="Lato Light" panose="020F0302020204030204" pitchFamily="34" charset="0"/>
      <p:regular r:id="rId23"/>
      <p:bold r:id="rId24"/>
      <p:italic r:id="rId25"/>
      <p:boldItalic r:id="rId26"/>
    </p:embeddedFont>
    <p:embeddedFont>
      <p:font typeface="Proxima Nova" panose="02000506030000020004" pitchFamily="2" charset="0"/>
      <p:regular r:id="rId27"/>
      <p:bold r:id="rId28"/>
      <p:italic r:id="rId29"/>
      <p:boldItalic r:id="rId30"/>
    </p:embeddedFont>
    <p:embeddedFont>
      <p:font typeface="Roboto" panose="02000000000000000000" pitchFamily="2" charset="0"/>
      <p:regular r:id="rId31"/>
      <p:bold r:id="rId32"/>
      <p:italic r:id="rId33"/>
      <p:boldItalic r:id="rId34"/>
    </p:embeddedFont>
    <p:embeddedFont>
      <p:font typeface="Staatliches" pitchFamily="2" charset="0"/>
      <p:regular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gzDPjii3qBPb928Nvg7zGRduxLF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9"/>
  </p:normalViewPr>
  <p:slideViewPr>
    <p:cSldViewPr snapToGrid="0">
      <p:cViewPr varScale="1">
        <p:scale>
          <a:sx n="105" d="100"/>
          <a:sy n="105" d="100"/>
        </p:scale>
        <p:origin x="57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9" Type="http://schemas.openxmlformats.org/officeDocument/2006/relationships/theme" Target="theme/theme1.xml"/><Relationship Id="rId21" Type="http://schemas.openxmlformats.org/officeDocument/2006/relationships/font" Target="fonts/font9.fntdata"/><Relationship Id="rId34" Type="http://schemas.openxmlformats.org/officeDocument/2006/relationships/font" Target="fonts/font22.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33" Type="http://schemas.openxmlformats.org/officeDocument/2006/relationships/font" Target="fonts/font21.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font" Target="fonts/font20.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font" Target="fonts/font18.fntdata"/><Relationship Id="rId35" Type="http://schemas.openxmlformats.org/officeDocument/2006/relationships/font" Target="fonts/font23.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1:notes"/>
          <p:cNvSpPr txBox="1">
            <a:spLocks noGrp="1"/>
          </p:cNvSpPr>
          <p:nvPr>
            <p:ph type="body" idx="1"/>
          </p:nvPr>
        </p:nvSpPr>
        <p:spPr>
          <a:xfrm>
            <a:off x="685800" y="4400550"/>
            <a:ext cx="5486400" cy="360045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US">
                <a:latin typeface="Arial"/>
                <a:ea typeface="Arial"/>
                <a:cs typeface="Arial"/>
                <a:sym typeface="Arial"/>
              </a:rPr>
              <a:t>Type your notes</a:t>
            </a:r>
            <a:endParaRPr/>
          </a:p>
        </p:txBody>
      </p:sp>
      <p:sp>
        <p:nvSpPr>
          <p:cNvPr id="93" name="Google Shape;9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7:notes"/>
          <p:cNvSpPr txBox="1">
            <a:spLocks noGrp="1"/>
          </p:cNvSpPr>
          <p:nvPr>
            <p:ph type="body" idx="1"/>
          </p:nvPr>
        </p:nvSpPr>
        <p:spPr>
          <a:xfrm>
            <a:off x="685800" y="4400550"/>
            <a:ext cx="5486400" cy="360045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US">
                <a:latin typeface="Arial"/>
                <a:ea typeface="Arial"/>
                <a:cs typeface="Arial"/>
                <a:sym typeface="Arial"/>
              </a:rPr>
              <a:t>Type your notes</a:t>
            </a:r>
            <a:endParaRPr/>
          </a:p>
        </p:txBody>
      </p:sp>
      <p:sp>
        <p:nvSpPr>
          <p:cNvPr id="196" name="Google Shape;19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3:notes"/>
          <p:cNvSpPr txBox="1">
            <a:spLocks noGrp="1"/>
          </p:cNvSpPr>
          <p:nvPr>
            <p:ph type="body" idx="1"/>
          </p:nvPr>
        </p:nvSpPr>
        <p:spPr>
          <a:xfrm>
            <a:off x="685800" y="4400550"/>
            <a:ext cx="5486400" cy="360045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US">
                <a:latin typeface="Arial"/>
                <a:ea typeface="Arial"/>
                <a:cs typeface="Arial"/>
                <a:sym typeface="Arial"/>
              </a:rPr>
              <a:t>Add note to this slide</a:t>
            </a:r>
            <a:endParaRPr/>
          </a:p>
        </p:txBody>
      </p:sp>
      <p:sp>
        <p:nvSpPr>
          <p:cNvPr id="108" name="Google Shape;10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4:notes"/>
          <p:cNvSpPr txBox="1">
            <a:spLocks noGrp="1"/>
          </p:cNvSpPr>
          <p:nvPr>
            <p:ph type="body" idx="1"/>
          </p:nvPr>
        </p:nvSpPr>
        <p:spPr>
          <a:xfrm>
            <a:off x="685800" y="4400550"/>
            <a:ext cx="5486400" cy="360045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US">
                <a:latin typeface="Arial"/>
                <a:ea typeface="Arial"/>
                <a:cs typeface="Arial"/>
                <a:sym typeface="Arial"/>
              </a:rPr>
              <a:t>Add note to this slide</a:t>
            </a:r>
            <a:endParaRPr/>
          </a:p>
        </p:txBody>
      </p:sp>
      <p:sp>
        <p:nvSpPr>
          <p:cNvPr id="118" name="Google Shape;11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27" name="Google Shape;12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35" name="Google Shape;135;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3" name="Google Shape;143;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b="0" i="0" u="none" strike="noStrike">
              <a:solidFill>
                <a:srgbClr val="EEEEEE"/>
              </a:solidFill>
              <a:latin typeface="Roboto"/>
              <a:ea typeface="Roboto"/>
              <a:cs typeface="Roboto"/>
              <a:sym typeface="Roboto"/>
            </a:endParaRPr>
          </a:p>
          <a:p>
            <a:pPr marL="0" lvl="0" indent="0" algn="l" rtl="0">
              <a:lnSpc>
                <a:spcPct val="100000"/>
              </a:lnSpc>
              <a:spcBef>
                <a:spcPts val="0"/>
              </a:spcBef>
              <a:spcAft>
                <a:spcPts val="0"/>
              </a:spcAft>
              <a:buSzPts val="1100"/>
              <a:buNone/>
            </a:pPr>
            <a:endParaRPr>
              <a:latin typeface="Gill Sans"/>
              <a:ea typeface="Gill Sans"/>
              <a:cs typeface="Gill Sans"/>
              <a:sym typeface="Gill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 name="Google Shape;153;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9" name="Google Shape;17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800">
                <a:latin typeface="Arial"/>
                <a:ea typeface="Arial"/>
                <a:cs typeface="Arial"/>
                <a:sym typeface="Arial"/>
              </a:rPr>
              <a:t>Talk to students about how building an invention to solve a problem is called prototyping. Prototypes can be as simple or complex as you want. Most initial prototypes are put together with duct tape and cardboard and other simple materials. It is okay that they don’t work, they are meant to convey ideas. </a:t>
            </a:r>
            <a:endParaRPr/>
          </a:p>
          <a:p>
            <a:pPr marL="0" marR="0" lvl="0" indent="0" algn="l" rtl="0">
              <a:lnSpc>
                <a:spcPct val="100000"/>
              </a:lnSpc>
              <a:spcBef>
                <a:spcPts val="0"/>
              </a:spcBef>
              <a:spcAft>
                <a:spcPts val="0"/>
              </a:spcAft>
              <a:buClr>
                <a:srgbClr val="000000"/>
              </a:buClr>
              <a:buSzPts val="1100"/>
              <a:buFont typeface="Arial"/>
              <a:buNone/>
            </a:pPr>
            <a:endParaRPr sz="1800">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b="0" i="0" u="none" strike="noStrike">
                <a:solidFill>
                  <a:srgbClr val="000000"/>
                </a:solidFill>
                <a:latin typeface="Proxima Nova"/>
                <a:ea typeface="Proxima Nova"/>
                <a:cs typeface="Proxima Nova"/>
                <a:sym typeface="Proxima Nova"/>
              </a:rPr>
              <a:t>What if you don’t have exactly what you need? Inventors don’t always have access to the exact material they need, either. They have to look around and see if there’s something else they could use in a different way to solve their problem.</a:t>
            </a:r>
            <a:endParaRPr/>
          </a:p>
          <a:p>
            <a:pPr marL="0" lvl="0" indent="0" algn="l" rtl="0">
              <a:lnSpc>
                <a:spcPct val="100000"/>
              </a:lnSpc>
              <a:spcBef>
                <a:spcPts val="0"/>
              </a:spcBef>
              <a:spcAft>
                <a:spcPts val="0"/>
              </a:spcAft>
              <a:buSzPts val="1100"/>
              <a:buNone/>
            </a:pPr>
            <a:endParaRPr b="0" i="0" u="none" strike="noStrike">
              <a:solidFill>
                <a:srgbClr val="EEEEEE"/>
              </a:solidFill>
              <a:latin typeface="Roboto"/>
              <a:ea typeface="Roboto"/>
              <a:cs typeface="Roboto"/>
              <a:sym typeface="Roboto"/>
            </a:endParaRPr>
          </a:p>
          <a:p>
            <a:pPr marL="0" lvl="0" indent="0" algn="l" rtl="0">
              <a:lnSpc>
                <a:spcPct val="100000"/>
              </a:lnSpc>
              <a:spcBef>
                <a:spcPts val="0"/>
              </a:spcBef>
              <a:spcAft>
                <a:spcPts val="0"/>
              </a:spcAft>
              <a:buSzPts val="1100"/>
              <a:buNone/>
            </a:pPr>
            <a:endParaRPr>
              <a:latin typeface="Gill Sans"/>
              <a:ea typeface="Gill Sans"/>
              <a:cs typeface="Gill Sans"/>
              <a:sym typeface="Gill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10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480"/>
              </a:spcBef>
              <a:spcAft>
                <a:spcPts val="0"/>
              </a:spcAft>
              <a:buClr>
                <a:schemeClr val="dk1"/>
              </a:buClr>
              <a:buSzPts val="2400"/>
              <a:buNone/>
              <a:defRPr sz="2400"/>
            </a:lvl1pPr>
            <a:lvl2pPr lvl="1" algn="ctr">
              <a:lnSpc>
                <a:spcPct val="100000"/>
              </a:lnSpc>
              <a:spcBef>
                <a:spcPts val="400"/>
              </a:spcBef>
              <a:spcAft>
                <a:spcPts val="0"/>
              </a:spcAft>
              <a:buClr>
                <a:schemeClr val="dk1"/>
              </a:buClr>
              <a:buSzPts val="2000"/>
              <a:buNone/>
              <a:defRPr sz="2000"/>
            </a:lvl2pPr>
            <a:lvl3pPr lvl="2" algn="ctr">
              <a:lnSpc>
                <a:spcPct val="100000"/>
              </a:lnSpc>
              <a:spcBef>
                <a:spcPts val="360"/>
              </a:spcBef>
              <a:spcAft>
                <a:spcPts val="0"/>
              </a:spcAft>
              <a:buClr>
                <a:schemeClr val="dk1"/>
              </a:buClr>
              <a:buSzPts val="1800"/>
              <a:buNone/>
              <a:defRPr sz="1800"/>
            </a:lvl3pPr>
            <a:lvl4pPr lvl="3" algn="ctr">
              <a:lnSpc>
                <a:spcPct val="100000"/>
              </a:lnSpc>
              <a:spcBef>
                <a:spcPts val="320"/>
              </a:spcBef>
              <a:spcAft>
                <a:spcPts val="0"/>
              </a:spcAft>
              <a:buClr>
                <a:schemeClr val="dk1"/>
              </a:buClr>
              <a:buSzPts val="1600"/>
              <a:buNone/>
              <a:defRPr sz="1600"/>
            </a:lvl4pPr>
            <a:lvl5pPr lvl="4" algn="ctr">
              <a:lnSpc>
                <a:spcPct val="100000"/>
              </a:lnSpc>
              <a:spcBef>
                <a:spcPts val="320"/>
              </a:spcBef>
              <a:spcAft>
                <a:spcPts val="0"/>
              </a:spcAft>
              <a:buClr>
                <a:schemeClr val="dk1"/>
              </a:buClr>
              <a:buSzPts val="1600"/>
              <a:buNone/>
              <a:defRPr sz="1600"/>
            </a:lvl5pPr>
            <a:lvl6pPr lvl="5" algn="ctr">
              <a:lnSpc>
                <a:spcPct val="100000"/>
              </a:lnSpc>
              <a:spcBef>
                <a:spcPts val="320"/>
              </a:spcBef>
              <a:spcAft>
                <a:spcPts val="0"/>
              </a:spcAft>
              <a:buClr>
                <a:schemeClr val="dk1"/>
              </a:buClr>
              <a:buSzPts val="1600"/>
              <a:buNone/>
              <a:defRPr sz="1600"/>
            </a:lvl6pPr>
            <a:lvl7pPr lvl="6" algn="ctr">
              <a:lnSpc>
                <a:spcPct val="100000"/>
              </a:lnSpc>
              <a:spcBef>
                <a:spcPts val="320"/>
              </a:spcBef>
              <a:spcAft>
                <a:spcPts val="0"/>
              </a:spcAft>
              <a:buClr>
                <a:schemeClr val="dk1"/>
              </a:buClr>
              <a:buSzPts val="1600"/>
              <a:buNone/>
              <a:defRPr sz="1600"/>
            </a:lvl7pPr>
            <a:lvl8pPr lvl="7" algn="ctr">
              <a:lnSpc>
                <a:spcPct val="100000"/>
              </a:lnSpc>
              <a:spcBef>
                <a:spcPts val="320"/>
              </a:spcBef>
              <a:spcAft>
                <a:spcPts val="0"/>
              </a:spcAft>
              <a:buClr>
                <a:schemeClr val="dk1"/>
              </a:buClr>
              <a:buSzPts val="1600"/>
              <a:buNone/>
              <a:defRPr sz="1600"/>
            </a:lvl8pPr>
            <a:lvl9pPr lvl="8" algn="ctr">
              <a:lnSpc>
                <a:spcPct val="100000"/>
              </a:lnSpc>
              <a:spcBef>
                <a:spcPts val="320"/>
              </a:spcBef>
              <a:spcAft>
                <a:spcPts val="0"/>
              </a:spcAft>
              <a:buClr>
                <a:schemeClr val="dk1"/>
              </a:buClr>
              <a:buSzPts val="1600"/>
              <a:buNone/>
              <a:defRPr sz="1600"/>
            </a:lvl9pPr>
          </a:lstStyle>
          <a:p>
            <a:endParaRPr/>
          </a:p>
        </p:txBody>
      </p:sp>
      <p:sp>
        <p:nvSpPr>
          <p:cNvPr id="18" name="Google Shape;18;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2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7"/>
          <p:cNvSpPr>
            <a:spLocks noGrp="1"/>
          </p:cNvSpPr>
          <p:nvPr>
            <p:ph type="pic" idx="2"/>
          </p:nvPr>
        </p:nvSpPr>
        <p:spPr>
          <a:xfrm>
            <a:off x="1792288" y="612775"/>
            <a:ext cx="5486400" cy="4114800"/>
          </a:xfrm>
          <a:prstGeom prst="rect">
            <a:avLst/>
          </a:prstGeom>
          <a:noFill/>
          <a:ln>
            <a:noFill/>
          </a:ln>
        </p:spPr>
      </p:sp>
      <p:sp>
        <p:nvSpPr>
          <p:cNvPr id="74" name="Google Shape;74;p2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75" name="Google Shape;75;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1" name="Google Shape;81;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2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7" name="Google Shape;87;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7"/>
        <p:cNvGrpSpPr/>
        <p:nvPr/>
      </p:nvGrpSpPr>
      <p:grpSpPr>
        <a:xfrm>
          <a:off x="0" y="0"/>
          <a:ext cx="0" cy="0"/>
          <a:chOff x="0" y="0"/>
          <a:chExt cx="0" cy="0"/>
        </a:xfrm>
      </p:grpSpPr>
      <p:sp>
        <p:nvSpPr>
          <p:cNvPr id="28" name="Google Shape;28;p36"/>
          <p:cNvSpPr/>
          <p:nvPr/>
        </p:nvSpPr>
        <p:spPr>
          <a:xfrm>
            <a:off x="0" y="0"/>
            <a:ext cx="13011150" cy="1816320"/>
          </a:xfrm>
          <a:prstGeom prst="rect">
            <a:avLst/>
          </a:prstGeom>
          <a:solidFill>
            <a:schemeClr val="dk1"/>
          </a:solidFill>
          <a:ln>
            <a:noFill/>
          </a:ln>
        </p:spPr>
        <p:txBody>
          <a:bodyPr spcFirstLastPara="1" wrap="square" lIns="130025" tIns="130025" rIns="130025" bIns="1300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991" b="0" i="0" u="none" strike="noStrike" cap="none">
              <a:solidFill>
                <a:srgbClr val="000000"/>
              </a:solidFill>
              <a:latin typeface="Gill Sans"/>
              <a:ea typeface="Gill Sans"/>
              <a:cs typeface="Gill Sans"/>
              <a:sym typeface="Gill Sans"/>
            </a:endParaRPr>
          </a:p>
        </p:txBody>
      </p:sp>
      <p:sp>
        <p:nvSpPr>
          <p:cNvPr id="29" name="Google Shape;29;p36"/>
          <p:cNvSpPr txBox="1">
            <a:spLocks noGrp="1"/>
          </p:cNvSpPr>
          <p:nvPr>
            <p:ph type="title"/>
          </p:nvPr>
        </p:nvSpPr>
        <p:spPr>
          <a:xfrm>
            <a:off x="443559" y="712427"/>
            <a:ext cx="12124104" cy="88704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Clr>
                <a:schemeClr val="lt1"/>
              </a:buClr>
              <a:buSzPts val="2800"/>
              <a:buNone/>
              <a:defRPr b="0" i="0">
                <a:solidFill>
                  <a:schemeClr val="lt1"/>
                </a:solidFill>
                <a:latin typeface="Gill Sans"/>
                <a:ea typeface="Gill Sans"/>
                <a:cs typeface="Gill Sans"/>
                <a:sym typeface="Gill Sans"/>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0" name="Google Shape;30;p36"/>
          <p:cNvSpPr txBox="1">
            <a:spLocks noGrp="1"/>
          </p:cNvSpPr>
          <p:nvPr>
            <p:ph type="body" idx="1"/>
          </p:nvPr>
        </p:nvSpPr>
        <p:spPr>
          <a:xfrm>
            <a:off x="443523" y="2141440"/>
            <a:ext cx="5691524" cy="437504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b="0" i="0">
                <a:latin typeface="Gill Sans"/>
                <a:ea typeface="Gill Sans"/>
                <a:cs typeface="Gill Sans"/>
                <a:sym typeface="Gill Sans"/>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31" name="Google Shape;31;p36"/>
          <p:cNvSpPr txBox="1">
            <a:spLocks noGrp="1"/>
          </p:cNvSpPr>
          <p:nvPr>
            <p:ph type="body" idx="2"/>
          </p:nvPr>
        </p:nvSpPr>
        <p:spPr>
          <a:xfrm>
            <a:off x="6876103" y="2141440"/>
            <a:ext cx="5691524" cy="4375040"/>
          </a:xfrm>
          <a:prstGeom prst="rect">
            <a:avLst/>
          </a:prstGeom>
          <a:noFill/>
          <a:ln>
            <a:noFill/>
          </a:ln>
        </p:spPr>
        <p:txBody>
          <a:bodyPr spcFirstLastPara="1" wrap="square" lIns="91425" tIns="91425" rIns="91425" bIns="91425" anchor="t" anchorCtr="0">
            <a:normAutofit/>
          </a:bodyPr>
          <a:lstStyle>
            <a:lvl1pPr marL="457200" lvl="0" indent="-311150" algn="l">
              <a:lnSpc>
                <a:spcPct val="115000"/>
              </a:lnSpc>
              <a:spcBef>
                <a:spcPts val="0"/>
              </a:spcBef>
              <a:spcAft>
                <a:spcPts val="0"/>
              </a:spcAft>
              <a:buSzPts val="1300"/>
              <a:buChar char="●"/>
              <a:defRPr b="0" i="0">
                <a:latin typeface="Gill Sans"/>
                <a:ea typeface="Gill Sans"/>
                <a:cs typeface="Gill Sans"/>
                <a:sym typeface="Gill Sans"/>
              </a:defRPr>
            </a:lvl1pPr>
            <a:lvl2pPr marL="914400" lvl="1" indent="-298450" algn="l">
              <a:lnSpc>
                <a:spcPct val="115000"/>
              </a:lnSpc>
              <a:spcBef>
                <a:spcPts val="0"/>
              </a:spcBef>
              <a:spcAft>
                <a:spcPts val="0"/>
              </a:spcAft>
              <a:buSzPts val="1100"/>
              <a:buChar char="○"/>
              <a:defRPr/>
            </a:lvl2pPr>
            <a:lvl3pPr marL="1371600" lvl="2" indent="-298450" algn="l">
              <a:lnSpc>
                <a:spcPct val="115000"/>
              </a:lnSpc>
              <a:spcBef>
                <a:spcPts val="0"/>
              </a:spcBef>
              <a:spcAft>
                <a:spcPts val="0"/>
              </a:spcAft>
              <a:buSzPts val="1100"/>
              <a:buChar char="■"/>
              <a:defRPr/>
            </a:lvl3pPr>
            <a:lvl4pPr marL="1828800" lvl="3" indent="-298450" algn="l">
              <a:lnSpc>
                <a:spcPct val="115000"/>
              </a:lnSpc>
              <a:spcBef>
                <a:spcPts val="0"/>
              </a:spcBef>
              <a:spcAft>
                <a:spcPts val="0"/>
              </a:spcAft>
              <a:buSzPts val="1100"/>
              <a:buChar char="●"/>
              <a:defRPr/>
            </a:lvl4pPr>
            <a:lvl5pPr marL="2286000" lvl="4" indent="-298450" algn="l">
              <a:lnSpc>
                <a:spcPct val="115000"/>
              </a:lnSpc>
              <a:spcBef>
                <a:spcPts val="0"/>
              </a:spcBef>
              <a:spcAft>
                <a:spcPts val="0"/>
              </a:spcAft>
              <a:buSzPts val="1100"/>
              <a:buChar char="○"/>
              <a:defRPr/>
            </a:lvl5pPr>
            <a:lvl6pPr marL="2743200" lvl="5" indent="-298450" algn="l">
              <a:lnSpc>
                <a:spcPct val="115000"/>
              </a:lnSpc>
              <a:spcBef>
                <a:spcPts val="0"/>
              </a:spcBef>
              <a:spcAft>
                <a:spcPts val="0"/>
              </a:spcAft>
              <a:buSzPts val="1100"/>
              <a:buChar char="■"/>
              <a:defRPr/>
            </a:lvl6pPr>
            <a:lvl7pPr marL="3200400" lvl="6" indent="-298450" algn="l">
              <a:lnSpc>
                <a:spcPct val="115000"/>
              </a:lnSpc>
              <a:spcBef>
                <a:spcPts val="0"/>
              </a:spcBef>
              <a:spcAft>
                <a:spcPts val="0"/>
              </a:spcAft>
              <a:buSzPts val="1100"/>
              <a:buChar char="●"/>
              <a:defRPr/>
            </a:lvl7pPr>
            <a:lvl8pPr marL="3657600" lvl="7" indent="-298450" algn="l">
              <a:lnSpc>
                <a:spcPct val="115000"/>
              </a:lnSpc>
              <a:spcBef>
                <a:spcPts val="0"/>
              </a:spcBef>
              <a:spcAft>
                <a:spcPts val="0"/>
              </a:spcAft>
              <a:buSzPts val="1100"/>
              <a:buChar char="○"/>
              <a:defRPr/>
            </a:lvl8pPr>
            <a:lvl9pPr marL="4114800" lvl="8" indent="-298450" algn="l">
              <a:lnSpc>
                <a:spcPct val="115000"/>
              </a:lnSpc>
              <a:spcBef>
                <a:spcPts val="0"/>
              </a:spcBef>
              <a:spcAft>
                <a:spcPts val="0"/>
              </a:spcAft>
              <a:buSzPts val="1100"/>
              <a:buChar char="■"/>
              <a:defRPr/>
            </a:lvl9pPr>
          </a:lstStyle>
          <a:p>
            <a:endParaRPr/>
          </a:p>
        </p:txBody>
      </p:sp>
      <p:sp>
        <p:nvSpPr>
          <p:cNvPr id="32" name="Google Shape;32;p36"/>
          <p:cNvSpPr txBox="1">
            <a:spLocks noGrp="1"/>
          </p:cNvSpPr>
          <p:nvPr>
            <p:ph type="sldNum" idx="12"/>
          </p:nvPr>
        </p:nvSpPr>
        <p:spPr>
          <a:xfrm>
            <a:off x="12055602" y="6632131"/>
            <a:ext cx="780754" cy="559787"/>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1pPr>
            <a:lvl2pPr marL="0" marR="0" lvl="1"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2pPr>
            <a:lvl3pPr marL="0" marR="0" lvl="2"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3pPr>
            <a:lvl4pPr marL="0" marR="0" lvl="3"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4pPr>
            <a:lvl5pPr marL="0" marR="0" lvl="4"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5pPr>
            <a:lvl6pPr marL="0" marR="0" lvl="5"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6pPr>
            <a:lvl7pPr marL="0" marR="0" lvl="6"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7pPr>
            <a:lvl8pPr marL="0" marR="0" lvl="7"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8pPr>
            <a:lvl9pPr marL="0" marR="0" lvl="8" indent="0" algn="r">
              <a:lnSpc>
                <a:spcPct val="100000"/>
              </a:lnSpc>
              <a:spcBef>
                <a:spcPts val="0"/>
              </a:spcBef>
              <a:spcAft>
                <a:spcPts val="0"/>
              </a:spcAft>
              <a:buClr>
                <a:srgbClr val="000000"/>
              </a:buClr>
              <a:buSzPts val="1000"/>
              <a:buFont typeface="Arial"/>
              <a:buNone/>
              <a:defRPr sz="1422" b="0" i="0" u="none" strike="noStrike" cap="none">
                <a:solidFill>
                  <a:schemeClr val="dk2"/>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21"/>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lnSpc>
                <a:spcPct val="100000"/>
              </a:lnSpc>
              <a:spcBef>
                <a:spcPts val="0"/>
              </a:spcBef>
              <a:spcAft>
                <a:spcPts val="0"/>
              </a:spcAft>
              <a:buClr>
                <a:schemeClr val="dk1"/>
              </a:buClr>
              <a:buSzPts val="4000"/>
              <a:buFont typeface="Calibri"/>
              <a:buNone/>
              <a:defRPr sz="4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1"/>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360"/>
              </a:spcBef>
              <a:spcAft>
                <a:spcPts val="0"/>
              </a:spcAft>
              <a:buClr>
                <a:srgbClr val="888888"/>
              </a:buClr>
              <a:buSzPts val="1800"/>
              <a:buNone/>
              <a:defRPr sz="1800">
                <a:solidFill>
                  <a:srgbClr val="888888"/>
                </a:solidFill>
              </a:defRPr>
            </a:lvl2pPr>
            <a:lvl3pPr marL="1371600" lvl="2" indent="-228600" algn="l">
              <a:lnSpc>
                <a:spcPct val="100000"/>
              </a:lnSpc>
              <a:spcBef>
                <a:spcPts val="320"/>
              </a:spcBef>
              <a:spcAft>
                <a:spcPts val="0"/>
              </a:spcAft>
              <a:buClr>
                <a:srgbClr val="888888"/>
              </a:buClr>
              <a:buSzPts val="1600"/>
              <a:buNone/>
              <a:defRPr sz="1600">
                <a:solidFill>
                  <a:srgbClr val="888888"/>
                </a:solidFill>
              </a:defRPr>
            </a:lvl3pPr>
            <a:lvl4pPr marL="1828800" lvl="3" indent="-228600" algn="l">
              <a:lnSpc>
                <a:spcPct val="100000"/>
              </a:lnSpc>
              <a:spcBef>
                <a:spcPts val="280"/>
              </a:spcBef>
              <a:spcAft>
                <a:spcPts val="0"/>
              </a:spcAft>
              <a:buClr>
                <a:srgbClr val="888888"/>
              </a:buClr>
              <a:buSzPts val="1400"/>
              <a:buNone/>
              <a:defRPr sz="1400">
                <a:solidFill>
                  <a:srgbClr val="888888"/>
                </a:solidFill>
              </a:defRPr>
            </a:lvl4pPr>
            <a:lvl5pPr marL="2286000" lvl="4" indent="-228600" algn="l">
              <a:lnSpc>
                <a:spcPct val="100000"/>
              </a:lnSpc>
              <a:spcBef>
                <a:spcPts val="280"/>
              </a:spcBef>
              <a:spcAft>
                <a:spcPts val="0"/>
              </a:spcAft>
              <a:buClr>
                <a:srgbClr val="888888"/>
              </a:buClr>
              <a:buSzPts val="1400"/>
              <a:buNone/>
              <a:defRPr sz="1400">
                <a:solidFill>
                  <a:srgbClr val="888888"/>
                </a:solidFill>
              </a:defRPr>
            </a:lvl5pPr>
            <a:lvl6pPr marL="2743200" lvl="5" indent="-228600" algn="l">
              <a:lnSpc>
                <a:spcPct val="100000"/>
              </a:lnSpc>
              <a:spcBef>
                <a:spcPts val="280"/>
              </a:spcBef>
              <a:spcAft>
                <a:spcPts val="0"/>
              </a:spcAft>
              <a:buClr>
                <a:srgbClr val="888888"/>
              </a:buClr>
              <a:buSzPts val="1400"/>
              <a:buNone/>
              <a:defRPr sz="1400">
                <a:solidFill>
                  <a:srgbClr val="888888"/>
                </a:solidFill>
              </a:defRPr>
            </a:lvl6pPr>
            <a:lvl7pPr marL="3200400" lvl="6" indent="-228600" algn="l">
              <a:lnSpc>
                <a:spcPct val="100000"/>
              </a:lnSpc>
              <a:spcBef>
                <a:spcPts val="280"/>
              </a:spcBef>
              <a:spcAft>
                <a:spcPts val="0"/>
              </a:spcAft>
              <a:buClr>
                <a:srgbClr val="888888"/>
              </a:buClr>
              <a:buSzPts val="1400"/>
              <a:buNone/>
              <a:defRPr sz="1400">
                <a:solidFill>
                  <a:srgbClr val="888888"/>
                </a:solidFill>
              </a:defRPr>
            </a:lvl7pPr>
            <a:lvl8pPr marL="3657600" lvl="7" indent="-228600" algn="l">
              <a:lnSpc>
                <a:spcPct val="100000"/>
              </a:lnSpc>
              <a:spcBef>
                <a:spcPts val="280"/>
              </a:spcBef>
              <a:spcAft>
                <a:spcPts val="0"/>
              </a:spcAft>
              <a:buClr>
                <a:srgbClr val="888888"/>
              </a:buClr>
              <a:buSzPts val="1400"/>
              <a:buNone/>
              <a:defRPr sz="1400">
                <a:solidFill>
                  <a:srgbClr val="888888"/>
                </a:solidFill>
              </a:defRPr>
            </a:lvl8pPr>
            <a:lvl9pPr marL="4114800" lvl="8" indent="-228600" algn="l">
              <a:lnSpc>
                <a:spcPct val="100000"/>
              </a:lnSpc>
              <a:spcBef>
                <a:spcPts val="280"/>
              </a:spcBef>
              <a:spcAft>
                <a:spcPts val="0"/>
              </a:spcAft>
              <a:buClr>
                <a:srgbClr val="888888"/>
              </a:buClr>
              <a:buSzPts val="1400"/>
              <a:buNone/>
              <a:defRPr sz="1400">
                <a:solidFill>
                  <a:srgbClr val="888888"/>
                </a:solidFill>
              </a:defRPr>
            </a:lvl9pPr>
          </a:lstStyle>
          <a:p>
            <a:endParaRPr/>
          </a:p>
        </p:txBody>
      </p:sp>
      <p:sp>
        <p:nvSpPr>
          <p:cNvPr id="36" name="Google Shape;36;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2"/>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2" name="Google Shape;42;p22"/>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3" name="Google Shape;43;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9" name="Google Shape;49;p2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50" name="Google Shape;50;p2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51" name="Google Shape;51;p2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52" name="Google Shape;52;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2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67" name="Google Shape;67;p2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8" name="Google Shape;68;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7.png"/><Relationship Id="rId7" Type="http://schemas.openxmlformats.org/officeDocument/2006/relationships/hyperlink" Target="mailto:dive4ag@oregonstate.edu"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hyperlink" Target="about:blank" TargetMode="External"/><Relationship Id="rId5" Type="http://schemas.openxmlformats.org/officeDocument/2006/relationships/image" Target="../media/image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8" Type="http://schemas.openxmlformats.org/officeDocument/2006/relationships/image" Target="../media/image22.jpg"/><Relationship Id="rId13" Type="http://schemas.openxmlformats.org/officeDocument/2006/relationships/image" Target="../media/image26.jpg"/><Relationship Id="rId18" Type="http://schemas.openxmlformats.org/officeDocument/2006/relationships/image" Target="../media/image31.png"/><Relationship Id="rId3" Type="http://schemas.openxmlformats.org/officeDocument/2006/relationships/image" Target="../media/image18.png"/><Relationship Id="rId21" Type="http://schemas.openxmlformats.org/officeDocument/2006/relationships/image" Target="../media/image34.jpg"/><Relationship Id="rId7" Type="http://schemas.openxmlformats.org/officeDocument/2006/relationships/image" Target="../media/image21.jpg"/><Relationship Id="rId12" Type="http://schemas.openxmlformats.org/officeDocument/2006/relationships/image" Target="../media/image14.png"/><Relationship Id="rId17" Type="http://schemas.openxmlformats.org/officeDocument/2006/relationships/image" Target="../media/image30.jpg"/><Relationship Id="rId2" Type="http://schemas.openxmlformats.org/officeDocument/2006/relationships/notesSlide" Target="../notesSlides/notesSlide7.xml"/><Relationship Id="rId16" Type="http://schemas.openxmlformats.org/officeDocument/2006/relationships/image" Target="../media/image29.png"/><Relationship Id="rId20" Type="http://schemas.openxmlformats.org/officeDocument/2006/relationships/image" Target="../media/image33.jpg"/><Relationship Id="rId1" Type="http://schemas.openxmlformats.org/officeDocument/2006/relationships/slideLayout" Target="../slideLayouts/slideLayout2.xml"/><Relationship Id="rId6" Type="http://schemas.openxmlformats.org/officeDocument/2006/relationships/image" Target="../media/image20.jpg"/><Relationship Id="rId11" Type="http://schemas.openxmlformats.org/officeDocument/2006/relationships/image" Target="../media/image25.jpg"/><Relationship Id="rId5" Type="http://schemas.openxmlformats.org/officeDocument/2006/relationships/image" Target="../media/image15.jpg"/><Relationship Id="rId15" Type="http://schemas.openxmlformats.org/officeDocument/2006/relationships/image" Target="../media/image28.png"/><Relationship Id="rId10" Type="http://schemas.openxmlformats.org/officeDocument/2006/relationships/image" Target="../media/image24.png"/><Relationship Id="rId19" Type="http://schemas.openxmlformats.org/officeDocument/2006/relationships/image" Target="../media/image32.png"/><Relationship Id="rId4" Type="http://schemas.openxmlformats.org/officeDocument/2006/relationships/image" Target="../media/image19.jpg"/><Relationship Id="rId9" Type="http://schemas.openxmlformats.org/officeDocument/2006/relationships/image" Target="../media/image23.png"/><Relationship Id="rId14" Type="http://schemas.openxmlformats.org/officeDocument/2006/relationships/image" Target="../media/image27.jpg"/><Relationship Id="rId22" Type="http://schemas.openxmlformats.org/officeDocument/2006/relationships/image" Target="../media/image35.jpg"/></Relationships>
</file>

<file path=ppt/slides/_rels/slide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pic>
        <p:nvPicPr>
          <p:cNvPr id="95" name="Google Shape;95;p1"/>
          <p:cNvPicPr preferRelativeResize="0"/>
          <p:nvPr/>
        </p:nvPicPr>
        <p:blipFill rotWithShape="1">
          <a:blip r:embed="rId4">
            <a:alphaModFix/>
          </a:blip>
          <a:srcRect/>
          <a:stretch/>
        </p:blipFill>
        <p:spPr>
          <a:xfrm>
            <a:off x="-464297" y="1181100"/>
            <a:ext cx="9465422" cy="6110589"/>
          </a:xfrm>
          <a:prstGeom prst="rect">
            <a:avLst/>
          </a:prstGeom>
          <a:noFill/>
          <a:ln>
            <a:noFill/>
          </a:ln>
        </p:spPr>
      </p:pic>
      <p:pic>
        <p:nvPicPr>
          <p:cNvPr id="96" name="Google Shape;96;p1"/>
          <p:cNvPicPr preferRelativeResize="0"/>
          <p:nvPr/>
        </p:nvPicPr>
        <p:blipFill rotWithShape="1">
          <a:blip r:embed="rId5">
            <a:alphaModFix/>
          </a:blip>
          <a:srcRect/>
          <a:stretch/>
        </p:blipFill>
        <p:spPr>
          <a:xfrm>
            <a:off x="-25400" y="-28575"/>
            <a:ext cx="13074650" cy="1247775"/>
          </a:xfrm>
          <a:prstGeom prst="rect">
            <a:avLst/>
          </a:prstGeom>
          <a:noFill/>
          <a:ln>
            <a:noFill/>
          </a:ln>
        </p:spPr>
      </p:pic>
      <p:pic>
        <p:nvPicPr>
          <p:cNvPr id="97" name="Google Shape;97;p1"/>
          <p:cNvPicPr preferRelativeResize="0"/>
          <p:nvPr/>
        </p:nvPicPr>
        <p:blipFill rotWithShape="1">
          <a:blip r:embed="rId6">
            <a:alphaModFix/>
          </a:blip>
          <a:srcRect/>
          <a:stretch/>
        </p:blipFill>
        <p:spPr>
          <a:xfrm>
            <a:off x="-256824" y="-2476500"/>
            <a:ext cx="13103274" cy="1092200"/>
          </a:xfrm>
          <a:prstGeom prst="rect">
            <a:avLst/>
          </a:prstGeom>
          <a:noFill/>
          <a:ln>
            <a:noFill/>
          </a:ln>
        </p:spPr>
      </p:pic>
      <p:pic>
        <p:nvPicPr>
          <p:cNvPr id="98" name="Google Shape;98;p1"/>
          <p:cNvPicPr preferRelativeResize="0"/>
          <p:nvPr/>
        </p:nvPicPr>
        <p:blipFill rotWithShape="1">
          <a:blip r:embed="rId7">
            <a:alphaModFix/>
          </a:blip>
          <a:srcRect/>
          <a:stretch/>
        </p:blipFill>
        <p:spPr>
          <a:xfrm>
            <a:off x="180975" y="85725"/>
            <a:ext cx="3676650" cy="1091505"/>
          </a:xfrm>
          <a:prstGeom prst="rect">
            <a:avLst/>
          </a:prstGeom>
          <a:noFill/>
          <a:ln>
            <a:noFill/>
          </a:ln>
        </p:spPr>
      </p:pic>
      <p:pic>
        <p:nvPicPr>
          <p:cNvPr id="99" name="Google Shape;99;p1"/>
          <p:cNvPicPr preferRelativeResize="0"/>
          <p:nvPr/>
        </p:nvPicPr>
        <p:blipFill rotWithShape="1">
          <a:blip r:embed="rId8">
            <a:alphaModFix/>
          </a:blip>
          <a:srcRect/>
          <a:stretch/>
        </p:blipFill>
        <p:spPr>
          <a:xfrm>
            <a:off x="3762375" y="0"/>
            <a:ext cx="4714228" cy="1352550"/>
          </a:xfrm>
          <a:prstGeom prst="rect">
            <a:avLst/>
          </a:prstGeom>
          <a:noFill/>
          <a:ln>
            <a:noFill/>
          </a:ln>
        </p:spPr>
      </p:pic>
      <p:pic>
        <p:nvPicPr>
          <p:cNvPr id="100" name="Google Shape;100;p1"/>
          <p:cNvPicPr preferRelativeResize="0"/>
          <p:nvPr/>
        </p:nvPicPr>
        <p:blipFill rotWithShape="1">
          <a:blip r:embed="rId9">
            <a:alphaModFix/>
          </a:blip>
          <a:srcRect/>
          <a:stretch/>
        </p:blipFill>
        <p:spPr>
          <a:xfrm>
            <a:off x="787042" y="-4200525"/>
            <a:ext cx="13386671" cy="1635125"/>
          </a:xfrm>
          <a:prstGeom prst="rect">
            <a:avLst/>
          </a:prstGeom>
          <a:noFill/>
          <a:ln>
            <a:noFill/>
          </a:ln>
        </p:spPr>
      </p:pic>
      <p:sp>
        <p:nvSpPr>
          <p:cNvPr id="101" name="Google Shape;101;p1"/>
          <p:cNvSpPr/>
          <p:nvPr/>
        </p:nvSpPr>
        <p:spPr>
          <a:xfrm>
            <a:off x="8135061" y="3381375"/>
            <a:ext cx="6410325" cy="762000"/>
          </a:xfrm>
          <a:prstGeom prst="rect">
            <a:avLst/>
          </a:prstGeom>
          <a:noFill/>
          <a:ln>
            <a:noFill/>
          </a:ln>
        </p:spPr>
        <p:txBody>
          <a:bodyPr spcFirstLastPara="1" wrap="square" lIns="95250" tIns="95250" rIns="95250" bIns="0" anchor="t" anchorCtr="0">
            <a:noAutofit/>
          </a:bodyPr>
          <a:lstStyle/>
          <a:p>
            <a:pPr marL="0" marR="0" lvl="0" indent="0" algn="l" rtl="0">
              <a:lnSpc>
                <a:spcPct val="100000"/>
              </a:lnSpc>
              <a:spcBef>
                <a:spcPts val="0"/>
              </a:spcBef>
              <a:spcAft>
                <a:spcPts val="0"/>
              </a:spcAft>
              <a:buClr>
                <a:srgbClr val="000000"/>
              </a:buClr>
              <a:buSzPts val="3750"/>
              <a:buFont typeface="Arial"/>
              <a:buNone/>
            </a:pPr>
            <a:r>
              <a:rPr lang="en-US" sz="3750" b="1" i="0" u="none" strike="noStrike" cap="none">
                <a:solidFill>
                  <a:srgbClr val="D73F09"/>
                </a:solidFill>
                <a:latin typeface="Staatliches"/>
                <a:ea typeface="Staatliches"/>
                <a:cs typeface="Staatliches"/>
                <a:sym typeface="Staatliches"/>
              </a:rPr>
              <a:t> DIVE4Agriculture</a:t>
            </a:r>
            <a:endParaRPr sz="1400" b="0" i="0" u="none" strike="noStrike" cap="none">
              <a:solidFill>
                <a:srgbClr val="000000"/>
              </a:solidFill>
              <a:latin typeface="Arial"/>
              <a:ea typeface="Arial"/>
              <a:cs typeface="Arial"/>
              <a:sym typeface="Arial"/>
            </a:endParaRPr>
          </a:p>
        </p:txBody>
      </p:sp>
      <p:sp>
        <p:nvSpPr>
          <p:cNvPr id="102" name="Google Shape;102;p1"/>
          <p:cNvSpPr/>
          <p:nvPr/>
        </p:nvSpPr>
        <p:spPr>
          <a:xfrm>
            <a:off x="8572500" y="3933825"/>
            <a:ext cx="4319210" cy="1104900"/>
          </a:xfrm>
          <a:prstGeom prst="rect">
            <a:avLst/>
          </a:prstGeom>
          <a:noFill/>
          <a:ln>
            <a:noFill/>
          </a:ln>
        </p:spPr>
        <p:txBody>
          <a:bodyPr spcFirstLastPara="1" wrap="square" lIns="95250" tIns="95250" rIns="95250" bIns="0"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rgbClr val="D73F09"/>
                </a:solidFill>
                <a:latin typeface="Staatliches"/>
                <a:ea typeface="Staatliches"/>
                <a:cs typeface="Staatliches"/>
                <a:sym typeface="Staatliches"/>
              </a:rPr>
              <a:t>Distance, Immersive,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rgbClr val="D73F09"/>
                </a:solidFill>
                <a:latin typeface="Staatliches"/>
                <a:ea typeface="Staatliches"/>
                <a:cs typeface="Staatliches"/>
                <a:sym typeface="Staatliches"/>
              </a:rPr>
              <a:t>Virtual Education</a:t>
            </a:r>
            <a:endParaRPr sz="1400" b="0" i="0" u="none" strike="noStrike" cap="none">
              <a:solidFill>
                <a:srgbClr val="000000"/>
              </a:solidFill>
              <a:latin typeface="Arial"/>
              <a:ea typeface="Arial"/>
              <a:cs typeface="Arial"/>
              <a:sym typeface="Arial"/>
            </a:endParaRPr>
          </a:p>
        </p:txBody>
      </p:sp>
      <p:pic>
        <p:nvPicPr>
          <p:cNvPr id="103" name="Google Shape;103;p1"/>
          <p:cNvPicPr preferRelativeResize="0"/>
          <p:nvPr/>
        </p:nvPicPr>
        <p:blipFill rotWithShape="1">
          <a:blip r:embed="rId10">
            <a:alphaModFix/>
          </a:blip>
          <a:srcRect/>
          <a:stretch/>
        </p:blipFill>
        <p:spPr>
          <a:xfrm>
            <a:off x="11281128" y="152400"/>
            <a:ext cx="1379579" cy="942975"/>
          </a:xfrm>
          <a:prstGeom prst="rect">
            <a:avLst/>
          </a:prstGeom>
          <a:noFill/>
          <a:ln>
            <a:noFill/>
          </a:ln>
        </p:spPr>
      </p:pic>
      <p:pic>
        <p:nvPicPr>
          <p:cNvPr id="104" name="Google Shape;104;p1"/>
          <p:cNvPicPr preferRelativeResize="0"/>
          <p:nvPr/>
        </p:nvPicPr>
        <p:blipFill rotWithShape="1">
          <a:blip r:embed="rId11">
            <a:alphaModFix/>
          </a:blip>
          <a:srcRect/>
          <a:stretch/>
        </p:blipFill>
        <p:spPr>
          <a:xfrm>
            <a:off x="8184279" y="152400"/>
            <a:ext cx="2928301" cy="2152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7"/>
        <p:cNvGrpSpPr/>
        <p:nvPr/>
      </p:nvGrpSpPr>
      <p:grpSpPr>
        <a:xfrm>
          <a:off x="0" y="0"/>
          <a:ext cx="0" cy="0"/>
          <a:chOff x="0" y="0"/>
          <a:chExt cx="0" cy="0"/>
        </a:xfrm>
      </p:grpSpPr>
      <p:pic>
        <p:nvPicPr>
          <p:cNvPr id="198" name="Google Shape;198;p17"/>
          <p:cNvPicPr preferRelativeResize="0"/>
          <p:nvPr/>
        </p:nvPicPr>
        <p:blipFill rotWithShape="1">
          <a:blip r:embed="rId4">
            <a:alphaModFix/>
          </a:blip>
          <a:srcRect/>
          <a:stretch/>
        </p:blipFill>
        <p:spPr>
          <a:xfrm>
            <a:off x="0" y="5400675"/>
            <a:ext cx="13011150" cy="1965226"/>
          </a:xfrm>
          <a:prstGeom prst="rect">
            <a:avLst/>
          </a:prstGeom>
          <a:noFill/>
          <a:ln>
            <a:noFill/>
          </a:ln>
        </p:spPr>
      </p:pic>
      <p:sp>
        <p:nvSpPr>
          <p:cNvPr id="199" name="Google Shape;199;p17"/>
          <p:cNvSpPr/>
          <p:nvPr/>
        </p:nvSpPr>
        <p:spPr>
          <a:xfrm>
            <a:off x="3514725" y="371475"/>
            <a:ext cx="4924425" cy="685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4500"/>
              <a:buFont typeface="Arial"/>
              <a:buNone/>
            </a:pPr>
            <a:r>
              <a:rPr lang="en-US" sz="4500" b="1" i="0" u="none" strike="noStrike" cap="none">
                <a:solidFill>
                  <a:srgbClr val="D73F09"/>
                </a:solidFill>
                <a:latin typeface="Lato"/>
                <a:ea typeface="Lato"/>
                <a:cs typeface="Lato"/>
                <a:sym typeface="Lato"/>
              </a:rPr>
              <a:t> DIVE4Agriculture</a:t>
            </a:r>
            <a:endParaRPr sz="1400" b="0" i="0" u="none" strike="noStrike" cap="none">
              <a:solidFill>
                <a:srgbClr val="000000"/>
              </a:solidFill>
              <a:latin typeface="Arial"/>
              <a:ea typeface="Arial"/>
              <a:cs typeface="Arial"/>
              <a:sym typeface="Arial"/>
            </a:endParaRPr>
          </a:p>
        </p:txBody>
      </p:sp>
      <p:pic>
        <p:nvPicPr>
          <p:cNvPr id="200" name="Google Shape;200;p17"/>
          <p:cNvPicPr preferRelativeResize="0"/>
          <p:nvPr/>
        </p:nvPicPr>
        <p:blipFill rotWithShape="1">
          <a:blip r:embed="rId5">
            <a:alphaModFix/>
          </a:blip>
          <a:srcRect/>
          <a:stretch/>
        </p:blipFill>
        <p:spPr>
          <a:xfrm>
            <a:off x="552450" y="171450"/>
            <a:ext cx="2886075" cy="2125070"/>
          </a:xfrm>
          <a:prstGeom prst="rect">
            <a:avLst/>
          </a:prstGeom>
          <a:noFill/>
          <a:ln>
            <a:noFill/>
          </a:ln>
        </p:spPr>
      </p:pic>
      <p:sp>
        <p:nvSpPr>
          <p:cNvPr id="201" name="Google Shape;201;p17"/>
          <p:cNvSpPr/>
          <p:nvPr/>
        </p:nvSpPr>
        <p:spPr>
          <a:xfrm>
            <a:off x="4686300" y="990600"/>
            <a:ext cx="7648575" cy="4095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700"/>
              <a:buFont typeface="Arial"/>
              <a:buNone/>
            </a:pPr>
            <a:r>
              <a:rPr lang="en-US" sz="2700" b="0" i="0" u="none" strike="noStrike" cap="none">
                <a:solidFill>
                  <a:srgbClr val="D73F09"/>
                </a:solidFill>
                <a:latin typeface="Lato"/>
                <a:ea typeface="Lato"/>
                <a:cs typeface="Lato"/>
                <a:sym typeface="Lato"/>
              </a:rPr>
              <a:t> Distance, Immersive,Virtual Education</a:t>
            </a:r>
            <a:endParaRPr sz="1400" b="0" i="0" u="none" strike="noStrike" cap="none">
              <a:solidFill>
                <a:srgbClr val="000000"/>
              </a:solidFill>
              <a:latin typeface="Arial"/>
              <a:ea typeface="Arial"/>
              <a:cs typeface="Arial"/>
              <a:sym typeface="Arial"/>
            </a:endParaRPr>
          </a:p>
        </p:txBody>
      </p:sp>
      <p:sp>
        <p:nvSpPr>
          <p:cNvPr id="202" name="Google Shape;202;p17"/>
          <p:cNvSpPr/>
          <p:nvPr/>
        </p:nvSpPr>
        <p:spPr>
          <a:xfrm>
            <a:off x="177712" y="6822281"/>
            <a:ext cx="4705350" cy="64293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2100"/>
              <a:buFont typeface="Arial"/>
              <a:buNone/>
            </a:pPr>
            <a:r>
              <a:rPr lang="en-US" sz="2100" b="0" i="0" u="sng" strike="noStrike" cap="none">
                <a:solidFill>
                  <a:srgbClr val="0097A7"/>
                </a:solidFill>
                <a:latin typeface="Lato"/>
                <a:ea typeface="Lato"/>
                <a:cs typeface="Lato"/>
                <a:sym typeface="Lato"/>
                <a:hlinkClick r:id="rId6">
                  <a:extLst>
                    <a:ext uri="{A12FA001-AC4F-418D-AE19-62706E023703}">
                      <ahyp:hlinkClr xmlns:ahyp="http://schemas.microsoft.com/office/drawing/2018/hyperlinkcolor" val="tx"/>
                    </a:ext>
                  </a:extLst>
                </a:hlinkClick>
              </a:rPr>
              <a:t>renee.oneill@</a:t>
            </a:r>
            <a:r>
              <a:rPr lang="en-US" sz="2100" b="0" i="0" u="sng" strike="noStrike" cap="none">
                <a:solidFill>
                  <a:srgbClr val="0097A7"/>
                </a:solidFill>
                <a:latin typeface="Lato"/>
                <a:ea typeface="Lato"/>
                <a:cs typeface="Lato"/>
                <a:sym typeface="Lato"/>
                <a:hlinkClick r:id="rId7">
                  <a:extLst>
                    <a:ext uri="{A12FA001-AC4F-418D-AE19-62706E023703}">
                      <ahyp:hlinkClr xmlns:ahyp="http://schemas.microsoft.com/office/drawing/2018/hyperlinkcolor" val="tx"/>
                    </a:ext>
                  </a:extLst>
                </a:hlinkClick>
              </a:rPr>
              <a:t>oregonstate.edu</a:t>
            </a:r>
            <a:endParaRPr sz="1400" b="0" i="0" u="none" strike="noStrike" cap="none">
              <a:solidFill>
                <a:srgbClr val="000000"/>
              </a:solidFill>
              <a:latin typeface="Arial"/>
              <a:ea typeface="Arial"/>
              <a:cs typeface="Arial"/>
              <a:sym typeface="Arial"/>
            </a:endParaRPr>
          </a:p>
        </p:txBody>
      </p:sp>
      <p:sp>
        <p:nvSpPr>
          <p:cNvPr id="203" name="Google Shape;203;p17"/>
          <p:cNvSpPr/>
          <p:nvPr/>
        </p:nvSpPr>
        <p:spPr>
          <a:xfrm>
            <a:off x="3695700" y="2570205"/>
            <a:ext cx="5619750" cy="1797252"/>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1" i="0" u="none" strike="noStrike" cap="none">
                <a:solidFill>
                  <a:srgbClr val="0F243E"/>
                </a:solidFill>
                <a:latin typeface="Gill Sans"/>
                <a:ea typeface="Gill Sans"/>
                <a:cs typeface="Gill Sans"/>
                <a:sym typeface="Gill Sans"/>
              </a:rPr>
              <a:t>QUESTIONS?</a:t>
            </a:r>
            <a:endParaRPr sz="6000" b="0" i="0" u="none" strike="noStrike" cap="none">
              <a:solidFill>
                <a:srgbClr val="0F243E"/>
              </a:solidFill>
              <a:latin typeface="Gill Sans"/>
              <a:ea typeface="Gill Sans"/>
              <a:cs typeface="Gill Sans"/>
              <a:sym typeface="Gill Sans"/>
            </a:endParaRPr>
          </a:p>
        </p:txBody>
      </p:sp>
      <p:pic>
        <p:nvPicPr>
          <p:cNvPr id="204" name="Google Shape;204;p17"/>
          <p:cNvPicPr preferRelativeResize="0"/>
          <p:nvPr/>
        </p:nvPicPr>
        <p:blipFill rotWithShape="1">
          <a:blip r:embed="rId8">
            <a:alphaModFix/>
          </a:blip>
          <a:srcRect t="7679" b="23749"/>
          <a:stretch/>
        </p:blipFill>
        <p:spPr>
          <a:xfrm>
            <a:off x="5015218" y="3657600"/>
            <a:ext cx="2706394" cy="262438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9"/>
        <p:cNvGrpSpPr/>
        <p:nvPr/>
      </p:nvGrpSpPr>
      <p:grpSpPr>
        <a:xfrm>
          <a:off x="0" y="0"/>
          <a:ext cx="0" cy="0"/>
          <a:chOff x="0" y="0"/>
          <a:chExt cx="0" cy="0"/>
        </a:xfrm>
      </p:grpSpPr>
      <p:sp>
        <p:nvSpPr>
          <p:cNvPr id="110" name="Google Shape;110;p3"/>
          <p:cNvSpPr/>
          <p:nvPr/>
        </p:nvSpPr>
        <p:spPr>
          <a:xfrm>
            <a:off x="8001000" y="2219325"/>
            <a:ext cx="4493164" cy="3200748"/>
          </a:xfrm>
          <a:prstGeom prst="rect">
            <a:avLst/>
          </a:prstGeom>
          <a:noFill/>
          <a:ln>
            <a:noFill/>
          </a:ln>
        </p:spPr>
        <p:txBody>
          <a:bodyPr spcFirstLastPara="1" wrap="square" lIns="100950" tIns="100950" rIns="100950" bIns="0" anchor="t" anchorCtr="0">
            <a:noAutofit/>
          </a:bodyPr>
          <a:lstStyle/>
          <a:p>
            <a:pPr marL="0" marR="0" lvl="0" indent="0" algn="l" rtl="0">
              <a:lnSpc>
                <a:spcPct val="116667"/>
              </a:lnSpc>
              <a:spcBef>
                <a:spcPts val="0"/>
              </a:spcBef>
              <a:spcAft>
                <a:spcPts val="0"/>
              </a:spcAft>
              <a:buClr>
                <a:srgbClr val="000000"/>
              </a:buClr>
              <a:buSzPts val="1908"/>
              <a:buFont typeface="Arial"/>
              <a:buNone/>
            </a:pPr>
            <a:r>
              <a:rPr lang="en-US" sz="1908" b="0" i="0" u="none" strike="noStrike" cap="none">
                <a:solidFill>
                  <a:srgbClr val="D73F09"/>
                </a:solidFill>
                <a:latin typeface="Lato Light"/>
                <a:ea typeface="Lato Light"/>
                <a:cs typeface="Lato Light"/>
                <a:sym typeface="Lato Light"/>
              </a:rPr>
              <a:t>Distance, Immersive, Virtual Education for Agriculture  provides innovative agriculture education to middle and high school learners, educators, and trained volunteers in Oregon and Washington. To this aim, the six domains of activities provides different learning experiences and multiple access points to create meaningful learning opportunities and impactful connections for our communities.</a:t>
            </a:r>
            <a:r>
              <a:rPr lang="en-US" sz="1908" b="1" i="0" u="none" strike="noStrike" cap="none">
                <a:solidFill>
                  <a:srgbClr val="F76C5B"/>
                </a:solidFill>
                <a:latin typeface="Lato Light"/>
                <a:ea typeface="Lato Light"/>
                <a:cs typeface="Lato Light"/>
                <a:sym typeface="Lato Light"/>
              </a:rPr>
              <a:t> </a:t>
            </a:r>
            <a:endParaRPr sz="1400" b="0" i="0" u="none" strike="noStrike" cap="none">
              <a:solidFill>
                <a:srgbClr val="000000"/>
              </a:solidFill>
              <a:latin typeface="Arial"/>
              <a:ea typeface="Arial"/>
              <a:cs typeface="Arial"/>
              <a:sym typeface="Arial"/>
            </a:endParaRPr>
          </a:p>
        </p:txBody>
      </p:sp>
      <p:pic>
        <p:nvPicPr>
          <p:cNvPr id="111" name="Google Shape;111;p3"/>
          <p:cNvPicPr preferRelativeResize="0"/>
          <p:nvPr/>
        </p:nvPicPr>
        <p:blipFill rotWithShape="1">
          <a:blip r:embed="rId3">
            <a:alphaModFix/>
          </a:blip>
          <a:srcRect/>
          <a:stretch/>
        </p:blipFill>
        <p:spPr>
          <a:xfrm>
            <a:off x="-9746" y="-28575"/>
            <a:ext cx="7629366" cy="7343775"/>
          </a:xfrm>
          <a:prstGeom prst="rect">
            <a:avLst/>
          </a:prstGeom>
          <a:noFill/>
          <a:ln>
            <a:noFill/>
          </a:ln>
        </p:spPr>
      </p:pic>
      <p:sp>
        <p:nvSpPr>
          <p:cNvPr id="112" name="Google Shape;112;p3"/>
          <p:cNvSpPr/>
          <p:nvPr/>
        </p:nvSpPr>
        <p:spPr>
          <a:xfrm>
            <a:off x="8001000" y="1247775"/>
            <a:ext cx="4491038" cy="723900"/>
          </a:xfrm>
          <a:prstGeom prst="rect">
            <a:avLst/>
          </a:prstGeom>
          <a:solidFill>
            <a:srgbClr val="D73F09"/>
          </a:solidFill>
          <a:ln>
            <a:noFill/>
          </a:ln>
        </p:spPr>
        <p:txBody>
          <a:bodyPr spcFirstLastPara="1" wrap="square" lIns="95250" tIns="95250" rIns="95250" bIns="0" anchor="t" anchorCtr="0">
            <a:noAutofit/>
          </a:bodyPr>
          <a:lstStyle/>
          <a:p>
            <a:pPr marL="0" marR="0" lvl="0" indent="0" algn="ctr" rtl="0">
              <a:lnSpc>
                <a:spcPct val="116667"/>
              </a:lnSpc>
              <a:spcBef>
                <a:spcPts val="0"/>
              </a:spcBef>
              <a:spcAft>
                <a:spcPts val="0"/>
              </a:spcAft>
              <a:buClr>
                <a:srgbClr val="000000"/>
              </a:buClr>
              <a:buSzPts val="3000"/>
              <a:buFont typeface="Arial"/>
              <a:buNone/>
            </a:pPr>
            <a:r>
              <a:rPr lang="en-US" sz="3000" b="0" i="0" u="none" strike="noStrike" cap="none">
                <a:solidFill>
                  <a:srgbClr val="FFFFFB"/>
                </a:solidFill>
                <a:latin typeface="Lato"/>
                <a:ea typeface="Lato"/>
                <a:cs typeface="Lato"/>
                <a:sym typeface="Lato"/>
              </a:rPr>
              <a:t>DIVE4Ag  Summary</a:t>
            </a:r>
            <a:endParaRPr sz="1400" b="0" i="0" u="none" strike="noStrike" cap="none">
              <a:solidFill>
                <a:srgbClr val="000000"/>
              </a:solidFill>
              <a:latin typeface="Arial"/>
              <a:ea typeface="Arial"/>
              <a:cs typeface="Arial"/>
              <a:sym typeface="Arial"/>
            </a:endParaRPr>
          </a:p>
        </p:txBody>
      </p:sp>
      <p:sp>
        <p:nvSpPr>
          <p:cNvPr id="113" name="Google Shape;113;p3"/>
          <p:cNvSpPr/>
          <p:nvPr/>
        </p:nvSpPr>
        <p:spPr>
          <a:xfrm>
            <a:off x="516986" y="2219325"/>
            <a:ext cx="2054268" cy="2025566"/>
          </a:xfrm>
          <a:prstGeom prst="donut">
            <a:avLst>
              <a:gd name="adj" fmla="val 3062"/>
            </a:avLst>
          </a:prstGeom>
          <a:solidFill>
            <a:schemeClr val="accent1"/>
          </a:solidFill>
          <a:ln w="25400" cap="flat" cmpd="sng">
            <a:solidFill>
              <a:srgbClr val="7030A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14" name="Google Shape;114;p3"/>
          <p:cNvSpPr/>
          <p:nvPr/>
        </p:nvSpPr>
        <p:spPr>
          <a:xfrm>
            <a:off x="556848" y="3556652"/>
            <a:ext cx="510148" cy="526093"/>
          </a:xfrm>
          <a:prstGeom prst="star6">
            <a:avLst>
              <a:gd name="adj" fmla="val 28868"/>
              <a:gd name="hf" fmla="val 115470"/>
            </a:avLst>
          </a:prstGeom>
          <a:solidFill>
            <a:srgbClr val="FFFF00"/>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9"/>
        <p:cNvGrpSpPr/>
        <p:nvPr/>
      </p:nvGrpSpPr>
      <p:grpSpPr>
        <a:xfrm>
          <a:off x="0" y="0"/>
          <a:ext cx="0" cy="0"/>
          <a:chOff x="0" y="0"/>
          <a:chExt cx="0" cy="0"/>
        </a:xfrm>
      </p:grpSpPr>
      <p:pic>
        <p:nvPicPr>
          <p:cNvPr id="120" name="Google Shape;120;p4"/>
          <p:cNvPicPr preferRelativeResize="0"/>
          <p:nvPr/>
        </p:nvPicPr>
        <p:blipFill rotWithShape="1">
          <a:blip r:embed="rId3">
            <a:alphaModFix/>
          </a:blip>
          <a:srcRect/>
          <a:stretch/>
        </p:blipFill>
        <p:spPr>
          <a:xfrm>
            <a:off x="0" y="-1"/>
            <a:ext cx="13234086" cy="5041557"/>
          </a:xfrm>
          <a:prstGeom prst="rect">
            <a:avLst/>
          </a:prstGeom>
          <a:noFill/>
          <a:ln>
            <a:noFill/>
          </a:ln>
        </p:spPr>
      </p:pic>
      <p:pic>
        <p:nvPicPr>
          <p:cNvPr id="121" name="Google Shape;121;p4"/>
          <p:cNvPicPr preferRelativeResize="0"/>
          <p:nvPr/>
        </p:nvPicPr>
        <p:blipFill rotWithShape="1">
          <a:blip r:embed="rId4">
            <a:alphaModFix/>
          </a:blip>
          <a:srcRect/>
          <a:stretch/>
        </p:blipFill>
        <p:spPr>
          <a:xfrm flipH="1">
            <a:off x="7077075" y="2762250"/>
            <a:ext cx="7523781" cy="4648200"/>
          </a:xfrm>
          <a:prstGeom prst="rect">
            <a:avLst/>
          </a:prstGeom>
          <a:noFill/>
          <a:ln>
            <a:noFill/>
          </a:ln>
        </p:spPr>
      </p:pic>
      <p:sp>
        <p:nvSpPr>
          <p:cNvPr id="122" name="Google Shape;122;p4"/>
          <p:cNvSpPr/>
          <p:nvPr/>
        </p:nvSpPr>
        <p:spPr>
          <a:xfrm>
            <a:off x="2358376" y="3916010"/>
            <a:ext cx="2310895" cy="1371601"/>
          </a:xfrm>
          <a:prstGeom prst="donut">
            <a:avLst>
              <a:gd name="adj" fmla="val 3062"/>
            </a:avLst>
          </a:prstGeom>
          <a:solidFill>
            <a:schemeClr val="accent1"/>
          </a:solidFill>
          <a:ln w="25400" cap="flat" cmpd="sng">
            <a:solidFill>
              <a:srgbClr val="7030A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23" name="Google Shape;123;p4"/>
          <p:cNvSpPr/>
          <p:nvPr/>
        </p:nvSpPr>
        <p:spPr>
          <a:xfrm>
            <a:off x="2916989" y="5012208"/>
            <a:ext cx="510148" cy="526093"/>
          </a:xfrm>
          <a:prstGeom prst="star6">
            <a:avLst>
              <a:gd name="adj" fmla="val 28868"/>
              <a:gd name="hf" fmla="val 115470"/>
            </a:avLst>
          </a:prstGeom>
          <a:solidFill>
            <a:srgbClr val="FFFF00"/>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30"/>
          <p:cNvSpPr txBox="1">
            <a:spLocks noGrp="1"/>
          </p:cNvSpPr>
          <p:nvPr>
            <p:ph type="title"/>
          </p:nvPr>
        </p:nvSpPr>
        <p:spPr>
          <a:xfrm>
            <a:off x="306380" y="136845"/>
            <a:ext cx="8229600" cy="11430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b="1">
                <a:latin typeface="Gill Sans"/>
                <a:ea typeface="Gill Sans"/>
                <a:cs typeface="Gill Sans"/>
                <a:sym typeface="Gill Sans"/>
              </a:rPr>
              <a:t>Dairy Design Challenge </a:t>
            </a:r>
            <a:endParaRPr/>
          </a:p>
        </p:txBody>
      </p:sp>
      <p:sp>
        <p:nvSpPr>
          <p:cNvPr id="130" name="Google Shape;130;p30"/>
          <p:cNvSpPr txBox="1">
            <a:spLocks noGrp="1"/>
          </p:cNvSpPr>
          <p:nvPr>
            <p:ph type="body" idx="1"/>
          </p:nvPr>
        </p:nvSpPr>
        <p:spPr>
          <a:xfrm>
            <a:off x="306380" y="1145790"/>
            <a:ext cx="12398390" cy="1647507"/>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00000"/>
              </a:lnSpc>
              <a:spcBef>
                <a:spcPts val="0"/>
              </a:spcBef>
              <a:spcAft>
                <a:spcPts val="0"/>
              </a:spcAft>
              <a:buSzPct val="108108"/>
              <a:buNone/>
            </a:pPr>
            <a:r>
              <a:rPr lang="en-US" sz="1800" b="1" i="0" u="none" strike="noStrike">
                <a:solidFill>
                  <a:srgbClr val="000000"/>
                </a:solidFill>
                <a:latin typeface="Gill Sans"/>
                <a:ea typeface="Gill Sans"/>
                <a:cs typeface="Gill Sans"/>
                <a:sym typeface="Gill Sans"/>
              </a:rPr>
              <a:t>Your team has been hired by a dairy farm that </a:t>
            </a:r>
            <a:r>
              <a:rPr lang="en-US" sz="1800" b="1">
                <a:solidFill>
                  <a:srgbClr val="000000"/>
                </a:solidFill>
                <a:latin typeface="Gill Sans"/>
                <a:ea typeface="Gill Sans"/>
                <a:cs typeface="Gill Sans"/>
                <a:sym typeface="Gill Sans"/>
              </a:rPr>
              <a:t>is interested in </a:t>
            </a:r>
            <a:r>
              <a:rPr lang="en-US" sz="1800" b="1" i="0" u="none" strike="noStrike">
                <a:solidFill>
                  <a:srgbClr val="000000"/>
                </a:solidFill>
                <a:latin typeface="Gill Sans"/>
                <a:ea typeface="Gill Sans"/>
                <a:cs typeface="Gill Sans"/>
                <a:sym typeface="Gill Sans"/>
              </a:rPr>
              <a:t>producing new products. </a:t>
            </a:r>
            <a:r>
              <a:rPr lang="en-US" sz="1800" b="0" i="0" u="none" strike="noStrike">
                <a:solidFill>
                  <a:srgbClr val="000000"/>
                </a:solidFill>
                <a:latin typeface="Gill Sans"/>
                <a:ea typeface="Gill Sans"/>
                <a:cs typeface="Gill Sans"/>
                <a:sym typeface="Gill Sans"/>
              </a:rPr>
              <a:t>Until now, this farm has primarily been focused on producing milk and cream. They are interested in adding ice cream and butter to their products. </a:t>
            </a:r>
            <a:endParaRPr/>
          </a:p>
          <a:p>
            <a:pPr marL="0" marR="0" lvl="0" indent="0" algn="l" rtl="0">
              <a:lnSpc>
                <a:spcPct val="100000"/>
              </a:lnSpc>
              <a:spcBef>
                <a:spcPts val="0"/>
              </a:spcBef>
              <a:spcAft>
                <a:spcPts val="0"/>
              </a:spcAft>
              <a:buSzPct val="108108"/>
              <a:buNone/>
            </a:pPr>
            <a:endParaRPr sz="1800" b="0" i="0" u="none" strike="noStrike">
              <a:solidFill>
                <a:srgbClr val="000000"/>
              </a:solidFill>
              <a:latin typeface="Gill Sans"/>
              <a:ea typeface="Gill Sans"/>
              <a:cs typeface="Gill Sans"/>
              <a:sym typeface="Gill Sans"/>
            </a:endParaRPr>
          </a:p>
          <a:p>
            <a:pPr marL="0" marR="0" lvl="0" indent="0" algn="l" rtl="0">
              <a:lnSpc>
                <a:spcPct val="100000"/>
              </a:lnSpc>
              <a:spcBef>
                <a:spcPts val="0"/>
              </a:spcBef>
              <a:spcAft>
                <a:spcPts val="0"/>
              </a:spcAft>
              <a:buSzPct val="97297"/>
              <a:buNone/>
            </a:pPr>
            <a:r>
              <a:rPr lang="en-US" sz="2000" b="1" i="0" u="none" strike="noStrike">
                <a:solidFill>
                  <a:srgbClr val="000000"/>
                </a:solidFill>
                <a:latin typeface="Gill Sans"/>
                <a:ea typeface="Gill Sans"/>
                <a:cs typeface="Gill Sans"/>
                <a:sym typeface="Gill Sans"/>
              </a:rPr>
              <a:t>TASK: </a:t>
            </a:r>
            <a:r>
              <a:rPr lang="en-US" sz="1800" b="0" i="0" u="none" strike="noStrike">
                <a:solidFill>
                  <a:srgbClr val="000000"/>
                </a:solidFill>
                <a:latin typeface="Gill Sans"/>
                <a:ea typeface="Gill Sans"/>
                <a:cs typeface="Gill Sans"/>
                <a:sym typeface="Gill Sans"/>
              </a:rPr>
              <a:t>Make ice cream OR butter, design the packaging and create a catchy slogan.</a:t>
            </a:r>
            <a:endParaRPr/>
          </a:p>
          <a:p>
            <a:pPr marL="0" marR="0" lvl="0" indent="0" algn="l" rtl="0">
              <a:lnSpc>
                <a:spcPct val="100000"/>
              </a:lnSpc>
              <a:spcBef>
                <a:spcPts val="0"/>
              </a:spcBef>
              <a:spcAft>
                <a:spcPts val="0"/>
              </a:spcAft>
              <a:buSzPct val="108108"/>
              <a:buNone/>
            </a:pPr>
            <a:endParaRPr sz="1800">
              <a:solidFill>
                <a:srgbClr val="000000"/>
              </a:solidFill>
              <a:latin typeface="Gill Sans"/>
              <a:ea typeface="Gill Sans"/>
              <a:cs typeface="Gill Sans"/>
              <a:sym typeface="Gill Sans"/>
            </a:endParaRPr>
          </a:p>
          <a:p>
            <a:pPr marL="0" marR="0" lvl="0" indent="0" algn="l" rtl="0">
              <a:lnSpc>
                <a:spcPct val="100000"/>
              </a:lnSpc>
              <a:spcBef>
                <a:spcPts val="0"/>
              </a:spcBef>
              <a:spcAft>
                <a:spcPts val="0"/>
              </a:spcAft>
              <a:buSzPct val="108108"/>
              <a:buNone/>
            </a:pPr>
            <a:r>
              <a:rPr lang="en-US" sz="1800">
                <a:solidFill>
                  <a:srgbClr val="000000"/>
                </a:solidFill>
                <a:latin typeface="Gill Sans"/>
                <a:ea typeface="Gill Sans"/>
                <a:cs typeface="Gill Sans"/>
                <a:sym typeface="Gill Sans"/>
              </a:rPr>
              <a:t>The </a:t>
            </a:r>
            <a:r>
              <a:rPr lang="en-US" sz="1800" b="0" i="0" u="none" strike="noStrike">
                <a:solidFill>
                  <a:srgbClr val="000000"/>
                </a:solidFill>
                <a:latin typeface="Gill Sans"/>
                <a:ea typeface="Gill Sans"/>
                <a:cs typeface="Gill Sans"/>
                <a:sym typeface="Gill Sans"/>
              </a:rPr>
              <a:t>farm staff will bring together all of the products to take part in an EXTREME dairy championship</a:t>
            </a:r>
            <a:r>
              <a:rPr lang="en-US" sz="1800">
                <a:solidFill>
                  <a:srgbClr val="000000"/>
                </a:solidFill>
                <a:latin typeface="Gill Sans"/>
                <a:ea typeface="Gill Sans"/>
                <a:cs typeface="Gill Sans"/>
                <a:sym typeface="Gill Sans"/>
              </a:rPr>
              <a:t>. </a:t>
            </a:r>
            <a:endParaRPr/>
          </a:p>
          <a:p>
            <a:pPr marL="0" marR="0" lvl="0" indent="0" algn="l" rtl="0">
              <a:lnSpc>
                <a:spcPct val="100000"/>
              </a:lnSpc>
              <a:spcBef>
                <a:spcPts val="0"/>
              </a:spcBef>
              <a:spcAft>
                <a:spcPts val="0"/>
              </a:spcAft>
              <a:buSzPct val="108108"/>
              <a:buNone/>
            </a:pPr>
            <a:r>
              <a:rPr lang="en-US" sz="1800">
                <a:solidFill>
                  <a:srgbClr val="000000"/>
                </a:solidFill>
                <a:latin typeface="Gill Sans"/>
                <a:ea typeface="Gill Sans"/>
                <a:cs typeface="Gill Sans"/>
                <a:sym typeface="Gill Sans"/>
              </a:rPr>
              <a:t>Judges will </a:t>
            </a:r>
            <a:r>
              <a:rPr lang="en-US" sz="1800" b="0" i="0" u="none" strike="noStrike">
                <a:solidFill>
                  <a:srgbClr val="000000"/>
                </a:solidFill>
                <a:latin typeface="Gill Sans"/>
                <a:ea typeface="Gill Sans"/>
                <a:cs typeface="Gill Sans"/>
                <a:sym typeface="Gill Sans"/>
              </a:rPr>
              <a:t>pick their favorite product based on taste and visual appeal.</a:t>
            </a:r>
            <a:endParaRPr>
              <a:latin typeface="Gill Sans"/>
              <a:ea typeface="Gill Sans"/>
              <a:cs typeface="Gill Sans"/>
              <a:sym typeface="Gill Sans"/>
            </a:endParaRPr>
          </a:p>
        </p:txBody>
      </p:sp>
      <p:pic>
        <p:nvPicPr>
          <p:cNvPr id="131" name="Google Shape;131;p30"/>
          <p:cNvPicPr preferRelativeResize="0"/>
          <p:nvPr/>
        </p:nvPicPr>
        <p:blipFill rotWithShape="1">
          <a:blip r:embed="rId3">
            <a:alphaModFix/>
          </a:blip>
          <a:srcRect/>
          <a:stretch/>
        </p:blipFill>
        <p:spPr>
          <a:xfrm>
            <a:off x="0" y="2931090"/>
            <a:ext cx="13011150" cy="438817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1"/>
          <p:cNvSpPr txBox="1">
            <a:spLocks noGrp="1"/>
          </p:cNvSpPr>
          <p:nvPr>
            <p:ph type="title"/>
          </p:nvPr>
        </p:nvSpPr>
        <p:spPr>
          <a:xfrm>
            <a:off x="306380" y="136845"/>
            <a:ext cx="8229600" cy="11430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SzPts val="1800"/>
              <a:buNone/>
            </a:pPr>
            <a:r>
              <a:rPr lang="en-US" sz="4800" b="1">
                <a:latin typeface="Gill Sans"/>
                <a:ea typeface="Gill Sans"/>
                <a:cs typeface="Gill Sans"/>
                <a:sym typeface="Gill Sans"/>
              </a:rPr>
              <a:t>Turn and Talk </a:t>
            </a:r>
            <a:endParaRPr/>
          </a:p>
        </p:txBody>
      </p:sp>
      <p:sp>
        <p:nvSpPr>
          <p:cNvPr id="138" name="Google Shape;138;p31"/>
          <p:cNvSpPr txBox="1">
            <a:spLocks noGrp="1"/>
          </p:cNvSpPr>
          <p:nvPr>
            <p:ph type="body" idx="1"/>
          </p:nvPr>
        </p:nvSpPr>
        <p:spPr>
          <a:xfrm>
            <a:off x="306380" y="1371598"/>
            <a:ext cx="11308971" cy="1310486"/>
          </a:xfrm>
          <a:prstGeom prst="rect">
            <a:avLst/>
          </a:prstGeom>
          <a:noFill/>
          <a:ln>
            <a:noFill/>
          </a:ln>
        </p:spPr>
        <p:txBody>
          <a:bodyPr spcFirstLastPara="1" wrap="square" lIns="91425" tIns="45700" rIns="91425" bIns="45700" anchor="t" anchorCtr="0">
            <a:normAutofit/>
          </a:bodyPr>
          <a:lstStyle/>
          <a:p>
            <a:pPr marL="457200" lvl="0" indent="-342900" algn="l" rtl="0">
              <a:lnSpc>
                <a:spcPct val="100000"/>
              </a:lnSpc>
              <a:spcBef>
                <a:spcPts val="0"/>
              </a:spcBef>
              <a:spcAft>
                <a:spcPts val="0"/>
              </a:spcAft>
              <a:buSzPts val="1800"/>
              <a:buFont typeface="Arial"/>
              <a:buChar char="•"/>
            </a:pPr>
            <a:r>
              <a:rPr lang="en-US" sz="2400" b="0" i="0" u="none" strike="noStrike">
                <a:solidFill>
                  <a:srgbClr val="000000"/>
                </a:solidFill>
                <a:latin typeface="Gill Sans"/>
                <a:ea typeface="Gill Sans"/>
                <a:cs typeface="Gill Sans"/>
                <a:sym typeface="Gill Sans"/>
              </a:rPr>
              <a:t>Do you have a favorite ice cream flavor or type of  butter you like more than others?</a:t>
            </a:r>
            <a:endParaRPr/>
          </a:p>
          <a:p>
            <a:pPr marL="457200" lvl="0" indent="-342900" algn="l" rtl="0">
              <a:lnSpc>
                <a:spcPct val="100000"/>
              </a:lnSpc>
              <a:spcBef>
                <a:spcPts val="0"/>
              </a:spcBef>
              <a:spcAft>
                <a:spcPts val="0"/>
              </a:spcAft>
              <a:buSzPts val="1800"/>
              <a:buFont typeface="Arial"/>
              <a:buChar char="•"/>
            </a:pPr>
            <a:r>
              <a:rPr lang="en-US" sz="2400" b="0" i="0" u="none" strike="noStrike">
                <a:solidFill>
                  <a:srgbClr val="000000"/>
                </a:solidFill>
                <a:latin typeface="Gill Sans"/>
                <a:ea typeface="Gill Sans"/>
                <a:cs typeface="Gill Sans"/>
                <a:sym typeface="Gill Sans"/>
              </a:rPr>
              <a:t>What about a favorite brand? What do you like about it?</a:t>
            </a:r>
            <a:endParaRPr/>
          </a:p>
        </p:txBody>
      </p:sp>
      <p:pic>
        <p:nvPicPr>
          <p:cNvPr id="139" name="Google Shape;139;p31"/>
          <p:cNvPicPr preferRelativeResize="0"/>
          <p:nvPr/>
        </p:nvPicPr>
        <p:blipFill rotWithShape="1">
          <a:blip r:embed="rId3">
            <a:alphaModFix/>
          </a:blip>
          <a:srcRect/>
          <a:stretch/>
        </p:blipFill>
        <p:spPr>
          <a:xfrm>
            <a:off x="0" y="2931090"/>
            <a:ext cx="13011150" cy="4388170"/>
          </a:xfrm>
          <a:prstGeom prst="rect">
            <a:avLst/>
          </a:prstGeom>
          <a:noFill/>
          <a:ln>
            <a:noFill/>
          </a:ln>
        </p:spPr>
      </p:pic>
      <p:pic>
        <p:nvPicPr>
          <p:cNvPr id="140" name="Google Shape;140;p31"/>
          <p:cNvPicPr preferRelativeResize="0"/>
          <p:nvPr/>
        </p:nvPicPr>
        <p:blipFill rotWithShape="1">
          <a:blip r:embed="rId4">
            <a:alphaModFix/>
          </a:blip>
          <a:srcRect/>
          <a:stretch/>
        </p:blipFill>
        <p:spPr>
          <a:xfrm>
            <a:off x="10125075" y="5331983"/>
            <a:ext cx="2886075" cy="212507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32"/>
          <p:cNvSpPr txBox="1">
            <a:spLocks noGrp="1"/>
          </p:cNvSpPr>
          <p:nvPr>
            <p:ph type="title"/>
          </p:nvPr>
        </p:nvSpPr>
        <p:spPr>
          <a:xfrm>
            <a:off x="881981" y="2312989"/>
            <a:ext cx="11870191" cy="4631508"/>
          </a:xfrm>
          <a:prstGeom prst="rect">
            <a:avLst/>
          </a:prstGeom>
          <a:noFill/>
          <a:ln>
            <a:noFill/>
          </a:ln>
        </p:spPr>
        <p:txBody>
          <a:bodyPr spcFirstLastPara="1" wrap="square" lIns="130025" tIns="130025" rIns="130025" bIns="130025" anchor="t" anchorCtr="0">
            <a:noAutofit/>
          </a:bodyPr>
          <a:lstStyle/>
          <a:p>
            <a:pPr marL="0" lvl="0" indent="-177800" algn="l" rtl="0">
              <a:lnSpc>
                <a:spcPct val="100000"/>
              </a:lnSpc>
              <a:spcBef>
                <a:spcPts val="0"/>
              </a:spcBef>
              <a:spcAft>
                <a:spcPts val="0"/>
              </a:spcAft>
              <a:buSzPts val="2800"/>
              <a:buFont typeface="Arial"/>
              <a:buAutoNum type="arabicPeriod"/>
            </a:pPr>
            <a:r>
              <a:rPr lang="en-US" sz="4000" b="1">
                <a:solidFill>
                  <a:schemeClr val="dk1"/>
                </a:solidFill>
                <a:latin typeface="Gill Sans"/>
                <a:ea typeface="Gill Sans"/>
                <a:cs typeface="Gill Sans"/>
                <a:sym typeface="Gill Sans"/>
              </a:rPr>
              <a:t>Which will you make, Butter or Ice Cream?</a:t>
            </a:r>
            <a:br>
              <a:rPr lang="en-US" sz="4000" b="1">
                <a:solidFill>
                  <a:schemeClr val="dk1"/>
                </a:solidFill>
                <a:latin typeface="Gill Sans"/>
                <a:ea typeface="Gill Sans"/>
                <a:cs typeface="Gill Sans"/>
                <a:sym typeface="Gill Sans"/>
              </a:rPr>
            </a:br>
            <a:br>
              <a:rPr lang="en-US" sz="2844" b="1">
                <a:solidFill>
                  <a:schemeClr val="dk1"/>
                </a:solidFill>
                <a:latin typeface="Gill Sans"/>
                <a:ea typeface="Gill Sans"/>
                <a:cs typeface="Gill Sans"/>
                <a:sym typeface="Gill Sans"/>
              </a:rPr>
            </a:br>
            <a:r>
              <a:rPr lang="en-US" sz="3600" b="1" u="sng">
                <a:solidFill>
                  <a:schemeClr val="dk1"/>
                </a:solidFill>
                <a:latin typeface="Gill Sans"/>
                <a:ea typeface="Gill Sans"/>
                <a:cs typeface="Gill Sans"/>
                <a:sym typeface="Gill Sans"/>
              </a:rPr>
              <a:t>You have 20 minutes to:</a:t>
            </a:r>
            <a:br>
              <a:rPr lang="en-US" sz="2844" b="1">
                <a:solidFill>
                  <a:schemeClr val="dk1"/>
                </a:solidFill>
                <a:latin typeface="Gill Sans"/>
                <a:ea typeface="Gill Sans"/>
                <a:cs typeface="Gill Sans"/>
                <a:sym typeface="Gill Sans"/>
              </a:rPr>
            </a:br>
            <a:r>
              <a:rPr lang="en-US" sz="3200" b="1">
                <a:solidFill>
                  <a:schemeClr val="dk1"/>
                </a:solidFill>
                <a:latin typeface="Gill Sans"/>
                <a:ea typeface="Gill Sans"/>
                <a:cs typeface="Gill Sans"/>
                <a:sym typeface="Gill Sans"/>
              </a:rPr>
              <a:t>		- make your product</a:t>
            </a:r>
            <a:br>
              <a:rPr lang="en-US" sz="3200" b="1">
                <a:solidFill>
                  <a:schemeClr val="dk1"/>
                </a:solidFill>
                <a:latin typeface="Gill Sans"/>
                <a:ea typeface="Gill Sans"/>
                <a:cs typeface="Gill Sans"/>
                <a:sym typeface="Gill Sans"/>
              </a:rPr>
            </a:br>
            <a:r>
              <a:rPr lang="en-US" sz="3200" b="1">
                <a:solidFill>
                  <a:schemeClr val="dk1"/>
                </a:solidFill>
                <a:latin typeface="Gill Sans"/>
                <a:ea typeface="Gill Sans"/>
                <a:cs typeface="Gill Sans"/>
                <a:sym typeface="Gill Sans"/>
              </a:rPr>
              <a:t>		- create an appealing label for the product</a:t>
            </a:r>
            <a:br>
              <a:rPr lang="en-US" sz="3200" b="1">
                <a:solidFill>
                  <a:schemeClr val="dk1"/>
                </a:solidFill>
                <a:latin typeface="Gill Sans"/>
                <a:ea typeface="Gill Sans"/>
                <a:cs typeface="Gill Sans"/>
                <a:sym typeface="Gill Sans"/>
              </a:rPr>
            </a:br>
            <a:r>
              <a:rPr lang="en-US" sz="3200" b="1">
                <a:solidFill>
                  <a:schemeClr val="dk1"/>
                </a:solidFill>
                <a:latin typeface="Gill Sans"/>
                <a:ea typeface="Gill Sans"/>
                <a:cs typeface="Gill Sans"/>
                <a:sym typeface="Gill Sans"/>
              </a:rPr>
              <a:t>		- develop a slogan for the product</a:t>
            </a:r>
            <a:br>
              <a:rPr lang="en-US" sz="3200" b="1">
                <a:solidFill>
                  <a:schemeClr val="accent1"/>
                </a:solidFill>
                <a:latin typeface="Gill Sans"/>
                <a:ea typeface="Gill Sans"/>
                <a:cs typeface="Gill Sans"/>
                <a:sym typeface="Gill Sans"/>
              </a:rPr>
            </a:br>
            <a:br>
              <a:rPr lang="en-US" sz="2844">
                <a:solidFill>
                  <a:schemeClr val="accent1"/>
                </a:solidFill>
              </a:rPr>
            </a:br>
            <a:r>
              <a:rPr lang="en-US" sz="2844" b="1">
                <a:solidFill>
                  <a:schemeClr val="accent1"/>
                </a:solidFill>
                <a:latin typeface="Gill Sans"/>
                <a:ea typeface="Gill Sans"/>
                <a:cs typeface="Gill Sans"/>
                <a:sym typeface="Gill Sans"/>
              </a:rPr>
              <a:t>BEFORE</a:t>
            </a:r>
            <a:r>
              <a:rPr lang="en-US" sz="2844">
                <a:solidFill>
                  <a:schemeClr val="accent1"/>
                </a:solidFill>
                <a:latin typeface="Gill Sans"/>
                <a:ea typeface="Gill Sans"/>
                <a:cs typeface="Gill Sans"/>
                <a:sym typeface="Gill Sans"/>
              </a:rPr>
              <a:t> you start making your product… </a:t>
            </a:r>
            <a:br>
              <a:rPr lang="en-US" sz="2844">
                <a:solidFill>
                  <a:schemeClr val="accent1"/>
                </a:solidFill>
                <a:latin typeface="Gill Sans"/>
                <a:ea typeface="Gill Sans"/>
                <a:cs typeface="Gill Sans"/>
                <a:sym typeface="Gill Sans"/>
              </a:rPr>
            </a:br>
            <a:r>
              <a:rPr lang="en-US" sz="2844">
                <a:solidFill>
                  <a:schemeClr val="accent1"/>
                </a:solidFill>
                <a:latin typeface="Gill Sans"/>
                <a:ea typeface="Gill Sans"/>
                <a:cs typeface="Gill Sans"/>
                <a:sym typeface="Gill Sans"/>
              </a:rPr>
              <a:t>w</a:t>
            </a:r>
            <a:r>
              <a:rPr lang="en-US" sz="2800" b="0" i="0" u="none" strike="noStrike">
                <a:solidFill>
                  <a:schemeClr val="accent1"/>
                </a:solidFill>
                <a:latin typeface="Gill Sans"/>
                <a:ea typeface="Gill Sans"/>
                <a:cs typeface="Gill Sans"/>
                <a:sym typeface="Gill Sans"/>
              </a:rPr>
              <a:t>hat will your specialty recipe include?  </a:t>
            </a:r>
            <a:endParaRPr sz="2800">
              <a:solidFill>
                <a:schemeClr val="accent1"/>
              </a:solidFill>
              <a:latin typeface="Gill Sans"/>
              <a:ea typeface="Gill Sans"/>
              <a:cs typeface="Gill Sans"/>
              <a:sym typeface="Gill Sans"/>
            </a:endParaRPr>
          </a:p>
        </p:txBody>
      </p:sp>
      <p:sp>
        <p:nvSpPr>
          <p:cNvPr id="146" name="Google Shape;146;p32"/>
          <p:cNvSpPr txBox="1"/>
          <p:nvPr/>
        </p:nvSpPr>
        <p:spPr>
          <a:xfrm>
            <a:off x="556861" y="574357"/>
            <a:ext cx="12043733"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5400" b="1" i="0" u="none" strike="noStrike" cap="none">
                <a:solidFill>
                  <a:schemeClr val="lt1"/>
                </a:solidFill>
                <a:latin typeface="Gill Sans"/>
                <a:ea typeface="Gill Sans"/>
                <a:cs typeface="Gill Sans"/>
                <a:sym typeface="Gill Sans"/>
              </a:rPr>
              <a:t>Get in Groups of 3-4</a:t>
            </a:r>
            <a:endParaRPr/>
          </a:p>
        </p:txBody>
      </p:sp>
      <p:pic>
        <p:nvPicPr>
          <p:cNvPr id="147" name="Google Shape;147;p32"/>
          <p:cNvPicPr preferRelativeResize="0"/>
          <p:nvPr/>
        </p:nvPicPr>
        <p:blipFill rotWithShape="1">
          <a:blip r:embed="rId3">
            <a:alphaModFix/>
          </a:blip>
          <a:srcRect t="13199" b="17569"/>
          <a:stretch/>
        </p:blipFill>
        <p:spPr>
          <a:xfrm>
            <a:off x="9328560" y="370703"/>
            <a:ext cx="1651000" cy="1143000"/>
          </a:xfrm>
          <a:prstGeom prst="rect">
            <a:avLst/>
          </a:prstGeom>
          <a:noFill/>
          <a:ln>
            <a:noFill/>
          </a:ln>
        </p:spPr>
      </p:pic>
      <p:pic>
        <p:nvPicPr>
          <p:cNvPr id="148" name="Google Shape;148;p32"/>
          <p:cNvPicPr preferRelativeResize="0"/>
          <p:nvPr/>
        </p:nvPicPr>
        <p:blipFill rotWithShape="1">
          <a:blip r:embed="rId4">
            <a:alphaModFix/>
          </a:blip>
          <a:srcRect l="14484" r="12806"/>
          <a:stretch/>
        </p:blipFill>
        <p:spPr>
          <a:xfrm>
            <a:off x="11223686" y="188158"/>
            <a:ext cx="1458283" cy="1508090"/>
          </a:xfrm>
          <a:prstGeom prst="rect">
            <a:avLst/>
          </a:prstGeom>
          <a:noFill/>
          <a:ln>
            <a:noFill/>
          </a:ln>
        </p:spPr>
      </p:pic>
      <p:pic>
        <p:nvPicPr>
          <p:cNvPr id="149" name="Google Shape;149;p32"/>
          <p:cNvPicPr preferRelativeResize="0"/>
          <p:nvPr/>
        </p:nvPicPr>
        <p:blipFill rotWithShape="1">
          <a:blip r:embed="rId5">
            <a:alphaModFix/>
          </a:blip>
          <a:srcRect t="12656" r="2997"/>
          <a:stretch/>
        </p:blipFill>
        <p:spPr>
          <a:xfrm>
            <a:off x="10613225" y="3305086"/>
            <a:ext cx="1834649" cy="2202576"/>
          </a:xfrm>
          <a:prstGeom prst="rect">
            <a:avLst/>
          </a:prstGeom>
          <a:noFill/>
          <a:ln>
            <a:noFill/>
          </a:ln>
        </p:spPr>
      </p:pic>
      <p:pic>
        <p:nvPicPr>
          <p:cNvPr id="150" name="Google Shape;150;p32"/>
          <p:cNvPicPr preferRelativeResize="0"/>
          <p:nvPr/>
        </p:nvPicPr>
        <p:blipFill rotWithShape="1">
          <a:blip r:embed="rId6">
            <a:alphaModFix/>
          </a:blip>
          <a:srcRect t="65936"/>
          <a:stretch/>
        </p:blipFill>
        <p:spPr>
          <a:xfrm>
            <a:off x="7819575" y="3243450"/>
            <a:ext cx="2238063" cy="1142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p33"/>
          <p:cNvPicPr preferRelativeResize="0"/>
          <p:nvPr/>
        </p:nvPicPr>
        <p:blipFill rotWithShape="1">
          <a:blip r:embed="rId3">
            <a:alphaModFix/>
          </a:blip>
          <a:srcRect/>
          <a:stretch/>
        </p:blipFill>
        <p:spPr>
          <a:xfrm>
            <a:off x="5057911" y="1359634"/>
            <a:ext cx="1749908" cy="1749908"/>
          </a:xfrm>
          <a:prstGeom prst="rect">
            <a:avLst/>
          </a:prstGeom>
          <a:noFill/>
          <a:ln>
            <a:noFill/>
          </a:ln>
        </p:spPr>
      </p:pic>
      <p:pic>
        <p:nvPicPr>
          <p:cNvPr id="156" name="Google Shape;156;p33"/>
          <p:cNvPicPr preferRelativeResize="0"/>
          <p:nvPr/>
        </p:nvPicPr>
        <p:blipFill rotWithShape="1">
          <a:blip r:embed="rId4">
            <a:alphaModFix/>
          </a:blip>
          <a:srcRect l="9476" r="8128"/>
          <a:stretch/>
        </p:blipFill>
        <p:spPr>
          <a:xfrm>
            <a:off x="2520427" y="1533851"/>
            <a:ext cx="2358334" cy="1502652"/>
          </a:xfrm>
          <a:prstGeom prst="rect">
            <a:avLst/>
          </a:prstGeom>
          <a:noFill/>
          <a:ln>
            <a:noFill/>
          </a:ln>
        </p:spPr>
      </p:pic>
      <p:sp>
        <p:nvSpPr>
          <p:cNvPr id="157" name="Google Shape;157;p33"/>
          <p:cNvSpPr txBox="1">
            <a:spLocks noGrp="1"/>
          </p:cNvSpPr>
          <p:nvPr>
            <p:ph type="title"/>
          </p:nvPr>
        </p:nvSpPr>
        <p:spPr>
          <a:xfrm>
            <a:off x="1282700" y="138933"/>
            <a:ext cx="7389341"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1"/>
              </a:buClr>
              <a:buSzPts val="1800"/>
              <a:buNone/>
            </a:pPr>
            <a:r>
              <a:rPr lang="en-US" b="1">
                <a:latin typeface="Gill Sans"/>
                <a:ea typeface="Gill Sans"/>
                <a:cs typeface="Gill Sans"/>
                <a:sym typeface="Gill Sans"/>
              </a:rPr>
              <a:t>What do you like? Dislike? </a:t>
            </a:r>
            <a:endParaRPr/>
          </a:p>
        </p:txBody>
      </p:sp>
      <p:pic>
        <p:nvPicPr>
          <p:cNvPr id="158" name="Google Shape;158;p33"/>
          <p:cNvPicPr preferRelativeResize="0"/>
          <p:nvPr/>
        </p:nvPicPr>
        <p:blipFill rotWithShape="1">
          <a:blip r:embed="rId5">
            <a:alphaModFix/>
          </a:blip>
          <a:srcRect l="14484" r="12806"/>
          <a:stretch/>
        </p:blipFill>
        <p:spPr>
          <a:xfrm>
            <a:off x="8795897" y="97720"/>
            <a:ext cx="1621034" cy="1676400"/>
          </a:xfrm>
          <a:prstGeom prst="rect">
            <a:avLst/>
          </a:prstGeom>
          <a:noFill/>
          <a:ln>
            <a:noFill/>
          </a:ln>
        </p:spPr>
      </p:pic>
      <p:pic>
        <p:nvPicPr>
          <p:cNvPr id="159" name="Google Shape;159;p33"/>
          <p:cNvPicPr preferRelativeResize="0"/>
          <p:nvPr/>
        </p:nvPicPr>
        <p:blipFill rotWithShape="1">
          <a:blip r:embed="rId6">
            <a:alphaModFix/>
          </a:blip>
          <a:srcRect l="3388" t="29375" r="50000" b="26562"/>
          <a:stretch/>
        </p:blipFill>
        <p:spPr>
          <a:xfrm>
            <a:off x="6522683" y="2913998"/>
            <a:ext cx="2105001" cy="1492420"/>
          </a:xfrm>
          <a:prstGeom prst="rect">
            <a:avLst/>
          </a:prstGeom>
          <a:noFill/>
          <a:ln>
            <a:noFill/>
          </a:ln>
        </p:spPr>
      </p:pic>
      <p:pic>
        <p:nvPicPr>
          <p:cNvPr id="160" name="Google Shape;160;p33"/>
          <p:cNvPicPr preferRelativeResize="0"/>
          <p:nvPr/>
        </p:nvPicPr>
        <p:blipFill rotWithShape="1">
          <a:blip r:embed="rId7">
            <a:alphaModFix/>
          </a:blip>
          <a:srcRect/>
          <a:stretch/>
        </p:blipFill>
        <p:spPr>
          <a:xfrm>
            <a:off x="10622280" y="5034"/>
            <a:ext cx="2409825" cy="2409825"/>
          </a:xfrm>
          <a:prstGeom prst="rect">
            <a:avLst/>
          </a:prstGeom>
          <a:noFill/>
          <a:ln>
            <a:noFill/>
          </a:ln>
        </p:spPr>
      </p:pic>
      <p:pic>
        <p:nvPicPr>
          <p:cNvPr id="161" name="Google Shape;161;p33"/>
          <p:cNvPicPr preferRelativeResize="0"/>
          <p:nvPr/>
        </p:nvPicPr>
        <p:blipFill rotWithShape="1">
          <a:blip r:embed="rId8">
            <a:alphaModFix/>
          </a:blip>
          <a:srcRect l="23610" t="21118" r="24728" b="11763"/>
          <a:stretch/>
        </p:blipFill>
        <p:spPr>
          <a:xfrm>
            <a:off x="8941364" y="1877743"/>
            <a:ext cx="1381068" cy="1794301"/>
          </a:xfrm>
          <a:prstGeom prst="rect">
            <a:avLst/>
          </a:prstGeom>
          <a:noFill/>
          <a:ln>
            <a:noFill/>
          </a:ln>
        </p:spPr>
      </p:pic>
      <p:pic>
        <p:nvPicPr>
          <p:cNvPr id="162" name="Google Shape;162;p33"/>
          <p:cNvPicPr preferRelativeResize="0"/>
          <p:nvPr/>
        </p:nvPicPr>
        <p:blipFill rotWithShape="1">
          <a:blip r:embed="rId9">
            <a:alphaModFix/>
          </a:blip>
          <a:srcRect/>
          <a:stretch/>
        </p:blipFill>
        <p:spPr>
          <a:xfrm>
            <a:off x="8827053" y="5555505"/>
            <a:ext cx="2282047" cy="1651128"/>
          </a:xfrm>
          <a:prstGeom prst="rect">
            <a:avLst/>
          </a:prstGeom>
          <a:noFill/>
          <a:ln>
            <a:noFill/>
          </a:ln>
        </p:spPr>
      </p:pic>
      <p:pic>
        <p:nvPicPr>
          <p:cNvPr id="163" name="Google Shape;163;p33"/>
          <p:cNvPicPr preferRelativeResize="0"/>
          <p:nvPr/>
        </p:nvPicPr>
        <p:blipFill rotWithShape="1">
          <a:blip r:embed="rId10">
            <a:alphaModFix/>
          </a:blip>
          <a:srcRect l="19363" r="18015"/>
          <a:stretch/>
        </p:blipFill>
        <p:spPr>
          <a:xfrm>
            <a:off x="10490723" y="2468410"/>
            <a:ext cx="2520427" cy="2263946"/>
          </a:xfrm>
          <a:prstGeom prst="rect">
            <a:avLst/>
          </a:prstGeom>
          <a:noFill/>
          <a:ln>
            <a:noFill/>
          </a:ln>
        </p:spPr>
      </p:pic>
      <p:pic>
        <p:nvPicPr>
          <p:cNvPr id="164" name="Google Shape;164;p33"/>
          <p:cNvPicPr preferRelativeResize="0"/>
          <p:nvPr/>
        </p:nvPicPr>
        <p:blipFill rotWithShape="1">
          <a:blip r:embed="rId11">
            <a:alphaModFix/>
          </a:blip>
          <a:srcRect/>
          <a:stretch/>
        </p:blipFill>
        <p:spPr>
          <a:xfrm>
            <a:off x="11122905" y="4681590"/>
            <a:ext cx="1828240" cy="2431371"/>
          </a:xfrm>
          <a:prstGeom prst="rect">
            <a:avLst/>
          </a:prstGeom>
          <a:noFill/>
          <a:ln>
            <a:noFill/>
          </a:ln>
        </p:spPr>
      </p:pic>
      <p:pic>
        <p:nvPicPr>
          <p:cNvPr id="165" name="Google Shape;165;p33"/>
          <p:cNvPicPr preferRelativeResize="0"/>
          <p:nvPr/>
        </p:nvPicPr>
        <p:blipFill rotWithShape="1">
          <a:blip r:embed="rId12">
            <a:alphaModFix/>
          </a:blip>
          <a:srcRect t="13199" b="17569"/>
          <a:stretch/>
        </p:blipFill>
        <p:spPr>
          <a:xfrm>
            <a:off x="457200" y="1727705"/>
            <a:ext cx="1651000" cy="1143000"/>
          </a:xfrm>
          <a:prstGeom prst="rect">
            <a:avLst/>
          </a:prstGeom>
          <a:noFill/>
          <a:ln>
            <a:noFill/>
          </a:ln>
        </p:spPr>
      </p:pic>
      <p:pic>
        <p:nvPicPr>
          <p:cNvPr id="166" name="Google Shape;166;p33"/>
          <p:cNvPicPr preferRelativeResize="0"/>
          <p:nvPr/>
        </p:nvPicPr>
        <p:blipFill rotWithShape="1">
          <a:blip r:embed="rId13">
            <a:alphaModFix/>
          </a:blip>
          <a:srcRect/>
          <a:stretch/>
        </p:blipFill>
        <p:spPr>
          <a:xfrm>
            <a:off x="384764" y="4737645"/>
            <a:ext cx="2425700" cy="838200"/>
          </a:xfrm>
          <a:prstGeom prst="rect">
            <a:avLst/>
          </a:prstGeom>
          <a:noFill/>
          <a:ln>
            <a:noFill/>
          </a:ln>
        </p:spPr>
      </p:pic>
      <p:pic>
        <p:nvPicPr>
          <p:cNvPr id="167" name="Google Shape;167;p33"/>
          <p:cNvPicPr preferRelativeResize="0"/>
          <p:nvPr/>
        </p:nvPicPr>
        <p:blipFill rotWithShape="1">
          <a:blip r:embed="rId14">
            <a:alphaModFix/>
          </a:blip>
          <a:srcRect/>
          <a:stretch/>
        </p:blipFill>
        <p:spPr>
          <a:xfrm>
            <a:off x="81284" y="5555505"/>
            <a:ext cx="3233666" cy="1755419"/>
          </a:xfrm>
          <a:prstGeom prst="rect">
            <a:avLst/>
          </a:prstGeom>
          <a:noFill/>
          <a:ln>
            <a:noFill/>
          </a:ln>
        </p:spPr>
      </p:pic>
      <p:pic>
        <p:nvPicPr>
          <p:cNvPr id="168" name="Google Shape;168;p33"/>
          <p:cNvPicPr preferRelativeResize="0"/>
          <p:nvPr/>
        </p:nvPicPr>
        <p:blipFill rotWithShape="1">
          <a:blip r:embed="rId15">
            <a:alphaModFix/>
          </a:blip>
          <a:srcRect t="26775" b="25997"/>
          <a:stretch/>
        </p:blipFill>
        <p:spPr>
          <a:xfrm>
            <a:off x="3558101" y="4302313"/>
            <a:ext cx="2445173" cy="1154798"/>
          </a:xfrm>
          <a:prstGeom prst="rect">
            <a:avLst/>
          </a:prstGeom>
          <a:noFill/>
          <a:ln>
            <a:noFill/>
          </a:ln>
        </p:spPr>
      </p:pic>
      <p:pic>
        <p:nvPicPr>
          <p:cNvPr id="169" name="Google Shape;169;p33"/>
          <p:cNvPicPr preferRelativeResize="0"/>
          <p:nvPr/>
        </p:nvPicPr>
        <p:blipFill rotWithShape="1">
          <a:blip r:embed="rId16">
            <a:alphaModFix/>
          </a:blip>
          <a:srcRect l="9935" t="25163" r="6078" b="28758"/>
          <a:stretch/>
        </p:blipFill>
        <p:spPr>
          <a:xfrm>
            <a:off x="3434555" y="5672576"/>
            <a:ext cx="2625382" cy="1440386"/>
          </a:xfrm>
          <a:prstGeom prst="rect">
            <a:avLst/>
          </a:prstGeom>
          <a:noFill/>
          <a:ln>
            <a:noFill/>
          </a:ln>
        </p:spPr>
      </p:pic>
      <p:pic>
        <p:nvPicPr>
          <p:cNvPr id="170" name="Google Shape;170;p33"/>
          <p:cNvPicPr preferRelativeResize="0"/>
          <p:nvPr/>
        </p:nvPicPr>
        <p:blipFill rotWithShape="1">
          <a:blip r:embed="rId13">
            <a:alphaModFix/>
          </a:blip>
          <a:srcRect/>
          <a:stretch/>
        </p:blipFill>
        <p:spPr>
          <a:xfrm>
            <a:off x="6295404" y="4618911"/>
            <a:ext cx="2425700" cy="838200"/>
          </a:xfrm>
          <a:prstGeom prst="rect">
            <a:avLst/>
          </a:prstGeom>
          <a:noFill/>
          <a:ln>
            <a:noFill/>
          </a:ln>
        </p:spPr>
      </p:pic>
      <p:pic>
        <p:nvPicPr>
          <p:cNvPr id="171" name="Google Shape;171;p33"/>
          <p:cNvPicPr preferRelativeResize="0"/>
          <p:nvPr/>
        </p:nvPicPr>
        <p:blipFill rotWithShape="1">
          <a:blip r:embed="rId17">
            <a:alphaModFix/>
          </a:blip>
          <a:srcRect/>
          <a:stretch/>
        </p:blipFill>
        <p:spPr>
          <a:xfrm>
            <a:off x="34719" y="2965975"/>
            <a:ext cx="2743200" cy="1676400"/>
          </a:xfrm>
          <a:prstGeom prst="rect">
            <a:avLst/>
          </a:prstGeom>
          <a:noFill/>
          <a:ln>
            <a:noFill/>
          </a:ln>
        </p:spPr>
      </p:pic>
      <p:pic>
        <p:nvPicPr>
          <p:cNvPr id="172" name="Google Shape;172;p33"/>
          <p:cNvPicPr preferRelativeResize="0"/>
          <p:nvPr/>
        </p:nvPicPr>
        <p:blipFill rotWithShape="1">
          <a:blip r:embed="rId18">
            <a:alphaModFix/>
          </a:blip>
          <a:srcRect/>
          <a:stretch/>
        </p:blipFill>
        <p:spPr>
          <a:xfrm>
            <a:off x="6630031" y="5555505"/>
            <a:ext cx="1862075" cy="1558292"/>
          </a:xfrm>
          <a:prstGeom prst="rect">
            <a:avLst/>
          </a:prstGeom>
          <a:noFill/>
          <a:ln>
            <a:noFill/>
          </a:ln>
        </p:spPr>
      </p:pic>
      <p:pic>
        <p:nvPicPr>
          <p:cNvPr id="173" name="Google Shape;173;p33"/>
          <p:cNvPicPr preferRelativeResize="0"/>
          <p:nvPr/>
        </p:nvPicPr>
        <p:blipFill rotWithShape="1">
          <a:blip r:embed="rId19">
            <a:alphaModFix/>
          </a:blip>
          <a:srcRect/>
          <a:stretch/>
        </p:blipFill>
        <p:spPr>
          <a:xfrm>
            <a:off x="170200" y="167377"/>
            <a:ext cx="1270000" cy="1388139"/>
          </a:xfrm>
          <a:prstGeom prst="rect">
            <a:avLst/>
          </a:prstGeom>
          <a:noFill/>
          <a:ln>
            <a:noFill/>
          </a:ln>
        </p:spPr>
      </p:pic>
      <p:pic>
        <p:nvPicPr>
          <p:cNvPr id="174" name="Google Shape;174;p33"/>
          <p:cNvPicPr preferRelativeResize="0"/>
          <p:nvPr/>
        </p:nvPicPr>
        <p:blipFill rotWithShape="1">
          <a:blip r:embed="rId20">
            <a:alphaModFix/>
          </a:blip>
          <a:srcRect l="32089" t="15685" r="32786" b="6836"/>
          <a:stretch/>
        </p:blipFill>
        <p:spPr>
          <a:xfrm>
            <a:off x="9002313" y="3804175"/>
            <a:ext cx="1385181" cy="1527681"/>
          </a:xfrm>
          <a:prstGeom prst="rect">
            <a:avLst/>
          </a:prstGeom>
          <a:noFill/>
          <a:ln>
            <a:noFill/>
          </a:ln>
        </p:spPr>
      </p:pic>
      <p:pic>
        <p:nvPicPr>
          <p:cNvPr id="175" name="Google Shape;175;p33"/>
          <p:cNvPicPr preferRelativeResize="0"/>
          <p:nvPr/>
        </p:nvPicPr>
        <p:blipFill rotWithShape="1">
          <a:blip r:embed="rId21">
            <a:alphaModFix/>
          </a:blip>
          <a:srcRect/>
          <a:stretch/>
        </p:blipFill>
        <p:spPr>
          <a:xfrm>
            <a:off x="6992000" y="1231327"/>
            <a:ext cx="1270000" cy="1587500"/>
          </a:xfrm>
          <a:prstGeom prst="rect">
            <a:avLst/>
          </a:prstGeom>
          <a:noFill/>
          <a:ln>
            <a:noFill/>
          </a:ln>
        </p:spPr>
      </p:pic>
      <p:pic>
        <p:nvPicPr>
          <p:cNvPr id="176" name="Google Shape;176;p33"/>
          <p:cNvPicPr preferRelativeResize="0"/>
          <p:nvPr/>
        </p:nvPicPr>
        <p:blipFill rotWithShape="1">
          <a:blip r:embed="rId22">
            <a:alphaModFix/>
          </a:blip>
          <a:srcRect/>
          <a:stretch/>
        </p:blipFill>
        <p:spPr>
          <a:xfrm>
            <a:off x="3558101" y="3082459"/>
            <a:ext cx="2184400" cy="927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4"/>
          <p:cNvSpPr txBox="1">
            <a:spLocks noGrp="1"/>
          </p:cNvSpPr>
          <p:nvPr>
            <p:ph type="title"/>
          </p:nvPr>
        </p:nvSpPr>
        <p:spPr>
          <a:xfrm>
            <a:off x="881981" y="2312989"/>
            <a:ext cx="7247411" cy="4400360"/>
          </a:xfrm>
          <a:prstGeom prst="rect">
            <a:avLst/>
          </a:prstGeom>
          <a:noFill/>
          <a:ln>
            <a:noFill/>
          </a:ln>
        </p:spPr>
        <p:txBody>
          <a:bodyPr spcFirstLastPara="1" wrap="square" lIns="130025" tIns="130025" rIns="130025" bIns="130025" anchor="t" anchorCtr="0">
            <a:noAutofit/>
          </a:bodyPr>
          <a:lstStyle/>
          <a:p>
            <a:pPr marL="0" lvl="0" indent="0" algn="l" rtl="0">
              <a:lnSpc>
                <a:spcPct val="100000"/>
              </a:lnSpc>
              <a:spcBef>
                <a:spcPts val="0"/>
              </a:spcBef>
              <a:spcAft>
                <a:spcPts val="0"/>
              </a:spcAft>
              <a:buClr>
                <a:schemeClr val="lt1"/>
              </a:buClr>
              <a:buSzPts val="2800"/>
              <a:buNone/>
            </a:pPr>
            <a:r>
              <a:rPr lang="en-US" sz="4800">
                <a:solidFill>
                  <a:srgbClr val="002060"/>
                </a:solidFill>
                <a:latin typeface="Gill Sans"/>
                <a:ea typeface="Gill Sans"/>
                <a:cs typeface="Gill Sans"/>
                <a:sym typeface="Gill Sans"/>
              </a:rPr>
              <a:t>As the judges call you up, bring your product with labels and slogans up to the front of the room!</a:t>
            </a:r>
            <a:br>
              <a:rPr lang="en-US" sz="4800">
                <a:solidFill>
                  <a:srgbClr val="002060"/>
                </a:solidFill>
                <a:latin typeface="Gill Sans"/>
                <a:ea typeface="Gill Sans"/>
                <a:cs typeface="Gill Sans"/>
                <a:sym typeface="Gill Sans"/>
              </a:rPr>
            </a:br>
            <a:r>
              <a:rPr lang="en-US" sz="4800">
                <a:solidFill>
                  <a:srgbClr val="002060"/>
                </a:solidFill>
                <a:latin typeface="Gill Sans"/>
                <a:ea typeface="Gill Sans"/>
                <a:cs typeface="Gill Sans"/>
                <a:sym typeface="Gill Sans"/>
              </a:rPr>
              <a:t>- Describe your item</a:t>
            </a:r>
            <a:br>
              <a:rPr lang="en-US" sz="4800">
                <a:solidFill>
                  <a:schemeClr val="accent1"/>
                </a:solidFill>
                <a:latin typeface="Gill Sans"/>
                <a:ea typeface="Gill Sans"/>
                <a:cs typeface="Gill Sans"/>
                <a:sym typeface="Gill Sans"/>
              </a:rPr>
            </a:br>
            <a:br>
              <a:rPr lang="en-US" sz="2844">
                <a:solidFill>
                  <a:schemeClr val="accent1"/>
                </a:solidFill>
              </a:rPr>
            </a:br>
            <a:endParaRPr sz="2844">
              <a:solidFill>
                <a:schemeClr val="accent1"/>
              </a:solidFill>
            </a:endParaRPr>
          </a:p>
        </p:txBody>
      </p:sp>
      <p:sp>
        <p:nvSpPr>
          <p:cNvPr id="182" name="Google Shape;182;p34"/>
          <p:cNvSpPr txBox="1"/>
          <p:nvPr/>
        </p:nvSpPr>
        <p:spPr>
          <a:xfrm>
            <a:off x="556861" y="574357"/>
            <a:ext cx="12043733"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5400" b="1" i="0" u="none" strike="noStrike" cap="none">
                <a:solidFill>
                  <a:schemeClr val="lt1"/>
                </a:solidFill>
                <a:latin typeface="Gill Sans"/>
                <a:ea typeface="Gill Sans"/>
                <a:cs typeface="Gill Sans"/>
                <a:sym typeface="Gill Sans"/>
              </a:rPr>
              <a:t>EXTREME Dairy Championship!</a:t>
            </a:r>
            <a:endParaRPr/>
          </a:p>
        </p:txBody>
      </p:sp>
      <p:pic>
        <p:nvPicPr>
          <p:cNvPr id="183" name="Google Shape;183;p34" descr="Key &amp; Peele - Gideon's Kitchen"/>
          <p:cNvPicPr preferRelativeResize="0"/>
          <p:nvPr/>
        </p:nvPicPr>
        <p:blipFill rotWithShape="1">
          <a:blip r:embed="rId3">
            <a:alphaModFix/>
          </a:blip>
          <a:srcRect/>
          <a:stretch/>
        </p:blipFill>
        <p:spPr>
          <a:xfrm>
            <a:off x="7868996" y="2852368"/>
            <a:ext cx="4573324" cy="258392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5"/>
          <p:cNvSpPr txBox="1">
            <a:spLocks noGrp="1"/>
          </p:cNvSpPr>
          <p:nvPr>
            <p:ph type="title"/>
          </p:nvPr>
        </p:nvSpPr>
        <p:spPr>
          <a:xfrm>
            <a:off x="443559" y="712427"/>
            <a:ext cx="12124104" cy="88704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lt1"/>
              </a:buClr>
              <a:buSzPts val="2800"/>
              <a:buNone/>
            </a:pPr>
            <a:r>
              <a:rPr lang="en-US" sz="5400" b="1"/>
              <a:t>Reflect</a:t>
            </a:r>
            <a:endParaRPr/>
          </a:p>
        </p:txBody>
      </p:sp>
      <p:sp>
        <p:nvSpPr>
          <p:cNvPr id="189" name="Google Shape;189;p35"/>
          <p:cNvSpPr txBox="1">
            <a:spLocks noGrp="1"/>
          </p:cNvSpPr>
          <p:nvPr>
            <p:ph type="body" idx="1"/>
          </p:nvPr>
        </p:nvSpPr>
        <p:spPr>
          <a:xfrm>
            <a:off x="443523" y="2792626"/>
            <a:ext cx="5362917" cy="3723853"/>
          </a:xfrm>
          <a:prstGeom prst="rect">
            <a:avLst/>
          </a:prstGeom>
          <a:noFill/>
          <a:ln>
            <a:noFill/>
          </a:ln>
        </p:spPr>
        <p:txBody>
          <a:bodyPr spcFirstLastPara="1" wrap="square" lIns="91425" tIns="91425" rIns="91425" bIns="91425" anchor="t" anchorCtr="0">
            <a:normAutofit/>
          </a:bodyPr>
          <a:lstStyle/>
          <a:p>
            <a:pPr marL="14682" lvl="0" indent="0" algn="l" rtl="0">
              <a:lnSpc>
                <a:spcPct val="115000"/>
              </a:lnSpc>
              <a:spcBef>
                <a:spcPts val="0"/>
              </a:spcBef>
              <a:spcAft>
                <a:spcPts val="0"/>
              </a:spcAft>
              <a:buSzPts val="1300"/>
              <a:buNone/>
            </a:pPr>
            <a:r>
              <a:rPr lang="en-US" sz="3600" b="0" i="0" u="none" strike="noStrike">
                <a:solidFill>
                  <a:srgbClr val="000000"/>
                </a:solidFill>
                <a:latin typeface="Gill Sans"/>
                <a:ea typeface="Gill Sans"/>
                <a:cs typeface="Gill Sans"/>
                <a:sym typeface="Gill Sans"/>
              </a:rPr>
              <a:t>What would you change in your recipe? label? slogan?</a:t>
            </a:r>
            <a:endParaRPr/>
          </a:p>
        </p:txBody>
      </p:sp>
      <p:sp>
        <p:nvSpPr>
          <p:cNvPr id="190" name="Google Shape;190;p35"/>
          <p:cNvSpPr txBox="1"/>
          <p:nvPr/>
        </p:nvSpPr>
        <p:spPr>
          <a:xfrm>
            <a:off x="443523" y="2161134"/>
            <a:ext cx="5691524" cy="631492"/>
          </a:xfrm>
          <a:prstGeom prst="rect">
            <a:avLst/>
          </a:prstGeom>
          <a:noFill/>
          <a:ln>
            <a:noFill/>
          </a:ln>
        </p:spPr>
        <p:txBody>
          <a:bodyPr spcFirstLastPara="1" wrap="square" lIns="91425" tIns="91425" rIns="91425" bIns="91425" anchor="t" anchorCtr="0">
            <a:normAutofit lnSpcReduction="10000"/>
          </a:bodyPr>
          <a:lstStyle/>
          <a:p>
            <a:pPr marL="14682" marR="0" lvl="0" indent="0" algn="l" rtl="0">
              <a:lnSpc>
                <a:spcPct val="115000"/>
              </a:lnSpc>
              <a:spcBef>
                <a:spcPts val="0"/>
              </a:spcBef>
              <a:spcAft>
                <a:spcPts val="0"/>
              </a:spcAft>
              <a:buClr>
                <a:schemeClr val="dk1"/>
              </a:buClr>
              <a:buSzPts val="1300"/>
              <a:buFont typeface="Arial"/>
              <a:buNone/>
            </a:pPr>
            <a:r>
              <a:rPr lang="en-US" sz="2800" b="1" i="0" u="none" strike="noStrike" cap="none">
                <a:solidFill>
                  <a:srgbClr val="000000"/>
                </a:solidFill>
                <a:latin typeface="Gill Sans"/>
                <a:ea typeface="Gill Sans"/>
                <a:cs typeface="Gill Sans"/>
                <a:sym typeface="Gill Sans"/>
              </a:rPr>
              <a:t>ACTIVITY</a:t>
            </a:r>
            <a:endParaRPr/>
          </a:p>
        </p:txBody>
      </p:sp>
      <p:sp>
        <p:nvSpPr>
          <p:cNvPr id="191" name="Google Shape;191;p35"/>
          <p:cNvSpPr txBox="1"/>
          <p:nvPr/>
        </p:nvSpPr>
        <p:spPr>
          <a:xfrm>
            <a:off x="6505575" y="2792626"/>
            <a:ext cx="5691524" cy="3723853"/>
          </a:xfrm>
          <a:prstGeom prst="rect">
            <a:avLst/>
          </a:prstGeom>
          <a:noFill/>
          <a:ln>
            <a:noFill/>
          </a:ln>
        </p:spPr>
        <p:txBody>
          <a:bodyPr spcFirstLastPara="1" wrap="square" lIns="91425" tIns="91425" rIns="91425" bIns="91425" anchor="t" anchorCtr="0">
            <a:normAutofit/>
          </a:bodyPr>
          <a:lstStyle/>
          <a:p>
            <a:pPr marL="14682" marR="0" lvl="0" indent="0" algn="l" rtl="0">
              <a:lnSpc>
                <a:spcPct val="115000"/>
              </a:lnSpc>
              <a:spcBef>
                <a:spcPts val="0"/>
              </a:spcBef>
              <a:spcAft>
                <a:spcPts val="0"/>
              </a:spcAft>
              <a:buClr>
                <a:schemeClr val="dk1"/>
              </a:buClr>
              <a:buSzPts val="1300"/>
              <a:buFont typeface="Arial"/>
              <a:buNone/>
            </a:pPr>
            <a:r>
              <a:rPr lang="en-US" sz="3600" b="0" i="0" u="none" strike="noStrike" cap="none">
                <a:solidFill>
                  <a:srgbClr val="000000"/>
                </a:solidFill>
                <a:latin typeface="Gill Sans"/>
                <a:ea typeface="Gill Sans"/>
                <a:cs typeface="Gill Sans"/>
                <a:sym typeface="Gill Sans"/>
              </a:rPr>
              <a:t>What would you change or add to the lesson to better fit with your students/grade level?</a:t>
            </a:r>
            <a:endParaRPr/>
          </a:p>
          <a:p>
            <a:pPr marL="14682" marR="0" lvl="0" indent="0" algn="l" rtl="0">
              <a:lnSpc>
                <a:spcPct val="115000"/>
              </a:lnSpc>
              <a:spcBef>
                <a:spcPts val="0"/>
              </a:spcBef>
              <a:spcAft>
                <a:spcPts val="0"/>
              </a:spcAft>
              <a:buClr>
                <a:schemeClr val="dk1"/>
              </a:buClr>
              <a:buSzPts val="1300"/>
              <a:buFont typeface="Arial"/>
              <a:buNone/>
            </a:pPr>
            <a:r>
              <a:rPr lang="en-US" sz="3600" b="0" i="0" u="none" strike="noStrike" cap="none">
                <a:solidFill>
                  <a:srgbClr val="000000"/>
                </a:solidFill>
                <a:latin typeface="Gill Sans"/>
                <a:ea typeface="Gill Sans"/>
                <a:cs typeface="Gill Sans"/>
                <a:sym typeface="Gill Sans"/>
              </a:rPr>
              <a:t>*</a:t>
            </a:r>
            <a:endParaRPr sz="3600" b="0" i="0" u="none" strike="noStrike" cap="none">
              <a:solidFill>
                <a:srgbClr val="000000"/>
              </a:solidFill>
              <a:latin typeface="Gill Sans"/>
              <a:ea typeface="Gill Sans"/>
              <a:cs typeface="Gill Sans"/>
              <a:sym typeface="Gill Sans"/>
            </a:endParaRPr>
          </a:p>
        </p:txBody>
      </p:sp>
      <p:sp>
        <p:nvSpPr>
          <p:cNvPr id="192" name="Google Shape;192;p35"/>
          <p:cNvSpPr txBox="1"/>
          <p:nvPr/>
        </p:nvSpPr>
        <p:spPr>
          <a:xfrm>
            <a:off x="6505575" y="2161134"/>
            <a:ext cx="5691524" cy="631492"/>
          </a:xfrm>
          <a:prstGeom prst="rect">
            <a:avLst/>
          </a:prstGeom>
          <a:noFill/>
          <a:ln>
            <a:noFill/>
          </a:ln>
        </p:spPr>
        <p:txBody>
          <a:bodyPr spcFirstLastPara="1" wrap="square" lIns="91425" tIns="91425" rIns="91425" bIns="91425" anchor="t" anchorCtr="0">
            <a:normAutofit lnSpcReduction="10000"/>
          </a:bodyPr>
          <a:lstStyle/>
          <a:p>
            <a:pPr marL="14682" marR="0" lvl="0" indent="0" algn="l" rtl="0">
              <a:lnSpc>
                <a:spcPct val="115000"/>
              </a:lnSpc>
              <a:spcBef>
                <a:spcPts val="0"/>
              </a:spcBef>
              <a:spcAft>
                <a:spcPts val="0"/>
              </a:spcAft>
              <a:buClr>
                <a:schemeClr val="dk1"/>
              </a:buClr>
              <a:buSzPts val="1300"/>
              <a:buFont typeface="Arial"/>
              <a:buNone/>
            </a:pPr>
            <a:r>
              <a:rPr lang="en-US" sz="2800" b="1" i="0" u="none" strike="noStrike" cap="none">
                <a:solidFill>
                  <a:srgbClr val="000000"/>
                </a:solidFill>
                <a:latin typeface="Gill Sans"/>
                <a:ea typeface="Gill Sans"/>
                <a:cs typeface="Gill Sans"/>
                <a:sym typeface="Gill Sans"/>
              </a:rPr>
              <a:t>SMILE CLUB</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488</Words>
  <Application>Microsoft Macintosh PowerPoint</Application>
  <PresentationFormat>Custom</PresentationFormat>
  <Paragraphs>43</Paragraphs>
  <Slides>10</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Calibri</vt:lpstr>
      <vt:lpstr>Roboto</vt:lpstr>
      <vt:lpstr>Arial</vt:lpstr>
      <vt:lpstr>Proxima Nova</vt:lpstr>
      <vt:lpstr>Gill Sans</vt:lpstr>
      <vt:lpstr>Lato Light</vt:lpstr>
      <vt:lpstr>Lato</vt:lpstr>
      <vt:lpstr>Staatliches</vt:lpstr>
      <vt:lpstr>Office Theme</vt:lpstr>
      <vt:lpstr>PowerPoint Presentation</vt:lpstr>
      <vt:lpstr>PowerPoint Presentation</vt:lpstr>
      <vt:lpstr>PowerPoint Presentation</vt:lpstr>
      <vt:lpstr>Dairy Design Challenge </vt:lpstr>
      <vt:lpstr>Turn and Talk </vt:lpstr>
      <vt:lpstr>Which will you make, Butter or Ice Cream?  You have 20 minutes to:   - make your product   - create an appealing label for the product   - develop a slogan for the product  BEFORE you start making your product…  what will your specialty recipe include?  </vt:lpstr>
      <vt:lpstr>What do you like? Dislike? </vt:lpstr>
      <vt:lpstr>As the judges call you up, bring your product with labels and slogans up to the front of the room! - Describe your item  </vt:lpstr>
      <vt:lpstr>Reflect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Kami Hammerschmith</cp:lastModifiedBy>
  <cp:revision>1</cp:revision>
  <dcterms:created xsi:type="dcterms:W3CDTF">2022-10-19T19:25:59Z</dcterms:created>
  <dcterms:modified xsi:type="dcterms:W3CDTF">2023-02-22T20:58:48Z</dcterms:modified>
</cp:coreProperties>
</file>