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77" r:id="rId9"/>
    <p:sldId id="260" r:id="rId10"/>
    <p:sldId id="276" r:id="rId11"/>
    <p:sldId id="261" r:id="rId12"/>
    <p:sldId id="262" r:id="rId13"/>
    <p:sldId id="273" r:id="rId14"/>
    <p:sldId id="263" r:id="rId15"/>
    <p:sldId id="264" r:id="rId16"/>
    <p:sldId id="267" r:id="rId17"/>
    <p:sldId id="268" r:id="rId18"/>
    <p:sldId id="269" r:id="rId19"/>
    <p:sldId id="279" r:id="rId20"/>
    <p:sldId id="266" r:id="rId21"/>
    <p:sldId id="265" r:id="rId22"/>
    <p:sldId id="275" r:id="rId23"/>
    <p:sldId id="271" r:id="rId24"/>
    <p:sldId id="27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ooke McNutt-Kaestner" initials="BM" lastIdx="1" clrIdx="0">
    <p:extLst>
      <p:ext uri="{19B8F6BF-5375-455C-9EA6-DF929625EA0E}">
        <p15:presenceInfo xmlns:p15="http://schemas.microsoft.com/office/powerpoint/2012/main" userId="bcec2d1d07efac7b" providerId="Windows Live"/>
      </p:ext>
    </p:extLst>
  </p:cmAuthor>
  <p:cmAuthor id="2" name="Thomas Murphy" initials="TM" lastIdx="7" clrIdx="1">
    <p:extLst>
      <p:ext uri="{19B8F6BF-5375-455C-9EA6-DF929625EA0E}">
        <p15:presenceInfo xmlns:p15="http://schemas.microsoft.com/office/powerpoint/2012/main" userId="Thomas Murphy" providerId="None"/>
      </p:ext>
    </p:extLst>
  </p:cmAuthor>
  <p:cmAuthor id="3" name="Diep, Dustin Sydney" initials="DDS" lastIdx="9" clrIdx="2">
    <p:extLst>
      <p:ext uri="{19B8F6BF-5375-455C-9EA6-DF929625EA0E}">
        <p15:presenceInfo xmlns:p15="http://schemas.microsoft.com/office/powerpoint/2012/main" userId="Diep, Dustin Sydn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CF224B-BB77-77B6-41EC-B3EAEC690E29}" v="403" dt="2020-02-05T00:18:03.176"/>
    <p1510:client id="{09284B08-4FFB-94AF-6657-1593D01FB39E}" v="328" dt="2020-01-21T01:30:49.343"/>
    <p1510:client id="{3606D0F5-671B-79D2-EA2F-23BFAAA42C01}" v="10" dt="2020-01-21T07:42:11.188"/>
    <p1510:client id="{3832437C-1D7A-47CF-A03C-CBE08E13FED7}" v="4" dt="2020-01-20T22:50:34.324"/>
    <p1510:client id="{78328CC1-1DD0-697A-25B3-9C18EE217BBD}" v="23" dt="2020-01-21T17:45:27.825"/>
    <p1510:client id="{8D31875F-AE5C-4272-9634-F9B5375AB067}" v="2" dt="2020-01-21T18:06:53.229"/>
    <p1510:client id="{AFC66C2A-3BFB-5BF0-C3B3-02F1E6DB7D4E}" v="19" dt="2020-02-27T20:34:58.497"/>
    <p1510:client id="{F6184C56-43A1-C3F3-9ADF-7BB6055BAF12}" v="7" dt="2020-02-07T19:32:14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0482" autoAdjust="0"/>
  </p:normalViewPr>
  <p:slideViewPr>
    <p:cSldViewPr snapToGrid="0">
      <p:cViewPr varScale="1">
        <p:scale>
          <a:sx n="73" d="100"/>
          <a:sy n="73" d="100"/>
        </p:scale>
        <p:origin x="10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nutt-Kaestner, Brooke Fulle" userId="S::mcnuttkb@oregonstate.edu::951ba2e3-91c0-4541-98f6-2a9295b0da90" providerId="AD" clId="Web-{78328CC1-1DD0-697A-25B3-9C18EE217BBD}"/>
    <pc:docChg chg="modSld">
      <pc:chgData name="Mcnutt-Kaestner, Brooke Fulle" userId="S::mcnuttkb@oregonstate.edu::951ba2e3-91c0-4541-98f6-2a9295b0da90" providerId="AD" clId="Web-{78328CC1-1DD0-697A-25B3-9C18EE217BBD}" dt="2020-01-21T17:45:24.622" v="18" actId="20577"/>
      <pc:docMkLst>
        <pc:docMk/>
      </pc:docMkLst>
      <pc:sldChg chg="modSp">
        <pc:chgData name="Mcnutt-Kaestner, Brooke Fulle" userId="S::mcnuttkb@oregonstate.edu::951ba2e3-91c0-4541-98f6-2a9295b0da90" providerId="AD" clId="Web-{78328CC1-1DD0-697A-25B3-9C18EE217BBD}" dt="2020-01-21T17:40:17.027" v="0" actId="20577"/>
        <pc:sldMkLst>
          <pc:docMk/>
          <pc:sldMk cId="819204382" sldId="260"/>
        </pc:sldMkLst>
        <pc:spChg chg="mod">
          <ac:chgData name="Mcnutt-Kaestner, Brooke Fulle" userId="S::mcnuttkb@oregonstate.edu::951ba2e3-91c0-4541-98f6-2a9295b0da90" providerId="AD" clId="Web-{78328CC1-1DD0-697A-25B3-9C18EE217BBD}" dt="2020-01-21T17:40:17.027" v="0" actId="20577"/>
          <ac:spMkLst>
            <pc:docMk/>
            <pc:sldMk cId="819204382" sldId="260"/>
            <ac:spMk id="3" creationId="{00000000-0000-0000-0000-000000000000}"/>
          </ac:spMkLst>
        </pc:spChg>
      </pc:sldChg>
      <pc:sldChg chg="modSp">
        <pc:chgData name="Mcnutt-Kaestner, Brooke Fulle" userId="S::mcnuttkb@oregonstate.edu::951ba2e3-91c0-4541-98f6-2a9295b0da90" providerId="AD" clId="Web-{78328CC1-1DD0-697A-25B3-9C18EE217BBD}" dt="2020-01-21T17:45:24.622" v="18" actId="20577"/>
        <pc:sldMkLst>
          <pc:docMk/>
          <pc:sldMk cId="3128310234" sldId="266"/>
        </pc:sldMkLst>
        <pc:spChg chg="mod">
          <ac:chgData name="Mcnutt-Kaestner, Brooke Fulle" userId="S::mcnuttkb@oregonstate.edu::951ba2e3-91c0-4541-98f6-2a9295b0da90" providerId="AD" clId="Web-{78328CC1-1DD0-697A-25B3-9C18EE217BBD}" dt="2020-01-21T17:45:24.622" v="18" actId="20577"/>
          <ac:spMkLst>
            <pc:docMk/>
            <pc:sldMk cId="3128310234" sldId="266"/>
            <ac:spMk id="3" creationId="{DBF48B93-24A3-4AF6-9658-8523C45F0604}"/>
          </ac:spMkLst>
        </pc:spChg>
      </pc:sldChg>
      <pc:sldChg chg="modSp">
        <pc:chgData name="Mcnutt-Kaestner, Brooke Fulle" userId="S::mcnuttkb@oregonstate.edu::951ba2e3-91c0-4541-98f6-2a9295b0da90" providerId="AD" clId="Web-{78328CC1-1DD0-697A-25B3-9C18EE217BBD}" dt="2020-01-21T17:44:39.669" v="7" actId="1076"/>
        <pc:sldMkLst>
          <pc:docMk/>
          <pc:sldMk cId="1870457776" sldId="267"/>
        </pc:sldMkLst>
        <pc:spChg chg="mod">
          <ac:chgData name="Mcnutt-Kaestner, Brooke Fulle" userId="S::mcnuttkb@oregonstate.edu::951ba2e3-91c0-4541-98f6-2a9295b0da90" providerId="AD" clId="Web-{78328CC1-1DD0-697A-25B3-9C18EE217BBD}" dt="2020-01-21T17:44:28.716" v="6" actId="20577"/>
          <ac:spMkLst>
            <pc:docMk/>
            <pc:sldMk cId="1870457776" sldId="267"/>
            <ac:spMk id="6" creationId="{00000000-0000-0000-0000-000000000000}"/>
          </ac:spMkLst>
        </pc:spChg>
        <pc:spChg chg="mod">
          <ac:chgData name="Mcnutt-Kaestner, Brooke Fulle" userId="S::mcnuttkb@oregonstate.edu::951ba2e3-91c0-4541-98f6-2a9295b0da90" providerId="AD" clId="Web-{78328CC1-1DD0-697A-25B3-9C18EE217BBD}" dt="2020-01-21T17:44:39.669" v="7" actId="1076"/>
          <ac:spMkLst>
            <pc:docMk/>
            <pc:sldMk cId="1870457776" sldId="267"/>
            <ac:spMk id="7" creationId="{00000000-0000-0000-0000-000000000000}"/>
          </ac:spMkLst>
        </pc:spChg>
      </pc:sldChg>
      <pc:sldChg chg="modSp">
        <pc:chgData name="Mcnutt-Kaestner, Brooke Fulle" userId="S::mcnuttkb@oregonstate.edu::951ba2e3-91c0-4541-98f6-2a9295b0da90" providerId="AD" clId="Web-{78328CC1-1DD0-697A-25B3-9C18EE217BBD}" dt="2020-01-21T17:44:58.778" v="14" actId="1076"/>
        <pc:sldMkLst>
          <pc:docMk/>
          <pc:sldMk cId="1346209732" sldId="268"/>
        </pc:sldMkLst>
        <pc:spChg chg="mod">
          <ac:chgData name="Mcnutt-Kaestner, Brooke Fulle" userId="S::mcnuttkb@oregonstate.edu::951ba2e3-91c0-4541-98f6-2a9295b0da90" providerId="AD" clId="Web-{78328CC1-1DD0-697A-25B3-9C18EE217BBD}" dt="2020-01-21T17:44:51.247" v="13" actId="20577"/>
          <ac:spMkLst>
            <pc:docMk/>
            <pc:sldMk cId="1346209732" sldId="268"/>
            <ac:spMk id="6" creationId="{00000000-0000-0000-0000-000000000000}"/>
          </ac:spMkLst>
        </pc:spChg>
        <pc:spChg chg="mod">
          <ac:chgData name="Mcnutt-Kaestner, Brooke Fulle" userId="S::mcnuttkb@oregonstate.edu::951ba2e3-91c0-4541-98f6-2a9295b0da90" providerId="AD" clId="Web-{78328CC1-1DD0-697A-25B3-9C18EE217BBD}" dt="2020-01-21T17:44:58.778" v="14" actId="1076"/>
          <ac:spMkLst>
            <pc:docMk/>
            <pc:sldMk cId="1346209732" sldId="268"/>
            <ac:spMk id="7" creationId="{00000000-0000-0000-0000-000000000000}"/>
          </ac:spMkLst>
        </pc:spChg>
      </pc:sldChg>
    </pc:docChg>
  </pc:docChgLst>
  <pc:docChgLst>
    <pc:chgData name="Mcnutt-Kaestner, Brooke Fulle" userId="S::mcnuttkb@oregonstate.edu::951ba2e3-91c0-4541-98f6-2a9295b0da90" providerId="AD" clId="Web-{4E1A1C3E-E37B-A2EE-85A1-5B4389EF2766}"/>
    <pc:docChg chg="modSld">
      <pc:chgData name="Mcnutt-Kaestner, Brooke Fulle" userId="S::mcnuttkb@oregonstate.edu::951ba2e3-91c0-4541-98f6-2a9295b0da90" providerId="AD" clId="Web-{4E1A1C3E-E37B-A2EE-85A1-5B4389EF2766}" dt="2020-01-19T23:10:22.224" v="7" actId="20577"/>
      <pc:docMkLst>
        <pc:docMk/>
      </pc:docMkLst>
      <pc:sldChg chg="modSp">
        <pc:chgData name="Mcnutt-Kaestner, Brooke Fulle" userId="S::mcnuttkb@oregonstate.edu::951ba2e3-91c0-4541-98f6-2a9295b0da90" providerId="AD" clId="Web-{4E1A1C3E-E37B-A2EE-85A1-5B4389EF2766}" dt="2020-01-19T23:10:22.224" v="7" actId="20577"/>
        <pc:sldMkLst>
          <pc:docMk/>
          <pc:sldMk cId="3019960014" sldId="264"/>
        </pc:sldMkLst>
        <pc:spChg chg="mod">
          <ac:chgData name="Mcnutt-Kaestner, Brooke Fulle" userId="S::mcnuttkb@oregonstate.edu::951ba2e3-91c0-4541-98f6-2a9295b0da90" providerId="AD" clId="Web-{4E1A1C3E-E37B-A2EE-85A1-5B4389EF2766}" dt="2020-01-19T23:10:22.224" v="7" actId="20577"/>
          <ac:spMkLst>
            <pc:docMk/>
            <pc:sldMk cId="3019960014" sldId="264"/>
            <ac:spMk id="4" creationId="{00000000-0000-0000-0000-000000000000}"/>
          </ac:spMkLst>
        </pc:spChg>
      </pc:sldChg>
    </pc:docChg>
  </pc:docChgLst>
  <pc:docChgLst>
    <pc:chgData name="Thomas Murphy" userId="0df62c18-153f-4954-88c7-2450626eb31a" providerId="ADAL" clId="{36587B46-6D98-4AA4-87A1-A5D8E5B9A0C6}"/>
    <pc:docChg chg="modSld">
      <pc:chgData name="Thomas Murphy" userId="0df62c18-153f-4954-88c7-2450626eb31a" providerId="ADAL" clId="{36587B46-6D98-4AA4-87A1-A5D8E5B9A0C6}" dt="2020-01-18T04:03:44.542" v="19"/>
      <pc:docMkLst>
        <pc:docMk/>
      </pc:docMkLst>
      <pc:sldChg chg="addCm modCm">
        <pc:chgData name="Thomas Murphy" userId="0df62c18-153f-4954-88c7-2450626eb31a" providerId="ADAL" clId="{36587B46-6D98-4AA4-87A1-A5D8E5B9A0C6}" dt="2020-01-18T03:50:27.758" v="1"/>
        <pc:sldMkLst>
          <pc:docMk/>
          <pc:sldMk cId="3772162121" sldId="257"/>
        </pc:sldMkLst>
      </pc:sldChg>
      <pc:sldChg chg="addCm modCm">
        <pc:chgData name="Thomas Murphy" userId="0df62c18-153f-4954-88c7-2450626eb31a" providerId="ADAL" clId="{36587B46-6D98-4AA4-87A1-A5D8E5B9A0C6}" dt="2020-01-18T03:51:01.064" v="3"/>
        <pc:sldMkLst>
          <pc:docMk/>
          <pc:sldMk cId="1102137380" sldId="258"/>
        </pc:sldMkLst>
      </pc:sldChg>
      <pc:sldChg chg="modSp">
        <pc:chgData name="Thomas Murphy" userId="0df62c18-153f-4954-88c7-2450626eb31a" providerId="ADAL" clId="{36587B46-6D98-4AA4-87A1-A5D8E5B9A0C6}" dt="2020-01-18T03:51:09.582" v="7" actId="20577"/>
        <pc:sldMkLst>
          <pc:docMk/>
          <pc:sldMk cId="3110261276" sldId="259"/>
        </pc:sldMkLst>
        <pc:spChg chg="mod">
          <ac:chgData name="Thomas Murphy" userId="0df62c18-153f-4954-88c7-2450626eb31a" providerId="ADAL" clId="{36587B46-6D98-4AA4-87A1-A5D8E5B9A0C6}" dt="2020-01-18T03:51:09.582" v="7" actId="20577"/>
          <ac:spMkLst>
            <pc:docMk/>
            <pc:sldMk cId="3110261276" sldId="259"/>
            <ac:spMk id="3" creationId="{B3C423F9-8B5D-4009-9C76-9B81FC515ACE}"/>
          </ac:spMkLst>
        </pc:spChg>
      </pc:sldChg>
      <pc:sldChg chg="addCm delCm modCm">
        <pc:chgData name="Thomas Murphy" userId="0df62c18-153f-4954-88c7-2450626eb31a" providerId="ADAL" clId="{36587B46-6D98-4AA4-87A1-A5D8E5B9A0C6}" dt="2020-01-18T03:56:54.057" v="13"/>
        <pc:sldMkLst>
          <pc:docMk/>
          <pc:sldMk cId="1767343575" sldId="262"/>
        </pc:sldMkLst>
      </pc:sldChg>
      <pc:sldChg chg="addCm modCm">
        <pc:chgData name="Thomas Murphy" userId="0df62c18-153f-4954-88c7-2450626eb31a" providerId="ADAL" clId="{36587B46-6D98-4AA4-87A1-A5D8E5B9A0C6}" dt="2020-01-18T03:59:03.262" v="16"/>
        <pc:sldMkLst>
          <pc:docMk/>
          <pc:sldMk cId="3019960014" sldId="264"/>
        </pc:sldMkLst>
      </pc:sldChg>
      <pc:sldChg chg="addCm">
        <pc:chgData name="Thomas Murphy" userId="0df62c18-153f-4954-88c7-2450626eb31a" providerId="ADAL" clId="{36587B46-6D98-4AA4-87A1-A5D8E5B9A0C6}" dt="2020-01-18T04:02:24.053" v="17"/>
        <pc:sldMkLst>
          <pc:docMk/>
          <pc:sldMk cId="3855661166" sldId="265"/>
        </pc:sldMkLst>
      </pc:sldChg>
      <pc:sldChg chg="addCm modCm">
        <pc:chgData name="Thomas Murphy" userId="0df62c18-153f-4954-88c7-2450626eb31a" providerId="ADAL" clId="{36587B46-6D98-4AA4-87A1-A5D8E5B9A0C6}" dt="2020-01-18T04:03:44.542" v="19"/>
        <pc:sldMkLst>
          <pc:docMk/>
          <pc:sldMk cId="3729378202" sldId="272"/>
        </pc:sldMkLst>
      </pc:sldChg>
    </pc:docChg>
  </pc:docChgLst>
  <pc:docChgLst>
    <pc:chgData name="Mcnutt-Kaestner, Brooke Fulle" userId="S::mcnuttkb@oregonstate.edu::951ba2e3-91c0-4541-98f6-2a9295b0da90" providerId="AD" clId="Web-{09284B08-4FFB-94AF-6657-1593D01FB39E}"/>
    <pc:docChg chg="addSld modSld">
      <pc:chgData name="Mcnutt-Kaestner, Brooke Fulle" userId="S::mcnuttkb@oregonstate.edu::951ba2e3-91c0-4541-98f6-2a9295b0da90" providerId="AD" clId="Web-{09284B08-4FFB-94AF-6657-1593D01FB39E}" dt="2020-01-21T01:30:47.687" v="403" actId="20577"/>
      <pc:docMkLst>
        <pc:docMk/>
      </pc:docMkLst>
      <pc:sldChg chg="modSp">
        <pc:chgData name="Mcnutt-Kaestner, Brooke Fulle" userId="S::mcnuttkb@oregonstate.edu::951ba2e3-91c0-4541-98f6-2a9295b0da90" providerId="AD" clId="Web-{09284B08-4FFB-94AF-6657-1593D01FB39E}" dt="2020-01-21T01:14:29.839" v="38" actId="20577"/>
        <pc:sldMkLst>
          <pc:docMk/>
          <pc:sldMk cId="3772162121" sldId="257"/>
        </pc:sldMkLst>
        <pc:spChg chg="mod">
          <ac:chgData name="Mcnutt-Kaestner, Brooke Fulle" userId="S::mcnuttkb@oregonstate.edu::951ba2e3-91c0-4541-98f6-2a9295b0da90" providerId="AD" clId="Web-{09284B08-4FFB-94AF-6657-1593D01FB39E}" dt="2020-01-21T01:14:29.839" v="38" actId="20577"/>
          <ac:spMkLst>
            <pc:docMk/>
            <pc:sldMk cId="3772162121" sldId="257"/>
            <ac:spMk id="3" creationId="{DBF48B93-24A3-4AF6-9658-8523C45F0604}"/>
          </ac:spMkLst>
        </pc:spChg>
      </pc:sldChg>
      <pc:sldChg chg="modSp">
        <pc:chgData name="Mcnutt-Kaestner, Brooke Fulle" userId="S::mcnuttkb@oregonstate.edu::951ba2e3-91c0-4541-98f6-2a9295b0da90" providerId="AD" clId="Web-{09284B08-4FFB-94AF-6657-1593D01FB39E}" dt="2020-01-21T01:12:02.089" v="6" actId="1076"/>
        <pc:sldMkLst>
          <pc:docMk/>
          <pc:sldMk cId="3110261276" sldId="259"/>
        </pc:sldMkLst>
        <pc:spChg chg="mod">
          <ac:chgData name="Mcnutt-Kaestner, Brooke Fulle" userId="S::mcnuttkb@oregonstate.edu::951ba2e3-91c0-4541-98f6-2a9295b0da90" providerId="AD" clId="Web-{09284B08-4FFB-94AF-6657-1593D01FB39E}" dt="2020-01-21T01:11:51.261" v="5" actId="1076"/>
          <ac:spMkLst>
            <pc:docMk/>
            <pc:sldMk cId="3110261276" sldId="259"/>
            <ac:spMk id="8" creationId="{00000000-0000-0000-0000-000000000000}"/>
          </ac:spMkLst>
        </pc:spChg>
        <pc:spChg chg="mod">
          <ac:chgData name="Mcnutt-Kaestner, Brooke Fulle" userId="S::mcnuttkb@oregonstate.edu::951ba2e3-91c0-4541-98f6-2a9295b0da90" providerId="AD" clId="Web-{09284B08-4FFB-94AF-6657-1593D01FB39E}" dt="2020-01-21T01:12:02.089" v="6" actId="1076"/>
          <ac:spMkLst>
            <pc:docMk/>
            <pc:sldMk cId="3110261276" sldId="259"/>
            <ac:spMk id="10" creationId="{00000000-0000-0000-0000-000000000000}"/>
          </ac:spMkLst>
        </pc:spChg>
      </pc:sldChg>
      <pc:sldChg chg="modSp">
        <pc:chgData name="Mcnutt-Kaestner, Brooke Fulle" userId="S::mcnuttkb@oregonstate.edu::951ba2e3-91c0-4541-98f6-2a9295b0da90" providerId="AD" clId="Web-{09284B08-4FFB-94AF-6657-1593D01FB39E}" dt="2020-01-21T01:11:43.292" v="4" actId="20577"/>
        <pc:sldMkLst>
          <pc:docMk/>
          <pc:sldMk cId="819204382" sldId="260"/>
        </pc:sldMkLst>
        <pc:spChg chg="mod">
          <ac:chgData name="Mcnutt-Kaestner, Brooke Fulle" userId="S::mcnuttkb@oregonstate.edu::951ba2e3-91c0-4541-98f6-2a9295b0da90" providerId="AD" clId="Web-{09284B08-4FFB-94AF-6657-1593D01FB39E}" dt="2020-01-21T01:11:43.292" v="4" actId="20577"/>
          <ac:spMkLst>
            <pc:docMk/>
            <pc:sldMk cId="819204382" sldId="260"/>
            <ac:spMk id="3" creationId="{00000000-0000-0000-0000-000000000000}"/>
          </ac:spMkLst>
        </pc:spChg>
      </pc:sldChg>
      <pc:sldChg chg="addSp delSp modSp addAnim delAnim">
        <pc:chgData name="Mcnutt-Kaestner, Brooke Fulle" userId="S::mcnuttkb@oregonstate.edu::951ba2e3-91c0-4541-98f6-2a9295b0da90" providerId="AD" clId="Web-{09284B08-4FFB-94AF-6657-1593D01FB39E}" dt="2020-01-21T01:17:18.168" v="112" actId="20577"/>
        <pc:sldMkLst>
          <pc:docMk/>
          <pc:sldMk cId="1767343575" sldId="262"/>
        </pc:sldMkLst>
        <pc:spChg chg="mod">
          <ac:chgData name="Mcnutt-Kaestner, Brooke Fulle" userId="S::mcnuttkb@oregonstate.edu::951ba2e3-91c0-4541-98f6-2a9295b0da90" providerId="AD" clId="Web-{09284B08-4FFB-94AF-6657-1593D01FB39E}" dt="2020-01-21T01:17:18.168" v="112" actId="20577"/>
          <ac:spMkLst>
            <pc:docMk/>
            <pc:sldMk cId="1767343575" sldId="262"/>
            <ac:spMk id="3" creationId="{00000000-0000-0000-0000-000000000000}"/>
          </ac:spMkLst>
        </pc:spChg>
        <pc:spChg chg="del mod">
          <ac:chgData name="Mcnutt-Kaestner, Brooke Fulle" userId="S::mcnuttkb@oregonstate.edu::951ba2e3-91c0-4541-98f6-2a9295b0da90" providerId="AD" clId="Web-{09284B08-4FFB-94AF-6657-1593D01FB39E}" dt="2020-01-21T01:17:05.621" v="109"/>
          <ac:spMkLst>
            <pc:docMk/>
            <pc:sldMk cId="1767343575" sldId="262"/>
            <ac:spMk id="4" creationId="{00000000-0000-0000-0000-000000000000}"/>
          </ac:spMkLst>
        </pc:spChg>
        <pc:spChg chg="add del">
          <ac:chgData name="Mcnutt-Kaestner, Brooke Fulle" userId="S::mcnuttkb@oregonstate.edu::951ba2e3-91c0-4541-98f6-2a9295b0da90" providerId="AD" clId="Web-{09284B08-4FFB-94AF-6657-1593D01FB39E}" dt="2020-01-21T01:15:53.855" v="98"/>
          <ac:spMkLst>
            <pc:docMk/>
            <pc:sldMk cId="1767343575" sldId="262"/>
            <ac:spMk id="6" creationId="{E2906772-77FD-4C7E-9F5B-47A6C5E14F8D}"/>
          </ac:spMkLst>
        </pc:spChg>
      </pc:sldChg>
      <pc:sldChg chg="modSp modNotes">
        <pc:chgData name="Mcnutt-Kaestner, Brooke Fulle" userId="S::mcnuttkb@oregonstate.edu::951ba2e3-91c0-4541-98f6-2a9295b0da90" providerId="AD" clId="Web-{09284B08-4FFB-94AF-6657-1593D01FB39E}" dt="2020-01-21T01:29:50.734" v="387"/>
        <pc:sldMkLst>
          <pc:docMk/>
          <pc:sldMk cId="3855661166" sldId="265"/>
        </pc:sldMkLst>
        <pc:spChg chg="mod">
          <ac:chgData name="Mcnutt-Kaestner, Brooke Fulle" userId="S::mcnuttkb@oregonstate.edu::951ba2e3-91c0-4541-98f6-2a9295b0da90" providerId="AD" clId="Web-{09284B08-4FFB-94AF-6657-1593D01FB39E}" dt="2020-01-21T01:29:15.171" v="305" actId="20577"/>
          <ac:spMkLst>
            <pc:docMk/>
            <pc:sldMk cId="3855661166" sldId="265"/>
            <ac:spMk id="3" creationId="{00000000-0000-0000-0000-000000000000}"/>
          </ac:spMkLst>
        </pc:spChg>
      </pc:sldChg>
      <pc:sldChg chg="modSp">
        <pc:chgData name="Mcnutt-Kaestner, Brooke Fulle" userId="S::mcnuttkb@oregonstate.edu::951ba2e3-91c0-4541-98f6-2a9295b0da90" providerId="AD" clId="Web-{09284B08-4FFB-94AF-6657-1593D01FB39E}" dt="2020-01-21T01:11:11.230" v="0" actId="20577"/>
        <pc:sldMkLst>
          <pc:docMk/>
          <pc:sldMk cId="1870457776" sldId="267"/>
        </pc:sldMkLst>
        <pc:spChg chg="mod">
          <ac:chgData name="Mcnutt-Kaestner, Brooke Fulle" userId="S::mcnuttkb@oregonstate.edu::951ba2e3-91c0-4541-98f6-2a9295b0da90" providerId="AD" clId="Web-{09284B08-4FFB-94AF-6657-1593D01FB39E}" dt="2020-01-21T01:11:11.230" v="0" actId="20577"/>
          <ac:spMkLst>
            <pc:docMk/>
            <pc:sldMk cId="1870457776" sldId="267"/>
            <ac:spMk id="6" creationId="{00000000-0000-0000-0000-000000000000}"/>
          </ac:spMkLst>
        </pc:spChg>
      </pc:sldChg>
      <pc:sldChg chg="addSp delSp modSp add replId delAnim">
        <pc:chgData name="Mcnutt-Kaestner, Brooke Fulle" userId="S::mcnuttkb@oregonstate.edu::951ba2e3-91c0-4541-98f6-2a9295b0da90" providerId="AD" clId="Web-{09284B08-4FFB-94AF-6657-1593D01FB39E}" dt="2020-01-21T01:17:02.324" v="108" actId="20577"/>
        <pc:sldMkLst>
          <pc:docMk/>
          <pc:sldMk cId="1031053144" sldId="273"/>
        </pc:sldMkLst>
        <pc:spChg chg="del">
          <ac:chgData name="Mcnutt-Kaestner, Brooke Fulle" userId="S::mcnuttkb@oregonstate.edu::951ba2e3-91c0-4541-98f6-2a9295b0da90" providerId="AD" clId="Web-{09284B08-4FFB-94AF-6657-1593D01FB39E}" dt="2020-01-21T01:16:37.340" v="102"/>
          <ac:spMkLst>
            <pc:docMk/>
            <pc:sldMk cId="1031053144" sldId="273"/>
            <ac:spMk id="3" creationId="{00000000-0000-0000-0000-000000000000}"/>
          </ac:spMkLst>
        </pc:spChg>
        <pc:spChg chg="del mod">
          <ac:chgData name="Mcnutt-Kaestner, Brooke Fulle" userId="S::mcnuttkb@oregonstate.edu::951ba2e3-91c0-4541-98f6-2a9295b0da90" providerId="AD" clId="Web-{09284B08-4FFB-94AF-6657-1593D01FB39E}" dt="2020-01-21T01:16:35.074" v="101"/>
          <ac:spMkLst>
            <pc:docMk/>
            <pc:sldMk cId="1031053144" sldId="273"/>
            <ac:spMk id="4" creationId="{00000000-0000-0000-0000-000000000000}"/>
          </ac:spMkLst>
        </pc:spChg>
        <pc:spChg chg="add mod">
          <ac:chgData name="Mcnutt-Kaestner, Brooke Fulle" userId="S::mcnuttkb@oregonstate.edu::951ba2e3-91c0-4541-98f6-2a9295b0da90" providerId="AD" clId="Web-{09284B08-4FFB-94AF-6657-1593D01FB39E}" dt="2020-01-21T01:17:02.324" v="108" actId="20577"/>
          <ac:spMkLst>
            <pc:docMk/>
            <pc:sldMk cId="1031053144" sldId="273"/>
            <ac:spMk id="6" creationId="{33B90D07-3407-4C81-A9FC-D0499A56765A}"/>
          </ac:spMkLst>
        </pc:spChg>
        <pc:spChg chg="add del">
          <ac:chgData name="Mcnutt-Kaestner, Brooke Fulle" userId="S::mcnuttkb@oregonstate.edu::951ba2e3-91c0-4541-98f6-2a9295b0da90" providerId="AD" clId="Web-{09284B08-4FFB-94AF-6657-1593D01FB39E}" dt="2020-01-21T01:16:47.715" v="106"/>
          <ac:spMkLst>
            <pc:docMk/>
            <pc:sldMk cId="1031053144" sldId="273"/>
            <ac:spMk id="7" creationId="{F031EC70-161C-453C-A928-AC45E0111926}"/>
          </ac:spMkLst>
        </pc:spChg>
        <pc:spChg chg="add del">
          <ac:chgData name="Mcnutt-Kaestner, Brooke Fulle" userId="S::mcnuttkb@oregonstate.edu::951ba2e3-91c0-4541-98f6-2a9295b0da90" providerId="AD" clId="Web-{09284B08-4FFB-94AF-6657-1593D01FB39E}" dt="2020-01-21T01:16:44.090" v="105"/>
          <ac:spMkLst>
            <pc:docMk/>
            <pc:sldMk cId="1031053144" sldId="273"/>
            <ac:spMk id="8" creationId="{F031EC70-161C-453C-A928-AC45E0111926}"/>
          </ac:spMkLst>
        </pc:spChg>
      </pc:sldChg>
      <pc:sldChg chg="modSp add replId">
        <pc:chgData name="Mcnutt-Kaestner, Brooke Fulle" userId="S::mcnuttkb@oregonstate.edu::951ba2e3-91c0-4541-98f6-2a9295b0da90" providerId="AD" clId="Web-{09284B08-4FFB-94AF-6657-1593D01FB39E}" dt="2020-01-21T01:30:47.687" v="403" actId="20577"/>
        <pc:sldMkLst>
          <pc:docMk/>
          <pc:sldMk cId="4229604881" sldId="274"/>
        </pc:sldMkLst>
        <pc:spChg chg="mod">
          <ac:chgData name="Mcnutt-Kaestner, Brooke Fulle" userId="S::mcnuttkb@oregonstate.edu::951ba2e3-91c0-4541-98f6-2a9295b0da90" providerId="AD" clId="Web-{09284B08-4FFB-94AF-6657-1593D01FB39E}" dt="2020-01-21T01:30:47.687" v="403" actId="20577"/>
          <ac:spMkLst>
            <pc:docMk/>
            <pc:sldMk cId="4229604881" sldId="274"/>
            <ac:spMk id="3" creationId="{DBF48B93-24A3-4AF6-9658-8523C45F0604}"/>
          </ac:spMkLst>
        </pc:spChg>
      </pc:sldChg>
    </pc:docChg>
  </pc:docChgLst>
  <pc:docChgLst>
    <pc:chgData name="Mcnutt-Kaestner, Brooke Fulle" userId="S::mcnuttkb@oregonstate.edu::951ba2e3-91c0-4541-98f6-2a9295b0da90" providerId="AD" clId="Web-{AFC66C2A-3BFB-5BF0-C3B3-02F1E6DB7D4E}"/>
    <pc:docChg chg="addSld delSld modSld">
      <pc:chgData name="Mcnutt-Kaestner, Brooke Fulle" userId="S::mcnuttkb@oregonstate.edu::951ba2e3-91c0-4541-98f6-2a9295b0da90" providerId="AD" clId="Web-{AFC66C2A-3BFB-5BF0-C3B3-02F1E6DB7D4E}" dt="2020-02-27T20:34:58.044" v="16" actId="20577"/>
      <pc:docMkLst>
        <pc:docMk/>
      </pc:docMkLst>
      <pc:sldChg chg="modSp">
        <pc:chgData name="Mcnutt-Kaestner, Brooke Fulle" userId="S::mcnuttkb@oregonstate.edu::951ba2e3-91c0-4541-98f6-2a9295b0da90" providerId="AD" clId="Web-{AFC66C2A-3BFB-5BF0-C3B3-02F1E6DB7D4E}" dt="2020-02-27T20:32:57.155" v="4" actId="1076"/>
        <pc:sldMkLst>
          <pc:docMk/>
          <pc:sldMk cId="1767343575" sldId="262"/>
        </pc:sldMkLst>
        <pc:spChg chg="mod">
          <ac:chgData name="Mcnutt-Kaestner, Brooke Fulle" userId="S::mcnuttkb@oregonstate.edu::951ba2e3-91c0-4541-98f6-2a9295b0da90" providerId="AD" clId="Web-{AFC66C2A-3BFB-5BF0-C3B3-02F1E6DB7D4E}" dt="2020-02-27T20:32:57.155" v="4" actId="1076"/>
          <ac:spMkLst>
            <pc:docMk/>
            <pc:sldMk cId="1767343575" sldId="262"/>
            <ac:spMk id="3" creationId="{00000000-0000-0000-0000-000000000000}"/>
          </ac:spMkLst>
        </pc:spChg>
      </pc:sldChg>
      <pc:sldChg chg="modSp">
        <pc:chgData name="Mcnutt-Kaestner, Brooke Fulle" userId="S::mcnuttkb@oregonstate.edu::951ba2e3-91c0-4541-98f6-2a9295b0da90" providerId="AD" clId="Web-{AFC66C2A-3BFB-5BF0-C3B3-02F1E6DB7D4E}" dt="2020-02-27T20:34:58.044" v="16" actId="20577"/>
        <pc:sldMkLst>
          <pc:docMk/>
          <pc:sldMk cId="1933901605" sldId="275"/>
        </pc:sldMkLst>
        <pc:spChg chg="mod">
          <ac:chgData name="Mcnutt-Kaestner, Brooke Fulle" userId="S::mcnuttkb@oregonstate.edu::951ba2e3-91c0-4541-98f6-2a9295b0da90" providerId="AD" clId="Web-{AFC66C2A-3BFB-5BF0-C3B3-02F1E6DB7D4E}" dt="2020-02-27T20:34:58.044" v="16" actId="20577"/>
          <ac:spMkLst>
            <pc:docMk/>
            <pc:sldMk cId="1933901605" sldId="275"/>
            <ac:spMk id="3" creationId="{00000000-0000-0000-0000-000000000000}"/>
          </ac:spMkLst>
        </pc:spChg>
      </pc:sldChg>
      <pc:sldChg chg="new del">
        <pc:chgData name="Mcnutt-Kaestner, Brooke Fulle" userId="S::mcnuttkb@oregonstate.edu::951ba2e3-91c0-4541-98f6-2a9295b0da90" providerId="AD" clId="Web-{AFC66C2A-3BFB-5BF0-C3B3-02F1E6DB7D4E}" dt="2020-02-27T20:33:43.592" v="7"/>
        <pc:sldMkLst>
          <pc:docMk/>
          <pc:sldMk cId="4041284364" sldId="278"/>
        </pc:sldMkLst>
      </pc:sldChg>
      <pc:sldChg chg="modSp add replId">
        <pc:chgData name="Mcnutt-Kaestner, Brooke Fulle" userId="S::mcnuttkb@oregonstate.edu::951ba2e3-91c0-4541-98f6-2a9295b0da90" providerId="AD" clId="Web-{AFC66C2A-3BFB-5BF0-C3B3-02F1E6DB7D4E}" dt="2020-02-27T20:34:30.154" v="13" actId="20577"/>
        <pc:sldMkLst>
          <pc:docMk/>
          <pc:sldMk cId="1791020741" sldId="279"/>
        </pc:sldMkLst>
        <pc:spChg chg="mod">
          <ac:chgData name="Mcnutt-Kaestner, Brooke Fulle" userId="S::mcnuttkb@oregonstate.edu::951ba2e3-91c0-4541-98f6-2a9295b0da90" providerId="AD" clId="Web-{AFC66C2A-3BFB-5BF0-C3B3-02F1E6DB7D4E}" dt="2020-02-27T20:34:30.154" v="13" actId="20577"/>
          <ac:spMkLst>
            <pc:docMk/>
            <pc:sldMk cId="1791020741" sldId="279"/>
            <ac:spMk id="3" creationId="{00000000-0000-0000-0000-000000000000}"/>
          </ac:spMkLst>
        </pc:spChg>
      </pc:sldChg>
    </pc:docChg>
  </pc:docChgLst>
  <pc:docChgLst>
    <pc:chgData name="Mcnutt-Kaestner, Brooke Fulle" userId="S::mcnuttkb@oregonstate.edu::951ba2e3-91c0-4541-98f6-2a9295b0da90" providerId="AD" clId="Web-{08CF224B-BB77-77B6-41EC-B3EAEC690E29}"/>
    <pc:docChg chg="addSld modSld sldOrd">
      <pc:chgData name="Mcnutt-Kaestner, Brooke Fulle" userId="S::mcnuttkb@oregonstate.edu::951ba2e3-91c0-4541-98f6-2a9295b0da90" providerId="AD" clId="Web-{08CF224B-BB77-77B6-41EC-B3EAEC690E29}" dt="2020-02-05T00:18:03.176" v="378"/>
      <pc:docMkLst>
        <pc:docMk/>
      </pc:docMkLst>
      <pc:sldChg chg="addSp delSp modSp new ord">
        <pc:chgData name="Mcnutt-Kaestner, Brooke Fulle" userId="S::mcnuttkb@oregonstate.edu::951ba2e3-91c0-4541-98f6-2a9295b0da90" providerId="AD" clId="Web-{08CF224B-BB77-77B6-41EC-B3EAEC690E29}" dt="2020-02-05T00:06:29.379" v="160"/>
        <pc:sldMkLst>
          <pc:docMk/>
          <pc:sldMk cId="3844473968" sldId="276"/>
        </pc:sldMkLst>
        <pc:spChg chg="mod">
          <ac:chgData name="Mcnutt-Kaestner, Brooke Fulle" userId="S::mcnuttkb@oregonstate.edu::951ba2e3-91c0-4541-98f6-2a9295b0da90" providerId="AD" clId="Web-{08CF224B-BB77-77B6-41EC-B3EAEC690E29}" dt="2020-02-05T00:02:54.941" v="2" actId="20577"/>
          <ac:spMkLst>
            <pc:docMk/>
            <pc:sldMk cId="3844473968" sldId="276"/>
            <ac:spMk id="2" creationId="{D36F3824-3D44-4E51-87D7-FFA21D622327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03:25.004" v="5"/>
          <ac:spMkLst>
            <pc:docMk/>
            <pc:sldMk cId="3844473968" sldId="276"/>
            <ac:spMk id="3" creationId="{F628C723-58F0-4685-87C3-39F7EF16CB2B}"/>
          </ac:spMkLst>
        </pc:spChg>
        <pc:graphicFrameChg chg="add del mod">
          <ac:chgData name="Mcnutt-Kaestner, Brooke Fulle" userId="S::mcnuttkb@oregonstate.edu::951ba2e3-91c0-4541-98f6-2a9295b0da90" providerId="AD" clId="Web-{08CF224B-BB77-77B6-41EC-B3EAEC690E29}" dt="2020-02-05T00:04:47.332" v="129"/>
          <ac:graphicFrameMkLst>
            <pc:docMk/>
            <pc:sldMk cId="3844473968" sldId="276"/>
            <ac:graphicFrameMk id="5" creationId="{4F01AD24-A0C1-4A66-B093-A51290D8B4F9}"/>
          </ac:graphicFrameMkLst>
        </pc:graphicFrameChg>
        <pc:graphicFrameChg chg="add mod modGraphic">
          <ac:chgData name="Mcnutt-Kaestner, Brooke Fulle" userId="S::mcnuttkb@oregonstate.edu::951ba2e3-91c0-4541-98f6-2a9295b0da90" providerId="AD" clId="Web-{08CF224B-BB77-77B6-41EC-B3EAEC690E29}" dt="2020-02-05T00:06:29.379" v="160"/>
          <ac:graphicFrameMkLst>
            <pc:docMk/>
            <pc:sldMk cId="3844473968" sldId="276"/>
            <ac:graphicFrameMk id="6" creationId="{8FB56C13-958F-4CB4-85D4-7C304C9318B9}"/>
          </ac:graphicFrameMkLst>
        </pc:graphicFrameChg>
      </pc:sldChg>
      <pc:sldChg chg="addSp delSp modSp add replId addAnim delAnim modAnim">
        <pc:chgData name="Mcnutt-Kaestner, Brooke Fulle" userId="S::mcnuttkb@oregonstate.edu::951ba2e3-91c0-4541-98f6-2a9295b0da90" providerId="AD" clId="Web-{08CF224B-BB77-77B6-41EC-B3EAEC690E29}" dt="2020-02-05T00:18:03.176" v="378"/>
        <pc:sldMkLst>
          <pc:docMk/>
          <pc:sldMk cId="1851394814" sldId="277"/>
        </pc:sldMkLst>
        <pc:spChg chg="mod">
          <ac:chgData name="Mcnutt-Kaestner, Brooke Fulle" userId="S::mcnuttkb@oregonstate.edu::951ba2e3-91c0-4541-98f6-2a9295b0da90" providerId="AD" clId="Web-{08CF224B-BB77-77B6-41EC-B3EAEC690E29}" dt="2020-02-05T00:13:33.504" v="292" actId="20577"/>
          <ac:spMkLst>
            <pc:docMk/>
            <pc:sldMk cId="1851394814" sldId="277"/>
            <ac:spMk id="3" creationId="{B3C423F9-8B5D-4009-9C76-9B81FC515ACE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0:33.832" v="166"/>
          <ac:spMkLst>
            <pc:docMk/>
            <pc:sldMk cId="1851394814" sldId="277"/>
            <ac:spMk id="5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08:53.910" v="164"/>
          <ac:spMkLst>
            <pc:docMk/>
            <pc:sldMk cId="1851394814" sldId="277"/>
            <ac:spMk id="6" creationId="{B3C423F9-8B5D-4009-9C76-9B81FC515ACE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1:33.286" v="186"/>
          <ac:spMkLst>
            <pc:docMk/>
            <pc:sldMk cId="1851394814" sldId="277"/>
            <ac:spMk id="7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0:38.942" v="168"/>
          <ac:spMkLst>
            <pc:docMk/>
            <pc:sldMk cId="1851394814" sldId="277"/>
            <ac:spMk id="8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0:46.567" v="171"/>
          <ac:spMkLst>
            <pc:docMk/>
            <pc:sldMk cId="1851394814" sldId="277"/>
            <ac:spMk id="9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0:53.145" v="174"/>
          <ac:spMkLst>
            <pc:docMk/>
            <pc:sldMk cId="1851394814" sldId="277"/>
            <ac:spMk id="10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1:21.348" v="183"/>
          <ac:spMkLst>
            <pc:docMk/>
            <pc:sldMk cId="1851394814" sldId="277"/>
            <ac:spMk id="11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1:12.848" v="180"/>
          <ac:spMkLst>
            <pc:docMk/>
            <pc:sldMk cId="1851394814" sldId="277"/>
            <ac:spMk id="12" creationId="{00000000-0000-0000-0000-000000000000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11:05.317" v="177"/>
          <ac:spMkLst>
            <pc:docMk/>
            <pc:sldMk cId="1851394814" sldId="277"/>
            <ac:spMk id="13" creationId="{00000000-0000-0000-0000-000000000000}"/>
          </ac:spMkLst>
        </pc:spChg>
        <pc:spChg chg="add del mod">
          <ac:chgData name="Mcnutt-Kaestner, Brooke Fulle" userId="S::mcnuttkb@oregonstate.edu::951ba2e3-91c0-4541-98f6-2a9295b0da90" providerId="AD" clId="Web-{08CF224B-BB77-77B6-41EC-B3EAEC690E29}" dt="2020-02-05T00:13:40.879" v="296"/>
          <ac:spMkLst>
            <pc:docMk/>
            <pc:sldMk cId="1851394814" sldId="277"/>
            <ac:spMk id="14" creationId="{108C0A70-ED87-463F-9AE4-A2D5BA57E95D}"/>
          </ac:spMkLst>
        </pc:spChg>
        <pc:spChg chg="del">
          <ac:chgData name="Mcnutt-Kaestner, Brooke Fulle" userId="S::mcnuttkb@oregonstate.edu::951ba2e3-91c0-4541-98f6-2a9295b0da90" providerId="AD" clId="Web-{08CF224B-BB77-77B6-41EC-B3EAEC690E29}" dt="2020-02-05T00:08:50.442" v="163"/>
          <ac:spMkLst>
            <pc:docMk/>
            <pc:sldMk cId="1851394814" sldId="277"/>
            <ac:spMk id="15" creationId="{B3C423F9-8B5D-4009-9C76-9B81FC515ACE}"/>
          </ac:spMkLst>
        </pc:spChg>
        <pc:spChg chg="add">
          <ac:chgData name="Mcnutt-Kaestner, Brooke Fulle" userId="S::mcnuttkb@oregonstate.edu::951ba2e3-91c0-4541-98f6-2a9295b0da90" providerId="AD" clId="Web-{08CF224B-BB77-77B6-41EC-B3EAEC690E29}" dt="2020-02-05T00:10:34.082" v="167"/>
          <ac:spMkLst>
            <pc:docMk/>
            <pc:sldMk cId="1851394814" sldId="277"/>
            <ac:spMk id="16" creationId="{E7E94F99-D9C7-496F-A9FA-69F61E2F417F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0:43.442" v="170" actId="1076"/>
          <ac:spMkLst>
            <pc:docMk/>
            <pc:sldMk cId="1851394814" sldId="277"/>
            <ac:spMk id="17" creationId="{E7E94F99-D9C7-496F-A9FA-69F61E2F417F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0:52.192" v="173" actId="1076"/>
          <ac:spMkLst>
            <pc:docMk/>
            <pc:sldMk cId="1851394814" sldId="277"/>
            <ac:spMk id="18" creationId="{E7E94F99-D9C7-496F-A9FA-69F61E2F417F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1:42.567" v="190" actId="1076"/>
          <ac:spMkLst>
            <pc:docMk/>
            <pc:sldMk cId="1851394814" sldId="277"/>
            <ac:spMk id="19" creationId="{E7E94F99-D9C7-496F-A9FA-69F61E2F417F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1:11.129" v="179" actId="1076"/>
          <ac:spMkLst>
            <pc:docMk/>
            <pc:sldMk cId="1851394814" sldId="277"/>
            <ac:spMk id="20" creationId="{E7E94F99-D9C7-496F-A9FA-69F61E2F417F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1:17.660" v="182" actId="1076"/>
          <ac:spMkLst>
            <pc:docMk/>
            <pc:sldMk cId="1851394814" sldId="277"/>
            <ac:spMk id="21" creationId="{E7E94F99-D9C7-496F-A9FA-69F61E2F417F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1:30.911" v="185" actId="1076"/>
          <ac:spMkLst>
            <pc:docMk/>
            <pc:sldMk cId="1851394814" sldId="277"/>
            <ac:spMk id="22" creationId="{E7E94F99-D9C7-496F-A9FA-69F61E2F417F}"/>
          </ac:spMkLst>
        </pc:spChg>
        <pc:spChg chg="add">
          <ac:chgData name="Mcnutt-Kaestner, Brooke Fulle" userId="S::mcnuttkb@oregonstate.edu::951ba2e3-91c0-4541-98f6-2a9295b0da90" providerId="AD" clId="Web-{08CF224B-BB77-77B6-41EC-B3EAEC690E29}" dt="2020-02-05T00:11:33.989" v="187"/>
          <ac:spMkLst>
            <pc:docMk/>
            <pc:sldMk cId="1851394814" sldId="277"/>
            <ac:spMk id="23" creationId="{63C2F304-1DBD-45E7-95E7-761EFF38AF26}"/>
          </ac:spMkLst>
        </pc:spChg>
        <pc:spChg chg="add del">
          <ac:chgData name="Mcnutt-Kaestner, Brooke Fulle" userId="S::mcnuttkb@oregonstate.edu::951ba2e3-91c0-4541-98f6-2a9295b0da90" providerId="AD" clId="Web-{08CF224B-BB77-77B6-41EC-B3EAEC690E29}" dt="2020-02-05T00:11:36.395" v="189"/>
          <ac:spMkLst>
            <pc:docMk/>
            <pc:sldMk cId="1851394814" sldId="277"/>
            <ac:spMk id="24" creationId="{63C2F304-1DBD-45E7-95E7-761EFF38AF26}"/>
          </ac:spMkLst>
        </pc:spChg>
        <pc:spChg chg="add del mod">
          <ac:chgData name="Mcnutt-Kaestner, Brooke Fulle" userId="S::mcnuttkb@oregonstate.edu::951ba2e3-91c0-4541-98f6-2a9295b0da90" providerId="AD" clId="Web-{08CF224B-BB77-77B6-41EC-B3EAEC690E29}" dt="2020-02-05T00:13:48.379" v="300"/>
          <ac:spMkLst>
            <pc:docMk/>
            <pc:sldMk cId="1851394814" sldId="277"/>
            <ac:spMk id="25" creationId="{E9D0EC7F-82EE-40C6-BBBA-C1C96014204C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6:04.833" v="363" actId="20577"/>
          <ac:spMkLst>
            <pc:docMk/>
            <pc:sldMk cId="1851394814" sldId="277"/>
            <ac:spMk id="27" creationId="{0B48E9CD-BB22-453D-981D-661B3C5AA16F}"/>
          </ac:spMkLst>
        </pc:spChg>
        <pc:spChg chg="add del">
          <ac:chgData name="Mcnutt-Kaestner, Brooke Fulle" userId="S::mcnuttkb@oregonstate.edu::951ba2e3-91c0-4541-98f6-2a9295b0da90" providerId="AD" clId="Web-{08CF224B-BB77-77B6-41EC-B3EAEC690E29}" dt="2020-02-05T00:14:15.301" v="306"/>
          <ac:spMkLst>
            <pc:docMk/>
            <pc:sldMk cId="1851394814" sldId="277"/>
            <ac:spMk id="29" creationId="{A35506BA-8C08-44E3-84DE-1D3D13C99158}"/>
          </ac:spMkLst>
        </pc:spChg>
        <pc:spChg chg="add mod">
          <ac:chgData name="Mcnutt-Kaestner, Brooke Fulle" userId="S::mcnuttkb@oregonstate.edu::951ba2e3-91c0-4541-98f6-2a9295b0da90" providerId="AD" clId="Web-{08CF224B-BB77-77B6-41EC-B3EAEC690E29}" dt="2020-02-05T00:16:25.067" v="366" actId="1076"/>
          <ac:spMkLst>
            <pc:docMk/>
            <pc:sldMk cId="1851394814" sldId="277"/>
            <ac:spMk id="30" creationId="{0DD2CBCF-BE95-409B-B2FF-C81E1678CBAA}"/>
          </ac:spMkLst>
        </pc:spChg>
      </pc:sldChg>
    </pc:docChg>
  </pc:docChgLst>
  <pc:docChgLst>
    <pc:chgData name="Thomas Murphy" userId="0df62c18-153f-4954-88c7-2450626eb31a" providerId="ADAL" clId="{9164600C-B752-4804-94FA-2B6AF5559267}"/>
    <pc:docChg chg="undo addSld delSld modSld modMainMaster">
      <pc:chgData name="Thomas Murphy" userId="0df62c18-153f-4954-88c7-2450626eb31a" providerId="ADAL" clId="{9164600C-B752-4804-94FA-2B6AF5559267}" dt="2019-11-20T18:37:45.196" v="28"/>
      <pc:docMkLst>
        <pc:docMk/>
      </pc:docMkLst>
      <pc:sldChg chg="addSp delSp modSp add">
        <pc:chgData name="Thomas Murphy" userId="0df62c18-153f-4954-88c7-2450626eb31a" providerId="ADAL" clId="{9164600C-B752-4804-94FA-2B6AF5559267}" dt="2019-11-20T18:37:40.287" v="26"/>
        <pc:sldMkLst>
          <pc:docMk/>
          <pc:sldMk cId="4008596842" sldId="256"/>
        </pc:sldMkLst>
        <pc:spChg chg="add del mod">
          <ac:chgData name="Thomas Murphy" userId="0df62c18-153f-4954-88c7-2450626eb31a" providerId="ADAL" clId="{9164600C-B752-4804-94FA-2B6AF5559267}" dt="2019-11-20T18:37:40.287" v="26"/>
          <ac:spMkLst>
            <pc:docMk/>
            <pc:sldMk cId="4008596842" sldId="256"/>
            <ac:spMk id="2" creationId="{C77EC1A0-06EC-4C3C-A98C-3FC449996478}"/>
          </ac:spMkLst>
        </pc:spChg>
        <pc:spChg chg="add del">
          <ac:chgData name="Thomas Murphy" userId="0df62c18-153f-4954-88c7-2450626eb31a" providerId="ADAL" clId="{9164600C-B752-4804-94FA-2B6AF5559267}" dt="2019-11-20T18:37:40.287" v="26"/>
          <ac:spMkLst>
            <pc:docMk/>
            <pc:sldMk cId="4008596842" sldId="256"/>
            <ac:spMk id="3" creationId="{016993D2-99F3-4014-89BD-85B2C933AD40}"/>
          </ac:spMkLst>
        </pc:spChg>
        <pc:spChg chg="add del mod">
          <ac:chgData name="Thomas Murphy" userId="0df62c18-153f-4954-88c7-2450626eb31a" providerId="ADAL" clId="{9164600C-B752-4804-94FA-2B6AF5559267}" dt="2019-11-20T18:37:40.287" v="26"/>
          <ac:spMkLst>
            <pc:docMk/>
            <pc:sldMk cId="4008596842" sldId="256"/>
            <ac:spMk id="4" creationId="{36B70EE0-9D01-4AFE-9FCF-F856BD22A985}"/>
          </ac:spMkLst>
        </pc:spChg>
        <pc:spChg chg="add del mod">
          <ac:chgData name="Thomas Murphy" userId="0df62c18-153f-4954-88c7-2450626eb31a" providerId="ADAL" clId="{9164600C-B752-4804-94FA-2B6AF5559267}" dt="2019-11-20T18:37:40.287" v="26"/>
          <ac:spMkLst>
            <pc:docMk/>
            <pc:sldMk cId="4008596842" sldId="256"/>
            <ac:spMk id="5" creationId="{0448308E-BAA6-4159-930B-A04F46EEADFC}"/>
          </ac:spMkLst>
        </pc:spChg>
      </pc:sldChg>
      <pc:sldChg chg="add">
        <pc:chgData name="Thomas Murphy" userId="0df62c18-153f-4954-88c7-2450626eb31a" providerId="ADAL" clId="{9164600C-B752-4804-94FA-2B6AF5559267}" dt="2019-11-20T18:37:42.402" v="27"/>
        <pc:sldMkLst>
          <pc:docMk/>
          <pc:sldMk cId="3772162121" sldId="257"/>
        </pc:sldMkLst>
      </pc:sldChg>
      <pc:sldChg chg="add">
        <pc:chgData name="Thomas Murphy" userId="0df62c18-153f-4954-88c7-2450626eb31a" providerId="ADAL" clId="{9164600C-B752-4804-94FA-2B6AF5559267}" dt="2019-11-20T18:37:45.196" v="28"/>
        <pc:sldMkLst>
          <pc:docMk/>
          <pc:sldMk cId="1102137380" sldId="258"/>
        </pc:sldMkLst>
      </pc:sldChg>
      <pc:sldMasterChg chg="modSldLayout">
        <pc:chgData name="Thomas Murphy" userId="0df62c18-153f-4954-88c7-2450626eb31a" providerId="ADAL" clId="{9164600C-B752-4804-94FA-2B6AF5559267}" dt="2019-11-20T18:36:01.763" v="24" actId="242"/>
        <pc:sldMasterMkLst>
          <pc:docMk/>
          <pc:sldMasterMk cId="3899846998" sldId="2147483665"/>
        </pc:sldMasterMkLst>
        <pc:sldLayoutChg chg="modSp">
          <pc:chgData name="Thomas Murphy" userId="0df62c18-153f-4954-88c7-2450626eb31a" providerId="ADAL" clId="{9164600C-B752-4804-94FA-2B6AF5559267}" dt="2019-11-20T18:36:01.763" v="24" actId="242"/>
          <pc:sldLayoutMkLst>
            <pc:docMk/>
            <pc:sldMasterMk cId="3899846998" sldId="2147483665"/>
            <pc:sldLayoutMk cId="1810778639" sldId="2147483666"/>
          </pc:sldLayoutMkLst>
          <pc:spChg chg="mod">
            <ac:chgData name="Thomas Murphy" userId="0df62c18-153f-4954-88c7-2450626eb31a" providerId="ADAL" clId="{9164600C-B752-4804-94FA-2B6AF5559267}" dt="2019-11-20T18:36:01.763" v="24" actId="242"/>
            <ac:spMkLst>
              <pc:docMk/>
              <pc:sldMasterMk cId="3899846998" sldId="2147483665"/>
              <pc:sldLayoutMk cId="1810778639" sldId="2147483666"/>
              <ac:spMk id="38" creationId="{00000000-0000-0000-0000-000000000000}"/>
            </ac:spMkLst>
          </pc:spChg>
        </pc:sldLayoutChg>
      </pc:sldMasterChg>
    </pc:docChg>
  </pc:docChgLst>
  <pc:docChgLst>
    <pc:chgData name="Mcnutt-Kaestner, Brooke Fulle" userId="S::mcnuttkb@oregonstate.edu::951ba2e3-91c0-4541-98f6-2a9295b0da90" providerId="AD" clId="Web-{F6184C56-43A1-C3F3-9ADF-7BB6055BAF12}"/>
    <pc:docChg chg="modSld">
      <pc:chgData name="Mcnutt-Kaestner, Brooke Fulle" userId="S::mcnuttkb@oregonstate.edu::951ba2e3-91c0-4541-98f6-2a9295b0da90" providerId="AD" clId="Web-{F6184C56-43A1-C3F3-9ADF-7BB6055BAF12}" dt="2020-02-07T19:32:03.503" v="5" actId="20577"/>
      <pc:docMkLst>
        <pc:docMk/>
      </pc:docMkLst>
      <pc:sldChg chg="modSp">
        <pc:chgData name="Mcnutt-Kaestner, Brooke Fulle" userId="S::mcnuttkb@oregonstate.edu::951ba2e3-91c0-4541-98f6-2a9295b0da90" providerId="AD" clId="Web-{F6184C56-43A1-C3F3-9ADF-7BB6055BAF12}" dt="2020-02-07T19:32:03.503" v="5" actId="20577"/>
        <pc:sldMkLst>
          <pc:docMk/>
          <pc:sldMk cId="3772162121" sldId="257"/>
        </pc:sldMkLst>
        <pc:spChg chg="mod">
          <ac:chgData name="Mcnutt-Kaestner, Brooke Fulle" userId="S::mcnuttkb@oregonstate.edu::951ba2e3-91c0-4541-98f6-2a9295b0da90" providerId="AD" clId="Web-{F6184C56-43A1-C3F3-9ADF-7BB6055BAF12}" dt="2020-02-07T19:32:03.503" v="5" actId="20577"/>
          <ac:spMkLst>
            <pc:docMk/>
            <pc:sldMk cId="3772162121" sldId="257"/>
            <ac:spMk id="3" creationId="{DBF48B93-24A3-4AF6-9658-8523C45F0604}"/>
          </ac:spMkLst>
        </pc:spChg>
      </pc:sldChg>
    </pc:docChg>
  </pc:docChgLst>
  <pc:docChgLst>
    <pc:chgData name="Diep, Dustin Sydney" userId="10a836cf-9545-4a91-9727-6f664a3b87b7" providerId="ADAL" clId="{3832437C-1D7A-47CF-A03C-CBE08E13FED7}"/>
    <pc:docChg chg="custSel modSld">
      <pc:chgData name="Diep, Dustin Sydney" userId="10a836cf-9545-4a91-9727-6f664a3b87b7" providerId="ADAL" clId="{3832437C-1D7A-47CF-A03C-CBE08E13FED7}" dt="2020-01-20T22:50:34.323" v="14"/>
      <pc:docMkLst>
        <pc:docMk/>
      </pc:docMkLst>
      <pc:sldChg chg="addCm modCm">
        <pc:chgData name="Diep, Dustin Sydney" userId="10a836cf-9545-4a91-9727-6f664a3b87b7" providerId="ADAL" clId="{3832437C-1D7A-47CF-A03C-CBE08E13FED7}" dt="2020-01-20T22:37:04.768" v="1"/>
        <pc:sldMkLst>
          <pc:docMk/>
          <pc:sldMk cId="819204382" sldId="260"/>
        </pc:sldMkLst>
      </pc:sldChg>
      <pc:sldChg chg="addCm delCm modCm">
        <pc:chgData name="Diep, Dustin Sydney" userId="10a836cf-9545-4a91-9727-6f664a3b87b7" providerId="ADAL" clId="{3832437C-1D7A-47CF-A03C-CBE08E13FED7}" dt="2020-01-20T22:50:02.312" v="12" actId="1589"/>
        <pc:sldMkLst>
          <pc:docMk/>
          <pc:sldMk cId="3855661166" sldId="265"/>
        </pc:sldMkLst>
      </pc:sldChg>
      <pc:sldChg chg="addCm modCm">
        <pc:chgData name="Diep, Dustin Sydney" userId="10a836cf-9545-4a91-9727-6f664a3b87b7" providerId="ADAL" clId="{3832437C-1D7A-47CF-A03C-CBE08E13FED7}" dt="2020-01-20T22:50:34.323" v="14"/>
        <pc:sldMkLst>
          <pc:docMk/>
          <pc:sldMk cId="2917986366" sldId="271"/>
        </pc:sldMkLst>
      </pc:sldChg>
      <pc:sldChg chg="addCm delCm">
        <pc:chgData name="Diep, Dustin Sydney" userId="10a836cf-9545-4a91-9727-6f664a3b87b7" providerId="ADAL" clId="{3832437C-1D7A-47CF-A03C-CBE08E13FED7}" dt="2020-01-20T22:42:05.180" v="5" actId="1592"/>
        <pc:sldMkLst>
          <pc:docMk/>
          <pc:sldMk cId="3729378202" sldId="272"/>
        </pc:sldMkLst>
      </pc:sldChg>
    </pc:docChg>
  </pc:docChgLst>
  <pc:docChgLst>
    <pc:chgData name="Thomas Murphy" userId="0df62c18-153f-4954-88c7-2450626eb31a" providerId="ADAL" clId="{8D31875F-AE5C-4272-9634-F9B5375AB067}"/>
    <pc:docChg chg="custSel delSld modSld">
      <pc:chgData name="Thomas Murphy" userId="0df62c18-153f-4954-88c7-2450626eb31a" providerId="ADAL" clId="{8D31875F-AE5C-4272-9634-F9B5375AB067}" dt="2020-01-21T18:06:53.229" v="57"/>
      <pc:docMkLst>
        <pc:docMk/>
      </pc:docMkLst>
      <pc:sldChg chg="addSp delSp modSp">
        <pc:chgData name="Thomas Murphy" userId="0df62c18-153f-4954-88c7-2450626eb31a" providerId="ADAL" clId="{8D31875F-AE5C-4272-9634-F9B5375AB067}" dt="2020-01-21T18:04:50.881" v="1" actId="478"/>
        <pc:sldMkLst>
          <pc:docMk/>
          <pc:sldMk cId="4008596842" sldId="256"/>
        </pc:sldMkLst>
        <pc:spChg chg="del">
          <ac:chgData name="Thomas Murphy" userId="0df62c18-153f-4954-88c7-2450626eb31a" providerId="ADAL" clId="{8D31875F-AE5C-4272-9634-F9B5375AB067}" dt="2020-01-21T18:04:48.538" v="0" actId="478"/>
          <ac:spMkLst>
            <pc:docMk/>
            <pc:sldMk cId="4008596842" sldId="256"/>
            <ac:spMk id="3" creationId="{016993D2-99F3-4014-89BD-85B2C933AD40}"/>
          </ac:spMkLst>
        </pc:spChg>
        <pc:spChg chg="add del mod">
          <ac:chgData name="Thomas Murphy" userId="0df62c18-153f-4954-88c7-2450626eb31a" providerId="ADAL" clId="{8D31875F-AE5C-4272-9634-F9B5375AB067}" dt="2020-01-21T18:04:50.881" v="1" actId="478"/>
          <ac:spMkLst>
            <pc:docMk/>
            <pc:sldMk cId="4008596842" sldId="256"/>
            <ac:spMk id="5" creationId="{8DBD1D9C-FE9B-4DEF-B5B4-AA2B2F78F832}"/>
          </ac:spMkLst>
        </pc:spChg>
      </pc:sldChg>
      <pc:sldChg chg="modTransition">
        <pc:chgData name="Thomas Murphy" userId="0df62c18-153f-4954-88c7-2450626eb31a" providerId="ADAL" clId="{8D31875F-AE5C-4272-9634-F9B5375AB067}" dt="2020-01-21T18:05:20.257" v="2"/>
        <pc:sldMkLst>
          <pc:docMk/>
          <pc:sldMk cId="3855661166" sldId="265"/>
        </pc:sldMkLst>
      </pc:sldChg>
      <pc:sldChg chg="modTransition">
        <pc:chgData name="Thomas Murphy" userId="0df62c18-153f-4954-88c7-2450626eb31a" providerId="ADAL" clId="{8D31875F-AE5C-4272-9634-F9B5375AB067}" dt="2020-01-21T18:06:53.229" v="57"/>
        <pc:sldMkLst>
          <pc:docMk/>
          <pc:sldMk cId="3128310234" sldId="266"/>
        </pc:sldMkLst>
      </pc:sldChg>
      <pc:sldChg chg="del">
        <pc:chgData name="Thomas Murphy" userId="0df62c18-153f-4954-88c7-2450626eb31a" providerId="ADAL" clId="{8D31875F-AE5C-4272-9634-F9B5375AB067}" dt="2020-01-21T18:05:30.367" v="3" actId="2696"/>
        <pc:sldMkLst>
          <pc:docMk/>
          <pc:sldMk cId="3397760586" sldId="270"/>
        </pc:sldMkLst>
      </pc:sldChg>
      <pc:sldChg chg="del">
        <pc:chgData name="Thomas Murphy" userId="0df62c18-153f-4954-88c7-2450626eb31a" providerId="ADAL" clId="{8D31875F-AE5C-4272-9634-F9B5375AB067}" dt="2020-01-21T18:05:30.413" v="4" actId="2696"/>
        <pc:sldMkLst>
          <pc:docMk/>
          <pc:sldMk cId="4229604881" sldId="274"/>
        </pc:sldMkLst>
      </pc:sldChg>
      <pc:sldChg chg="modSp">
        <pc:chgData name="Thomas Murphy" userId="0df62c18-153f-4954-88c7-2450626eb31a" providerId="ADAL" clId="{8D31875F-AE5C-4272-9634-F9B5375AB067}" dt="2020-01-21T18:06:00.724" v="56" actId="20577"/>
        <pc:sldMkLst>
          <pc:docMk/>
          <pc:sldMk cId="1933901605" sldId="275"/>
        </pc:sldMkLst>
        <pc:spChg chg="mod">
          <ac:chgData name="Thomas Murphy" userId="0df62c18-153f-4954-88c7-2450626eb31a" providerId="ADAL" clId="{8D31875F-AE5C-4272-9634-F9B5375AB067}" dt="2020-01-21T18:06:00.724" v="56" actId="20577"/>
          <ac:spMkLst>
            <pc:docMk/>
            <pc:sldMk cId="1933901605" sldId="275"/>
            <ac:spMk id="3" creationId="{00000000-0000-0000-0000-000000000000}"/>
          </ac:spMkLst>
        </pc:spChg>
      </pc:sldChg>
    </pc:docChg>
  </pc:docChgLst>
  <pc:docChgLst>
    <pc:chgData name="Mcnutt-Kaestner, Brooke Fulle" userId="S::mcnuttkb@oregonstate.edu::951ba2e3-91c0-4541-98f6-2a9295b0da90" providerId="AD" clId="Web-{3606D0F5-671B-79D2-EA2F-23BFAAA42C01}"/>
    <pc:docChg chg="addSld modSld">
      <pc:chgData name="Mcnutt-Kaestner, Brooke Fulle" userId="S::mcnuttkb@oregonstate.edu::951ba2e3-91c0-4541-98f6-2a9295b0da90" providerId="AD" clId="Web-{3606D0F5-671B-79D2-EA2F-23BFAAA42C01}" dt="2020-01-21T07:42:07.516" v="8" actId="20577"/>
      <pc:docMkLst>
        <pc:docMk/>
      </pc:docMkLst>
      <pc:sldChg chg="modSp add replId">
        <pc:chgData name="Mcnutt-Kaestner, Brooke Fulle" userId="S::mcnuttkb@oregonstate.edu::951ba2e3-91c0-4541-98f6-2a9295b0da90" providerId="AD" clId="Web-{3606D0F5-671B-79D2-EA2F-23BFAAA42C01}" dt="2020-01-21T07:42:07.516" v="8" actId="20577"/>
        <pc:sldMkLst>
          <pc:docMk/>
          <pc:sldMk cId="1933901605" sldId="275"/>
        </pc:sldMkLst>
        <pc:spChg chg="mod">
          <ac:chgData name="Mcnutt-Kaestner, Brooke Fulle" userId="S::mcnuttkb@oregonstate.edu::951ba2e3-91c0-4541-98f6-2a9295b0da90" providerId="AD" clId="Web-{3606D0F5-671B-79D2-EA2F-23BFAAA42C01}" dt="2020-01-21T07:42:07.516" v="8" actId="20577"/>
          <ac:spMkLst>
            <pc:docMk/>
            <pc:sldMk cId="1933901605" sldId="275"/>
            <ac:spMk id="3" creationId="{00000000-0000-0000-0000-000000000000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17T19:49:12.808" idx="1">
    <p:pos x="10" y="10"/>
    <p:text>They might not know what a logic chart puzzle is by the name.  Maybe a better hook would be something related to "thinking like engineers" similar to how Dustin and I start our lessons?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17T19:50:30.850" idx="2">
    <p:pos x="10" y="10"/>
    <p:text>Font size on this slide might be a bit small - but if they have a printed copy you can reference that.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1-20T14:36:52.974" idx="1">
    <p:pos x="2658" y="970"/>
    <p:text>You can form groups of "Up to 3"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17T19:55:34.256" idx="4">
    <p:pos x="10" y="10"/>
    <p:text>This question might be a bit too open-ended for students - I'm having trouble thinking of something else, but it seems like we'd want to get more concrete and ask them about what their thought process was, any challenges they had...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17T19:57:26.702" idx="5">
    <p:pos x="7197" y="2052"/>
    <p:text>identifying what things are and what they are not, and identifying what things are similar to.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17T17:29:17.966" idx="1">
    <p:pos x="2263" y="150"/>
    <p:text>I'm not really sure how to instruct the students on how to create a logic chart puzzle</p:text>
    <p:extLst>
      <p:ext uri="{C676402C-5697-4E1C-873F-D02D1690AC5C}">
        <p15:threadingInfo xmlns:p15="http://schemas.microsoft.com/office/powerpoint/2012/main" timeZoneBias="480"/>
      </p:ext>
    </p:extLst>
  </p:cm>
  <p:cm authorId="2" dt="2020-01-17T20:02:24.053" idx="6">
    <p:pos x="2263" y="246"/>
    <p:text>I would say first to have them think of a scenario with a given number of things and descriptors.  Then, they should make a list of clues about the descriptors, and then try solving it themselves to make sure it is solveable, and add or remove clues as necessary.</p:text>
    <p:extLst>
      <p:ext uri="{C676402C-5697-4E1C-873F-D02D1690AC5C}">
        <p15:threadingInfo xmlns:p15="http://schemas.microsoft.com/office/powerpoint/2012/main" timeZoneBias="480">
          <p15:parentCm authorId="1" idx="1"/>
        </p15:threadingInfo>
      </p:ext>
    </p:extLst>
  </p:cm>
  <p:cm authorId="3" dt="2020-01-20T14:40:37.559" idx="2">
    <p:pos x="2263" y="342"/>
    <p:text>They need to create 4 distinct combinations, plot them as a solution on their table, and then write a few clues and test them against their solution. It's almost an iteration through the design process as they create, test, and revise.</p:text>
    <p:extLst>
      <p:ext uri="{C676402C-5697-4E1C-873F-D02D1690AC5C}">
        <p15:threadingInfo xmlns:p15="http://schemas.microsoft.com/office/powerpoint/2012/main" timeZoneBias="480">
          <p15:parentCm authorId="1" idx="1"/>
        </p15:threadingInfo>
      </p:ext>
    </p:extLst>
  </p:cm>
  <p:cm authorId="3" dt="2020-01-20T14:48:40.461" idx="6">
    <p:pos x="2263" y="438"/>
    <p:text>Should also have some template of clue sentence structure, e.g. 1) X has/doesn't have Y; 2) If something has X, then it does/doesn't have Y...</p:text>
    <p:extLst>
      <p:ext uri="{C676402C-5697-4E1C-873F-D02D1690AC5C}">
        <p15:threadingInfo xmlns:p15="http://schemas.microsoft.com/office/powerpoint/2012/main" timeZoneBias="480">
          <p15:parentCm authorId="1" idx="1"/>
        </p15:threadingInfo>
      </p:ext>
    </p:extLst>
  </p:cm>
  <p:cm authorId="3" dt="2020-01-20T14:50:02.295" idx="8">
    <p:pos x="2263" y="534"/>
    <p:text>As a challenge, you may suggest to students to make a puzzle with as few clues as possible that's still solvable (they'd have to stick to the clue format though).</p:text>
    <p:extLst>
      <p:ext uri="{C676402C-5697-4E1C-873F-D02D1690AC5C}">
        <p15:threadingInfo xmlns:p15="http://schemas.microsoft.com/office/powerpoint/2012/main" timeZoneBias="480">
          <p15:parentCm authorId="1" idx="1"/>
        </p15:threadingInfo>
      </p:ext>
    </p:extLst>
  </p:cm>
  <p:cm authorId="3" dt="2020-01-20T14:43:55.998" idx="5">
    <p:pos x="10" y="10"/>
    <p:text>For worksheets, you should give students one sheet that has a blank puzzle template on top (for them to write a solution) and a space to write the scenario and clues on the bottom. They can later fold the paper in half so they can only give the clues to a neighbor. Another sheet consisting of just blank puzzle templates should be made so students can use those to solve puzzles.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1-20T14:50:16.567" idx="9">
    <p:pos x="1119" y="1481"/>
    <p:text>May want to add a slide for reflection and discussion on how the puzzle making process went. How did folks go about it?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17T20:02:44.074" idx="7">
    <p:pos x="556" y="1980"/>
    <p:text>This is a good opportunity to make it relevant by providing a real-world example of using distinctions - either something relatable in their lives, or something science/engineering related.</p:text>
    <p:extLst>
      <p:ext uri="{C676402C-5697-4E1C-873F-D02D1690AC5C}">
        <p15:threadingInfo xmlns:p15="http://schemas.microsoft.com/office/powerpoint/2012/main" timeZoneBias="480"/>
      </p:ext>
    </p:extLst>
  </p:cm>
  <p:cm authorId="3" dt="2020-01-20T14:42:03.749" idx="4">
    <p:pos x="556" y="2076"/>
    <p:text>I'm reminded of how creating clear distinctions helps create clear definitions which can promote mutual understanding in research (e.g. creating operational definitions).</p:text>
    <p:extLst>
      <p:ext uri="{C676402C-5697-4E1C-873F-D02D1690AC5C}">
        <p15:threadingInfo xmlns:p15="http://schemas.microsoft.com/office/powerpoint/2012/main" timeZoneBias="480">
          <p15:parentCm authorId="2" idx="7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4B991-54B3-4CEE-8A6F-06FE20CD6FAF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AB567-294B-4277-9046-B1346D9140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03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57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23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48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05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33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746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Challenge: make a puzzle with as few clues as possible so that it is still possible to solve!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85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2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-6942" y="-20820"/>
            <a:ext cx="12214423" cy="1143161"/>
          </a:xfrm>
          <a:prstGeom prst="rect">
            <a:avLst/>
          </a:prstGeom>
          <a:solidFill>
            <a:srgbClr val="DC4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8" name="Title 1"/>
          <p:cNvSpPr>
            <a:spLocks noGrp="1"/>
          </p:cNvSpPr>
          <p:nvPr>
            <p:ph type="ctrTitle" hasCustomPrompt="1"/>
          </p:nvPr>
        </p:nvSpPr>
        <p:spPr>
          <a:xfrm>
            <a:off x="2190892" y="1209533"/>
            <a:ext cx="7810215" cy="390342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800"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0892" y="5206792"/>
            <a:ext cx="7810215" cy="14955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2800" baseline="0">
                <a:solidFill>
                  <a:schemeClr val="tx1"/>
                </a:solidFill>
                <a:latin typeface="+mn-lt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Presenter(s)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  <p:pic>
        <p:nvPicPr>
          <p:cNvPr id="41" name="Picture 40" descr="OSU_horizontal_2C_W_over_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55700"/>
            <a:ext cx="2515741" cy="802078"/>
          </a:xfrm>
          <a:prstGeom prst="rect">
            <a:avLst/>
          </a:prstGeom>
        </p:spPr>
      </p:pic>
      <p:pic>
        <p:nvPicPr>
          <p:cNvPr id="6" name="Picture 5" descr="COE_MIME_Verdana_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155" y="460024"/>
            <a:ext cx="5538642" cy="342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73424" y="6444178"/>
            <a:ext cx="518576" cy="4138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1077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70" y="193322"/>
            <a:ext cx="2805843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9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5560829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70" y="193322"/>
            <a:ext cx="2805843" cy="80229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346794" y="1510748"/>
            <a:ext cx="5520968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4658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3" y="332653"/>
            <a:ext cx="4342575" cy="124170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55573" y="2329523"/>
            <a:ext cx="8119942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755573" y="3984638"/>
            <a:ext cx="8119942" cy="1842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1431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 descr="OSU_COE_horizontal_2C_O_over_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2067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hal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2780" y="1510748"/>
            <a:ext cx="5346021" cy="5031454"/>
          </a:xfrm>
          <a:prstGeom prst="rect">
            <a:avLst/>
          </a:prstGeom>
        </p:spPr>
        <p:txBody>
          <a:bodyPr/>
          <a:lstStyle>
            <a:lvl1pPr marL="342797" indent="-342797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727" indent="-285664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2657" indent="-228531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599720" indent="-228531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6783" indent="-228531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 descr="OSU_COE_horizontal_2C_O_over_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16042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0"/>
          <p:cNvSpPr>
            <a:spLocks noGrp="1"/>
          </p:cNvSpPr>
          <p:nvPr>
            <p:ph sz="quarter" idx="2"/>
          </p:nvPr>
        </p:nvSpPr>
        <p:spPr>
          <a:xfrm>
            <a:off x="309880" y="2438400"/>
            <a:ext cx="5615432" cy="3581400"/>
          </a:xfrm>
          <a:prstGeom prst="rect">
            <a:avLst/>
          </a:prstGeom>
        </p:spPr>
        <p:txBody>
          <a:bodyPr/>
          <a:lstStyle>
            <a:lvl1pPr marL="457063" indent="-457063">
              <a:defRPr lang="en-US" sz="23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914126" indent="-457063">
              <a:buClr>
                <a:srgbClr val="003B5C"/>
              </a:buClr>
              <a:defRPr lang="en-US" sz="1999" kern="1200" dirty="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256923" indent="-342797">
              <a:buClr>
                <a:srgbClr val="DC4405"/>
              </a:buClr>
              <a:defRPr lang="en-US" sz="17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713986" indent="-342797">
              <a:buClr>
                <a:srgbClr val="DC4405"/>
              </a:buClr>
              <a:defRPr lang="en-US" sz="1600" kern="1200" dirty="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171048" indent="-342797">
              <a:buClr>
                <a:srgbClr val="003B5C"/>
              </a:buClr>
              <a:defRPr lang="en-US" sz="1600" kern="1200" dirty="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342797" lvl="1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Second level</a:t>
            </a:r>
          </a:p>
          <a:p>
            <a:pPr marL="342797" lvl="2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342797" lvl="3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Fourth level</a:t>
            </a:r>
          </a:p>
          <a:p>
            <a:pPr marL="342797" lvl="4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Fifth level</a:t>
            </a:r>
          </a:p>
        </p:txBody>
      </p:sp>
      <p:sp>
        <p:nvSpPr>
          <p:cNvPr id="8" name="Content Placeholder 12"/>
          <p:cNvSpPr>
            <a:spLocks noGrp="1"/>
          </p:cNvSpPr>
          <p:nvPr>
            <p:ph sz="quarter" idx="4" hasCustomPrompt="1"/>
          </p:nvPr>
        </p:nvSpPr>
        <p:spPr>
          <a:xfrm>
            <a:off x="6099048" y="2438400"/>
            <a:ext cx="5881381" cy="3581400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>
                <a:latin typeface="+mn-lt"/>
              </a:defRPr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>
                <a:latin typeface="+mn-lt"/>
              </a:defRPr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>
                <a:latin typeface="+mn-lt"/>
              </a:defRPr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>
                <a:latin typeface="+mn-lt"/>
              </a:defRPr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>
                <a:latin typeface="+mn-lt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309880" y="1752600"/>
            <a:ext cx="5615432" cy="640080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>
            <a:lvl1pPr marL="0" indent="0">
              <a:buFontTx/>
              <a:buNone/>
              <a:defRPr sz="1999" b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099048" y="1752600"/>
            <a:ext cx="5881381" cy="640080"/>
          </a:xfrm>
          <a:prstGeom prst="rect">
            <a:avLst/>
          </a:prstGeom>
          <a:solidFill>
            <a:srgbClr val="DC4405"/>
          </a:solidFill>
          <a:ln>
            <a:solidFill>
              <a:srgbClr val="FF0000"/>
            </a:solidFill>
          </a:ln>
        </p:spPr>
        <p:txBody>
          <a:bodyPr rtlCol="0" anchor="ctr"/>
          <a:lstStyle>
            <a:lvl1pPr marL="0" indent="0">
              <a:buFontTx/>
              <a:buNone/>
              <a:defRPr sz="1999" b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4" name="Picture 13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3312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r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2"/>
          </p:nvPr>
        </p:nvSpPr>
        <p:spPr>
          <a:xfrm>
            <a:off x="292779" y="1752600"/>
            <a:ext cx="2653621" cy="4684576"/>
          </a:xfrm>
          <a:prstGeom prst="rect">
            <a:avLst/>
          </a:prstGeom>
          <a:solidFill>
            <a:srgbClr val="DC4405"/>
          </a:solidFill>
          <a:ln w="50800" cap="sq" cmpd="dbl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799"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830829" cy="4684576"/>
          </a:xfrm>
          <a:prstGeom prst="rect">
            <a:avLst/>
          </a:prstGeom>
        </p:spPr>
        <p:txBody>
          <a:bodyPr/>
          <a:lstStyle>
            <a:lvl1pPr marL="457063" indent="-457063">
              <a:defRPr lang="en-US" sz="31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914126" indent="-457063">
              <a:defRPr lang="en-US" sz="2799" kern="1200" dirty="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256923" indent="-342797">
              <a:defRPr lang="en-US" sz="23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713986" indent="-342797">
              <a:defRPr lang="en-US" sz="1999" kern="1200" dirty="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171048" indent="-342797">
              <a:defRPr lang="en-US" sz="1999" kern="1200" dirty="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Click to edit Master text styles</a:t>
            </a:r>
          </a:p>
          <a:p>
            <a:pPr marL="342797" lvl="1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Second level</a:t>
            </a:r>
          </a:p>
          <a:p>
            <a:pPr marL="342797" lvl="2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Third level</a:t>
            </a:r>
          </a:p>
          <a:p>
            <a:pPr marL="342797" lvl="3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Fourth level</a:t>
            </a:r>
          </a:p>
          <a:p>
            <a:pPr marL="342797" lvl="4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6393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 hasCustomPrompt="1"/>
          </p:nvPr>
        </p:nvSpPr>
        <p:spPr>
          <a:xfrm>
            <a:off x="292779" y="1719262"/>
            <a:ext cx="5701621" cy="4717913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 hasCustomPrompt="1"/>
          </p:nvPr>
        </p:nvSpPr>
        <p:spPr>
          <a:xfrm>
            <a:off x="6197600" y="1719266"/>
            <a:ext cx="5384800" cy="2281237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 hasCustomPrompt="1"/>
          </p:nvPr>
        </p:nvSpPr>
        <p:spPr>
          <a:xfrm>
            <a:off x="6197600" y="4114801"/>
            <a:ext cx="5384800" cy="2322375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1284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543285" y="648035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666534EE-C94C-40E2-9373-A1FE33C3CDD7}" type="slidenum">
              <a:rPr lang="en-US" sz="1800" smtClean="0">
                <a:solidFill>
                  <a:srgbClr val="DC4405"/>
                </a:solidFill>
                <a:latin typeface="+mn-lt"/>
              </a:rPr>
              <a:pPr algn="r"/>
              <a:t>‹#›</a:t>
            </a:fld>
            <a:endParaRPr lang="en-US" sz="1800" dirty="0">
              <a:solidFill>
                <a:srgbClr val="DC440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984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EC1A0-06EC-4C3C-A98C-3FC4499964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Logic Chart Puzzles</a:t>
            </a:r>
          </a:p>
        </p:txBody>
      </p:sp>
    </p:spTree>
    <p:extLst>
      <p:ext uri="{BB962C8B-B14F-4D97-AF65-F5344CB8AC3E}">
        <p14:creationId xmlns:p14="http://schemas.microsoft.com/office/powerpoint/2010/main" val="4008596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Discussion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B90D07-3407-4C81-A9FC-D0499A567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>
                <a:ea typeface="+mn-lt"/>
                <a:cs typeface="+mn-lt"/>
              </a:rPr>
              <a:t>Sometimes we are presented with more information than we can process. </a:t>
            </a:r>
          </a:p>
          <a:p>
            <a:r>
              <a:rPr lang="en-US" dirty="0">
                <a:ea typeface="+mn-lt"/>
                <a:cs typeface="+mn-lt"/>
              </a:rPr>
              <a:t>Logic chart puzzles are a helpful tool for sorting and organizing information.</a:t>
            </a:r>
          </a:p>
          <a:p>
            <a:pPr lvl="1"/>
            <a:r>
              <a:rPr lang="en-US" dirty="0">
                <a:ea typeface="+mn-lt"/>
                <a:cs typeface="+mn-lt"/>
              </a:rPr>
              <a:t>Plus they show you that you know more than you might realize! </a:t>
            </a:r>
          </a:p>
          <a:p>
            <a:endParaRPr lang="en-US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31053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Thinking like an engineer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Systems Thinking​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363" y="2234996"/>
            <a:ext cx="6251287" cy="413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65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Distinctions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1635652"/>
          </a:xfrm>
        </p:spPr>
        <p:txBody>
          <a:bodyPr/>
          <a:lstStyle/>
          <a:p>
            <a:r>
              <a:rPr lang="en-US" dirty="0"/>
              <a:t>What does it mean to make distinctions? </a:t>
            </a:r>
          </a:p>
          <a:p>
            <a:pPr lvl="1"/>
            <a:r>
              <a:rPr lang="en-US" dirty="0"/>
              <a:t>Share in your group and write down your answers.</a:t>
            </a:r>
          </a:p>
          <a:p>
            <a:pPr lvl="1"/>
            <a:r>
              <a:rPr lang="en-US" dirty="0"/>
              <a:t>Be ready to share with the class!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2855" y="3218348"/>
            <a:ext cx="11682304" cy="1635652"/>
          </a:xfrm>
          <a:prstGeom prst="rect">
            <a:avLst/>
          </a:prstGeom>
        </p:spPr>
        <p:txBody>
          <a:bodyPr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Making distinctions</a:t>
            </a:r>
            <a:r>
              <a:rPr lang="en-US" dirty="0"/>
              <a:t> – identifying what things are and what they are not. Also, identifying what things are similar to. 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996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all make distinctions every day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887" y="1386435"/>
            <a:ext cx="4367638" cy="503078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40799" y="1510747"/>
            <a:ext cx="6834359" cy="1117253"/>
          </a:xfrm>
          <a:prstGeom prst="rect">
            <a:avLst/>
          </a:prstGeom>
        </p:spPr>
        <p:txBody>
          <a:bodyPr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Imagine you’re walking down the street and you see this:</a:t>
            </a:r>
          </a:p>
          <a:p>
            <a:r>
              <a:rPr lang="en-US" dirty="0"/>
              <a:t>What distinctions might you make about this image?</a:t>
            </a:r>
            <a:endParaRPr lang="en-US" dirty="0">
              <a:ea typeface="Verdana"/>
            </a:endParaRPr>
          </a:p>
          <a:p>
            <a:pPr lvl="1"/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0799" y="3649456"/>
            <a:ext cx="6834359" cy="2743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Cute</a:t>
            </a:r>
          </a:p>
          <a:p>
            <a:pPr lvl="1"/>
            <a:r>
              <a:rPr lang="en-US" dirty="0"/>
              <a:t>Fluffy </a:t>
            </a:r>
          </a:p>
          <a:p>
            <a:pPr lvl="1"/>
            <a:r>
              <a:rPr lang="en-US" dirty="0"/>
              <a:t>Not a kitten</a:t>
            </a:r>
          </a:p>
          <a:p>
            <a:pPr lvl="1"/>
            <a:r>
              <a:rPr lang="en-US" dirty="0"/>
              <a:t>Safe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4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all make distinctions every day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404629" y="1481376"/>
            <a:ext cx="6834359" cy="1117253"/>
          </a:xfrm>
          <a:prstGeom prst="rect">
            <a:avLst/>
          </a:prstGeom>
        </p:spPr>
        <p:txBody>
          <a:bodyPr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Imagine you’re walking down the street and you see this:</a:t>
            </a:r>
            <a:endParaRPr lang="en-US" dirty="0">
              <a:ea typeface="Verdana"/>
            </a:endParaRPr>
          </a:p>
          <a:p>
            <a:r>
              <a:rPr lang="en-US" dirty="0"/>
              <a:t>What distinctions might you make about this image?</a:t>
            </a:r>
            <a:endParaRPr lang="en-US" dirty="0">
              <a:ea typeface="Verdana"/>
            </a:endParaRPr>
          </a:p>
          <a:p>
            <a:pPr lvl="1"/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04629" y="3591289"/>
            <a:ext cx="6834359" cy="2743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Cute </a:t>
            </a:r>
          </a:p>
          <a:p>
            <a:pPr lvl="1"/>
            <a:r>
              <a:rPr lang="en-US" dirty="0"/>
              <a:t>Fluffy </a:t>
            </a:r>
          </a:p>
          <a:p>
            <a:pPr lvl="1"/>
            <a:r>
              <a:rPr lang="en-US" dirty="0"/>
              <a:t>Not a puppy</a:t>
            </a:r>
          </a:p>
          <a:p>
            <a:pPr lvl="1"/>
            <a:r>
              <a:rPr lang="en-US" dirty="0"/>
              <a:t>Dangerous </a:t>
            </a:r>
          </a:p>
          <a:p>
            <a:pPr lvl="1"/>
            <a:endParaRPr lang="en-US" dirty="0"/>
          </a:p>
        </p:txBody>
      </p:sp>
      <p:pic>
        <p:nvPicPr>
          <p:cNvPr id="12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5464" r="5646"/>
          <a:stretch/>
        </p:blipFill>
        <p:spPr>
          <a:xfrm>
            <a:off x="104207" y="1481376"/>
            <a:ext cx="5300422" cy="503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20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all make distinctions every day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4687" y="3146400"/>
            <a:ext cx="2998513" cy="3453786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 rotWithShape="1">
          <a:blip r:embed="rId3"/>
          <a:srcRect t="5464" r="5646"/>
          <a:stretch/>
        </p:blipFill>
        <p:spPr>
          <a:xfrm>
            <a:off x="6710783" y="3146400"/>
            <a:ext cx="3379855" cy="320793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92855" y="1510748"/>
            <a:ext cx="11682304" cy="16356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distinctions you make will change what you do!</a:t>
            </a:r>
          </a:p>
          <a:p>
            <a:pPr lvl="1"/>
            <a:r>
              <a:rPr lang="en-US" dirty="0"/>
              <a:t>You may cross the street to meet the puppy</a:t>
            </a:r>
          </a:p>
          <a:p>
            <a:pPr lvl="1"/>
            <a:r>
              <a:rPr lang="en-US" dirty="0"/>
              <a:t>You will cross the street to avoid the raccoon </a:t>
            </a:r>
          </a:p>
        </p:txBody>
      </p:sp>
    </p:spTree>
    <p:extLst>
      <p:ext uri="{BB962C8B-B14F-4D97-AF65-F5344CB8AC3E}">
        <p14:creationId xmlns:p14="http://schemas.microsoft.com/office/powerpoint/2010/main" val="463518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Discussion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855" y="1219803"/>
            <a:ext cx="11682304" cy="5031454"/>
          </a:xfrm>
        </p:spPr>
        <p:txBody>
          <a:bodyPr anchor="t"/>
          <a:lstStyle/>
          <a:p>
            <a:r>
              <a:rPr lang="en-US" dirty="0">
                <a:ea typeface="+mn-lt"/>
                <a:cs typeface="+mn-lt"/>
              </a:rPr>
              <a:t>Describe 3 ways that you make distinctions every day.</a:t>
            </a:r>
          </a:p>
          <a:p>
            <a:r>
              <a:rPr lang="en-US" dirty="0">
                <a:ea typeface="+mn-lt"/>
                <a:cs typeface="+mn-lt"/>
              </a:rPr>
              <a:t>What step in solving logic chart puzzles are you making distinctions?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/>
              <a:t>Take 1 minute to share in your group and write your answer on your worksheet. </a:t>
            </a:r>
            <a:endParaRPr lang="en-US"/>
          </a:p>
          <a:p>
            <a:pPr lvl="1"/>
            <a:r>
              <a:rPr lang="en-US" dirty="0"/>
              <a:t>Be ready to share with the class!  </a:t>
            </a:r>
          </a:p>
        </p:txBody>
      </p:sp>
    </p:spTree>
    <p:extLst>
      <p:ext uri="{BB962C8B-B14F-4D97-AF65-F5344CB8AC3E}">
        <p14:creationId xmlns:p14="http://schemas.microsoft.com/office/powerpoint/2010/main" val="1791020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93CF-1D34-40BF-9FB5-A79398E9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48B93-24A3-4AF6-9658-8523C45F0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dirty="0"/>
              <a:t>To continue thinking like an engineer, it is now your turn to create a logic chart puzzle to help solve problems! </a:t>
            </a:r>
          </a:p>
        </p:txBody>
      </p:sp>
    </p:spTree>
    <p:extLst>
      <p:ext uri="{BB962C8B-B14F-4D97-AF65-F5344CB8AC3E}">
        <p14:creationId xmlns:p14="http://schemas.microsoft.com/office/powerpoint/2010/main" val="3128310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your own puzzle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/>
              <a:t>Write your scenario</a:t>
            </a:r>
          </a:p>
          <a:p>
            <a:pPr lvl="1"/>
            <a:r>
              <a:rPr lang="en-US" dirty="0"/>
              <a:t>Should include all the information about what you are trying to solve</a:t>
            </a:r>
          </a:p>
          <a:p>
            <a:r>
              <a:rPr lang="en-US" dirty="0">
                <a:ea typeface="Verdana"/>
              </a:rPr>
              <a:t>Create 4 distinct combinations (solutions)</a:t>
            </a:r>
            <a:endParaRPr lang="en-US" dirty="0"/>
          </a:p>
          <a:p>
            <a:pPr lvl="1"/>
            <a:r>
              <a:rPr lang="en-US" dirty="0">
                <a:ea typeface="Verdana"/>
              </a:rPr>
              <a:t>Since we are practicing, we will start with the solutions and work backwards </a:t>
            </a:r>
          </a:p>
          <a:p>
            <a:r>
              <a:rPr lang="en-US" dirty="0"/>
              <a:t>Write what you know (clues)</a:t>
            </a:r>
            <a:endParaRPr lang="en-US" dirty="0">
              <a:solidFill>
                <a:srgbClr val="000000"/>
              </a:solidFill>
              <a:ea typeface="Verdana"/>
            </a:endParaRPr>
          </a:p>
          <a:p>
            <a:r>
              <a:rPr lang="en-US" dirty="0">
                <a:ea typeface="Verdana"/>
              </a:rPr>
              <a:t>Test your puzzle! </a:t>
            </a:r>
          </a:p>
          <a:p>
            <a:pPr lvl="1"/>
            <a:r>
              <a:rPr lang="en-US" dirty="0">
                <a:ea typeface="+mn-lt"/>
                <a:cs typeface="+mn-lt"/>
              </a:rPr>
              <a:t>If you cannot solve your puzzle with these clues, then either add more or change the clues that you do have</a:t>
            </a:r>
          </a:p>
          <a:p>
            <a:endParaRPr lang="en-US" dirty="0">
              <a:ea typeface="Verdana"/>
            </a:endParaRPr>
          </a:p>
          <a:p>
            <a:endParaRPr lang="en-US" dirty="0">
              <a:ea typeface="Verdana"/>
            </a:endParaRPr>
          </a:p>
          <a:p>
            <a:endParaRPr lang="en-US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55661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Discussion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>
                <a:ea typeface="+mn-lt"/>
                <a:cs typeface="+mn-lt"/>
              </a:rPr>
              <a:t>What information would you need to make your own logic chart puzzle?</a:t>
            </a:r>
          </a:p>
          <a:p>
            <a:r>
              <a:rPr lang="en-US" dirty="0">
                <a:ea typeface="+mn-lt"/>
                <a:cs typeface="+mn-lt"/>
              </a:rPr>
              <a:t>Compare and contrast how you make versus solve a logic chart puzzle.</a:t>
            </a:r>
            <a:endParaRPr lang="en-US" dirty="0">
              <a:ea typeface="Verdana"/>
            </a:endParaRPr>
          </a:p>
          <a:p>
            <a:pPr lvl="1"/>
            <a:r>
              <a:rPr lang="en-US" dirty="0"/>
              <a:t>Take 1 minute to share in your group and write your answer on your worksheet. </a:t>
            </a:r>
          </a:p>
          <a:p>
            <a:pPr lvl="1"/>
            <a:r>
              <a:rPr lang="en-US" dirty="0"/>
              <a:t>Be ready to share with the class!  </a:t>
            </a:r>
          </a:p>
        </p:txBody>
      </p:sp>
    </p:spTree>
    <p:extLst>
      <p:ext uri="{BB962C8B-B14F-4D97-AF65-F5344CB8AC3E}">
        <p14:creationId xmlns:p14="http://schemas.microsoft.com/office/powerpoint/2010/main" val="1933901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93CF-1D34-40BF-9FB5-A79398E9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48B93-24A3-4AF6-9658-8523C45F0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dirty="0"/>
              <a:t>What kinds of jobs require complex problem solving?  </a:t>
            </a:r>
            <a:endParaRPr lang="en-US" dirty="0"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72162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93CF-1D34-40BF-9FB5-A79398E9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Wrap-up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48B93-24A3-4AF6-9658-8523C45F0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986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what? Why are we learning about distinctions?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something you already do everyday.</a:t>
            </a:r>
          </a:p>
          <a:p>
            <a:pPr lvl="1"/>
            <a:r>
              <a:rPr lang="en-US" dirty="0"/>
              <a:t>You just not be aware of it!</a:t>
            </a:r>
          </a:p>
          <a:p>
            <a:r>
              <a:rPr lang="en-US" dirty="0"/>
              <a:t>Being aware of this can help you understand how you think. </a:t>
            </a:r>
          </a:p>
          <a:p>
            <a:pPr lvl="1"/>
            <a:r>
              <a:rPr lang="en-US" dirty="0"/>
              <a:t>This can help you learn better!</a:t>
            </a:r>
          </a:p>
          <a:p>
            <a:r>
              <a:rPr lang="en-US" dirty="0"/>
              <a:t>Not everything is obvious upon your first inspection.</a:t>
            </a:r>
          </a:p>
          <a:p>
            <a:pPr lvl="1"/>
            <a:r>
              <a:rPr lang="en-US" dirty="0"/>
              <a:t>Look deeper and organize your thoughts to learn more!</a:t>
            </a:r>
          </a:p>
        </p:txBody>
      </p:sp>
    </p:spTree>
    <p:extLst>
      <p:ext uri="{BB962C8B-B14F-4D97-AF65-F5344CB8AC3E}">
        <p14:creationId xmlns:p14="http://schemas.microsoft.com/office/powerpoint/2010/main" val="3729378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solve a logic chart puzzle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0027" y="1511300"/>
            <a:ext cx="6075708" cy="50307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9589" y="1510748"/>
            <a:ext cx="4482850" cy="515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137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solve a logic chart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673" y="999548"/>
            <a:ext cx="6150334" cy="5031454"/>
          </a:xfrm>
        </p:spPr>
        <p:txBody>
          <a:bodyPr/>
          <a:lstStyle/>
          <a:p>
            <a:r>
              <a:rPr lang="en-US" dirty="0"/>
              <a:t>Using your hints, or what you already know, mark off what you know to not be true.</a:t>
            </a:r>
          </a:p>
          <a:p>
            <a:pPr lvl="1"/>
            <a:r>
              <a:rPr lang="en-US" dirty="0"/>
              <a:t>Joe doesn’t like Coca-Cola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589" y="1510748"/>
            <a:ext cx="4482850" cy="5159396"/>
          </a:xfrm>
          <a:prstGeom prst="rect">
            <a:avLst/>
          </a:prstGeom>
        </p:spPr>
      </p:pic>
      <p:sp>
        <p:nvSpPr>
          <p:cNvPr id="5" name="Multiply 4"/>
          <p:cNvSpPr/>
          <p:nvPr/>
        </p:nvSpPr>
        <p:spPr>
          <a:xfrm>
            <a:off x="9294008" y="3615783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 txBox="1">
            <a:spLocks/>
          </p:cNvSpPr>
          <p:nvPr/>
        </p:nvSpPr>
        <p:spPr>
          <a:xfrm>
            <a:off x="292855" y="3515275"/>
            <a:ext cx="6150334" cy="50314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Record what you know to be true</a:t>
            </a:r>
          </a:p>
          <a:p>
            <a:pPr lvl="1"/>
            <a:r>
              <a:rPr lang="en-US" dirty="0"/>
              <a:t>Austin is a vegetarian </a:t>
            </a:r>
          </a:p>
        </p:txBody>
      </p:sp>
      <p:sp>
        <p:nvSpPr>
          <p:cNvPr id="7" name="Donut 6"/>
          <p:cNvSpPr/>
          <p:nvPr/>
        </p:nvSpPr>
        <p:spPr>
          <a:xfrm>
            <a:off x="8604000" y="4838400"/>
            <a:ext cx="230400" cy="223200"/>
          </a:xfrm>
          <a:prstGeom prst="don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Multiply 7"/>
          <p:cNvSpPr/>
          <p:nvPr/>
        </p:nvSpPr>
        <p:spPr>
          <a:xfrm>
            <a:off x="8576876" y="3917860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Multiply 8"/>
          <p:cNvSpPr/>
          <p:nvPr/>
        </p:nvSpPr>
        <p:spPr>
          <a:xfrm>
            <a:off x="8575199" y="4205544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ultiply 9"/>
          <p:cNvSpPr/>
          <p:nvPr/>
        </p:nvSpPr>
        <p:spPr>
          <a:xfrm>
            <a:off x="8576112" y="4493228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Multiply 10"/>
          <p:cNvSpPr/>
          <p:nvPr/>
        </p:nvSpPr>
        <p:spPr>
          <a:xfrm>
            <a:off x="8216726" y="4777414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Multiply 11"/>
          <p:cNvSpPr/>
          <p:nvPr/>
        </p:nvSpPr>
        <p:spPr>
          <a:xfrm>
            <a:off x="8906381" y="4777413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Multiply 12"/>
          <p:cNvSpPr/>
          <p:nvPr/>
        </p:nvSpPr>
        <p:spPr>
          <a:xfrm>
            <a:off x="9251199" y="4777412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 txBox="1">
            <a:spLocks/>
          </p:cNvSpPr>
          <p:nvPr/>
        </p:nvSpPr>
        <p:spPr>
          <a:xfrm>
            <a:off x="281673" y="5061600"/>
            <a:ext cx="6150334" cy="50314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This also means he didn’t order the other meals and no one else ordered Mac and Cheese</a:t>
            </a:r>
          </a:p>
        </p:txBody>
      </p:sp>
    </p:spTree>
    <p:extLst>
      <p:ext uri="{BB962C8B-B14F-4D97-AF65-F5344CB8AC3E}">
        <p14:creationId xmlns:p14="http://schemas.microsoft.com/office/powerpoint/2010/main" val="311026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solve a logic chart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673" y="999548"/>
            <a:ext cx="6150334" cy="5031454"/>
          </a:xfrm>
        </p:spPr>
        <p:txBody>
          <a:bodyPr anchor="t"/>
          <a:lstStyle/>
          <a:p>
            <a:r>
              <a:rPr lang="en-US" dirty="0">
                <a:ea typeface="+mn-lt"/>
                <a:cs typeface="+mn-lt"/>
              </a:rPr>
              <a:t>Mary either ordered Root Beer or is having Pepperoni Pizza, but not both.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589" y="1510748"/>
            <a:ext cx="4482850" cy="5159396"/>
          </a:xfrm>
          <a:prstGeom prst="rect">
            <a:avLst/>
          </a:prstGeom>
        </p:spPr>
      </p:pic>
      <p:sp>
        <p:nvSpPr>
          <p:cNvPr id="16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9294008" y="3615783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7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8575998" y="3915711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8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8567636" y="4192373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9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8570908" y="4486485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0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9295462" y="4774779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1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8926459" y="4778051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2" name="Multiply 4">
            <a:extLst>
              <a:ext uri="{FF2B5EF4-FFF2-40B4-BE49-F238E27FC236}">
                <a16:creationId xmlns:a16="http://schemas.microsoft.com/office/drawing/2014/main" id="{E7E94F99-D9C7-496F-A9FA-69F61E2F417F}"/>
              </a:ext>
            </a:extLst>
          </p:cNvPr>
          <p:cNvSpPr/>
          <p:nvPr/>
        </p:nvSpPr>
        <p:spPr>
          <a:xfrm>
            <a:off x="8249166" y="4781323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3" name="Donut 6">
            <a:extLst>
              <a:ext uri="{FF2B5EF4-FFF2-40B4-BE49-F238E27FC236}">
                <a16:creationId xmlns:a16="http://schemas.microsoft.com/office/drawing/2014/main" id="{63C2F304-1DBD-45E7-95E7-761EFF38AF26}"/>
              </a:ext>
            </a:extLst>
          </p:cNvPr>
          <p:cNvSpPr/>
          <p:nvPr/>
        </p:nvSpPr>
        <p:spPr>
          <a:xfrm>
            <a:off x="8604000" y="4838400"/>
            <a:ext cx="230400" cy="223200"/>
          </a:xfrm>
          <a:prstGeom prst="don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B48E9CD-BB22-453D-981D-661B3C5AA16F}"/>
              </a:ext>
            </a:extLst>
          </p:cNvPr>
          <p:cNvSpPr txBox="1">
            <a:spLocks/>
          </p:cNvSpPr>
          <p:nvPr/>
        </p:nvSpPr>
        <p:spPr>
          <a:xfrm>
            <a:off x="282836" y="2966788"/>
            <a:ext cx="6150334" cy="5031454"/>
          </a:xfrm>
          <a:prstGeom prst="rect">
            <a:avLst/>
          </a:prstGeom>
        </p:spPr>
        <p:txBody>
          <a:bodyPr anchor="t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ea typeface="+mn-lt"/>
                <a:cs typeface="+mn-lt"/>
              </a:rPr>
              <a:t>Just look for where the two things (the Root Beer and the Pepperoni Pizza) intersect just like we did before!</a:t>
            </a:r>
          </a:p>
        </p:txBody>
      </p:sp>
      <p:sp>
        <p:nvSpPr>
          <p:cNvPr id="30" name="Multiply 4">
            <a:extLst>
              <a:ext uri="{FF2B5EF4-FFF2-40B4-BE49-F238E27FC236}">
                <a16:creationId xmlns:a16="http://schemas.microsoft.com/office/drawing/2014/main" id="{0DD2CBCF-BE95-409B-B2FF-C81E1678CBAA}"/>
              </a:ext>
            </a:extLst>
          </p:cNvPr>
          <p:cNvSpPr/>
          <p:nvPr/>
        </p:nvSpPr>
        <p:spPr>
          <a:xfrm>
            <a:off x="10358480" y="3319126"/>
            <a:ext cx="308837" cy="3451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39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/>
              <a:t>Form groups of up to 3 to solve your puzzles.</a:t>
            </a:r>
          </a:p>
          <a:p>
            <a:r>
              <a:rPr lang="en-US" dirty="0"/>
              <a:t>Your group has 10 minutes to complete your puzzle! </a:t>
            </a:r>
            <a:endParaRPr lang="en-US" dirty="0">
              <a:ea typeface="Verdana"/>
            </a:endParaRPr>
          </a:p>
          <a:p>
            <a:r>
              <a:rPr lang="en-US" dirty="0"/>
              <a:t>Once you are done, raise your hand and I’ll check your answers.</a:t>
            </a:r>
          </a:p>
          <a:p>
            <a:r>
              <a:rPr lang="en-US" dirty="0"/>
              <a:t>If your answers are correct, help your peers!</a:t>
            </a:r>
          </a:p>
        </p:txBody>
      </p:sp>
    </p:spTree>
    <p:extLst>
      <p:ext uri="{BB962C8B-B14F-4D97-AF65-F5344CB8AC3E}">
        <p14:creationId xmlns:p14="http://schemas.microsoft.com/office/powerpoint/2010/main" val="819204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F3824-3D44-4E51-87D7-FFA21D622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Answer Key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FB56C13-958F-4CB4-85D4-7C304C9318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631411"/>
              </p:ext>
            </p:extLst>
          </p:nvPr>
        </p:nvGraphicFramePr>
        <p:xfrm>
          <a:off x="1464901" y="3619139"/>
          <a:ext cx="8879750" cy="1804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950">
                  <a:extLst>
                    <a:ext uri="{9D8B030D-6E8A-4147-A177-3AD203B41FA5}">
                      <a16:colId xmlns:a16="http://schemas.microsoft.com/office/drawing/2014/main" val="3585720505"/>
                    </a:ext>
                  </a:extLst>
                </a:gridCol>
                <a:gridCol w="1775950">
                  <a:extLst>
                    <a:ext uri="{9D8B030D-6E8A-4147-A177-3AD203B41FA5}">
                      <a16:colId xmlns:a16="http://schemas.microsoft.com/office/drawing/2014/main" val="643774335"/>
                    </a:ext>
                  </a:extLst>
                </a:gridCol>
                <a:gridCol w="1775950">
                  <a:extLst>
                    <a:ext uri="{9D8B030D-6E8A-4147-A177-3AD203B41FA5}">
                      <a16:colId xmlns:a16="http://schemas.microsoft.com/office/drawing/2014/main" val="3566738641"/>
                    </a:ext>
                  </a:extLst>
                </a:gridCol>
                <a:gridCol w="1775950">
                  <a:extLst>
                    <a:ext uri="{9D8B030D-6E8A-4147-A177-3AD203B41FA5}">
                      <a16:colId xmlns:a16="http://schemas.microsoft.com/office/drawing/2014/main" val="426171019"/>
                    </a:ext>
                  </a:extLst>
                </a:gridCol>
                <a:gridCol w="1775950">
                  <a:extLst>
                    <a:ext uri="{9D8B030D-6E8A-4147-A177-3AD203B41FA5}">
                      <a16:colId xmlns:a16="http://schemas.microsoft.com/office/drawing/2014/main" val="1549155007"/>
                    </a:ext>
                  </a:extLst>
                </a:gridCol>
              </a:tblGrid>
              <a:tr h="48521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Mary</a:t>
                      </a:r>
                    </a:p>
                  </a:txBody>
                  <a:tcP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Austin</a:t>
                      </a:r>
                    </a:p>
                  </a:txBody>
                  <a:tcP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Margret</a:t>
                      </a:r>
                    </a:p>
                  </a:txBody>
                  <a:tcP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Joe</a:t>
                      </a:r>
                    </a:p>
                  </a:txBody>
                  <a:tcP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01920"/>
                  </a:ext>
                </a:extLst>
              </a:tr>
              <a:tr h="48521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Drink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Coco-Cola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Fanta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Pepsi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Root Beer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716025"/>
                  </a:ext>
                </a:extLst>
              </a:tr>
              <a:tr h="83357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Meal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Pepperoni Pizza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Mac and Cheese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Hamburger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Chicken Strips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284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473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93CF-1D34-40BF-9FB5-A79398E9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Debrief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48B93-24A3-4AF6-9658-8523C45F0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Thumbs up or down – how did that go? </a:t>
            </a:r>
          </a:p>
        </p:txBody>
      </p:sp>
    </p:spTree>
    <p:extLst>
      <p:ext uri="{BB962C8B-B14F-4D97-AF65-F5344CB8AC3E}">
        <p14:creationId xmlns:p14="http://schemas.microsoft.com/office/powerpoint/2010/main" val="258097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Discussion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855" y="1219803"/>
            <a:ext cx="11682304" cy="5031454"/>
          </a:xfrm>
        </p:spPr>
        <p:txBody>
          <a:bodyPr anchor="t"/>
          <a:lstStyle/>
          <a:p>
            <a:r>
              <a:rPr lang="en-US" dirty="0">
                <a:ea typeface="+mn-lt"/>
                <a:cs typeface="+mn-lt"/>
              </a:rPr>
              <a:t>What steps did you take to solve the logic chart puzzle?</a:t>
            </a:r>
          </a:p>
          <a:p>
            <a:r>
              <a:rPr lang="en-US" dirty="0">
                <a:ea typeface="+mn-lt"/>
                <a:cs typeface="+mn-lt"/>
              </a:rPr>
              <a:t>How does using what you already know help you solve the logic chart puzzle? Did you initially think that you had enough information to solve the problem?</a:t>
            </a:r>
            <a:endParaRPr lang="en-US" dirty="0">
              <a:ea typeface="Verdana"/>
            </a:endParaRPr>
          </a:p>
          <a:p>
            <a:r>
              <a:rPr lang="en-US" dirty="0">
                <a:ea typeface="+mn-lt"/>
                <a:cs typeface="+mn-lt"/>
              </a:rPr>
              <a:t>List three ways that logic chart puzzles are a helpful tool.</a:t>
            </a:r>
            <a:endParaRPr lang="en-US" dirty="0">
              <a:ea typeface="Verdana"/>
            </a:endParaRPr>
          </a:p>
          <a:p>
            <a:pPr lvl="1"/>
            <a:r>
              <a:rPr lang="en-US" dirty="0"/>
              <a:t>Take 1 minute to share in your group and write your answer on your worksheet. </a:t>
            </a:r>
          </a:p>
          <a:p>
            <a:pPr lvl="1"/>
            <a:r>
              <a:rPr lang="en-US" dirty="0"/>
              <a:t>Be ready to share with the class!  </a:t>
            </a:r>
          </a:p>
        </p:txBody>
      </p:sp>
    </p:spTree>
    <p:extLst>
      <p:ext uri="{BB962C8B-B14F-4D97-AF65-F5344CB8AC3E}">
        <p14:creationId xmlns:p14="http://schemas.microsoft.com/office/powerpoint/2010/main" val="1767343575"/>
      </p:ext>
    </p:extLst>
  </p:cSld>
  <p:clrMapOvr>
    <a:masterClrMapping/>
  </p:clrMapOvr>
</p:sld>
</file>

<file path=ppt/theme/theme1.xml><?xml version="1.0" encoding="utf-8"?>
<a:theme xmlns:a="http://schemas.openxmlformats.org/drawingml/2006/main" name="CaRSEM Wide-Screen 201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SU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D5347C0DF17A489215C7DF57263638" ma:contentTypeVersion="15" ma:contentTypeDescription="Create a new document." ma:contentTypeScope="" ma:versionID="39f2c903bbc5e418a6cd9f42a2ffe70e">
  <xsd:schema xmlns:xsd="http://www.w3.org/2001/XMLSchema" xmlns:xs="http://www.w3.org/2001/XMLSchema" xmlns:p="http://schemas.microsoft.com/office/2006/metadata/properties" xmlns:ns3="c949d438-bf8a-4b14-a4f9-333d2d18134d" xmlns:ns4="e27bb1c4-a3a6-496b-b1ae-c86a51c29f98" targetNamespace="http://schemas.microsoft.com/office/2006/metadata/properties" ma:root="true" ma:fieldsID="eca64354e112a6d1d0adf3de8c7e4267" ns3:_="" ns4:_="">
    <xsd:import namespace="c949d438-bf8a-4b14-a4f9-333d2d18134d"/>
    <xsd:import namespace="e27bb1c4-a3a6-496b-b1ae-c86a51c29f9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49d438-bf8a-4b14-a4f9-333d2d18134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bb1c4-a3a6-496b-b1ae-c86a51c29f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B465D84-7488-43A8-AB58-0530EFF28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6A5E47-4C2E-4D12-B213-4E1F20789A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49d438-bf8a-4b14-a4f9-333d2d18134d"/>
    <ds:schemaRef ds:uri="e27bb1c4-a3a6-496b-b1ae-c86a51c29f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AF1641-007B-4D06-9E6D-7F9C639A0A0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CaRSEM Wide-Screen 2018</Template>
  <TotalTime>384</TotalTime>
  <Words>465</Words>
  <Application>Microsoft Office PowerPoint</Application>
  <PresentationFormat>Widescreen</PresentationFormat>
  <Paragraphs>84</Paragraphs>
  <Slides>21</Slides>
  <Notes>9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CaRSEM Wide-Screen 2018</vt:lpstr>
      <vt:lpstr>Logic Chart Puzzles</vt:lpstr>
      <vt:lpstr>Introduction</vt:lpstr>
      <vt:lpstr>How to solve a logic chart puzzle</vt:lpstr>
      <vt:lpstr>How to solve a logic chart puzzle</vt:lpstr>
      <vt:lpstr>How to solve a logic chart puzzle</vt:lpstr>
      <vt:lpstr>Your Turn!</vt:lpstr>
      <vt:lpstr>Answer Key</vt:lpstr>
      <vt:lpstr>Debrief</vt:lpstr>
      <vt:lpstr>Group Discussion </vt:lpstr>
      <vt:lpstr>Group Discussion </vt:lpstr>
      <vt:lpstr>Thinking like an engineer</vt:lpstr>
      <vt:lpstr>Distinctions</vt:lpstr>
      <vt:lpstr>We all make distinctions every day</vt:lpstr>
      <vt:lpstr>We all make distinctions every day</vt:lpstr>
      <vt:lpstr>We all make distinctions every day</vt:lpstr>
      <vt:lpstr>Group Discussion </vt:lpstr>
      <vt:lpstr>Your Turn!</vt:lpstr>
      <vt:lpstr>Creating your own puzzle</vt:lpstr>
      <vt:lpstr>Group Discussion </vt:lpstr>
      <vt:lpstr>Wrap-up</vt:lpstr>
      <vt:lpstr>So what? Why are we learning about distinctions?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Murphy</dc:creator>
  <cp:lastModifiedBy>Tom Murphy</cp:lastModifiedBy>
  <cp:revision>249</cp:revision>
  <dcterms:created xsi:type="dcterms:W3CDTF">2019-11-16T23:12:00Z</dcterms:created>
  <dcterms:modified xsi:type="dcterms:W3CDTF">2020-02-27T20:35:02Z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0x0101003ED5347C0DF17A489215C7DF57263638</vt:lpwstr>
  </property>
</Properties>
</file>