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gif" ContentType="image/gif"/>
  <Default Extension="mp3" ContentType="audio/mpeg"/>
  <Default Extension="svg" ContentType="image/svg+xml"/>
  <Default Extension="fntdata" ContentType="application/x-fontdat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revisionInfo.xml" ContentType="application/vnd.ms-powerpoint.revisioninfo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11150" cy="7315200"/>
  <p:notesSz cx="6858000" cy="9144000"/>
  <p:embeddedFontLst>
    <p:embeddedFont>
      <p:font typeface="Josefin Sans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8C49C-978A-4A51-AB67-CA8B55E0B363}" v="20" dt="2021-09-15T02:48:16+00:00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5/10/relationships/revisionInfo" Target="revisionInfo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font" Target="fonts/font1.fntdata"/><Relationship Id="rId27" Type="http://schemas.openxmlformats.org/officeDocument/2006/relationships/font" Target="fonts/font2.fntdata"/><Relationship Id="rId28" Type="http://schemas.openxmlformats.org/officeDocument/2006/relationships/font" Target="fonts/font3.fntdata"/><Relationship Id="rId29" Type="http://schemas.openxmlformats.org/officeDocument/2006/relationships/font" Target="fonts/font4.fntdata"/></Relationships>
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anchor="t" tIns="0" bIns="0" lIns="0" rIns="0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smtClean="0"/>
              <a:t>11/18/2019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2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7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hyperlink" Target="https://dive4ag.oregonstate.edu/educators-professional-development" TargetMode="External"/><Relationship Id="rId6" Type="http://schemas.openxmlformats.org/officeDocument/2006/relationships/image" Target="../media/image49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4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696" y="1438275"/>
            <a:ext cx="13011979" cy="5857875"/>
          </a:xfrm>
          <a:prstGeom prst="rect">
            <a:avLst/>
          </a:prstGeom>
        </p:spPr>
      </p:pic>
      <p:pic>
        <p:nvPicPr>
          <p:cNvPr id="3" name="Shape-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152275" y="5838825"/>
            <a:ext cx="13179810" cy="1619250"/>
          </a:xfrm>
          <a:prstGeom prst="rect">
            <a:avLst/>
          </a:prstGeom>
        </p:spPr>
      </p:pic>
      <p:sp>
        <p:nvSpPr>
          <p:cNvPr id="4" name="Title"/>
          <p:cNvSpPr/>
          <p:nvPr/>
        </p:nvSpPr>
        <p:spPr>
          <a:xfrm>
            <a:off x="3724275" y="95250"/>
            <a:ext cx="5857875" cy="8763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b="1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 DIVE4Agriculture</a:t>
            </a:r>
          </a:p>
        </p:txBody>
      </p:sp>
      <p:pic>
        <p:nvPicPr>
          <p:cNvPr id="5" name="USDA_nov_5_var3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81050" y="238125"/>
            <a:ext cx="2729274" cy="2009775"/>
          </a:xfrm>
          <a:prstGeom prst="rect">
            <a:avLst/>
          </a:prstGeom>
        </p:spPr>
      </p:pic>
      <p:pic>
        <p:nvPicPr>
          <p:cNvPr id="6" name="precollege_programs_logo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5725" y="6143625"/>
            <a:ext cx="3209925" cy="952946"/>
          </a:xfrm>
          <a:prstGeom prst="rect">
            <a:avLst/>
          </a:prstGeom>
        </p:spPr>
      </p:pic>
      <p:pic>
        <p:nvPicPr>
          <p:cNvPr id="7" name="nifa-color-lockup-4x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343775" y="6362700"/>
            <a:ext cx="5562600" cy="516398"/>
          </a:xfrm>
          <a:prstGeom prst="rect">
            <a:avLst/>
          </a:prstGeom>
        </p:spPr>
      </p:pic>
      <p:sp>
        <p:nvSpPr>
          <p:cNvPr id="8" name="Title copy 1"/>
          <p:cNvSpPr/>
          <p:nvPr/>
        </p:nvSpPr>
        <p:spPr>
          <a:xfrm>
            <a:off x="4905375" y="733425"/>
            <a:ext cx="10196513" cy="6477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3000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 Distance, Immersive,Virtual Education</a:t>
            </a:r>
          </a:p>
        </p:txBody>
      </p:sp>
      <p:pic>
        <p:nvPicPr>
          <p:cNvPr id="9" name="Orange OSU Black EXT Green Clover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3190875" y="6038850"/>
            <a:ext cx="4050252" cy="1162050"/>
          </a:xfrm>
          <a:prstGeom prst="rect">
            <a:avLst/>
          </a:prstGeom>
        </p:spPr>
      </p:pic>
      <p:sp>
        <p:nvSpPr>
          <p:cNvPr id="10" name="Title copy 2"/>
          <p:cNvSpPr/>
          <p:nvPr/>
        </p:nvSpPr>
        <p:spPr>
          <a:xfrm>
            <a:off x="171450" y="5019675"/>
            <a:ext cx="8226474" cy="8763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250" spc="300" cap="all">
                <a:solidFill>
                  <a:srgbClr val="FFFFFF"/>
                </a:solidFill>
                <a:latin typeface="Staatliches"/>
                <a:ea typeface="+mn-ea"/>
                <a:cs typeface="Staatliches"/>
              </a:rPr>
              <a:t>Susan Rowe, OSU Precollege Programs &amp; Maureen Hosty, OSU 4-H Program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Untitled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PD-1-copy-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828675"/>
            <a:ext cx="6247401" cy="5198033"/>
          </a:xfrm>
          <a:prstGeom prst="rect">
            <a:avLst/>
          </a:prstGeom>
        </p:spPr>
      </p:pic>
      <p:pic>
        <p:nvPicPr>
          <p:cNvPr id="3" name="PD-1-copy-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763749" y="838200"/>
            <a:ext cx="6247401" cy="51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Untitled copy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PD-1-copy-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828675"/>
            <a:ext cx="6247401" cy="5198033"/>
          </a:xfrm>
          <a:prstGeom prst="rect">
            <a:avLst/>
          </a:prstGeom>
        </p:spPr>
      </p:pic>
      <p:pic>
        <p:nvPicPr>
          <p:cNvPr id="3" name="4-PD-1-copy-1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89058" y="819150"/>
            <a:ext cx="633068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Untitl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D-1-copy-1-2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247900" y="0"/>
            <a:ext cx="8821967" cy="73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61925" y="190500"/>
            <a:ext cx="8442374" cy="8763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b="1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Next Steps to Sign Up</a:t>
            </a:r>
          </a:p>
        </p:txBody>
      </p:sp>
      <p:pic>
        <p:nvPicPr>
          <p:cNvPr id="3" name="Screen Shot 2021-09-14 at 1.29.42 PM.pn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540049" y="1568852"/>
            <a:ext cx="10471101" cy="57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1-09-14 at 4.11.52 PM.pn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81000" y="257175"/>
            <a:ext cx="12307887" cy="67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1-09-14 at 4.12.42 PM.pn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47650" y="190500"/>
            <a:ext cx="11982450" cy="6800850"/>
          </a:xfrm>
          <a:prstGeom prst="rect">
            <a:avLst/>
          </a:prstGeom>
        </p:spPr>
      </p:pic>
      <p:pic>
        <p:nvPicPr>
          <p:cNvPr id="3" name="Screen Shot 2021-09-14 at 4.12.42 PM.png copy 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42900" y="285750"/>
            <a:ext cx="119824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1-09-14 at 4.13.33 PM.pn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09550" y="171450"/>
            <a:ext cx="12511087" cy="7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047750" y="-38100"/>
            <a:ext cx="4238625" cy="2514600"/>
          </a:xfrm>
          <a:prstGeom prst="rect">
            <a:avLst/>
          </a:prstGeom>
        </p:spPr>
      </p:pic>
      <p:sp>
        <p:nvSpPr>
          <p:cNvPr id="3" name="Title copy 1"/>
          <p:cNvSpPr/>
          <p:nvPr/>
        </p:nvSpPr>
        <p:spPr>
          <a:xfrm>
            <a:off x="1122330" y="114300"/>
            <a:ext cx="4152900" cy="239077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Stay Tuned to our calendar.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Join PD opportunities.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join virtual activities with the youth you teach. </a:t>
            </a:r>
          </a:p>
        </p:txBody>
      </p:sp>
      <p:sp>
        <p:nvSpPr>
          <p:cNvPr id="4" name="text 2"/>
          <p:cNvSpPr/>
          <p:nvPr/>
        </p:nvSpPr>
        <p:spPr>
          <a:xfrm>
            <a:off x="1381125" y="3314700"/>
            <a:ext cx="4267200" cy="46672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1800" b="1" spc="300">
                <a:solidFill>
                  <a:srgbClr val="FFFFFF"/>
                </a:solidFill>
                <a:latin typeface="Georgia"/>
                <a:ea typeface="+mn-ea"/>
                <a:cs typeface="Georgia"/>
                <a:hlinkClick r:id="rId5"/>
              </a:rPr>
              <a:t>DIVE4Ag.oregonstate.edu</a:t>
            </a:r>
          </a:p>
        </p:txBody>
      </p:sp>
      <p:pic>
        <p:nvPicPr>
          <p:cNvPr id="5" name="22_Circle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80307" y="3314700"/>
            <a:ext cx="505617" cy="4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4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696" y="1438275"/>
            <a:ext cx="13011979" cy="5857875"/>
          </a:xfrm>
          <a:prstGeom prst="rect">
            <a:avLst/>
          </a:prstGeom>
        </p:spPr>
      </p:pic>
      <p:pic>
        <p:nvPicPr>
          <p:cNvPr id="3" name="Shape-8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28575" y="4838700"/>
            <a:ext cx="13056110" cy="2619375"/>
          </a:xfrm>
          <a:prstGeom prst="rect">
            <a:avLst/>
          </a:prstGeom>
        </p:spPr>
      </p:pic>
      <p:sp>
        <p:nvSpPr>
          <p:cNvPr id="4" name="Title"/>
          <p:cNvSpPr/>
          <p:nvPr/>
        </p:nvSpPr>
        <p:spPr>
          <a:xfrm>
            <a:off x="3724275" y="95250"/>
            <a:ext cx="5857875" cy="8763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b="1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 DIVE4Agriculture</a:t>
            </a:r>
          </a:p>
        </p:txBody>
      </p:sp>
      <p:pic>
        <p:nvPicPr>
          <p:cNvPr id="5" name="USDA_nov_5_var3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81050" y="238125"/>
            <a:ext cx="2729274" cy="2009775"/>
          </a:xfrm>
          <a:prstGeom prst="rect">
            <a:avLst/>
          </a:prstGeom>
        </p:spPr>
      </p:pic>
      <p:sp>
        <p:nvSpPr>
          <p:cNvPr id="6" name="Title copy 1"/>
          <p:cNvSpPr/>
          <p:nvPr/>
        </p:nvSpPr>
        <p:spPr>
          <a:xfrm>
            <a:off x="4905375" y="733425"/>
            <a:ext cx="10196513" cy="6477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3000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 Distance, Immersive,Virtual Education</a:t>
            </a:r>
          </a:p>
        </p:txBody>
      </p:sp>
      <p:sp>
        <p:nvSpPr>
          <p:cNvPr id="7" name="text 2"/>
          <p:cNvSpPr/>
          <p:nvPr/>
        </p:nvSpPr>
        <p:spPr>
          <a:xfrm>
            <a:off x="1080351" y="5486400"/>
            <a:ext cx="4267200" cy="4572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DIVE4Ag.oregonstate.edu</a:t>
            </a:r>
          </a:p>
        </p:txBody>
      </p:sp>
      <p:sp>
        <p:nvSpPr>
          <p:cNvPr id="8" name="text 2 copy 1"/>
          <p:cNvSpPr/>
          <p:nvPr/>
        </p:nvSpPr>
        <p:spPr>
          <a:xfrm>
            <a:off x="152400" y="4924425"/>
            <a:ext cx="8181975" cy="54292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250" b="1" spc="300">
                <a:solidFill>
                  <a:srgbClr val="D73F09"/>
                </a:solidFill>
                <a:latin typeface="Georgia"/>
                <a:ea typeface="+mn-ea"/>
                <a:cs typeface="Georgia"/>
              </a:rPr>
              <a:t>THANK YOU FOR JOINING US TODAY!</a:t>
            </a:r>
          </a:p>
        </p:txBody>
      </p:sp>
      <p:sp>
        <p:nvSpPr>
          <p:cNvPr id="9" name="text 2 copy 2"/>
          <p:cNvSpPr/>
          <p:nvPr/>
        </p:nvSpPr>
        <p:spPr>
          <a:xfrm>
            <a:off x="7415370" y="5324475"/>
            <a:ext cx="5619799" cy="17907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Susan Rowe, Director</a:t>
            </a:r>
          </a:p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Maureen Hosty, Co-Director</a:t>
            </a:r>
          </a:p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/>
            </a:r>
          </a:p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Project Coordinators:</a:t>
            </a:r>
          </a:p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Kristen Moore, 4-H</a:t>
            </a:r>
          </a:p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Emily Nicholson, Precollege Programs</a:t>
            </a:r>
          </a:p>
        </p:txBody>
      </p:sp>
      <p:pic>
        <p:nvPicPr>
          <p:cNvPr id="10" name="22_Circle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84908" y="5486400"/>
            <a:ext cx="346546" cy="330200"/>
          </a:xfrm>
          <a:prstGeom prst="rect">
            <a:avLst/>
          </a:prstGeom>
        </p:spPr>
      </p:pic>
      <p:sp>
        <p:nvSpPr>
          <p:cNvPr id="11" name="text 2 copy 3"/>
          <p:cNvSpPr/>
          <p:nvPr/>
        </p:nvSpPr>
        <p:spPr>
          <a:xfrm>
            <a:off x="1091866" y="6467475"/>
            <a:ext cx="6048375" cy="7239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https://oregonstate.qualtrics.com/jfe/form/SV_9Y2govDa2zEtZ1s</a:t>
            </a:r>
          </a:p>
        </p:txBody>
      </p:sp>
      <p:pic>
        <p:nvPicPr>
          <p:cNvPr id="12" name="education46-O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295572" y="6600825"/>
            <a:ext cx="413411" cy="476250"/>
          </a:xfrm>
          <a:prstGeom prst="rect">
            <a:avLst/>
          </a:prstGeom>
        </p:spPr>
      </p:pic>
      <p:sp>
        <p:nvSpPr>
          <p:cNvPr id="13" name="text 2 copy 4"/>
          <p:cNvSpPr/>
          <p:nvPr/>
        </p:nvSpPr>
        <p:spPr>
          <a:xfrm>
            <a:off x="1089397" y="5934075"/>
            <a:ext cx="4267200" cy="4572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18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DIVE4Ag@oregonstate.edu</a:t>
            </a:r>
          </a:p>
        </p:txBody>
      </p:sp>
      <p:pic>
        <p:nvPicPr>
          <p:cNvPr id="14" name="InternetOutline2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292533" y="6019800"/>
            <a:ext cx="381677" cy="3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66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686300" y="-2091"/>
            <a:ext cx="8354089" cy="7349828"/>
          </a:xfrm>
          <a:prstGeom prst="rect">
            <a:avLst/>
          </a:prstGeom>
        </p:spPr>
      </p:pic>
      <p:sp>
        <p:nvSpPr>
          <p:cNvPr id="3" name="title copy"/>
          <p:cNvSpPr/>
          <p:nvPr/>
        </p:nvSpPr>
        <p:spPr>
          <a:xfrm>
            <a:off x="3819525" y="1619250"/>
            <a:ext cx="1047750" cy="1714500"/>
          </a:xfrm>
          <a:prstGeom prst="rect">
            <a:avLst/>
          </a:prstGeom>
        </p:spPr>
        <p:txBody>
          <a:bodyPr spcFirstLastPara="0" anchor="t" tIns="0" bIns="0" lIns="0" rIns="0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13500">
                <a:solidFill>
                  <a:srgbClr val="D73F09"/>
                </a:solidFill>
                <a:latin typeface="Josefin Sans"/>
                <a:ea typeface="+mn-ea"/>
                <a:cs typeface="Josefin Sans"/>
              </a:rPr>
              <a:t>1</a:t>
            </a:r>
          </a:p>
        </p:txBody>
      </p:sp>
      <p:sp>
        <p:nvSpPr>
          <p:cNvPr id="4" name="Title"/>
          <p:cNvSpPr/>
          <p:nvPr/>
        </p:nvSpPr>
        <p:spPr>
          <a:xfrm>
            <a:off x="209550" y="438150"/>
            <a:ext cx="4286250" cy="15621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b="1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What is Dive4Ag?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86550" y="-38100"/>
            <a:ext cx="4299911" cy="3533068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6915150" y="0"/>
            <a:ext cx="4152900" cy="333375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100" spc="300">
                <a:solidFill>
                  <a:srgbClr val="000000"/>
                </a:solidFill>
                <a:latin typeface="Georgia"/>
                <a:ea typeface="+mn-ea"/>
                <a:cs typeface="Georgia"/>
              </a:rPr>
              <a:t>In the age of COVID-19, middle- and high-school students in Oregon and Washington will be able to explore agriculture through immersive experiences, including virtual reality, and online activities that they will help create.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20-12-08 at 11.59.21 PM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724400" y="-610"/>
            <a:ext cx="8354089" cy="7349828"/>
          </a:xfrm>
          <a:prstGeom prst="rect">
            <a:avLst/>
          </a:prstGeom>
        </p:spPr>
      </p:pic>
      <p:sp>
        <p:nvSpPr>
          <p:cNvPr id="3" name="title copy"/>
          <p:cNvSpPr/>
          <p:nvPr/>
        </p:nvSpPr>
        <p:spPr>
          <a:xfrm>
            <a:off x="3486150" y="1419225"/>
            <a:ext cx="1047750" cy="1714500"/>
          </a:xfrm>
          <a:prstGeom prst="rect">
            <a:avLst/>
          </a:prstGeom>
        </p:spPr>
        <p:txBody>
          <a:bodyPr spcFirstLastPara="0" anchor="t" tIns="0" bIns="0" lIns="0" rIns="0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13500">
                <a:solidFill>
                  <a:srgbClr val="D73F09"/>
                </a:solidFill>
                <a:latin typeface="Josefin Sans"/>
                <a:ea typeface="+mn-ea"/>
                <a:cs typeface="Josefin Sans"/>
              </a:rPr>
              <a:t>2</a:t>
            </a:r>
          </a:p>
        </p:txBody>
      </p:sp>
      <p:sp>
        <p:nvSpPr>
          <p:cNvPr id="4" name="Title"/>
          <p:cNvSpPr/>
          <p:nvPr/>
        </p:nvSpPr>
        <p:spPr>
          <a:xfrm>
            <a:off x="171450" y="190500"/>
            <a:ext cx="4772025" cy="15621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b="1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DIVE4Ag Toolkit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3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171450" y="228600"/>
            <a:ext cx="4772025" cy="224790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4500" spc="300">
                <a:solidFill>
                  <a:srgbClr val="D73F09"/>
                </a:solidFill>
                <a:latin typeface="Staatliches"/>
                <a:ea typeface="+mn-ea"/>
                <a:cs typeface="Staatliches"/>
              </a:rPr>
              <a:t>Welcome to DIVE4Ag PD Series</a:t>
            </a:r>
          </a:p>
        </p:txBody>
      </p:sp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651481" y="0"/>
            <a:ext cx="8397769" cy="7334250"/>
          </a:xfrm>
          <a:prstGeom prst="rect">
            <a:avLst/>
          </a:prstGeom>
        </p:spPr>
      </p:pic>
      <p:pic>
        <p:nvPicPr>
          <p:cNvPr id="4" name="MicrosoftTeams-image (3).png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864904" y="3943350"/>
            <a:ext cx="3492161" cy="1746081"/>
          </a:xfrm>
          <a:prstGeom prst="rect">
            <a:avLst/>
          </a:prstGeom>
        </p:spPr>
      </p:pic>
      <p:pic>
        <p:nvPicPr>
          <p:cNvPr id="5" name="MicrosoftTeams-image (2)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048250" y="5543550"/>
            <a:ext cx="3267075" cy="1306830"/>
          </a:xfrm>
          <a:prstGeom prst="rect">
            <a:avLst/>
          </a:prstGeom>
        </p:spPr>
      </p:pic>
      <p:pic>
        <p:nvPicPr>
          <p:cNvPr id="6" name="MicrosoftTeams-image (1).png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0629900" y="4914900"/>
            <a:ext cx="2143125" cy="2143125"/>
          </a:xfrm>
          <a:prstGeom prst="rect">
            <a:avLst/>
          </a:prstGeom>
        </p:spPr>
      </p:pic>
      <p:pic>
        <p:nvPicPr>
          <p:cNvPr id="7" name="MicrosoftTeams-imag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324132" y="5133975"/>
            <a:ext cx="2143125" cy="2143125"/>
          </a:xfrm>
          <a:prstGeom prst="rect">
            <a:avLst/>
          </a:prstGeom>
        </p:spPr>
      </p:pic>
      <p:pic>
        <p:nvPicPr>
          <p:cNvPr id="8" name="precollege_programs_logo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053929" y="3076575"/>
            <a:ext cx="3278041" cy="974293"/>
          </a:xfrm>
          <a:prstGeom prst="rect">
            <a:avLst/>
          </a:prstGeom>
        </p:spPr>
      </p:pic>
      <p:pic>
        <p:nvPicPr>
          <p:cNvPr id="9" name="Orange OSU Black EXT Green Clover copy 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8855542" y="2990850"/>
            <a:ext cx="4050252" cy="1162050"/>
          </a:xfrm>
          <a:prstGeom prst="rect">
            <a:avLst/>
          </a:prstGeom>
        </p:spPr>
      </p:pic>
      <p:pic>
        <p:nvPicPr>
          <p:cNvPr id="10" name="nifa-color-lockup-4x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5156525" y="981075"/>
            <a:ext cx="6696075" cy="621623"/>
          </a:xfrm>
          <a:prstGeom prst="rect">
            <a:avLst/>
          </a:prstGeom>
        </p:spPr>
      </p:pic>
      <p:sp>
        <p:nvSpPr>
          <p:cNvPr id="11" name="text 2"/>
          <p:cNvSpPr/>
          <p:nvPr/>
        </p:nvSpPr>
        <p:spPr>
          <a:xfrm>
            <a:off x="5153025" y="200025"/>
            <a:ext cx="5546060" cy="54292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250" b="1" spc="300">
                <a:solidFill>
                  <a:srgbClr val="D73F09"/>
                </a:solidFill>
                <a:latin typeface="Georgia"/>
                <a:ea typeface="+mn-ea"/>
                <a:cs typeface="Georgia"/>
              </a:rPr>
              <a:t>This Project is funded by: </a:t>
            </a:r>
          </a:p>
        </p:txBody>
      </p:sp>
      <p:sp>
        <p:nvSpPr>
          <p:cNvPr id="12" name="text 2 copy 1"/>
          <p:cNvSpPr/>
          <p:nvPr/>
        </p:nvSpPr>
        <p:spPr>
          <a:xfrm>
            <a:off x="5094938" y="2286000"/>
            <a:ext cx="5546060" cy="54292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250" b="1" spc="300">
                <a:solidFill>
                  <a:srgbClr val="D73F09"/>
                </a:solidFill>
                <a:latin typeface="Georgia"/>
                <a:ea typeface="+mn-ea"/>
                <a:cs typeface="Georgia"/>
              </a:rPr>
              <a:t>Project's core partners: </a:t>
            </a:r>
          </a:p>
        </p:txBody>
      </p:sp>
      <p:pic>
        <p:nvPicPr>
          <p:cNvPr id="13" name="Line-24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5056838" y="2047875"/>
            <a:ext cx="76200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 copy 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29400" y="0"/>
            <a:ext cx="6381750" cy="3505200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7658210" y="76200"/>
            <a:ext cx="4279350" cy="514350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hangingPunct="0">
              <a:lnSpc>
                <a:spcPct val="100000"/>
              </a:lnSpc>
            </a:pPr>
            <a:r>
              <a:rPr sz="2100" b="1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Sign up and Commit!</a:t>
            </a:r>
          </a:p>
        </p:txBody>
      </p:sp>
      <p:sp>
        <p:nvSpPr>
          <p:cNvPr id="4" name="Title copy 1"/>
          <p:cNvSpPr/>
          <p:nvPr/>
        </p:nvSpPr>
        <p:spPr>
          <a:xfrm>
            <a:off x="6810375" y="590550"/>
            <a:ext cx="6362700" cy="3019425"/>
          </a:xfrm>
          <a:prstGeom prst="rect">
            <a:avLst/>
          </a:prstGeom>
        </p:spPr>
        <p:txBody>
          <a:bodyPr spcFirstLastPara="0" anchor="t" tIns="95250" bIns="0" lIns="95250" rIns="95250"/>
          <a:lstStyle/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Get a stipend ($1,000)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Participate in PD sessions (Total of 10 sessions)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Help us recruit youth and facilitate their participation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Lead a youth group on a virtual agriculture challenge event (May/June)</a:t>
            </a:r>
          </a:p>
          <a:p>
            <a:pPr algn="l" marL="266700" indent="-266700" hangingPunct="0">
              <a:lnSpc>
                <a:spcPct val="100000"/>
              </a:lnSpc>
              <a:buClr>
                <a:srgbClr val="121212"/>
              </a:buClr>
              <a:buFont typeface="Courier New" panose="020B0604020202020204" pitchFamily="34" charset="0"/>
              <a:buChar char="o"/>
            </a:pPr>
            <a:r>
              <a:rPr sz="2100" spc="300">
                <a:solidFill>
                  <a:srgbClr val="121212"/>
                </a:solidFill>
                <a:latin typeface="Georgia"/>
                <a:ea typeface="+mn-ea"/>
                <a:cs typeface="Georgia"/>
              </a:rPr>
              <a:t>Offer feedback for evaluation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Untitl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D-1-copy-1-2.jp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828675"/>
            <a:ext cx="6238924" cy="5198033"/>
          </a:xfrm>
          <a:prstGeom prst="rect">
            <a:avLst/>
          </a:prstGeom>
        </p:spPr>
      </p:pic>
      <p:pic>
        <p:nvPicPr>
          <p:cNvPr id="3" name="PD-1-copy-2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89058" y="819150"/>
            <a:ext cx="632209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Untitled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D-1-copy-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6689058" y="819150"/>
            <a:ext cx="6330682" cy="5267325"/>
          </a:xfrm>
          <a:prstGeom prst="rect">
            <a:avLst/>
          </a:prstGeom>
        </p:spPr>
      </p:pic>
      <p:pic>
        <p:nvPicPr>
          <p:cNvPr id="3" name="PD-1-copy-3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828675"/>
            <a:ext cx="6280173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Untitled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PD-1-copy-5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828675"/>
            <a:ext cx="6247401" cy="5198033"/>
          </a:xfrm>
          <a:prstGeom prst="rect">
            <a:avLst/>
          </a:prstGeom>
        </p:spPr>
      </p:pic>
      <p:pic>
        <p:nvPicPr>
          <p:cNvPr id="3" name="2-PD-1-copy-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89058" y="819150"/>
            <a:ext cx="633068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>Visme</dc:creator>
  <cp:lastModifiedBy/>
  <cp:revision>5</cp:revision>
  <dcterms:created xsi:type="dcterms:W3CDTF">2021-09-15T02:48:16+00:00</dcterms:created>
  <dcterms:modified xsi:type="dcterms:W3CDTF">2021-09-15T02:48:16+00:00</dcterms:modified>
</cp:coreProperties>
</file>