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1"/>
  </p:notesMasterIdLst>
  <p:sldIdLst>
    <p:sldId id="264" r:id="rId2"/>
    <p:sldId id="265" r:id="rId3"/>
    <p:sldId id="267" r:id="rId4"/>
    <p:sldId id="268" r:id="rId5"/>
    <p:sldId id="269" r:id="rId6"/>
    <p:sldId id="270" r:id="rId7"/>
    <p:sldId id="271" r:id="rId8"/>
    <p:sldId id="272"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liott, Amity Kaelynn" initials="EAK" lastIdx="1" clrIdx="0">
    <p:extLst>
      <p:ext uri="{19B8F6BF-5375-455C-9EA6-DF929625EA0E}">
        <p15:presenceInfo xmlns:p15="http://schemas.microsoft.com/office/powerpoint/2012/main" userId="S-1-5-21-828376571-1197701538-1844936127-1914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44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436"/>
  </p:normalViewPr>
  <p:slideViewPr>
    <p:cSldViewPr snapToGrid="0" snapToObjects="1">
      <p:cViewPr>
        <p:scale>
          <a:sx n="75" d="100"/>
          <a:sy n="75" d="100"/>
        </p:scale>
        <p:origin x="284" y="-20"/>
      </p:cViewPr>
      <p:guideLst/>
    </p:cSldViewPr>
  </p:slideViewPr>
  <p:notesTextViewPr>
    <p:cViewPr>
      <p:scale>
        <a:sx n="1" d="1"/>
        <a:sy n="1" d="1"/>
      </p:scale>
      <p:origin x="0" y="0"/>
    </p:cViewPr>
  </p:notesTextViewPr>
  <p:notesViewPr>
    <p:cSldViewPr snapToGrid="0" snapToObjects="1">
      <p:cViewPr varScale="1">
        <p:scale>
          <a:sx n="90" d="100"/>
          <a:sy n="90" d="100"/>
        </p:scale>
        <p:origin x="3840"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25T11:12:09.322" idx="1">
    <p:pos x="10" y="10"/>
    <p:text/>
    <p:extLst>
      <p:ext uri="{C676402C-5697-4E1C-873F-D02D1690AC5C}">
        <p15:threadingInfo xmlns:p15="http://schemas.microsoft.com/office/powerpoint/2012/main" timeZoneBias="4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1-25T11:12:09.322" idx="1">
    <p:pos x="10" y="10"/>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8A0696-E8A4-5E47-B426-CB2DE1C28947}" type="datetimeFigureOut">
              <a:rPr lang="en-US" smtClean="0"/>
              <a:t>1/25/2018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39D37-EB39-9B49-85DF-DD837FDB43E8}" type="slidenum">
              <a:rPr lang="en-US" smtClean="0"/>
              <a:t>‹#›</a:t>
            </a:fld>
            <a:endParaRPr lang="en-US"/>
          </a:p>
        </p:txBody>
      </p:sp>
    </p:spTree>
    <p:extLst>
      <p:ext uri="{BB962C8B-B14F-4D97-AF65-F5344CB8AC3E}">
        <p14:creationId xmlns:p14="http://schemas.microsoft.com/office/powerpoint/2010/main" val="63214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Must be in Slide</a:t>
            </a:r>
            <a:r>
              <a:rPr lang="en-US" baseline="0" dirty="0" smtClean="0"/>
              <a:t> Master mode to swap out photos. </a:t>
            </a:r>
            <a:endParaRPr lang="en-US" dirty="0"/>
          </a:p>
        </p:txBody>
      </p:sp>
      <p:sp>
        <p:nvSpPr>
          <p:cNvPr id="4" name="Slide Number Placeholder 3"/>
          <p:cNvSpPr>
            <a:spLocks noGrp="1"/>
          </p:cNvSpPr>
          <p:nvPr>
            <p:ph type="sldNum" sz="quarter" idx="10"/>
          </p:nvPr>
        </p:nvSpPr>
        <p:spPr/>
        <p:txBody>
          <a:bodyPr/>
          <a:lstStyle/>
          <a:p>
            <a:fld id="{D4A39D37-EB39-9B49-85DF-DD837FDB43E8}" type="slidenum">
              <a:rPr lang="en-US" smtClean="0"/>
              <a:t>0</a:t>
            </a:fld>
            <a:endParaRPr lang="en-US"/>
          </a:p>
        </p:txBody>
      </p:sp>
    </p:spTree>
    <p:extLst>
      <p:ext uri="{BB962C8B-B14F-4D97-AF65-F5344CB8AC3E}">
        <p14:creationId xmlns:p14="http://schemas.microsoft.com/office/powerpoint/2010/main" val="338416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Must be in Slide</a:t>
            </a:r>
            <a:r>
              <a:rPr lang="en-US" baseline="0" dirty="0" smtClean="0"/>
              <a:t> Master mode to swap out photos. </a:t>
            </a:r>
            <a:endParaRPr lang="en-US" dirty="0"/>
          </a:p>
        </p:txBody>
      </p:sp>
      <p:sp>
        <p:nvSpPr>
          <p:cNvPr id="4" name="Slide Number Placeholder 3"/>
          <p:cNvSpPr>
            <a:spLocks noGrp="1"/>
          </p:cNvSpPr>
          <p:nvPr>
            <p:ph type="sldNum" sz="quarter" idx="10"/>
          </p:nvPr>
        </p:nvSpPr>
        <p:spPr/>
        <p:txBody>
          <a:bodyPr/>
          <a:lstStyle/>
          <a:p>
            <a:fld id="{D4A39D37-EB39-9B49-85DF-DD837FDB43E8}" type="slidenum">
              <a:rPr lang="en-US" smtClean="0"/>
              <a:t>8</a:t>
            </a:fld>
            <a:endParaRPr lang="en-US"/>
          </a:p>
        </p:txBody>
      </p:sp>
    </p:spTree>
    <p:extLst>
      <p:ext uri="{BB962C8B-B14F-4D97-AF65-F5344CB8AC3E}">
        <p14:creationId xmlns:p14="http://schemas.microsoft.com/office/powerpoint/2010/main" val="21979832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Full Image 1">
    <p:spTree>
      <p:nvGrpSpPr>
        <p:cNvPr id="1" name=""/>
        <p:cNvGrpSpPr/>
        <p:nvPr/>
      </p:nvGrpSpPr>
      <p:grpSpPr>
        <a:xfrm>
          <a:off x="0" y="0"/>
          <a:ext cx="0" cy="0"/>
          <a:chOff x="0" y="0"/>
          <a:chExt cx="0" cy="0"/>
        </a:xfrm>
      </p:grpSpPr>
      <p:sp>
        <p:nvSpPr>
          <p:cNvPr id="11" name="Rectangle 10"/>
          <p:cNvSpPr/>
          <p:nvPr userDrawn="1"/>
        </p:nvSpPr>
        <p:spPr>
          <a:xfrm>
            <a:off x="0" y="0"/>
            <a:ext cx="12192000" cy="55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p:cNvSpPr>
            <a:spLocks noGrp="1"/>
          </p:cNvSpPr>
          <p:nvPr>
            <p:ph type="pic" sz="quarter" idx="10" hasCustomPrompt="1"/>
          </p:nvPr>
        </p:nvSpPr>
        <p:spPr>
          <a:xfrm>
            <a:off x="0" y="0"/>
            <a:ext cx="12192000" cy="5588000"/>
          </a:xfrm>
        </p:spPr>
        <p:txBody>
          <a:bodyPr/>
          <a:lstStyle>
            <a:lvl1pPr marL="0" indent="0">
              <a:buNone/>
              <a:defRPr baseline="0">
                <a:solidFill>
                  <a:schemeClr val="bg1">
                    <a:lumMod val="65000"/>
                  </a:schemeClr>
                </a:solidFill>
              </a:defRPr>
            </a:lvl1pPr>
          </a:lstStyle>
          <a:p>
            <a:r>
              <a:rPr lang="en-US" dirty="0" smtClean="0"/>
              <a:t>Insert Picture Background</a:t>
            </a:r>
            <a:endParaRPr lang="en-US" dirty="0"/>
          </a:p>
        </p:txBody>
      </p:sp>
      <p:sp>
        <p:nvSpPr>
          <p:cNvPr id="4" name="Rectangle 3"/>
          <p:cNvSpPr/>
          <p:nvPr userDrawn="1"/>
        </p:nvSpPr>
        <p:spPr>
          <a:xfrm>
            <a:off x="0" y="5587320"/>
            <a:ext cx="12192000" cy="12706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066801" y="1637759"/>
            <a:ext cx="5375563" cy="3480716"/>
          </a:xfrm>
        </p:spPr>
        <p:txBody>
          <a:bodyPr wrap="square" lIns="0" tIns="0" rIns="0" bIns="0" anchor="t" anchorCtr="0">
            <a:normAutofit/>
          </a:bodyPr>
          <a:lstStyle>
            <a:lvl1pPr algn="l">
              <a:defRPr sz="8000" cap="all" baseline="0">
                <a:solidFill>
                  <a:srgbClr val="DC4405"/>
                </a:solidFill>
                <a:latin typeface="Stratum2 Bold" charset="0"/>
              </a:defRPr>
            </a:lvl1pPr>
          </a:lstStyle>
          <a:p>
            <a:r>
              <a:rPr lang="en-US" dirty="0" smtClean="0"/>
              <a:t>Headline or title of event</a:t>
            </a:r>
            <a:endParaRPr lang="en-US" dirty="0"/>
          </a:p>
        </p:txBody>
      </p:sp>
      <p:sp>
        <p:nvSpPr>
          <p:cNvPr id="3" name="Subtitle 2"/>
          <p:cNvSpPr>
            <a:spLocks noGrp="1"/>
          </p:cNvSpPr>
          <p:nvPr>
            <p:ph type="subTitle" idx="1" hasCustomPrompt="1"/>
          </p:nvPr>
        </p:nvSpPr>
        <p:spPr>
          <a:xfrm>
            <a:off x="1066801" y="544353"/>
            <a:ext cx="10058400" cy="456108"/>
          </a:xfrm>
        </p:spPr>
        <p:txBody>
          <a:bodyPr lIns="0" tIns="0" rIns="0" bIns="0">
            <a:normAutofit/>
          </a:bodyPr>
          <a:lstStyle>
            <a:lvl1pPr marL="0" indent="0" algn="l">
              <a:lnSpc>
                <a:spcPts val="1800"/>
              </a:lnSpc>
              <a:buNone/>
              <a:defRPr sz="2000" baseline="0">
                <a:solidFill>
                  <a:schemeClr val="tx2"/>
                </a:solidFill>
                <a:latin typeface="Rufina-Stencil-Bold"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College or department</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60781" y="5692095"/>
            <a:ext cx="3270437" cy="1044748"/>
          </a:xfrm>
          <a:prstGeom prst="rect">
            <a:avLst/>
          </a:prstGeom>
        </p:spPr>
      </p:pic>
    </p:spTree>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 White - No Crest">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smtClean="0"/>
              <a:t>OREGON STATE UNIVERSITY</a:t>
            </a:r>
            <a:endParaRPr lang="en-US" dirty="0"/>
          </a:p>
        </p:txBody>
      </p:sp>
      <p:sp>
        <p:nvSpPr>
          <p:cNvPr id="4" name="Slide Number Placeholder 3"/>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 White - No Cres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baseline="0">
                <a:solidFill>
                  <a:schemeClr val="tx2"/>
                </a:solidFill>
                <a:latin typeface="Kievit Offc" panose="020B0504030101020102" pitchFamily="34" charset="0"/>
              </a:defRPr>
            </a:lvl1pPr>
            <a:lvl2pPr>
              <a:defRPr sz="2800" baseline="0">
                <a:solidFill>
                  <a:schemeClr val="tx2"/>
                </a:solidFill>
                <a:latin typeface="Kievit Offc" panose="020B0504030101020102" pitchFamily="34" charset="0"/>
              </a:defRPr>
            </a:lvl2pPr>
            <a:lvl3pPr>
              <a:defRPr sz="2400" baseline="0">
                <a:solidFill>
                  <a:schemeClr val="tx2"/>
                </a:solidFill>
                <a:latin typeface="Kievit Offc" panose="020B0504030101020102" pitchFamily="34" charset="0"/>
              </a:defRPr>
            </a:lvl3pPr>
            <a:lvl4pPr>
              <a:defRPr sz="2000" baseline="0">
                <a:solidFill>
                  <a:schemeClr val="tx2"/>
                </a:solidFill>
                <a:latin typeface="Kievit Offc" panose="020B0504030101020102" pitchFamily="34" charset="0"/>
              </a:defRPr>
            </a:lvl4pPr>
            <a:lvl5pPr>
              <a:defRPr sz="2000" baseline="0">
                <a:solidFill>
                  <a:schemeClr val="tx2"/>
                </a:solidFill>
                <a:latin typeface="Kievit Offc" panose="020B0504030101020102" pitchFamily="34" charset="0"/>
              </a:defRPr>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baseline="0">
                <a:solidFill>
                  <a:schemeClr val="tx2"/>
                </a:solidFill>
                <a:latin typeface="Kievit Offc" panose="020B0504030101020102"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6" name="Footer Placeholder 5"/>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smtClean="0"/>
              <a:t>OREGON STATE UNIVERSITY</a:t>
            </a:r>
            <a:endParaRPr lang="en-US" dirty="0"/>
          </a:p>
        </p:txBody>
      </p:sp>
      <p:sp>
        <p:nvSpPr>
          <p:cNvPr id="7" name="Slide Number Placeholder 6"/>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 White - No Cres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2"/>
                </a:solidFill>
                <a:latin typeface="Kievit Offc" panose="020B0504030101020102"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6" name="Footer Placeholder 5"/>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smtClean="0"/>
              <a:t>OREGON STATE UNIVERSITY</a:t>
            </a:r>
            <a:endParaRPr lang="en-US" dirty="0"/>
          </a:p>
        </p:txBody>
      </p:sp>
      <p:sp>
        <p:nvSpPr>
          <p:cNvPr id="7" name="Slide Number Placeholder 6"/>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Black">
    <p:spTree>
      <p:nvGrpSpPr>
        <p:cNvPr id="1" name=""/>
        <p:cNvGrpSpPr/>
        <p:nvPr/>
      </p:nvGrpSpPr>
      <p:grpSpPr>
        <a:xfrm>
          <a:off x="0" y="0"/>
          <a:ext cx="0" cy="0"/>
          <a:chOff x="0" y="0"/>
          <a:chExt cx="0" cy="0"/>
        </a:xfrm>
      </p:grpSpPr>
      <p:sp>
        <p:nvSpPr>
          <p:cNvPr id="8" name="Rectangle 7"/>
          <p:cNvSpPr/>
          <p:nvPr userDrawn="1"/>
        </p:nvSpPr>
        <p:spPr>
          <a:xfrm>
            <a:off x="1"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066801" y="1866358"/>
            <a:ext cx="10058400" cy="3748071"/>
          </a:xfrm>
        </p:spPr>
        <p:txBody>
          <a:bodyPr wrap="square" lIns="0" tIns="0" rIns="0" bIns="0" anchor="t" anchorCtr="0">
            <a:normAutofit/>
          </a:bodyPr>
          <a:lstStyle>
            <a:lvl1pPr algn="l">
              <a:defRPr sz="8000" cap="all" baseline="0">
                <a:solidFill>
                  <a:srgbClr val="DC4405"/>
                </a:solidFill>
                <a:latin typeface="Stratum2 Bold" charset="0"/>
              </a:defRPr>
            </a:lvl1pPr>
          </a:lstStyle>
          <a:p>
            <a:r>
              <a:rPr lang="en-US" dirty="0" smtClean="0"/>
              <a:t>Headline or title of event</a:t>
            </a:r>
            <a:endParaRPr lang="en-US" dirty="0"/>
          </a:p>
        </p:txBody>
      </p:sp>
      <p:sp>
        <p:nvSpPr>
          <p:cNvPr id="3" name="Subtitle 2"/>
          <p:cNvSpPr>
            <a:spLocks noGrp="1"/>
          </p:cNvSpPr>
          <p:nvPr>
            <p:ph type="subTitle" idx="1" hasCustomPrompt="1"/>
          </p:nvPr>
        </p:nvSpPr>
        <p:spPr>
          <a:xfrm>
            <a:off x="1066801" y="544353"/>
            <a:ext cx="10058400" cy="456108"/>
          </a:xfrm>
        </p:spPr>
        <p:txBody>
          <a:bodyPr lIns="0" tIns="0" rIns="0" bIns="0">
            <a:normAutofit/>
          </a:bodyPr>
          <a:lstStyle>
            <a:lvl1pPr marL="0" indent="0" algn="l">
              <a:lnSpc>
                <a:spcPts val="1800"/>
              </a:lnSpc>
              <a:buNone/>
              <a:defRPr sz="2000" baseline="0">
                <a:solidFill>
                  <a:schemeClr val="bg1"/>
                </a:solidFill>
                <a:latin typeface="Rufina-Stencil-Bold"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College or department</a:t>
            </a: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39150" y="5493828"/>
            <a:ext cx="3314705" cy="1058890"/>
          </a:xfrm>
          <a:prstGeom prst="rect">
            <a:avLst/>
          </a:prstGeom>
        </p:spPr>
      </p:pic>
    </p:spTree>
    <p:extLst>
      <p:ext uri="{BB962C8B-B14F-4D97-AF65-F5344CB8AC3E}">
        <p14:creationId xmlns:p14="http://schemas.microsoft.com/office/powerpoint/2010/main" val="15252375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Orange - No Crest">
    <p:spTree>
      <p:nvGrpSpPr>
        <p:cNvPr id="1" name=""/>
        <p:cNvGrpSpPr/>
        <p:nvPr/>
      </p:nvGrpSpPr>
      <p:grpSpPr>
        <a:xfrm>
          <a:off x="0" y="0"/>
          <a:ext cx="0" cy="0"/>
          <a:chOff x="0" y="0"/>
          <a:chExt cx="0" cy="0"/>
        </a:xfrm>
      </p:grpSpPr>
      <p:sp>
        <p:nvSpPr>
          <p:cNvPr id="8" name="Rectangle 7"/>
          <p:cNvSpPr/>
          <p:nvPr userDrawn="1"/>
        </p:nvSpPr>
        <p:spPr>
          <a:xfrm>
            <a:off x="1" y="0"/>
            <a:ext cx="12192000" cy="6858000"/>
          </a:xfrm>
          <a:prstGeom prst="rect">
            <a:avLst/>
          </a:prstGeom>
          <a:solidFill>
            <a:srgbClr val="DC4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066801" y="1866358"/>
            <a:ext cx="10058400" cy="3748071"/>
          </a:xfrm>
        </p:spPr>
        <p:txBody>
          <a:bodyPr wrap="square" lIns="0" tIns="0" rIns="0" bIns="0" anchor="t" anchorCtr="0">
            <a:normAutofit/>
          </a:bodyPr>
          <a:lstStyle>
            <a:lvl1pPr algn="l">
              <a:defRPr sz="8000" cap="all" baseline="0">
                <a:solidFill>
                  <a:schemeClr val="bg1"/>
                </a:solidFill>
                <a:latin typeface="Stratum2 Bold" charset="0"/>
              </a:defRPr>
            </a:lvl1pPr>
          </a:lstStyle>
          <a:p>
            <a:r>
              <a:rPr lang="en-US" dirty="0" smtClean="0"/>
              <a:t>Headline or title of event</a:t>
            </a:r>
            <a:endParaRPr lang="en-US" dirty="0"/>
          </a:p>
        </p:txBody>
      </p:sp>
      <p:sp>
        <p:nvSpPr>
          <p:cNvPr id="3" name="Subtitle 2"/>
          <p:cNvSpPr>
            <a:spLocks noGrp="1"/>
          </p:cNvSpPr>
          <p:nvPr>
            <p:ph type="subTitle" idx="1" hasCustomPrompt="1"/>
          </p:nvPr>
        </p:nvSpPr>
        <p:spPr>
          <a:xfrm>
            <a:off x="1066801" y="544353"/>
            <a:ext cx="10058400" cy="456108"/>
          </a:xfrm>
        </p:spPr>
        <p:txBody>
          <a:bodyPr lIns="0" tIns="0" rIns="0" bIns="0">
            <a:normAutofit/>
          </a:bodyPr>
          <a:lstStyle>
            <a:lvl1pPr marL="0" indent="0" algn="l">
              <a:lnSpc>
                <a:spcPts val="1800"/>
              </a:lnSpc>
              <a:buNone/>
              <a:defRPr sz="2000" baseline="0">
                <a:solidFill>
                  <a:schemeClr val="tx2"/>
                </a:solidFill>
                <a:latin typeface="Rufina-Stencil-Bold"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College or department</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56685" y="5493964"/>
            <a:ext cx="3270437" cy="1044748"/>
          </a:xfrm>
          <a:prstGeom prst="rect">
            <a:avLst/>
          </a:prstGeom>
        </p:spPr>
      </p:pic>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 White - No Crest">
    <p:spTree>
      <p:nvGrpSpPr>
        <p:cNvPr id="1" name=""/>
        <p:cNvGrpSpPr/>
        <p:nvPr/>
      </p:nvGrpSpPr>
      <p:grpSpPr>
        <a:xfrm>
          <a:off x="0" y="0"/>
          <a:ext cx="0" cy="0"/>
          <a:chOff x="0" y="0"/>
          <a:chExt cx="0" cy="0"/>
        </a:xfrm>
      </p:grpSpPr>
      <p:sp>
        <p:nvSpPr>
          <p:cNvPr id="5" name="Rectangle 4"/>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066801" y="1866358"/>
            <a:ext cx="10058400" cy="3748071"/>
          </a:xfrm>
        </p:spPr>
        <p:txBody>
          <a:bodyPr wrap="square" lIns="0" tIns="0" rIns="0" bIns="0" anchor="t" anchorCtr="0">
            <a:normAutofit/>
          </a:bodyPr>
          <a:lstStyle>
            <a:lvl1pPr algn="l">
              <a:defRPr sz="8000" cap="all" baseline="0">
                <a:solidFill>
                  <a:srgbClr val="DC4405"/>
                </a:solidFill>
                <a:latin typeface="Stratum2 Bold" charset="0"/>
              </a:defRPr>
            </a:lvl1pPr>
          </a:lstStyle>
          <a:p>
            <a:r>
              <a:rPr lang="en-US" dirty="0" smtClean="0"/>
              <a:t>Headline or title of event</a:t>
            </a:r>
            <a:endParaRPr lang="en-US" dirty="0"/>
          </a:p>
        </p:txBody>
      </p:sp>
      <p:sp>
        <p:nvSpPr>
          <p:cNvPr id="3" name="Subtitle 2"/>
          <p:cNvSpPr>
            <a:spLocks noGrp="1"/>
          </p:cNvSpPr>
          <p:nvPr>
            <p:ph type="subTitle" idx="1" hasCustomPrompt="1"/>
          </p:nvPr>
        </p:nvSpPr>
        <p:spPr>
          <a:xfrm>
            <a:off x="1066801" y="544353"/>
            <a:ext cx="10058400" cy="456108"/>
          </a:xfrm>
        </p:spPr>
        <p:txBody>
          <a:bodyPr lIns="0" tIns="0" rIns="0" bIns="0">
            <a:normAutofit/>
          </a:bodyPr>
          <a:lstStyle>
            <a:lvl1pPr marL="0" indent="0" algn="l">
              <a:lnSpc>
                <a:spcPts val="1800"/>
              </a:lnSpc>
              <a:buNone/>
              <a:defRPr sz="2000" baseline="0">
                <a:solidFill>
                  <a:schemeClr val="tx2"/>
                </a:solidFill>
                <a:latin typeface="Rufina-Stencil-Bold"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College or department</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50396" y="5347017"/>
            <a:ext cx="3483016" cy="1433781"/>
          </a:xfrm>
          <a:prstGeom prst="rect">
            <a:avLst/>
          </a:prstGeom>
        </p:spPr>
      </p:pic>
    </p:spTree>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White - No Cre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2"/>
                </a:solidFill>
                <a:latin typeface="Kievit Offc" panose="020B0504030101020102" pitchFamily="34" charset="0"/>
              </a:defRPr>
            </a:lvl1pPr>
            <a:lvl2pPr>
              <a:defRPr>
                <a:solidFill>
                  <a:schemeClr val="tx2"/>
                </a:solidFill>
                <a:latin typeface="Kievit Offc" panose="020B0504030101020102" pitchFamily="34" charset="0"/>
              </a:defRPr>
            </a:lvl2pPr>
            <a:lvl3pPr>
              <a:defRPr>
                <a:solidFill>
                  <a:schemeClr val="tx2"/>
                </a:solidFill>
                <a:latin typeface="Kievit Offc" panose="020B0504030101020102" pitchFamily="34" charset="0"/>
              </a:defRPr>
            </a:lvl3pPr>
            <a:lvl4pPr>
              <a:defRPr>
                <a:solidFill>
                  <a:schemeClr val="tx2"/>
                </a:solidFill>
                <a:latin typeface="Kievit Offc" panose="020B0504030101020102" pitchFamily="34" charset="0"/>
              </a:defRPr>
            </a:lvl4pPr>
            <a:lvl5pPr>
              <a:defRPr>
                <a:solidFill>
                  <a:schemeClr val="tx2"/>
                </a:solidFill>
                <a:latin typeface="Kievit Offc" panose="020B0504030101020102"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dirty="0" smtClean="0"/>
              <a:t>OREGON STATE UNIVERSITY</a:t>
            </a:r>
            <a:endParaRPr lang="en-US" dirty="0"/>
          </a:p>
        </p:txBody>
      </p:sp>
      <p:sp>
        <p:nvSpPr>
          <p:cNvPr id="6" name="Slide Number Placeholder 5"/>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 Whit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bg1">
                    <a:lumMod val="50000"/>
                  </a:schemeClr>
                </a:solidFill>
                <a:latin typeface="Kievit Offc" panose="020B0504030101020102"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dirty="0" smtClean="0"/>
              <a:t>OREGON STATE UNIVERSITY</a:t>
            </a:r>
            <a:endParaRPr lang="en-US" dirty="0"/>
          </a:p>
        </p:txBody>
      </p:sp>
      <p:sp>
        <p:nvSpPr>
          <p:cNvPr id="6" name="Slide Number Placeholder 5"/>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 White - No Cre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lvl1pPr>
              <a:defRPr baseline="0">
                <a:solidFill>
                  <a:schemeClr val="tx2"/>
                </a:solidFill>
                <a:latin typeface="Kievit Offc" panose="020B0504030101020102" pitchFamily="34" charset="0"/>
              </a:defRPr>
            </a:lvl1pPr>
            <a:lvl2pPr>
              <a:defRPr baseline="0">
                <a:solidFill>
                  <a:schemeClr val="tx2"/>
                </a:solidFill>
                <a:latin typeface="Kievit Offc" panose="020B0504030101020102" pitchFamily="34" charset="0"/>
              </a:defRPr>
            </a:lvl2pPr>
            <a:lvl3pPr>
              <a:defRPr baseline="0">
                <a:solidFill>
                  <a:schemeClr val="tx2"/>
                </a:solidFill>
                <a:latin typeface="Kievit Offc" panose="020B0504030101020102" pitchFamily="34" charset="0"/>
              </a:defRPr>
            </a:lvl3pPr>
            <a:lvl4pPr>
              <a:defRPr baseline="0">
                <a:solidFill>
                  <a:schemeClr val="tx2"/>
                </a:solidFill>
                <a:latin typeface="Kievit Offc" panose="020B0504030101020102" pitchFamily="34" charset="0"/>
              </a:defRPr>
            </a:lvl4pPr>
            <a:lvl5pPr>
              <a:defRPr baseline="0">
                <a:solidFill>
                  <a:schemeClr val="tx2"/>
                </a:solidFill>
                <a:latin typeface="Kievit Offc" panose="020B0504030101020102"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baseline="0">
                <a:solidFill>
                  <a:schemeClr val="tx2"/>
                </a:solidFill>
                <a:latin typeface="Kievit Offc" panose="020B0504030101020102" pitchFamily="34" charset="0"/>
              </a:defRPr>
            </a:lvl1pPr>
            <a:lvl2pPr>
              <a:defRPr baseline="0">
                <a:solidFill>
                  <a:schemeClr val="tx2"/>
                </a:solidFill>
                <a:latin typeface="Kievit Offc" panose="020B0504030101020102" pitchFamily="34" charset="0"/>
              </a:defRPr>
            </a:lvl2pPr>
            <a:lvl3pPr>
              <a:defRPr baseline="0">
                <a:solidFill>
                  <a:schemeClr val="tx2"/>
                </a:solidFill>
                <a:latin typeface="Kievit Offc" panose="020B0504030101020102" pitchFamily="34" charset="0"/>
              </a:defRPr>
            </a:lvl3pPr>
            <a:lvl4pPr>
              <a:defRPr baseline="0">
                <a:solidFill>
                  <a:schemeClr val="tx2"/>
                </a:solidFill>
                <a:latin typeface="Kievit Offc" panose="020B0504030101020102" pitchFamily="34" charset="0"/>
              </a:defRPr>
            </a:lvl4pPr>
            <a:lvl5pPr>
              <a:defRPr baseline="0">
                <a:solidFill>
                  <a:schemeClr val="tx2"/>
                </a:solidFill>
                <a:latin typeface="Kievit Offc" panose="020B0504030101020102"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smtClean="0"/>
              <a:t>OREGON STATE UNIVERSITY</a:t>
            </a:r>
            <a:endParaRPr lang="en-US" dirty="0"/>
          </a:p>
        </p:txBody>
      </p:sp>
      <p:sp>
        <p:nvSpPr>
          <p:cNvPr id="7" name="Slide Number Placeholder 6"/>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 White - No Crest">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baseline="0">
                <a:solidFill>
                  <a:schemeClr val="tx2"/>
                </a:solidFill>
                <a:latin typeface="Kievit Offc" panose="020B0504030101020102"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lvl1pPr>
              <a:defRPr baseline="0">
                <a:solidFill>
                  <a:schemeClr val="tx2"/>
                </a:solidFill>
                <a:latin typeface="Kievit Offc" panose="020B0504030101020102" pitchFamily="34" charset="0"/>
              </a:defRPr>
            </a:lvl1pPr>
            <a:lvl2pPr>
              <a:defRPr baseline="0">
                <a:solidFill>
                  <a:schemeClr val="tx2"/>
                </a:solidFill>
                <a:latin typeface="Kievit Offc" panose="020B0504030101020102" pitchFamily="34" charset="0"/>
              </a:defRPr>
            </a:lvl2pPr>
            <a:lvl3pPr>
              <a:defRPr baseline="0">
                <a:solidFill>
                  <a:schemeClr val="tx2"/>
                </a:solidFill>
                <a:latin typeface="Kievit Offc" panose="020B0504030101020102" pitchFamily="34" charset="0"/>
              </a:defRPr>
            </a:lvl3pPr>
            <a:lvl4pPr>
              <a:defRPr baseline="0">
                <a:solidFill>
                  <a:schemeClr val="tx2"/>
                </a:solidFill>
                <a:latin typeface="Kievit Offc" panose="020B0504030101020102" pitchFamily="34" charset="0"/>
              </a:defRPr>
            </a:lvl4pPr>
            <a:lvl5pPr>
              <a:defRPr baseline="0">
                <a:solidFill>
                  <a:schemeClr val="tx2"/>
                </a:solidFill>
                <a:latin typeface="Kievit Offc" panose="020B0504030101020102"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baseline="0">
                <a:solidFill>
                  <a:schemeClr val="tx2"/>
                </a:solidFill>
                <a:latin typeface="Kievit Offc" panose="020B0504030101020102"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baseline="0">
                <a:solidFill>
                  <a:schemeClr val="tx2"/>
                </a:solidFill>
                <a:latin typeface="Kievit Offc" panose="020B0504030101020102" pitchFamily="34" charset="0"/>
              </a:defRPr>
            </a:lvl1pPr>
            <a:lvl2pPr>
              <a:defRPr baseline="0">
                <a:solidFill>
                  <a:schemeClr val="tx2"/>
                </a:solidFill>
                <a:latin typeface="Kievit Offc" panose="020B0504030101020102" pitchFamily="34" charset="0"/>
              </a:defRPr>
            </a:lvl2pPr>
            <a:lvl3pPr>
              <a:defRPr baseline="0">
                <a:solidFill>
                  <a:schemeClr val="tx2"/>
                </a:solidFill>
                <a:latin typeface="Kievit Offc" panose="020B0504030101020102" pitchFamily="34" charset="0"/>
              </a:defRPr>
            </a:lvl3pPr>
            <a:lvl4pPr>
              <a:defRPr baseline="0">
                <a:solidFill>
                  <a:schemeClr val="tx2"/>
                </a:solidFill>
                <a:latin typeface="Kievit Offc" panose="020B0504030101020102" pitchFamily="34" charset="0"/>
              </a:defRPr>
            </a:lvl4pPr>
            <a:lvl5pPr>
              <a:defRPr baseline="0">
                <a:solidFill>
                  <a:schemeClr val="tx2"/>
                </a:solidFill>
                <a:latin typeface="Kievit Offc" panose="020B0504030101020102"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smtClean="0"/>
              <a:t>OREGON STATE UNIVERSITY</a:t>
            </a:r>
            <a:endParaRPr lang="en-US" dirty="0"/>
          </a:p>
        </p:txBody>
      </p:sp>
      <p:sp>
        <p:nvSpPr>
          <p:cNvPr id="9" name="Slide Number Placeholder 8"/>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 White - No Cre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tx2"/>
                </a:solidFill>
              </a:defRPr>
            </a:lvl1pPr>
          </a:lstStyle>
          <a:p>
            <a:r>
              <a:rPr lang="en-US" smtClean="0"/>
              <a:t>Click to edit Master title style</a:t>
            </a:r>
            <a:endParaRPr lang="en-US" dirty="0"/>
          </a:p>
        </p:txBody>
      </p:sp>
      <p:sp>
        <p:nvSpPr>
          <p:cNvPr id="4" name="Footer Placeholder 3"/>
          <p:cNvSpPr>
            <a:spLocks noGrp="1"/>
          </p:cNvSpPr>
          <p:nvPr>
            <p:ph type="ftr" sz="quarter" idx="11"/>
          </p:nvPr>
        </p:nvSpPr>
        <p:spPr/>
        <p:txBody>
          <a:bodyPr/>
          <a:lstStyle>
            <a:lvl1pPr>
              <a:defRPr>
                <a:solidFill>
                  <a:schemeClr val="tx2"/>
                </a:solidFill>
                <a:latin typeface="Kievit Offc" panose="020B0504030101020102" pitchFamily="34" charset="0"/>
              </a:defRPr>
            </a:lvl1p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lvl1pPr>
              <a:defRPr>
                <a:solidFill>
                  <a:schemeClr val="tx2"/>
                </a:solidFill>
                <a:latin typeface="Kievit Offc" panose="020B0504030101020102" pitchFamily="34" charset="0"/>
              </a:defRPr>
            </a:lvl1pPr>
          </a:lstStyle>
          <a:p>
            <a:fld id="{AAB6004F-53F9-E74D-AC89-56EA63355CB3}" type="slidenum">
              <a:rPr lang="en-US" smtClean="0"/>
              <a:pPr/>
              <a:t>‹#›</a:t>
            </a:fld>
            <a:endParaRPr lang="en-US" dirty="0"/>
          </a:p>
        </p:txBody>
      </p:sp>
    </p:spTree>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userDrawn="1"/>
        </p:nvSpPr>
        <p:spPr>
          <a:xfrm>
            <a:off x="228600" y="209550"/>
            <a:ext cx="11725275" cy="642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038600" y="6226174"/>
            <a:ext cx="6680200" cy="365125"/>
          </a:xfrm>
          <a:prstGeom prst="rect">
            <a:avLst/>
          </a:prstGeom>
        </p:spPr>
        <p:txBody>
          <a:bodyPr vert="horz" lIns="91440" tIns="45720" rIns="91440" bIns="45720" rtlCol="0" anchor="ctr"/>
          <a:lstStyle>
            <a:lvl1pPr algn="r">
              <a:defRPr sz="1200" baseline="0">
                <a:solidFill>
                  <a:schemeClr val="tx2"/>
                </a:solidFill>
                <a:latin typeface="KievitPro-Regular" charset="0"/>
              </a:defRPr>
            </a:lvl1pPr>
          </a:lstStyle>
          <a:p>
            <a:r>
              <a:rPr lang="en-US" dirty="0" smtClean="0"/>
              <a:t>OREGON STATE UNIVERSITY</a:t>
            </a:r>
            <a:endParaRPr lang="en-US" dirty="0"/>
          </a:p>
        </p:txBody>
      </p:sp>
      <p:sp>
        <p:nvSpPr>
          <p:cNvPr id="6" name="Slide Number Placeholder 5"/>
          <p:cNvSpPr>
            <a:spLocks noGrp="1"/>
          </p:cNvSpPr>
          <p:nvPr>
            <p:ph type="sldNum" sz="quarter" idx="4"/>
          </p:nvPr>
        </p:nvSpPr>
        <p:spPr>
          <a:xfrm>
            <a:off x="10718800" y="6226174"/>
            <a:ext cx="635000" cy="365125"/>
          </a:xfrm>
          <a:prstGeom prst="rect">
            <a:avLst/>
          </a:prstGeom>
        </p:spPr>
        <p:txBody>
          <a:bodyPr vert="horz" lIns="91440" tIns="45720" rIns="91440" bIns="45720" rtlCol="0" anchor="ctr"/>
          <a:lstStyle>
            <a:lvl1pPr algn="l">
              <a:defRPr sz="1200" baseline="0">
                <a:solidFill>
                  <a:schemeClr val="tx2"/>
                </a:solidFill>
                <a:latin typeface="KievitPro-Regular" charset="0"/>
              </a:defRPr>
            </a:lvl1pPr>
          </a:lstStyle>
          <a:p>
            <a:r>
              <a:rPr lang="en-US" dirty="0" smtClean="0"/>
              <a:t>| </a:t>
            </a:r>
            <a:fld id="{AAB6004F-53F9-E74D-AC89-56EA63355CB3}" type="slidenum">
              <a:rPr lang="en-US" smtClean="0"/>
              <a:pPr/>
              <a:t>‹#›</a:t>
            </a:fld>
            <a:endParaRPr lang="en-US" dirty="0"/>
          </a:p>
        </p:txBody>
      </p:sp>
    </p:spTree>
    <p:extLst>
      <p:ext uri="{BB962C8B-B14F-4D97-AF65-F5344CB8AC3E}">
        <p14:creationId xmlns:p14="http://schemas.microsoft.com/office/powerpoint/2010/main" val="679971781"/>
      </p:ext>
    </p:extLst>
  </p:cSld>
  <p:clrMap bg1="lt1" tx1="dk1" bg2="lt2" tx2="dk2" accent1="accent1" accent2="accent2" accent3="accent3" accent4="accent4" accent5="accent5" accent6="accent6" hlink="hlink" folHlink="folHlink"/>
  <p:sldLayoutIdLst>
    <p:sldLayoutId id="2147483703" r:id="rId1"/>
    <p:sldLayoutId id="2147483649" r:id="rId2"/>
    <p:sldLayoutId id="2147483677" r:id="rId3"/>
    <p:sldLayoutId id="2147483678" r:id="rId4"/>
    <p:sldLayoutId id="2147483681" r:id="rId5"/>
    <p:sldLayoutId id="2147483669" r:id="rId6"/>
    <p:sldLayoutId id="2147483687" r:id="rId7"/>
    <p:sldLayoutId id="2147483690" r:id="rId8"/>
    <p:sldLayoutId id="2147483693" r:id="rId9"/>
    <p:sldLayoutId id="2147483696" r:id="rId10"/>
    <p:sldLayoutId id="2147483699" r:id="rId11"/>
    <p:sldLayoutId id="2147483702" r:id="rId1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baseline="0">
          <a:solidFill>
            <a:schemeClr val="bg1"/>
          </a:solidFill>
          <a:latin typeface="Rufina-Stencil-Bold" charset="0"/>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baseline="0">
          <a:solidFill>
            <a:schemeClr val="bg1"/>
          </a:solidFill>
          <a:latin typeface="KievitPro-Regular" charset="0"/>
          <a:ea typeface="+mn-ea"/>
          <a:cs typeface="+mn-cs"/>
        </a:defRPr>
      </a:lvl1pPr>
      <a:lvl2pPr marL="685800" indent="-228600" algn="l" defTabSz="914400" rtl="0" eaLnBrk="1" latinLnBrk="0" hangingPunct="1">
        <a:lnSpc>
          <a:spcPct val="90000"/>
        </a:lnSpc>
        <a:spcBef>
          <a:spcPts val="500"/>
        </a:spcBef>
        <a:buFont typeface="Arial"/>
        <a:buChar char="•"/>
        <a:defRPr sz="2400" kern="1200" baseline="0">
          <a:solidFill>
            <a:schemeClr val="bg1"/>
          </a:solidFill>
          <a:latin typeface="KievitPro-Regular" charset="0"/>
          <a:ea typeface="+mn-ea"/>
          <a:cs typeface="+mn-cs"/>
        </a:defRPr>
      </a:lvl2pPr>
      <a:lvl3pPr marL="1143000" indent="-228600" algn="l" defTabSz="914400" rtl="0" eaLnBrk="1" latinLnBrk="0" hangingPunct="1">
        <a:lnSpc>
          <a:spcPct val="90000"/>
        </a:lnSpc>
        <a:spcBef>
          <a:spcPts val="500"/>
        </a:spcBef>
        <a:buFont typeface="Arial"/>
        <a:buChar char="•"/>
        <a:defRPr sz="2000" kern="1200" baseline="0">
          <a:solidFill>
            <a:schemeClr val="bg1"/>
          </a:solidFill>
          <a:latin typeface="KievitPro-Regular" charset="0"/>
          <a:ea typeface="+mn-ea"/>
          <a:cs typeface="+mn-cs"/>
        </a:defRPr>
      </a:lvl3pPr>
      <a:lvl4pPr marL="1600200" indent="-228600" algn="l" defTabSz="914400" rtl="0" eaLnBrk="1" latinLnBrk="0" hangingPunct="1">
        <a:lnSpc>
          <a:spcPct val="90000"/>
        </a:lnSpc>
        <a:spcBef>
          <a:spcPts val="500"/>
        </a:spcBef>
        <a:buFont typeface="Arial"/>
        <a:buChar char="•"/>
        <a:defRPr sz="1800" kern="1200" baseline="0">
          <a:solidFill>
            <a:schemeClr val="bg1"/>
          </a:solidFill>
          <a:latin typeface="KievitPro-Regular" charset="0"/>
          <a:ea typeface="+mn-ea"/>
          <a:cs typeface="+mn-cs"/>
        </a:defRPr>
      </a:lvl4pPr>
      <a:lvl5pPr marL="2057400" indent="-228600" algn="l" defTabSz="914400" rtl="0" eaLnBrk="1" latinLnBrk="0" hangingPunct="1">
        <a:lnSpc>
          <a:spcPct val="90000"/>
        </a:lnSpc>
        <a:spcBef>
          <a:spcPts val="500"/>
        </a:spcBef>
        <a:buFont typeface="Arial"/>
        <a:buChar char="•"/>
        <a:defRPr sz="1800" kern="1200" baseline="0">
          <a:solidFill>
            <a:schemeClr val="bg1"/>
          </a:solidFill>
          <a:latin typeface="KievitPro-Regular"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7083" b="27083"/>
          <a:stretch>
            <a:fillRect/>
          </a:stretch>
        </p:blipFill>
        <p:spPr>
          <a:xfrm>
            <a:off x="1122217" y="449580"/>
            <a:ext cx="9615055" cy="4406900"/>
          </a:xfrm>
        </p:spPr>
      </p:pic>
      <p:sp>
        <p:nvSpPr>
          <p:cNvPr id="9" name="Subtitle 8"/>
          <p:cNvSpPr>
            <a:spLocks noGrp="1"/>
          </p:cNvSpPr>
          <p:nvPr>
            <p:ph type="subTitle" idx="1"/>
          </p:nvPr>
        </p:nvSpPr>
        <p:spPr>
          <a:xfrm>
            <a:off x="85899" y="5131892"/>
            <a:ext cx="10058400" cy="456108"/>
          </a:xfrm>
        </p:spPr>
        <p:txBody>
          <a:bodyPr>
            <a:normAutofit fontScale="25000" lnSpcReduction="20000"/>
          </a:bodyPr>
          <a:lstStyle/>
          <a:p>
            <a:r>
              <a:rPr lang="en-US" sz="7200" dirty="0" smtClean="0">
                <a:latin typeface="Times New Roman" panose="02020603050405020304" pitchFamily="18" charset="0"/>
                <a:cs typeface="Times New Roman" panose="02020603050405020304" pitchFamily="18" charset="0"/>
              </a:rPr>
              <a:t>Oregon State SMILE Program</a:t>
            </a:r>
            <a:br>
              <a:rPr lang="en-US" sz="7200" dirty="0" smtClean="0">
                <a:latin typeface="Times New Roman" panose="02020603050405020304" pitchFamily="18" charset="0"/>
                <a:cs typeface="Times New Roman" panose="02020603050405020304" pitchFamily="18" charset="0"/>
              </a:rPr>
            </a:br>
            <a:r>
              <a:rPr lang="en-US" sz="7200" dirty="0" smtClean="0">
                <a:latin typeface="Times New Roman" panose="02020603050405020304" pitchFamily="18" charset="0"/>
                <a:cs typeface="Times New Roman" panose="02020603050405020304" pitchFamily="18" charset="0"/>
              </a:rPr>
              <a:t>2018 January Teacher Workshop </a:t>
            </a:r>
            <a:br>
              <a:rPr lang="en-US" sz="7200" dirty="0" smtClean="0">
                <a:latin typeface="Times New Roman" panose="02020603050405020304" pitchFamily="18" charset="0"/>
                <a:cs typeface="Times New Roman" panose="02020603050405020304" pitchFamily="18" charset="0"/>
              </a:rPr>
            </a:br>
            <a:r>
              <a:rPr lang="en-US" dirty="0" smtClean="0"/>
              <a:t/>
            </a:r>
            <a:br>
              <a:rPr lang="en-US" dirty="0" smtClean="0"/>
            </a:br>
            <a:endParaRPr lang="en-US" dirty="0"/>
          </a:p>
        </p:txBody>
      </p:sp>
    </p:spTree>
    <p:extLst>
      <p:ext uri="{BB962C8B-B14F-4D97-AF65-F5344CB8AC3E}">
        <p14:creationId xmlns:p14="http://schemas.microsoft.com/office/powerpoint/2010/main" val="2087322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Climate Change! </a:t>
            </a:r>
            <a:endParaRPr lang="en-US" dirty="0"/>
          </a:p>
        </p:txBody>
      </p:sp>
      <p:sp>
        <p:nvSpPr>
          <p:cNvPr id="7" name="Content Placeholder 6"/>
          <p:cNvSpPr>
            <a:spLocks noGrp="1"/>
          </p:cNvSpPr>
          <p:nvPr>
            <p:ph idx="1"/>
          </p:nvPr>
        </p:nvSpPr>
        <p:spPr/>
        <p:txBody>
          <a:bodyPr/>
          <a:lstStyle/>
          <a:p>
            <a:r>
              <a:rPr lang="en-US" dirty="0" smtClean="0"/>
              <a:t>How is climate change relevant to your club and classroom?</a:t>
            </a:r>
          </a:p>
          <a:p>
            <a:endParaRPr lang="en-US" dirty="0"/>
          </a:p>
          <a:p>
            <a:endParaRPr lang="en-US" dirty="0" smtClean="0"/>
          </a:p>
          <a:p>
            <a:r>
              <a:rPr lang="en-US" dirty="0" smtClean="0"/>
              <a:t>How does this lesson fit with other SMILE lessons?</a:t>
            </a:r>
            <a:endParaRPr lang="en-US" dirty="0"/>
          </a:p>
        </p:txBody>
      </p:sp>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1</a:t>
            </a:fld>
            <a:endParaRPr lang="en-US" dirty="0"/>
          </a:p>
        </p:txBody>
      </p:sp>
    </p:spTree>
    <p:extLst>
      <p:ext uri="{BB962C8B-B14F-4D97-AF65-F5344CB8AC3E}">
        <p14:creationId xmlns:p14="http://schemas.microsoft.com/office/powerpoint/2010/main" val="2207829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Climate Change Lesson </a:t>
            </a:r>
            <a:endParaRPr lang="en-US" dirty="0"/>
          </a:p>
        </p:txBody>
      </p:sp>
      <p:sp>
        <p:nvSpPr>
          <p:cNvPr id="7" name="Content Placeholder 6"/>
          <p:cNvSpPr>
            <a:spLocks noGrp="1"/>
          </p:cNvSpPr>
          <p:nvPr>
            <p:ph idx="1"/>
          </p:nvPr>
        </p:nvSpPr>
        <p:spPr/>
        <p:txBody>
          <a:bodyPr/>
          <a:lstStyle/>
          <a:p>
            <a:r>
              <a:rPr lang="en-US" dirty="0" smtClean="0"/>
              <a:t>Real time data/ research in the classroom</a:t>
            </a:r>
            <a:endParaRPr lang="en-US" dirty="0"/>
          </a:p>
        </p:txBody>
      </p:sp>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2</a:t>
            </a:fld>
            <a:endParaRPr lang="en-US" dirty="0"/>
          </a:p>
        </p:txBody>
      </p:sp>
    </p:spTree>
    <p:extLst>
      <p:ext uri="{BB962C8B-B14F-4D97-AF65-F5344CB8AC3E}">
        <p14:creationId xmlns:p14="http://schemas.microsoft.com/office/powerpoint/2010/main" val="1060997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Learning Objectives</a:t>
            </a:r>
            <a:endParaRPr lang="en-US" dirty="0"/>
          </a:p>
        </p:txBody>
      </p:sp>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3</a:t>
            </a:fld>
            <a:endParaRPr lang="en-US" dirty="0"/>
          </a:p>
        </p:txBody>
      </p:sp>
    </p:spTree>
    <p:extLst>
      <p:ext uri="{BB962C8B-B14F-4D97-AF65-F5344CB8AC3E}">
        <p14:creationId xmlns:p14="http://schemas.microsoft.com/office/powerpoint/2010/main" val="3770625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Making Claims from Evidence</a:t>
            </a: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796547532"/>
              </p:ext>
            </p:extLst>
          </p:nvPr>
        </p:nvGraphicFramePr>
        <p:xfrm>
          <a:off x="3022602" y="1636497"/>
          <a:ext cx="5198532" cy="4519892"/>
        </p:xfrm>
        <a:graphic>
          <a:graphicData uri="http://schemas.openxmlformats.org/drawingml/2006/table">
            <a:tbl>
              <a:tblPr firstRow="1" firstCol="1" bandRow="1">
                <a:tableStyleId>{5C22544A-7EE6-4342-B048-85BDC9FD1C3A}</a:tableStyleId>
              </a:tblPr>
              <a:tblGrid>
                <a:gridCol w="1693331">
                  <a:extLst>
                    <a:ext uri="{9D8B030D-6E8A-4147-A177-3AD203B41FA5}">
                      <a16:colId xmlns:a16="http://schemas.microsoft.com/office/drawing/2014/main" val="313400176"/>
                    </a:ext>
                  </a:extLst>
                </a:gridCol>
                <a:gridCol w="1772357">
                  <a:extLst>
                    <a:ext uri="{9D8B030D-6E8A-4147-A177-3AD203B41FA5}">
                      <a16:colId xmlns:a16="http://schemas.microsoft.com/office/drawing/2014/main" val="1199588487"/>
                    </a:ext>
                  </a:extLst>
                </a:gridCol>
                <a:gridCol w="1732844">
                  <a:extLst>
                    <a:ext uri="{9D8B030D-6E8A-4147-A177-3AD203B41FA5}">
                      <a16:colId xmlns:a16="http://schemas.microsoft.com/office/drawing/2014/main" val="2215459861"/>
                    </a:ext>
                  </a:extLst>
                </a:gridCol>
              </a:tblGrid>
              <a:tr h="823225">
                <a:tc>
                  <a:txBody>
                    <a:bodyPr/>
                    <a:lstStyle/>
                    <a:p>
                      <a:pPr marL="0" marR="0">
                        <a:lnSpc>
                          <a:spcPct val="107000"/>
                        </a:lnSpc>
                        <a:spcBef>
                          <a:spcPts val="0"/>
                        </a:spcBef>
                        <a:spcAft>
                          <a:spcPts val="0"/>
                        </a:spcAft>
                      </a:pPr>
                      <a:r>
                        <a:rPr lang="en-US" sz="800" dirty="0">
                          <a:effectLst/>
                        </a:rPr>
                        <a:t> </a:t>
                      </a:r>
                      <a:endParaRPr lang="en-US" sz="1200" dirty="0">
                        <a:effectLst/>
                      </a:endParaRPr>
                    </a:p>
                    <a:p>
                      <a:pPr marL="0" marR="0" algn="ctr">
                        <a:lnSpc>
                          <a:spcPct val="107000"/>
                        </a:lnSpc>
                        <a:spcBef>
                          <a:spcPts val="0"/>
                        </a:spcBef>
                        <a:spcAft>
                          <a:spcPts val="0"/>
                        </a:spcAft>
                      </a:pPr>
                      <a:r>
                        <a:rPr lang="en-US" sz="1100" b="1" dirty="0">
                          <a:solidFill>
                            <a:schemeClr val="tx2"/>
                          </a:solidFill>
                          <a:effectLst/>
                          <a:latin typeface="+mn-lt"/>
                          <a:cs typeface="Times New Roman" panose="02020603050405020304" pitchFamily="18" charset="0"/>
                        </a:rPr>
                        <a:t>CLAIM</a:t>
                      </a:r>
                    </a:p>
                    <a:p>
                      <a:pPr marL="0" marR="0">
                        <a:lnSpc>
                          <a:spcPct val="107000"/>
                        </a:lnSpc>
                        <a:spcBef>
                          <a:spcPts val="0"/>
                        </a:spcBef>
                        <a:spcAft>
                          <a:spcPts val="0"/>
                        </a:spcAft>
                      </a:pPr>
                      <a:r>
                        <a:rPr lang="en-US" sz="1100" b="1" dirty="0">
                          <a:solidFill>
                            <a:schemeClr val="tx2"/>
                          </a:solidFill>
                          <a:effectLst/>
                          <a:latin typeface="+mn-lt"/>
                          <a:cs typeface="Times New Roman" panose="02020603050405020304" pitchFamily="18" charset="0"/>
                        </a:rPr>
                        <a:t>(The environmental impact on the pteropod shells is occurring because...)</a:t>
                      </a:r>
                      <a:endParaRPr lang="en-US" sz="1100" b="1" dirty="0">
                        <a:solidFill>
                          <a:schemeClr val="tx2"/>
                        </a:solidFill>
                        <a:effectLst/>
                        <a:latin typeface="+mn-lt"/>
                        <a:ea typeface="Calibri" panose="020F0502020204030204" pitchFamily="34" charset="0"/>
                        <a:cs typeface="Times New Roman" panose="02020603050405020304" pitchFamily="18" charset="0"/>
                      </a:endParaRPr>
                    </a:p>
                  </a:txBody>
                  <a:tcPr marL="47421" marR="47421" marT="47421" marB="47421"/>
                </a:tc>
                <a:tc>
                  <a:txBody>
                    <a:bodyPr/>
                    <a:lstStyle/>
                    <a:p>
                      <a:pPr marL="0" marR="0" algn="ctr">
                        <a:lnSpc>
                          <a:spcPct val="107000"/>
                        </a:lnSpc>
                        <a:spcBef>
                          <a:spcPts val="0"/>
                        </a:spcBef>
                        <a:spcAft>
                          <a:spcPts val="0"/>
                        </a:spcAft>
                      </a:pPr>
                      <a:r>
                        <a:rPr lang="en-US" sz="1100" b="1" dirty="0" smtClean="0">
                          <a:solidFill>
                            <a:schemeClr val="tx2"/>
                          </a:solidFill>
                          <a:effectLst/>
                        </a:rPr>
                        <a:t/>
                      </a:r>
                      <a:br>
                        <a:rPr lang="en-US" sz="1100" b="1" dirty="0" smtClean="0">
                          <a:solidFill>
                            <a:schemeClr val="tx2"/>
                          </a:solidFill>
                          <a:effectLst/>
                        </a:rPr>
                      </a:br>
                      <a:r>
                        <a:rPr lang="en-US" sz="1100" b="1" dirty="0" smtClean="0">
                          <a:solidFill>
                            <a:schemeClr val="tx2"/>
                          </a:solidFill>
                          <a:effectLst/>
                        </a:rPr>
                        <a:t>EVIDENCE</a:t>
                      </a:r>
                      <a:endParaRPr lang="en-US" sz="1100" b="1" dirty="0">
                        <a:solidFill>
                          <a:schemeClr val="tx2"/>
                        </a:solidFill>
                        <a:effectLst/>
                      </a:endParaRPr>
                    </a:p>
                    <a:p>
                      <a:pPr marL="0" marR="0">
                        <a:lnSpc>
                          <a:spcPct val="107000"/>
                        </a:lnSpc>
                        <a:spcBef>
                          <a:spcPts val="0"/>
                        </a:spcBef>
                        <a:spcAft>
                          <a:spcPts val="0"/>
                        </a:spcAft>
                      </a:pPr>
                      <a:r>
                        <a:rPr lang="en-US" sz="1100" b="1" dirty="0">
                          <a:solidFill>
                            <a:schemeClr val="tx2"/>
                          </a:solidFill>
                          <a:effectLst/>
                        </a:rPr>
                        <a:t>(List data that backs up your evidence and supports your claim)</a:t>
                      </a:r>
                      <a:endParaRPr lang="en-US" sz="11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47421" marR="47421" marT="47421" marB="47421"/>
                </a:tc>
                <a:tc>
                  <a:txBody>
                    <a:bodyPr/>
                    <a:lstStyle/>
                    <a:p>
                      <a:pPr marL="0" marR="0">
                        <a:lnSpc>
                          <a:spcPct val="107000"/>
                        </a:lnSpc>
                        <a:spcBef>
                          <a:spcPts val="0"/>
                        </a:spcBef>
                        <a:spcAft>
                          <a:spcPts val="0"/>
                        </a:spcAft>
                      </a:pPr>
                      <a:r>
                        <a:rPr lang="en-US" sz="1100" b="1" dirty="0">
                          <a:solidFill>
                            <a:schemeClr val="tx2"/>
                          </a:solidFill>
                          <a:effectLst/>
                        </a:rPr>
                        <a:t> </a:t>
                      </a:r>
                    </a:p>
                    <a:p>
                      <a:pPr marL="0" marR="0" algn="ctr">
                        <a:lnSpc>
                          <a:spcPct val="107000"/>
                        </a:lnSpc>
                        <a:spcBef>
                          <a:spcPts val="0"/>
                        </a:spcBef>
                        <a:spcAft>
                          <a:spcPts val="0"/>
                        </a:spcAft>
                      </a:pPr>
                      <a:r>
                        <a:rPr lang="en-US" sz="1100" b="1" dirty="0">
                          <a:solidFill>
                            <a:schemeClr val="tx2"/>
                          </a:solidFill>
                          <a:effectLst/>
                        </a:rPr>
                        <a:t>REASONING</a:t>
                      </a:r>
                    </a:p>
                    <a:p>
                      <a:pPr marL="0" marR="0">
                        <a:lnSpc>
                          <a:spcPct val="107000"/>
                        </a:lnSpc>
                        <a:spcBef>
                          <a:spcPts val="0"/>
                        </a:spcBef>
                        <a:spcAft>
                          <a:spcPts val="0"/>
                        </a:spcAft>
                      </a:pPr>
                      <a:r>
                        <a:rPr lang="en-US" sz="1100" b="1" dirty="0">
                          <a:solidFill>
                            <a:schemeClr val="tx2"/>
                          </a:solidFill>
                          <a:effectLst/>
                        </a:rPr>
                        <a:t>(This evidence supports my claim because…)</a:t>
                      </a:r>
                      <a:endParaRPr lang="en-US" sz="11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47421" marR="47421" marT="47421" marB="47421"/>
                </a:tc>
                <a:extLst>
                  <a:ext uri="{0D108BD9-81ED-4DB2-BD59-A6C34878D82A}">
                    <a16:rowId xmlns:a16="http://schemas.microsoft.com/office/drawing/2014/main" val="1166747465"/>
                  </a:ext>
                </a:extLst>
              </a:tr>
              <a:tr h="3528112">
                <a:tc>
                  <a:txBody>
                    <a:bodyPr/>
                    <a:lstStyle/>
                    <a:p>
                      <a:pPr>
                        <a:lnSpc>
                          <a:spcPct val="107000"/>
                        </a:lnSpc>
                      </a:pPr>
                      <a:endParaRPr lang="en-US" sz="800" dirty="0">
                        <a:effectLst/>
                        <a:latin typeface="Calibri" panose="020F0502020204030204" pitchFamily="34" charset="0"/>
                        <a:cs typeface="Times New Roman" panose="02020603050405020304" pitchFamily="18" charset="0"/>
                      </a:endParaRPr>
                    </a:p>
                  </a:txBody>
                  <a:tcPr marL="47421" marR="47421" marT="47421" marB="4742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nSpc>
                          <a:spcPct val="107000"/>
                        </a:lnSpc>
                      </a:pPr>
                      <a:endParaRPr lang="en-US" sz="800" dirty="0">
                        <a:effectLst/>
                        <a:latin typeface="Calibri" panose="020F0502020204030204" pitchFamily="34" charset="0"/>
                        <a:cs typeface="Times New Roman" panose="02020603050405020304" pitchFamily="18" charset="0"/>
                      </a:endParaRPr>
                    </a:p>
                  </a:txBody>
                  <a:tcPr marL="47421" marR="47421" marT="47421" marB="47421"/>
                </a:tc>
                <a:tc>
                  <a:txBody>
                    <a:bodyPr/>
                    <a:lstStyle/>
                    <a:p>
                      <a:pPr>
                        <a:lnSpc>
                          <a:spcPct val="107000"/>
                        </a:lnSpc>
                      </a:pPr>
                      <a:endParaRPr lang="en-US" sz="800" dirty="0">
                        <a:effectLst/>
                        <a:latin typeface="Calibri" panose="020F0502020204030204" pitchFamily="34" charset="0"/>
                        <a:cs typeface="Times New Roman" panose="02020603050405020304" pitchFamily="18" charset="0"/>
                      </a:endParaRPr>
                    </a:p>
                  </a:txBody>
                  <a:tcPr marL="47421" marR="47421" marT="47421" marB="47421"/>
                </a:tc>
                <a:extLst>
                  <a:ext uri="{0D108BD9-81ED-4DB2-BD59-A6C34878D82A}">
                    <a16:rowId xmlns:a16="http://schemas.microsoft.com/office/drawing/2014/main" val="3381363463"/>
                  </a:ext>
                </a:extLst>
              </a:tr>
            </a:tbl>
          </a:graphicData>
        </a:graphic>
      </p:graphicFrame>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4</a:t>
            </a:fld>
            <a:endParaRPr lang="en-US" dirty="0"/>
          </a:p>
        </p:txBody>
      </p:sp>
      <p:sp>
        <p:nvSpPr>
          <p:cNvPr id="8" name="Rectangle 7" descr="https://docs.google.com/drawings/d/saXmKVltH5DRRW7TuCKcP2g/image?w=130&amp;h=20&amp;rev=1&amp;ac=1"/>
          <p:cNvSpPr>
            <a:spLocks noChangeAspect="1" noChangeArrowheads="1"/>
          </p:cNvSpPr>
          <p:nvPr/>
        </p:nvSpPr>
        <p:spPr bwMode="auto">
          <a:xfrm>
            <a:off x="2387599" y="1593013"/>
            <a:ext cx="1239838" cy="28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spTree>
    <p:extLst>
      <p:ext uri="{BB962C8B-B14F-4D97-AF65-F5344CB8AC3E}">
        <p14:creationId xmlns:p14="http://schemas.microsoft.com/office/powerpoint/2010/main" val="2514252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Disappearing Pteropods! </a:t>
            </a:r>
            <a:endParaRPr lang="en-US" dirty="0"/>
          </a:p>
        </p:txBody>
      </p:sp>
      <p:sp>
        <p:nvSpPr>
          <p:cNvPr id="7" name="Content Placeholder 6"/>
          <p:cNvSpPr>
            <a:spLocks noGrp="1"/>
          </p:cNvSpPr>
          <p:nvPr>
            <p:ph idx="1"/>
          </p:nvPr>
        </p:nvSpPr>
        <p:spPr/>
        <p:txBody>
          <a:bodyPr>
            <a:normAutofit fontScale="77500" lnSpcReduction="20000"/>
          </a:bodyPr>
          <a:lstStyle/>
          <a:p>
            <a:pPr marL="0" indent="0">
              <a:buNone/>
            </a:pPr>
            <a:r>
              <a:rPr lang="en-US" dirty="0"/>
              <a:t>One of the Ocean’s best snack foods is becoming scarcer due to environmental changes and salmon population scientists are concerned! Oregon Department of Fish and Wildlife is worried that a loss of pteropods may have adverse effects for many industries in Oregon. However, they are unsure of the cause of the declines in pteropod populations and what it means for future Salmon populations.</a:t>
            </a:r>
          </a:p>
          <a:p>
            <a:pPr marL="0" indent="0">
              <a:buNone/>
            </a:pPr>
            <a:r>
              <a:rPr lang="en-US" dirty="0"/>
              <a:t>ODFW has set up a controlled experiment and has contacted your </a:t>
            </a:r>
            <a:r>
              <a:rPr lang="en-US" dirty="0" smtClean="0"/>
              <a:t>club </a:t>
            </a:r>
            <a:r>
              <a:rPr lang="en-US" dirty="0"/>
              <a:t>for help! </a:t>
            </a:r>
            <a:r>
              <a:rPr lang="en-US" dirty="0" smtClean="0"/>
              <a:t>You are </a:t>
            </a:r>
            <a:r>
              <a:rPr lang="en-US" dirty="0"/>
              <a:t>a team of oceanographers and are in charge of determining what is happening to the pteropods, why it is happening, and if it will be detrimental to the future Salmon industry. ODFW has recreated water conditions at three simulated sites (the past 1918, present, and 100 years in the future) that each contain a population of pteropods.</a:t>
            </a:r>
            <a:br>
              <a:rPr lang="en-US" dirty="0"/>
            </a:br>
            <a:r>
              <a:rPr lang="en-US" dirty="0"/>
              <a:t/>
            </a:r>
            <a:br>
              <a:rPr lang="en-US" dirty="0"/>
            </a:br>
            <a:r>
              <a:rPr lang="en-US" dirty="0" smtClean="0"/>
              <a:t>You must </a:t>
            </a:r>
            <a:r>
              <a:rPr lang="en-US" dirty="0"/>
              <a:t>recognize and identify patterns, graph those patterns, and then create a claim about what is happening to the pteropods population. </a:t>
            </a:r>
            <a:r>
              <a:rPr lang="en-US" dirty="0" smtClean="0"/>
              <a:t>Your </a:t>
            </a:r>
            <a:r>
              <a:rPr lang="en-US" dirty="0"/>
              <a:t>will then be tasked with presenting a claim to ODFW based on evidence that </a:t>
            </a:r>
            <a:r>
              <a:rPr lang="en-US" dirty="0" smtClean="0"/>
              <a:t>you </a:t>
            </a:r>
            <a:r>
              <a:rPr lang="en-US" dirty="0"/>
              <a:t>collected.</a:t>
            </a:r>
            <a:endParaRPr lang="en-US" dirty="0"/>
          </a:p>
        </p:txBody>
      </p:sp>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5</a:t>
            </a:fld>
            <a:endParaRPr lang="en-US" dirty="0"/>
          </a:p>
        </p:txBody>
      </p:sp>
    </p:spTree>
    <p:extLst>
      <p:ext uri="{BB962C8B-B14F-4D97-AF65-F5344CB8AC3E}">
        <p14:creationId xmlns:p14="http://schemas.microsoft.com/office/powerpoint/2010/main" val="3160322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Present! </a:t>
            </a:r>
            <a:endParaRPr lang="en-US" dirty="0"/>
          </a:p>
        </p:txBody>
      </p:sp>
      <p:sp>
        <p:nvSpPr>
          <p:cNvPr id="7" name="Content Placeholder 6"/>
          <p:cNvSpPr>
            <a:spLocks noGrp="1"/>
          </p:cNvSpPr>
          <p:nvPr>
            <p:ph idx="1"/>
          </p:nvPr>
        </p:nvSpPr>
        <p:spPr/>
        <p:txBody>
          <a:bodyPr>
            <a:normAutofit fontScale="85000" lnSpcReduction="20000"/>
          </a:bodyPr>
          <a:lstStyle/>
          <a:p>
            <a:r>
              <a:rPr lang="en-US" dirty="0" smtClean="0"/>
              <a:t>In your home groups, present your claim to ODFW! </a:t>
            </a:r>
          </a:p>
          <a:p>
            <a:endParaRPr lang="en-US" dirty="0" smtClean="0"/>
          </a:p>
          <a:p>
            <a:pPr marL="0" lvl="0" indent="0">
              <a:buNone/>
            </a:pPr>
            <a:r>
              <a:rPr lang="en-US" dirty="0"/>
              <a:t>What is happening to the pteropods in the ocean, and based on your evidence, why is it happening?</a:t>
            </a:r>
          </a:p>
          <a:p>
            <a:pPr marL="0" indent="0">
              <a:buNone/>
            </a:pPr>
            <a:r>
              <a:rPr lang="en-US" dirty="0"/>
              <a:t/>
            </a:r>
            <a:br>
              <a:rPr lang="en-US" dirty="0"/>
            </a:br>
            <a:r>
              <a:rPr lang="en-US" dirty="0"/>
              <a:t/>
            </a:r>
            <a:br>
              <a:rPr lang="en-US" dirty="0"/>
            </a:br>
            <a:r>
              <a:rPr lang="en-US" dirty="0"/>
              <a:t>Using your claim and evidence make a hypothesis on how what is happening to pteropods will affect future salmon populations, industry in Oregon, and the Oregon economy.</a:t>
            </a:r>
          </a:p>
          <a:p>
            <a:pPr marL="0" indent="0">
              <a:buNone/>
            </a:pPr>
            <a:endParaRPr lang="en-US" dirty="0" smtClean="0"/>
          </a:p>
          <a:p>
            <a:endParaRPr lang="en-US" dirty="0"/>
          </a:p>
          <a:p>
            <a:r>
              <a:rPr lang="en-US" dirty="0" smtClean="0"/>
              <a:t>The class will take on the role of ODFW and ask questions to each group! </a:t>
            </a:r>
          </a:p>
        </p:txBody>
      </p:sp>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6</a:t>
            </a:fld>
            <a:endParaRPr lang="en-US" dirty="0"/>
          </a:p>
        </p:txBody>
      </p:sp>
    </p:spTree>
    <p:extLst>
      <p:ext uri="{BB962C8B-B14F-4D97-AF65-F5344CB8AC3E}">
        <p14:creationId xmlns:p14="http://schemas.microsoft.com/office/powerpoint/2010/main" val="2397301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About the lesson </a:t>
            </a:r>
            <a:endParaRPr lang="en-US" dirty="0"/>
          </a:p>
        </p:txBody>
      </p:sp>
      <p:sp>
        <p:nvSpPr>
          <p:cNvPr id="7" name="Content Placeholder 6"/>
          <p:cNvSpPr>
            <a:spLocks noGrp="1"/>
          </p:cNvSpPr>
          <p:nvPr>
            <p:ph idx="1"/>
          </p:nvPr>
        </p:nvSpPr>
        <p:spPr/>
        <p:txBody>
          <a:bodyPr>
            <a:normAutofit lnSpcReduction="10000"/>
          </a:bodyPr>
          <a:lstStyle/>
          <a:p>
            <a:r>
              <a:rPr lang="en-US" dirty="0" smtClean="0"/>
              <a:t>Challenges</a:t>
            </a:r>
            <a:br>
              <a:rPr lang="en-US" dirty="0" smtClean="0"/>
            </a:br>
            <a:endParaRPr lang="en-US" dirty="0" smtClean="0"/>
          </a:p>
          <a:p>
            <a:r>
              <a:rPr lang="en-US" dirty="0" smtClean="0"/>
              <a:t>How does this fit in to what you’re already doing with your clubs/class?</a:t>
            </a:r>
            <a:br>
              <a:rPr lang="en-US" dirty="0" smtClean="0"/>
            </a:br>
            <a:endParaRPr lang="en-US" dirty="0" smtClean="0"/>
          </a:p>
          <a:p>
            <a:r>
              <a:rPr lang="en-US" dirty="0" smtClean="0"/>
              <a:t>Give us some written feedback </a:t>
            </a:r>
            <a:br>
              <a:rPr lang="en-US" dirty="0" smtClean="0"/>
            </a:br>
            <a:endParaRPr lang="en-US" dirty="0" smtClean="0"/>
          </a:p>
          <a:p>
            <a:r>
              <a:rPr lang="en-US" dirty="0" smtClean="0"/>
              <a:t>Standards/ Grade progression</a:t>
            </a:r>
          </a:p>
          <a:p>
            <a:endParaRPr lang="en-US" dirty="0"/>
          </a:p>
          <a:p>
            <a:r>
              <a:rPr lang="en-US" dirty="0" smtClean="0"/>
              <a:t>Student view </a:t>
            </a:r>
          </a:p>
        </p:txBody>
      </p:sp>
      <p:sp>
        <p:nvSpPr>
          <p:cNvPr id="4" name="Footer Placeholder 3"/>
          <p:cNvSpPr>
            <a:spLocks noGrp="1"/>
          </p:cNvSpPr>
          <p:nvPr>
            <p:ph type="ftr" sz="quarter" idx="11"/>
          </p:nvPr>
        </p:nvSpPr>
        <p:spPr/>
        <p:txBody>
          <a:bodyPr/>
          <a:lstStyle/>
          <a:p>
            <a:r>
              <a:rPr lang="en-US" smtClean="0"/>
              <a:t>OREGON STATE UNIVERSITY</a:t>
            </a:r>
            <a:endParaRPr lang="en-US" dirty="0"/>
          </a:p>
        </p:txBody>
      </p:sp>
      <p:sp>
        <p:nvSpPr>
          <p:cNvPr id="5" name="Slide Number Placeholder 4"/>
          <p:cNvSpPr>
            <a:spLocks noGrp="1"/>
          </p:cNvSpPr>
          <p:nvPr>
            <p:ph type="sldNum" sz="quarter" idx="12"/>
          </p:nvPr>
        </p:nvSpPr>
        <p:spPr/>
        <p:txBody>
          <a:bodyPr/>
          <a:lstStyle/>
          <a:p>
            <a:fld id="{AAB6004F-53F9-E74D-AC89-56EA63355CB3}" type="slidenum">
              <a:rPr lang="en-US" smtClean="0"/>
              <a:pPr/>
              <a:t>7</a:t>
            </a:fld>
            <a:endParaRPr lang="en-US" dirty="0"/>
          </a:p>
        </p:txBody>
      </p:sp>
    </p:spTree>
    <p:extLst>
      <p:ext uri="{BB962C8B-B14F-4D97-AF65-F5344CB8AC3E}">
        <p14:creationId xmlns:p14="http://schemas.microsoft.com/office/powerpoint/2010/main" val="3406280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85899" y="5131892"/>
            <a:ext cx="10058400" cy="456108"/>
          </a:xfrm>
        </p:spPr>
        <p:txBody>
          <a:bodyPr>
            <a:normAutofit fontScale="25000" lnSpcReduction="20000"/>
          </a:bodyPr>
          <a:lstStyle/>
          <a:p>
            <a:r>
              <a:rPr lang="en-US" sz="7200" dirty="0" smtClean="0">
                <a:latin typeface="Times New Roman" panose="02020603050405020304" pitchFamily="18" charset="0"/>
                <a:cs typeface="Times New Roman" panose="02020603050405020304" pitchFamily="18" charset="0"/>
              </a:rPr>
              <a:t>Oregon State SMILE Program</a:t>
            </a:r>
            <a:br>
              <a:rPr lang="en-US" sz="7200" dirty="0" smtClean="0">
                <a:latin typeface="Times New Roman" panose="02020603050405020304" pitchFamily="18" charset="0"/>
                <a:cs typeface="Times New Roman" panose="02020603050405020304" pitchFamily="18" charset="0"/>
              </a:rPr>
            </a:br>
            <a:r>
              <a:rPr lang="en-US" sz="7200" dirty="0" smtClean="0">
                <a:latin typeface="Times New Roman" panose="02020603050405020304" pitchFamily="18" charset="0"/>
                <a:cs typeface="Times New Roman" panose="02020603050405020304" pitchFamily="18" charset="0"/>
              </a:rPr>
              <a:t>2018 January Teacher Workshop </a:t>
            </a:r>
            <a:br>
              <a:rPr lang="en-US" sz="7200" dirty="0" smtClean="0">
                <a:latin typeface="Times New Roman" panose="02020603050405020304" pitchFamily="18" charset="0"/>
                <a:cs typeface="Times New Roman" panose="02020603050405020304" pitchFamily="18" charset="0"/>
              </a:rPr>
            </a:br>
            <a:r>
              <a:rPr lang="en-US" dirty="0" smtClean="0"/>
              <a:t/>
            </a:r>
            <a:br>
              <a:rPr lang="en-US" dirty="0" smtClean="0"/>
            </a:br>
            <a:endParaRPr lang="en-US" dirty="0"/>
          </a:p>
        </p:txBody>
      </p:sp>
      <p:pic>
        <p:nvPicPr>
          <p:cNvPr id="4" name="Picture Placeholder 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7083" b="27083"/>
          <a:stretch>
            <a:fillRect/>
          </a:stretch>
        </p:blipFill>
        <p:spPr>
          <a:xfrm>
            <a:off x="2035848" y="914400"/>
            <a:ext cx="7760085" cy="3623733"/>
          </a:xfrm>
        </p:spPr>
      </p:pic>
    </p:spTree>
    <p:extLst>
      <p:ext uri="{BB962C8B-B14F-4D97-AF65-F5344CB8AC3E}">
        <p14:creationId xmlns:p14="http://schemas.microsoft.com/office/powerpoint/2010/main" val="71025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SU RGB 2017">
      <a:dk1>
        <a:srgbClr val="DC4405"/>
      </a:dk1>
      <a:lt1>
        <a:srgbClr val="FFFFFF"/>
      </a:lt1>
      <a:dk2>
        <a:srgbClr val="000000"/>
      </a:dk2>
      <a:lt2>
        <a:srgbClr val="B7A99A"/>
      </a:lt2>
      <a:accent1>
        <a:srgbClr val="A7ACA2"/>
      </a:accent1>
      <a:accent2>
        <a:srgbClr val="7A6855"/>
      </a:accent2>
      <a:accent3>
        <a:srgbClr val="8E9089"/>
      </a:accent3>
      <a:accent4>
        <a:srgbClr val="4A773C"/>
      </a:accent4>
      <a:accent5>
        <a:srgbClr val="00859B"/>
      </a:accent5>
      <a:accent6>
        <a:srgbClr val="FFB500"/>
      </a:accent6>
      <a:hlink>
        <a:srgbClr val="006A8E"/>
      </a:hlink>
      <a:folHlink>
        <a:srgbClr val="0D5257"/>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474986D4-687F-4A96-AC29-ABD08C01C466}" vid="{BF2A62C4-7066-4EC8-BC5C-623B0450B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Presentation_template-brand_fonts_simple</Template>
  <TotalTime>92</TotalTime>
  <Words>291</Words>
  <Application>Microsoft Office PowerPoint</Application>
  <PresentationFormat>Widescreen</PresentationFormat>
  <Paragraphs>55</Paragraphs>
  <Slides>9</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Kievit Offc</vt:lpstr>
      <vt:lpstr>KievitPro-Regular</vt:lpstr>
      <vt:lpstr>Rufina-Stencil-Bold</vt:lpstr>
      <vt:lpstr>Stratum2 Bold</vt:lpstr>
      <vt:lpstr>Times New Roman</vt:lpstr>
      <vt:lpstr>Office Theme</vt:lpstr>
      <vt:lpstr>PowerPoint Presentation</vt:lpstr>
      <vt:lpstr>Climate Change! </vt:lpstr>
      <vt:lpstr>Climate Change Lesson </vt:lpstr>
      <vt:lpstr>Learning Objectives</vt:lpstr>
      <vt:lpstr>Making Claims from Evidence</vt:lpstr>
      <vt:lpstr>Disappearing Pteropods! </vt:lpstr>
      <vt:lpstr>Present! </vt:lpstr>
      <vt:lpstr>About the lesson </vt:lpstr>
      <vt:lpstr>PowerPoint Presentation</vt:lpstr>
    </vt:vector>
  </TitlesOfParts>
  <Company>Oregon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Elliott, Amity Kaelynn</dc:creator>
  <cp:lastModifiedBy>Elliott, Amity Kaelynn</cp:lastModifiedBy>
  <cp:revision>5</cp:revision>
  <dcterms:created xsi:type="dcterms:W3CDTF">2018-01-25T19:01:07Z</dcterms:created>
  <dcterms:modified xsi:type="dcterms:W3CDTF">2018-01-25T20:33:52Z</dcterms:modified>
</cp:coreProperties>
</file>