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4" d="100"/>
          <a:sy n="114" d="100"/>
        </p:scale>
        <p:origin x="-672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091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360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0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369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47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72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96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03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336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45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FE0BB-7D0C-104D-AEAE-47BF382506E6}" type="datetimeFigureOut">
              <a:rPr lang="en-US" smtClean="0"/>
              <a:t>7/2/15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7010C-9477-314A-9F0A-3134BB5861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571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5910" y="217066"/>
            <a:ext cx="7999259" cy="607287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 smtClean="0">
                <a:solidFill>
                  <a:srgbClr val="008000"/>
                </a:solidFill>
              </a:rPr>
              <a:t>Defining the Engineering</a:t>
            </a:r>
            <a:r>
              <a:rPr lang="en-US" sz="3600" b="1" dirty="0" smtClean="0"/>
              <a:t> </a:t>
            </a:r>
            <a:r>
              <a:rPr lang="en-US" sz="3600" b="1" dirty="0" smtClean="0">
                <a:solidFill>
                  <a:srgbClr val="008000"/>
                </a:solidFill>
              </a:rPr>
              <a:t>Design Process</a:t>
            </a:r>
            <a:endParaRPr lang="en-US" sz="3600" b="1" dirty="0">
              <a:solidFill>
                <a:srgbClr val="008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437" y="2984500"/>
            <a:ext cx="2997200" cy="387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10" y="1180829"/>
            <a:ext cx="5492527" cy="283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72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768" y="186029"/>
            <a:ext cx="8210939" cy="616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834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</p:spPr>
      </p:pic>
    </p:spTree>
    <p:extLst>
      <p:ext uri="{BB962C8B-B14F-4D97-AF65-F5344CB8AC3E}">
        <p14:creationId xmlns:p14="http://schemas.microsoft.com/office/powerpoint/2010/main" val="431131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359" y="116231"/>
            <a:ext cx="6339246" cy="640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68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773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0"/>
            <a:ext cx="81438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151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46" y="72077"/>
            <a:ext cx="8132952" cy="670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00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974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</Words>
  <Application>Microsoft Macintosh PowerPoint</Application>
  <PresentationFormat>On-screen Show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Defining the Engineering Design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OSU/The SMILE Program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Defining the Engineering Design Process</dc:title>
  <dc:creator>Ryan Collay</dc:creator>
  <cp:lastModifiedBy>Ryan Collay</cp:lastModifiedBy>
  <cp:revision>4</cp:revision>
  <dcterms:created xsi:type="dcterms:W3CDTF">2015-06-12T22:47:55Z</dcterms:created>
  <dcterms:modified xsi:type="dcterms:W3CDTF">2015-07-02T20:36:18Z</dcterms:modified>
</cp:coreProperties>
</file>