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E42D7-2AF2-4381-8B2E-86753DD0168A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A3EF8-3714-45E1-9FBC-7C4ECA612E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Electrochemistry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828800"/>
            <a:ext cx="3705225" cy="423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0389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620000" cy="1143000"/>
          </a:xfrm>
        </p:spPr>
        <p:txBody>
          <a:bodyPr/>
          <a:lstStyle/>
          <a:p>
            <a:r>
              <a:rPr lang="en-US" dirty="0" smtClean="0"/>
              <a:t>What is electrochemistry?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Electro: </a:t>
            </a:r>
          </a:p>
          <a:p>
            <a:pPr lvl="1"/>
            <a:r>
              <a:rPr lang="en-US" dirty="0" smtClean="0"/>
              <a:t>Electricity</a:t>
            </a:r>
          </a:p>
          <a:p>
            <a:r>
              <a:rPr lang="en-US" dirty="0" smtClean="0"/>
              <a:t>Chemistry:</a:t>
            </a:r>
          </a:p>
          <a:p>
            <a:pPr lvl="1"/>
            <a:r>
              <a:rPr lang="en-US" dirty="0" smtClean="0"/>
              <a:t>Science that studies changes in matter</a:t>
            </a:r>
          </a:p>
          <a:p>
            <a:r>
              <a:rPr lang="en-US" dirty="0" smtClean="0"/>
              <a:t>Electrochemistry:</a:t>
            </a:r>
          </a:p>
          <a:p>
            <a:pPr lvl="1"/>
            <a:r>
              <a:rPr lang="en-US" dirty="0" smtClean="0"/>
              <a:t>Using chemical reactions to generate electricity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3659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429000"/>
            <a:ext cx="4638368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/>
          <a:lstStyle/>
          <a:p>
            <a:r>
              <a:rPr lang="en-US" dirty="0" smtClean="0"/>
              <a:t>The Potato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 electrochemistry example</a:t>
            </a:r>
          </a:p>
          <a:p>
            <a:r>
              <a:rPr lang="en-US" sz="2800" dirty="0" smtClean="0"/>
              <a:t>Able to generate a maximum of 0.8 V of electricity</a:t>
            </a:r>
          </a:p>
          <a:p>
            <a:r>
              <a:rPr lang="en-US" sz="2800" dirty="0" smtClean="0"/>
              <a:t>The electrons travel from the copper wire to the zinc coated nail</a:t>
            </a: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4419600"/>
            <a:ext cx="53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+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72400" y="4038600"/>
            <a:ext cx="53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9600" y="4191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2400" dirty="0" smtClean="0"/>
              <a:t>0.8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810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Problem: LCD clocks require a </a:t>
            </a:r>
            <a:br>
              <a:rPr lang="en-US" dirty="0" smtClean="0"/>
            </a:br>
            <a:r>
              <a:rPr lang="en-US" dirty="0" smtClean="0"/>
              <a:t>1.5 V 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How could we generate more electricity?</a:t>
            </a:r>
          </a:p>
          <a:p>
            <a:r>
              <a:rPr lang="en-US" dirty="0" smtClean="0"/>
              <a:t>Connect multiple potatoes together!</a:t>
            </a:r>
          </a:p>
          <a:p>
            <a:r>
              <a:rPr lang="en-US" dirty="0" smtClean="0"/>
              <a:t>Two types of circuits:</a:t>
            </a:r>
            <a:endParaRPr lang="en-US" dirty="0"/>
          </a:p>
          <a:p>
            <a:pPr lvl="1"/>
            <a:r>
              <a:rPr lang="en-US" dirty="0" smtClean="0"/>
              <a:t>Parallel </a:t>
            </a:r>
          </a:p>
          <a:p>
            <a:pPr lvl="1"/>
            <a:r>
              <a:rPr lang="en-US" dirty="0" smtClean="0"/>
              <a:t>Series</a:t>
            </a:r>
          </a:p>
        </p:txBody>
      </p:sp>
    </p:spTree>
    <p:extLst>
      <p:ext uri="{BB962C8B-B14F-4D97-AF65-F5344CB8AC3E}">
        <p14:creationId xmlns="" xmlns:p14="http://schemas.microsoft.com/office/powerpoint/2010/main" val="167275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/>
          <a:lstStyle/>
          <a:p>
            <a:r>
              <a:rPr lang="en-US" dirty="0" smtClean="0"/>
              <a:t>In Parallel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All positive terminals are connected together and all negative terminals are connected together.</a:t>
            </a:r>
          </a:p>
          <a:p>
            <a:r>
              <a:rPr lang="en-US" dirty="0" smtClean="0"/>
              <a:t>Increases amperage, not voltage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86200"/>
            <a:ext cx="5486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650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/>
          <a:lstStyle/>
          <a:p>
            <a:r>
              <a:rPr lang="en-US" dirty="0" smtClean="0"/>
              <a:t>In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Every positive terminal is connected to a different negative terminal.</a:t>
            </a:r>
          </a:p>
          <a:p>
            <a:r>
              <a:rPr lang="en-US" dirty="0" smtClean="0"/>
              <a:t>Increases voltage, not amperage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57600"/>
            <a:ext cx="6629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3518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LCD clocks need 1.5 V of electricity</a:t>
            </a:r>
          </a:p>
          <a:p>
            <a:r>
              <a:rPr lang="en-US" dirty="0" smtClean="0"/>
              <a:t>One potato battery generates 0.8 V of electricity</a:t>
            </a:r>
          </a:p>
          <a:p>
            <a:r>
              <a:rPr lang="en-US" dirty="0" smtClean="0"/>
              <a:t>How should we make our potato clock?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64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Electrochemical Cell.  Retrieved at http://sphs.spusd.net/apps/classes /show_assignment.jsp?classREC_ID=180029&amp;start=0&amp;pff=1&amp;showAll=true&amp;show=1000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All about circuits.  Potato battery.  Retrieved at http://www. allaboutcircuits. com/vol_6/chpt_3/16.html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171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Electrochemistry</vt:lpstr>
      <vt:lpstr>What is electrochemistry?</vt:lpstr>
      <vt:lpstr>The Potato Battery</vt:lpstr>
      <vt:lpstr>Problem: LCD clocks require a  1.5 V battery</vt:lpstr>
      <vt:lpstr>In Parallel </vt:lpstr>
      <vt:lpstr>In Series</vt:lpstr>
      <vt:lpstr>Slide 7</vt:lpstr>
      <vt:lpstr>Photo 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Electrochemistry</dc:title>
  <dc:creator>Star</dc:creator>
  <cp:lastModifiedBy>passmore</cp:lastModifiedBy>
  <cp:revision>23</cp:revision>
  <dcterms:created xsi:type="dcterms:W3CDTF">2011-07-14T16:17:54Z</dcterms:created>
  <dcterms:modified xsi:type="dcterms:W3CDTF">2011-09-09T17:28:02Z</dcterms:modified>
</cp:coreProperties>
</file>