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8"/>
  </p:notesMasterIdLst>
  <p:sldIdLst>
    <p:sldId id="256" r:id="rId5"/>
    <p:sldId id="259" r:id="rId6"/>
    <p:sldId id="261" r:id="rId7"/>
    <p:sldId id="260" r:id="rId8"/>
    <p:sldId id="262" r:id="rId9"/>
    <p:sldId id="273" r:id="rId10"/>
    <p:sldId id="264" r:id="rId11"/>
    <p:sldId id="265" r:id="rId12"/>
    <p:sldId id="268" r:id="rId13"/>
    <p:sldId id="269" r:id="rId14"/>
    <p:sldId id="271" r:id="rId15"/>
    <p:sldId id="272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Murphy" initials="TM" lastIdx="3" clrIdx="0">
    <p:extLst>
      <p:ext uri="{19B8F6BF-5375-455C-9EA6-DF929625EA0E}">
        <p15:presenceInfo xmlns:p15="http://schemas.microsoft.com/office/powerpoint/2012/main" userId="Thomas Murphy" providerId="None"/>
      </p:ext>
    </p:extLst>
  </p:cmAuthor>
  <p:cmAuthor id="2" name="Larson, Joshua James" initials="LJJ" lastIdx="9" clrIdx="1">
    <p:extLst>
      <p:ext uri="{19B8F6BF-5375-455C-9EA6-DF929625EA0E}">
        <p15:presenceInfo xmlns:p15="http://schemas.microsoft.com/office/powerpoint/2012/main" userId="Larson, Joshua James" providerId="None"/>
      </p:ext>
    </p:extLst>
  </p:cmAuthor>
  <p:cmAuthor id="3" name="Larson, Joshua James" initials="LJJ [2]" lastIdx="5" clrIdx="2">
    <p:extLst>
      <p:ext uri="{19B8F6BF-5375-455C-9EA6-DF929625EA0E}">
        <p15:presenceInfo xmlns:p15="http://schemas.microsoft.com/office/powerpoint/2012/main" userId="S-1-5-21-828376571-1197701538-1844936127-263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7A164-DA78-4FAE-BA16-D08BB354A09C}" v="41" dt="2020-02-26T05:32:39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663" autoAdjust="0"/>
  </p:normalViewPr>
  <p:slideViewPr>
    <p:cSldViewPr snapToGrid="0">
      <p:cViewPr varScale="1">
        <p:scale>
          <a:sx n="71" d="100"/>
          <a:sy n="71" d="100"/>
        </p:scale>
        <p:origin x="1138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rson, Joshua James" userId="bef08347-1318-4db4-8aac-3a5902a8a13f" providerId="ADAL" clId="{604EF984-3276-4AA9-92D0-00BC227F0500}"/>
    <pc:docChg chg="undo custSel modSld">
      <pc:chgData name="Larson, Joshua James" userId="bef08347-1318-4db4-8aac-3a5902a8a13f" providerId="ADAL" clId="{604EF984-3276-4AA9-92D0-00BC227F0500}" dt="2020-02-05T00:01:16.916" v="11" actId="478"/>
      <pc:docMkLst>
        <pc:docMk/>
      </pc:docMkLst>
      <pc:sldChg chg="addCm delCm">
        <pc:chgData name="Larson, Joshua James" userId="bef08347-1318-4db4-8aac-3a5902a8a13f" providerId="ADAL" clId="{604EF984-3276-4AA9-92D0-00BC227F0500}" dt="2020-02-03T19:55:59.102" v="3" actId="1592"/>
        <pc:sldMkLst>
          <pc:docMk/>
          <pc:sldMk cId="3731884368" sldId="259"/>
        </pc:sldMkLst>
      </pc:sldChg>
      <pc:sldChg chg="addSp modSp">
        <pc:chgData name="Larson, Joshua James" userId="bef08347-1318-4db4-8aac-3a5902a8a13f" providerId="ADAL" clId="{604EF984-3276-4AA9-92D0-00BC227F0500}" dt="2020-02-04T23:59:20.437" v="7" actId="14100"/>
        <pc:sldMkLst>
          <pc:docMk/>
          <pc:sldMk cId="1237143335" sldId="260"/>
        </pc:sldMkLst>
        <pc:spChg chg="mod">
          <ac:chgData name="Larson, Joshua James" userId="bef08347-1318-4db4-8aac-3a5902a8a13f" providerId="ADAL" clId="{604EF984-3276-4AA9-92D0-00BC227F0500}" dt="2020-02-04T23:59:20.437" v="7" actId="14100"/>
          <ac:spMkLst>
            <pc:docMk/>
            <pc:sldMk cId="1237143335" sldId="260"/>
            <ac:spMk id="3" creationId="{B3C423F9-8B5D-4009-9C76-9B81FC515ACE}"/>
          </ac:spMkLst>
        </pc:spChg>
        <pc:grpChg chg="add">
          <ac:chgData name="Larson, Joshua James" userId="bef08347-1318-4db4-8aac-3a5902a8a13f" providerId="ADAL" clId="{604EF984-3276-4AA9-92D0-00BC227F0500}" dt="2020-02-04T23:59:08.912" v="5"/>
          <ac:grpSpMkLst>
            <pc:docMk/>
            <pc:sldMk cId="1237143335" sldId="260"/>
            <ac:grpSpMk id="5" creationId="{F0E77F36-5FEC-4BD7-AF78-656746F39E25}"/>
          </ac:grpSpMkLst>
        </pc:grpChg>
      </pc:sldChg>
      <pc:sldChg chg="addSp">
        <pc:chgData name="Larson, Joshua James" userId="bef08347-1318-4db4-8aac-3a5902a8a13f" providerId="ADAL" clId="{604EF984-3276-4AA9-92D0-00BC227F0500}" dt="2020-02-04T23:59:44.044" v="8"/>
        <pc:sldMkLst>
          <pc:docMk/>
          <pc:sldMk cId="706390922" sldId="261"/>
        </pc:sldMkLst>
        <pc:picChg chg="add">
          <ac:chgData name="Larson, Joshua James" userId="bef08347-1318-4db4-8aac-3a5902a8a13f" providerId="ADAL" clId="{604EF984-3276-4AA9-92D0-00BC227F0500}" dt="2020-02-04T23:59:44.044" v="8"/>
          <ac:picMkLst>
            <pc:docMk/>
            <pc:sldMk cId="706390922" sldId="261"/>
            <ac:picMk id="11" creationId="{78A8F9B6-48BA-4250-B0C9-A7FA6E85C778}"/>
          </ac:picMkLst>
        </pc:picChg>
      </pc:sldChg>
      <pc:sldChg chg="addSp">
        <pc:chgData name="Larson, Joshua James" userId="bef08347-1318-4db4-8aac-3a5902a8a13f" providerId="ADAL" clId="{604EF984-3276-4AA9-92D0-00BC227F0500}" dt="2020-02-05T00:00:30.229" v="9"/>
        <pc:sldMkLst>
          <pc:docMk/>
          <pc:sldMk cId="2293729369" sldId="263"/>
        </pc:sldMkLst>
        <pc:grpChg chg="add">
          <ac:chgData name="Larson, Joshua James" userId="bef08347-1318-4db4-8aac-3a5902a8a13f" providerId="ADAL" clId="{604EF984-3276-4AA9-92D0-00BC227F0500}" dt="2020-02-05T00:00:30.229" v="9"/>
          <ac:grpSpMkLst>
            <pc:docMk/>
            <pc:sldMk cId="2293729369" sldId="263"/>
            <ac:grpSpMk id="4" creationId="{17AB4FEE-B12A-458B-AA55-187CE4EC1DCE}"/>
          </ac:grpSpMkLst>
        </pc:grpChg>
      </pc:sldChg>
      <pc:sldChg chg="modAnim">
        <pc:chgData name="Larson, Joshua James" userId="bef08347-1318-4db4-8aac-3a5902a8a13f" providerId="ADAL" clId="{604EF984-3276-4AA9-92D0-00BC227F0500}" dt="2020-02-03T19:56:29.220" v="4"/>
        <pc:sldMkLst>
          <pc:docMk/>
          <pc:sldMk cId="476170915" sldId="265"/>
        </pc:sldMkLst>
      </pc:sldChg>
      <pc:sldChg chg="addSp delSp">
        <pc:chgData name="Larson, Joshua James" userId="bef08347-1318-4db4-8aac-3a5902a8a13f" providerId="ADAL" clId="{604EF984-3276-4AA9-92D0-00BC227F0500}" dt="2020-02-05T00:01:16.916" v="11" actId="478"/>
        <pc:sldMkLst>
          <pc:docMk/>
          <pc:sldMk cId="1385828224" sldId="268"/>
        </pc:sldMkLst>
        <pc:grpChg chg="add del">
          <ac:chgData name="Larson, Joshua James" userId="bef08347-1318-4db4-8aac-3a5902a8a13f" providerId="ADAL" clId="{604EF984-3276-4AA9-92D0-00BC227F0500}" dt="2020-02-05T00:01:16.916" v="11" actId="478"/>
          <ac:grpSpMkLst>
            <pc:docMk/>
            <pc:sldMk cId="1385828224" sldId="268"/>
            <ac:grpSpMk id="4" creationId="{4C7E6529-DA8C-4CA3-974C-3ADE9671F42E}"/>
          </ac:grpSpMkLst>
        </pc:grpChg>
        <pc:picChg chg="add">
          <ac:chgData name="Larson, Joshua James" userId="bef08347-1318-4db4-8aac-3a5902a8a13f" providerId="ADAL" clId="{604EF984-3276-4AA9-92D0-00BC227F0500}" dt="2020-02-05T00:01:00.152" v="10"/>
          <ac:picMkLst>
            <pc:docMk/>
            <pc:sldMk cId="1385828224" sldId="268"/>
            <ac:picMk id="7" creationId="{494EC0C3-8F6F-4874-9187-575B27415975}"/>
          </ac:picMkLst>
        </pc:picChg>
      </pc:sldChg>
    </pc:docChg>
  </pc:docChgLst>
  <pc:docChgLst>
    <pc:chgData name="Larson, Joshua James" userId="bef08347-1318-4db4-8aac-3a5902a8a13f" providerId="ADAL" clId="{0F57A164-DA78-4FAE-BA16-D08BB354A09C}"/>
    <pc:docChg chg="undo custSel addSld delSld modSld">
      <pc:chgData name="Larson, Joshua James" userId="bef08347-1318-4db4-8aac-3a5902a8a13f" providerId="ADAL" clId="{0F57A164-DA78-4FAE-BA16-D08BB354A09C}" dt="2020-02-26T05:33:01.610" v="338" actId="20577"/>
      <pc:docMkLst>
        <pc:docMk/>
      </pc:docMkLst>
      <pc:sldChg chg="modSp modNotesTx">
        <pc:chgData name="Larson, Joshua James" userId="bef08347-1318-4db4-8aac-3a5902a8a13f" providerId="ADAL" clId="{0F57A164-DA78-4FAE-BA16-D08BB354A09C}" dt="2020-02-26T05:32:50.941" v="289" actId="313"/>
        <pc:sldMkLst>
          <pc:docMk/>
          <pc:sldMk cId="3731884368" sldId="259"/>
        </pc:sldMkLst>
        <pc:spChg chg="mod">
          <ac:chgData name="Larson, Joshua James" userId="bef08347-1318-4db4-8aac-3a5902a8a13f" providerId="ADAL" clId="{0F57A164-DA78-4FAE-BA16-D08BB354A09C}" dt="2020-02-26T05:25:02.302" v="243" actId="20577"/>
          <ac:spMkLst>
            <pc:docMk/>
            <pc:sldMk cId="3731884368" sldId="259"/>
            <ac:spMk id="6" creationId="{2DD27068-6E39-4B36-BD64-F9942EE9390B}"/>
          </ac:spMkLst>
        </pc:spChg>
      </pc:sldChg>
      <pc:sldChg chg="modSp delCm">
        <pc:chgData name="Larson, Joshua James" userId="bef08347-1318-4db4-8aac-3a5902a8a13f" providerId="ADAL" clId="{0F57A164-DA78-4FAE-BA16-D08BB354A09C}" dt="2020-02-26T05:24:37.076" v="241" actId="1592"/>
        <pc:sldMkLst>
          <pc:docMk/>
          <pc:sldMk cId="1237143335" sldId="260"/>
        </pc:sldMkLst>
        <pc:spChg chg="mod">
          <ac:chgData name="Larson, Joshua James" userId="bef08347-1318-4db4-8aac-3a5902a8a13f" providerId="ADAL" clId="{0F57A164-DA78-4FAE-BA16-D08BB354A09C}" dt="2020-02-26T05:18:40.693" v="41" actId="1035"/>
          <ac:spMkLst>
            <pc:docMk/>
            <pc:sldMk cId="1237143335" sldId="260"/>
            <ac:spMk id="3" creationId="{B3C423F9-8B5D-4009-9C76-9B81FC515ACE}"/>
          </ac:spMkLst>
        </pc:spChg>
        <pc:picChg chg="mod">
          <ac:chgData name="Larson, Joshua James" userId="bef08347-1318-4db4-8aac-3a5902a8a13f" providerId="ADAL" clId="{0F57A164-DA78-4FAE-BA16-D08BB354A09C}" dt="2020-02-26T05:18:38.162" v="31" actId="1035"/>
          <ac:picMkLst>
            <pc:docMk/>
            <pc:sldMk cId="1237143335" sldId="260"/>
            <ac:picMk id="2050" creationId="{D54742AA-9451-4930-846B-54812C7FB490}"/>
          </ac:picMkLst>
        </pc:picChg>
      </pc:sldChg>
      <pc:sldChg chg="modNotesTx">
        <pc:chgData name="Larson, Joshua James" userId="bef08347-1318-4db4-8aac-3a5902a8a13f" providerId="ADAL" clId="{0F57A164-DA78-4FAE-BA16-D08BB354A09C}" dt="2020-02-26T05:33:01.610" v="338" actId="20577"/>
        <pc:sldMkLst>
          <pc:docMk/>
          <pc:sldMk cId="706390922" sldId="261"/>
        </pc:sldMkLst>
      </pc:sldChg>
      <pc:sldChg chg="modSp">
        <pc:chgData name="Larson, Joshua James" userId="bef08347-1318-4db4-8aac-3a5902a8a13f" providerId="ADAL" clId="{0F57A164-DA78-4FAE-BA16-D08BB354A09C}" dt="2020-02-26T05:19:16.970" v="42" actId="20577"/>
        <pc:sldMkLst>
          <pc:docMk/>
          <pc:sldMk cId="3458428097" sldId="262"/>
        </pc:sldMkLst>
        <pc:spChg chg="mod">
          <ac:chgData name="Larson, Joshua James" userId="bef08347-1318-4db4-8aac-3a5902a8a13f" providerId="ADAL" clId="{0F57A164-DA78-4FAE-BA16-D08BB354A09C}" dt="2020-02-26T05:19:16.970" v="42" actId="20577"/>
          <ac:spMkLst>
            <pc:docMk/>
            <pc:sldMk cId="3458428097" sldId="262"/>
            <ac:spMk id="3" creationId="{B3C423F9-8B5D-4009-9C76-9B81FC515ACE}"/>
          </ac:spMkLst>
        </pc:spChg>
      </pc:sldChg>
      <pc:sldChg chg="modSp del">
        <pc:chgData name="Larson, Joshua James" userId="bef08347-1318-4db4-8aac-3a5902a8a13f" providerId="ADAL" clId="{0F57A164-DA78-4FAE-BA16-D08BB354A09C}" dt="2020-02-26T05:23:42.584" v="237" actId="2696"/>
        <pc:sldMkLst>
          <pc:docMk/>
          <pc:sldMk cId="2293729369" sldId="263"/>
        </pc:sldMkLst>
        <pc:spChg chg="mod">
          <ac:chgData name="Larson, Joshua James" userId="bef08347-1318-4db4-8aac-3a5902a8a13f" providerId="ADAL" clId="{0F57A164-DA78-4FAE-BA16-D08BB354A09C}" dt="2020-02-26T05:21:30.703" v="119" actId="20577"/>
          <ac:spMkLst>
            <pc:docMk/>
            <pc:sldMk cId="2293729369" sldId="263"/>
            <ac:spMk id="3" creationId="{B3C423F9-8B5D-4009-9C76-9B81FC515ACE}"/>
          </ac:spMkLst>
        </pc:spChg>
        <pc:picChg chg="mod">
          <ac:chgData name="Larson, Joshua James" userId="bef08347-1318-4db4-8aac-3a5902a8a13f" providerId="ADAL" clId="{0F57A164-DA78-4FAE-BA16-D08BB354A09C}" dt="2020-02-26T05:21:25.124" v="114" actId="14100"/>
          <ac:picMkLst>
            <pc:docMk/>
            <pc:sldMk cId="2293729369" sldId="263"/>
            <ac:picMk id="3074" creationId="{67E8905B-1DF0-4E26-B4C2-FCBFA2F00C8A}"/>
          </ac:picMkLst>
        </pc:picChg>
      </pc:sldChg>
      <pc:sldChg chg="modSp">
        <pc:chgData name="Larson, Joshua James" userId="bef08347-1318-4db4-8aac-3a5902a8a13f" providerId="ADAL" clId="{0F57A164-DA78-4FAE-BA16-D08BB354A09C}" dt="2020-02-26T05:24:51.253" v="242" actId="20577"/>
        <pc:sldMkLst>
          <pc:docMk/>
          <pc:sldMk cId="2220644635" sldId="264"/>
        </pc:sldMkLst>
        <pc:spChg chg="mod">
          <ac:chgData name="Larson, Joshua James" userId="bef08347-1318-4db4-8aac-3a5902a8a13f" providerId="ADAL" clId="{0F57A164-DA78-4FAE-BA16-D08BB354A09C}" dt="2020-02-26T05:24:51.253" v="242" actId="20577"/>
          <ac:spMkLst>
            <pc:docMk/>
            <pc:sldMk cId="2220644635" sldId="264"/>
            <ac:spMk id="3" creationId="{B3C423F9-8B5D-4009-9C76-9B81FC515ACE}"/>
          </ac:spMkLst>
        </pc:spChg>
      </pc:sldChg>
      <pc:sldChg chg="modSp">
        <pc:chgData name="Larson, Joshua James" userId="bef08347-1318-4db4-8aac-3a5902a8a13f" providerId="ADAL" clId="{0F57A164-DA78-4FAE-BA16-D08BB354A09C}" dt="2020-02-26T05:30:18.517" v="278" actId="20577"/>
        <pc:sldMkLst>
          <pc:docMk/>
          <pc:sldMk cId="1385828224" sldId="268"/>
        </pc:sldMkLst>
        <pc:spChg chg="mod">
          <ac:chgData name="Larson, Joshua James" userId="bef08347-1318-4db4-8aac-3a5902a8a13f" providerId="ADAL" clId="{0F57A164-DA78-4FAE-BA16-D08BB354A09C}" dt="2020-02-26T05:30:18.517" v="278" actId="20577"/>
          <ac:spMkLst>
            <pc:docMk/>
            <pc:sldMk cId="1385828224" sldId="268"/>
            <ac:spMk id="3" creationId="{B3C423F9-8B5D-4009-9C76-9B81FC515ACE}"/>
          </ac:spMkLst>
        </pc:spChg>
      </pc:sldChg>
      <pc:sldChg chg="addSp delSp modSp add addCm delCm modCm">
        <pc:chgData name="Larson, Joshua James" userId="bef08347-1318-4db4-8aac-3a5902a8a13f" providerId="ADAL" clId="{0F57A164-DA78-4FAE-BA16-D08BB354A09C}" dt="2020-02-26T05:24:12.840" v="240" actId="14100"/>
        <pc:sldMkLst>
          <pc:docMk/>
          <pc:sldMk cId="3518173754" sldId="273"/>
        </pc:sldMkLst>
        <pc:spChg chg="mod">
          <ac:chgData name="Larson, Joshua James" userId="bef08347-1318-4db4-8aac-3a5902a8a13f" providerId="ADAL" clId="{0F57A164-DA78-4FAE-BA16-D08BB354A09C}" dt="2020-02-26T05:23:41.052" v="236"/>
          <ac:spMkLst>
            <pc:docMk/>
            <pc:sldMk cId="3518173754" sldId="273"/>
            <ac:spMk id="2" creationId="{C105986B-5330-4AAF-A758-893A309AB625}"/>
          </ac:spMkLst>
        </pc:spChg>
        <pc:spChg chg="mod">
          <ac:chgData name="Larson, Joshua James" userId="bef08347-1318-4db4-8aac-3a5902a8a13f" providerId="ADAL" clId="{0F57A164-DA78-4FAE-BA16-D08BB354A09C}" dt="2020-02-26T05:24:08.136" v="239" actId="404"/>
          <ac:spMkLst>
            <pc:docMk/>
            <pc:sldMk cId="3518173754" sldId="273"/>
            <ac:spMk id="3" creationId="{B3C423F9-8B5D-4009-9C76-9B81FC515ACE}"/>
          </ac:spMkLst>
        </pc:spChg>
        <pc:spChg chg="add del">
          <ac:chgData name="Larson, Joshua James" userId="bef08347-1318-4db4-8aac-3a5902a8a13f" providerId="ADAL" clId="{0F57A164-DA78-4FAE-BA16-D08BB354A09C}" dt="2020-02-26T05:23:13.269" v="233"/>
          <ac:spMkLst>
            <pc:docMk/>
            <pc:sldMk cId="3518173754" sldId="273"/>
            <ac:spMk id="4" creationId="{F1EB32FA-F974-4708-B558-EF7F02779229}"/>
          </ac:spMkLst>
        </pc:spChg>
        <pc:picChg chg="add mod">
          <ac:chgData name="Larson, Joshua James" userId="bef08347-1318-4db4-8aac-3a5902a8a13f" providerId="ADAL" clId="{0F57A164-DA78-4FAE-BA16-D08BB354A09C}" dt="2020-02-26T05:24:12.840" v="240" actId="14100"/>
          <ac:picMkLst>
            <pc:docMk/>
            <pc:sldMk cId="3518173754" sldId="273"/>
            <ac:picMk id="8" creationId="{1861DAFA-6B0C-45C9-B912-973B309D050B}"/>
          </ac:picMkLst>
        </pc:picChg>
        <pc:picChg chg="add del">
          <ac:chgData name="Larson, Joshua James" userId="bef08347-1318-4db4-8aac-3a5902a8a13f" providerId="ADAL" clId="{0F57A164-DA78-4FAE-BA16-D08BB354A09C}" dt="2020-02-26T05:23:04.310" v="231" actId="478"/>
          <ac:picMkLst>
            <pc:docMk/>
            <pc:sldMk cId="3518173754" sldId="273"/>
            <ac:picMk id="9" creationId="{DFFDEF42-5985-4489-AC52-652014A61305}"/>
          </ac:picMkLst>
        </pc:picChg>
        <pc:picChg chg="del">
          <ac:chgData name="Larson, Joshua James" userId="bef08347-1318-4db4-8aac-3a5902a8a13f" providerId="ADAL" clId="{0F57A164-DA78-4FAE-BA16-D08BB354A09C}" dt="2020-02-26T05:22:11.548" v="217" actId="478"/>
          <ac:picMkLst>
            <pc:docMk/>
            <pc:sldMk cId="3518173754" sldId="273"/>
            <ac:picMk id="2050" creationId="{D54742AA-9451-4930-846B-54812C7FB490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4:45:28.864" idx="1">
    <p:pos x="7373" y="1544"/>
    <p:text>Picture: https://opb.pbslearningmedia.org/resource/498359177_21/space-shuttle-clipart/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4:50:59.819" idx="2">
    <p:pos x="3315" y="1741"/>
    <p:text>Picture: https://www.istockphoto.com/illustrations/mars?sort=mostpopular&amp;mediatype=illustration&amp;phrase=mars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6:28:32.774" idx="5">
    <p:pos x="2584" y="2536"/>
    <p:text>Picture: http://gclipart.com/partnership-clipart_25105/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2-25T21:23:19.529" idx="9">
    <p:pos x="2084" y="2180"/>
    <p:text>Picture: https://www.vectorstock.com/royalty-free-vector/business-man-and-woman-colleagues-work-together-vector-21200737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5:14:07.958" idx="3">
    <p:pos x="1987" y="2160"/>
    <p:text>Picture: https://www.netclipart.com/isee/bxwix_computers-clipart-pdf-desktop-computer-clip-art/</p:text>
    <p:extLst>
      <p:ext uri="{C676402C-5697-4E1C-873F-D02D1690AC5C}">
        <p15:threadingInfo xmlns:p15="http://schemas.microsoft.com/office/powerpoint/2012/main" timeZoneBias="480"/>
      </p:ext>
    </p:extLst>
  </p:cm>
  <p:cm authorId="2" dt="2020-01-20T15:14:19.158" idx="4">
    <p:pos x="5301" y="2381"/>
    <p:text>Picture: https://archinect.com/news/article/150057057/estimated-cost-for-l-a-s-football-stadium-project-climbs-to-5-billion</p:text>
    <p:extLst>
      <p:ext uri="{C676402C-5697-4E1C-873F-D02D1690AC5C}">
        <p15:threadingInfo xmlns:p15="http://schemas.microsoft.com/office/powerpoint/2012/main" timeZoneBias="480"/>
      </p:ext>
    </p:extLst>
  </p:cm>
  <p:cm authorId="2" dt="2020-01-20T16:37:56.643" idx="8">
    <p:pos x="7276" y="2305"/>
    <p:text>Picture: https://clipartix.com/solar-system-clipart-image-45899/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6:34:31.868" idx="7">
    <p:pos x="4904" y="2160"/>
    <p:text>Picture: https://www.istockphoto.com/illustrations/mars-base?sort=mostpopular&amp;mediatype=illustration&amp;phrase=mars%20base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2-07T11:43:47.219" idx="1">
    <p:pos x="5894" y="1947"/>
    <p:text>Picture: https://www.nasa.gov/directorates/spacetech/centennial_challenges/3DPHab/top-10-virtual-model-stage</p:text>
    <p:extLst>
      <p:ext uri="{C676402C-5697-4E1C-873F-D02D1690AC5C}">
        <p15:threadingInfo xmlns:p15="http://schemas.microsoft.com/office/powerpoint/2012/main" timeZoneBias="480"/>
      </p:ext>
    </p:extLst>
  </p:cm>
  <p:cm authorId="3" dt="2020-02-07T11:44:27.177" idx="2">
    <p:pos x="3513" y="2307"/>
    <p:text>Picture: https://scroll.in/article/919327/project-eagle-how-nasa-and-a-top-game-studio-built-an-interactive-base-on-mars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2-07T11:57:20.529" idx="3">
    <p:pos x="3288" y="2491"/>
    <p:text>Picture: https://www.rawpixel.com/image/380781/free-illustration-image-avatar-career-architecture</p:text>
    <p:extLst>
      <p:ext uri="{C676402C-5697-4E1C-873F-D02D1690AC5C}">
        <p15:threadingInfo xmlns:p15="http://schemas.microsoft.com/office/powerpoint/2012/main" timeZoneBias="480"/>
      </p:ext>
    </p:extLst>
  </p:cm>
  <p:cm authorId="3" dt="2020-02-07T11:58:54.910" idx="4">
    <p:pos x="5631" y="2491"/>
    <p:text>Picture: http://clipart-library.com/space-shuttle-clipart.html</p:text>
    <p:extLst>
      <p:ext uri="{C676402C-5697-4E1C-873F-D02D1690AC5C}">
        <p15:threadingInfo xmlns:p15="http://schemas.microsoft.com/office/powerpoint/2012/main" timeZoneBias="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4B991-54B3-4CEE-8A6F-06FE20CD6FAF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AB567-294B-4277-9046-B1346D91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“You have all been given unique pictures, and your picture with its subtitle will show you and tell you what your ‘profession’ is and what that allows you to do.”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24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this time, students may flip over their cards.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-6942" y="-20820"/>
            <a:ext cx="12214423" cy="1143161"/>
          </a:xfrm>
          <a:prstGeom prst="rect">
            <a:avLst/>
          </a:prstGeom>
          <a:solidFill>
            <a:srgbClr val="DC4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8" name="Title 1"/>
          <p:cNvSpPr>
            <a:spLocks noGrp="1"/>
          </p:cNvSpPr>
          <p:nvPr>
            <p:ph type="ctrTitle" hasCustomPrompt="1"/>
          </p:nvPr>
        </p:nvSpPr>
        <p:spPr>
          <a:xfrm>
            <a:off x="2190892" y="1209533"/>
            <a:ext cx="7810215" cy="390342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800"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0892" y="5206792"/>
            <a:ext cx="7810215" cy="14955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2800" baseline="0">
                <a:solidFill>
                  <a:schemeClr val="tx1"/>
                </a:solidFill>
                <a:latin typeface="+mn-lt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Presenter(s)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  <p:pic>
        <p:nvPicPr>
          <p:cNvPr id="41" name="Picture 40" descr="OSU_horizontal_2C_W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5700"/>
            <a:ext cx="2515741" cy="802078"/>
          </a:xfrm>
          <a:prstGeom prst="rect">
            <a:avLst/>
          </a:prstGeom>
        </p:spPr>
      </p:pic>
      <p:pic>
        <p:nvPicPr>
          <p:cNvPr id="6" name="Picture 5" descr="COE_MIME_Verdana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155" y="460024"/>
            <a:ext cx="5538642" cy="342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73424" y="6444178"/>
            <a:ext cx="518576" cy="4138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81077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9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5560829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346794" y="1510748"/>
            <a:ext cx="5520968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4658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3" y="332653"/>
            <a:ext cx="4342575" cy="124170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55573" y="2329523"/>
            <a:ext cx="8119942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755573" y="3984638"/>
            <a:ext cx="8119942" cy="1842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431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2067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hal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2780" y="1510748"/>
            <a:ext cx="5346021" cy="5031454"/>
          </a:xfrm>
          <a:prstGeom prst="rect">
            <a:avLst/>
          </a:prstGeom>
        </p:spPr>
        <p:txBody>
          <a:bodyPr/>
          <a:lstStyle>
            <a:lvl1pPr marL="342797" indent="-342797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727" indent="-285664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2657" indent="-228531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599720" indent="-228531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6783" indent="-228531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6042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/>
          <p:cNvSpPr>
            <a:spLocks noGrp="1"/>
          </p:cNvSpPr>
          <p:nvPr>
            <p:ph sz="quarter" idx="2"/>
          </p:nvPr>
        </p:nvSpPr>
        <p:spPr>
          <a:xfrm>
            <a:off x="309880" y="2438400"/>
            <a:ext cx="5615432" cy="3581400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buClr>
                <a:srgbClr val="003B5C"/>
              </a:buClr>
              <a:defRPr lang="en-US" sz="19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buClr>
                <a:srgbClr val="DC4405"/>
              </a:buClr>
              <a:defRPr lang="en-US" sz="17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buClr>
                <a:srgbClr val="DC4405"/>
              </a:buClr>
              <a:defRPr lang="en-US" sz="1600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buClr>
                <a:srgbClr val="003B5C"/>
              </a:buClr>
              <a:defRPr lang="en-US" sz="1600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12"/>
          <p:cNvSpPr>
            <a:spLocks noGrp="1"/>
          </p:cNvSpPr>
          <p:nvPr>
            <p:ph sz="quarter" idx="4" hasCustomPrompt="1"/>
          </p:nvPr>
        </p:nvSpPr>
        <p:spPr>
          <a:xfrm>
            <a:off x="6099048" y="2438400"/>
            <a:ext cx="5881381" cy="3581400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>
                <a:latin typeface="+mn-lt"/>
              </a:defRPr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>
                <a:latin typeface="+mn-lt"/>
              </a:defRPr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>
                <a:latin typeface="+mn-lt"/>
              </a:defRPr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309880" y="1752600"/>
            <a:ext cx="5615432" cy="640080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099048" y="1752600"/>
            <a:ext cx="5881381" cy="640080"/>
          </a:xfrm>
          <a:prstGeom prst="rect">
            <a:avLst/>
          </a:prstGeom>
          <a:solidFill>
            <a:srgbClr val="DC4405"/>
          </a:solidFill>
          <a:ln>
            <a:solidFill>
              <a:srgbClr val="FF0000"/>
            </a:solidFill>
          </a:ln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4" name="Picture 13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3312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r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2"/>
          </p:nvPr>
        </p:nvSpPr>
        <p:spPr>
          <a:xfrm>
            <a:off x="292779" y="1752600"/>
            <a:ext cx="2653621" cy="4684576"/>
          </a:xfrm>
          <a:prstGeom prst="rect">
            <a:avLst/>
          </a:prstGeom>
          <a:solidFill>
            <a:srgbClr val="DC4405"/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799"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830829" cy="4684576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31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defRPr lang="en-US" sz="27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defRPr lang="en-US" sz="1999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defRPr lang="en-US" sz="1999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393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 hasCustomPrompt="1"/>
          </p:nvPr>
        </p:nvSpPr>
        <p:spPr>
          <a:xfrm>
            <a:off x="292779" y="1719262"/>
            <a:ext cx="5701621" cy="4717913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 hasCustomPrompt="1"/>
          </p:nvPr>
        </p:nvSpPr>
        <p:spPr>
          <a:xfrm>
            <a:off x="6197600" y="1719266"/>
            <a:ext cx="5384800" cy="2281237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 hasCustomPrompt="1"/>
          </p:nvPr>
        </p:nvSpPr>
        <p:spPr>
          <a:xfrm>
            <a:off x="6197600" y="4114801"/>
            <a:ext cx="5384800" cy="2322375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1284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543285" y="648035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66534EE-C94C-40E2-9373-A1FE33C3CDD7}" type="slidenum">
              <a:rPr lang="en-US" sz="1800" smtClean="0">
                <a:solidFill>
                  <a:srgbClr val="DC4405"/>
                </a:solidFill>
                <a:latin typeface="+mn-lt"/>
              </a:rPr>
              <a:pPr algn="r"/>
              <a:t>‹#›</a:t>
            </a:fld>
            <a:endParaRPr lang="en-US" sz="1800" dirty="0">
              <a:solidFill>
                <a:srgbClr val="DC440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984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7.xml"/><Relationship Id="rId3" Type="http://schemas.openxmlformats.org/officeDocument/2006/relationships/image" Target="../media/image25.jpeg"/><Relationship Id="rId7" Type="http://schemas.openxmlformats.org/officeDocument/2006/relationships/image" Target="../media/image15.sv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8.xml"/><Relationship Id="rId3" Type="http://schemas.openxmlformats.org/officeDocument/2006/relationships/image" Target="../media/image12.png"/><Relationship Id="rId7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comments" Target="../comments/commen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comments" Target="../comments/comment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5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C1A0-06EC-4C3C-A98C-3FC4499964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Systems Thinking:</a:t>
            </a:r>
            <a:br>
              <a:rPr lang="en-US" dirty="0"/>
            </a:br>
            <a:r>
              <a:rPr lang="en-US" dirty="0"/>
              <a:t>Emerging Occupations</a:t>
            </a:r>
          </a:p>
        </p:txBody>
      </p:sp>
    </p:spTree>
    <p:extLst>
      <p:ext uri="{BB962C8B-B14F-4D97-AF65-F5344CB8AC3E}">
        <p14:creationId xmlns:p14="http://schemas.microsoft.com/office/powerpoint/2010/main" val="4008596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inside a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Would a group that is larger than two people also be a system?</a:t>
            </a:r>
          </a:p>
          <a:p>
            <a:pPr lvl="0"/>
            <a:r>
              <a:rPr lang="en-US" dirty="0"/>
              <a:t>The entire colony is a system!</a:t>
            </a:r>
          </a:p>
          <a:p>
            <a:pPr lvl="0"/>
            <a:endParaRPr lang="en-US" dirty="0"/>
          </a:p>
        </p:txBody>
      </p:sp>
      <p:pic>
        <p:nvPicPr>
          <p:cNvPr id="4" name="Picture 2" descr="Image result for mars colony clip art">
            <a:extLst>
              <a:ext uri="{FF2B5EF4-FFF2-40B4-BE49-F238E27FC236}">
                <a16:creationId xmlns:a16="http://schemas.microsoft.com/office/drawing/2014/main" id="{F97E4874-D38C-4EF4-A61B-A7A08A38A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33" y="3429000"/>
            <a:ext cx="4491783" cy="30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490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Systems are used everywhere. Can you think of other systems that will be used in a Mars colony?</a:t>
            </a:r>
          </a:p>
          <a:p>
            <a:r>
              <a:rPr lang="en-US" dirty="0"/>
              <a:t>What makes them systems?</a:t>
            </a:r>
          </a:p>
        </p:txBody>
      </p:sp>
      <p:pic>
        <p:nvPicPr>
          <p:cNvPr id="1028" name="Picture 4" descr="Image result for nasa mars colony">
            <a:extLst>
              <a:ext uri="{FF2B5EF4-FFF2-40B4-BE49-F238E27FC236}">
                <a16:creationId xmlns:a16="http://schemas.microsoft.com/office/drawing/2014/main" id="{AE1AC2EA-B094-4303-B57E-7479EEF50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61957"/>
            <a:ext cx="4252540" cy="208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asa mars colony">
            <a:extLst>
              <a:ext uri="{FF2B5EF4-FFF2-40B4-BE49-F238E27FC236}">
                <a16:creationId xmlns:a16="http://schemas.microsoft.com/office/drawing/2014/main" id="{02591B7A-AF4F-48E0-8A7A-6A6F77510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20" y="3661957"/>
            <a:ext cx="4800600" cy="252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319282A-2271-4B5C-B070-71F3BF06D2CC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56DF5A81-F888-45CD-946E-EB0EDB19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Document">
              <a:extLst>
                <a:ext uri="{FF2B5EF4-FFF2-40B4-BE49-F238E27FC236}">
                  <a16:creationId xmlns:a16="http://schemas.microsoft.com/office/drawing/2014/main" id="{EE98AFE9-2722-4D62-B562-855AAA489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8113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llustration vector of various careers and professions">
            <a:extLst>
              <a:ext uri="{FF2B5EF4-FFF2-40B4-BE49-F238E27FC236}">
                <a16:creationId xmlns:a16="http://schemas.microsoft.com/office/drawing/2014/main" id="{64679D83-3D2E-4D5F-8CDC-44CC63999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13" y="3545305"/>
            <a:ext cx="4814375" cy="337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empty seats on the voyage to Mars.</a:t>
            </a:r>
          </a:p>
          <a:p>
            <a:pPr lvl="1"/>
            <a:r>
              <a:rPr lang="en-US" dirty="0"/>
              <a:t>You can invite two more professionals to the colony.</a:t>
            </a:r>
          </a:p>
          <a:p>
            <a:r>
              <a:rPr lang="en-US" dirty="0"/>
              <a:t>Who will you bring and how will their professions contribute to the colony?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19282A-2271-4B5C-B070-71F3BF06D2CC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56DF5A81-F888-45CD-946E-EB0EDB19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Document">
              <a:extLst>
                <a:ext uri="{FF2B5EF4-FFF2-40B4-BE49-F238E27FC236}">
                  <a16:creationId xmlns:a16="http://schemas.microsoft.com/office/drawing/2014/main" id="{EE98AFE9-2722-4D62-B562-855AAA489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  <p:pic>
        <p:nvPicPr>
          <p:cNvPr id="2054" name="Picture 6" descr="Image result for space shuttle clip art">
            <a:extLst>
              <a:ext uri="{FF2B5EF4-FFF2-40B4-BE49-F238E27FC236}">
                <a16:creationId xmlns:a16="http://schemas.microsoft.com/office/drawing/2014/main" id="{FBB8C01F-B516-4813-8739-5366DA7B0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12" y="3834063"/>
            <a:ext cx="2350934" cy="284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589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Ready for Liftoff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</p:spPr>
        <p:txBody>
          <a:bodyPr/>
          <a:lstStyle/>
          <a:p>
            <a:pPr lvl="0"/>
            <a:r>
              <a:rPr lang="en-US" dirty="0"/>
              <a:t>Congratulations! Your group efforts have made you ready for your journey to Mars. </a:t>
            </a:r>
          </a:p>
          <a:p>
            <a:pPr lvl="0"/>
            <a:r>
              <a:rPr lang="en-US" dirty="0"/>
              <a:t>The colony is happy to see that you are working together, and you can now board the spaceship!</a:t>
            </a:r>
          </a:p>
        </p:txBody>
      </p:sp>
      <p:pic>
        <p:nvPicPr>
          <p:cNvPr id="5" name="Picture 2" descr="Image result for space shuttle clip art">
            <a:extLst>
              <a:ext uri="{FF2B5EF4-FFF2-40B4-BE49-F238E27FC236}">
                <a16:creationId xmlns:a16="http://schemas.microsoft.com/office/drawing/2014/main" id="{B3A01B8A-FDCA-4A76-8D33-AAE877EFB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06" y="3668048"/>
            <a:ext cx="2130244" cy="299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54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Mars Colony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935937"/>
          </a:xfrm>
        </p:spPr>
        <p:txBody>
          <a:bodyPr/>
          <a:lstStyle/>
          <a:p>
            <a:pPr lvl="0"/>
            <a:r>
              <a:rPr lang="en-US" dirty="0"/>
              <a:t>The S.M.I.L.E. Initiative is sending a crew to start a colony on Mars!</a:t>
            </a:r>
          </a:p>
        </p:txBody>
      </p:sp>
      <p:pic>
        <p:nvPicPr>
          <p:cNvPr id="1026" name="Picture 2" descr="Image result for space shuttle clip art">
            <a:extLst>
              <a:ext uri="{FF2B5EF4-FFF2-40B4-BE49-F238E27FC236}">
                <a16:creationId xmlns:a16="http://schemas.microsoft.com/office/drawing/2014/main" id="{3D7CED9A-C67B-4821-B465-F3CC624D7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628" y="2446685"/>
            <a:ext cx="2673076" cy="376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D27068-6E39-4B36-BD64-F9942EE9390B}"/>
              </a:ext>
            </a:extLst>
          </p:cNvPr>
          <p:cNvSpPr txBox="1">
            <a:spLocks/>
          </p:cNvSpPr>
          <p:nvPr/>
        </p:nvSpPr>
        <p:spPr>
          <a:xfrm>
            <a:off x="292855" y="2570998"/>
            <a:ext cx="8351773" cy="9359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You are all “professionals” – people with trained skillsets who are needed to make this colony successful.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88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 result for engineer clip art">
            <a:extLst>
              <a:ext uri="{FF2B5EF4-FFF2-40B4-BE49-F238E27FC236}">
                <a16:creationId xmlns:a16="http://schemas.microsoft.com/office/drawing/2014/main" id="{5E785B6C-E90E-4176-8896-11208BF981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907" y="4091485"/>
            <a:ext cx="2107384" cy="257584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EC9EF7F-08B3-4198-B128-0B822A0F9843}"/>
              </a:ext>
            </a:extLst>
          </p:cNvPr>
          <p:cNvSpPr txBox="1">
            <a:spLocks/>
          </p:cNvSpPr>
          <p:nvPr/>
        </p:nvSpPr>
        <p:spPr>
          <a:xfrm>
            <a:off x="292855" y="1510748"/>
            <a:ext cx="11682304" cy="50314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r>
              <a:rPr lang="en-US" dirty="0"/>
              <a:t>What skills do they have?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673159"/>
          </a:xfrm>
        </p:spPr>
        <p:txBody>
          <a:bodyPr/>
          <a:lstStyle/>
          <a:p>
            <a:pPr lvl="0"/>
            <a:r>
              <a:rPr lang="en-US" dirty="0"/>
              <a:t>What occupations do you have?</a:t>
            </a:r>
          </a:p>
        </p:txBody>
      </p:sp>
      <p:pic>
        <p:nvPicPr>
          <p:cNvPr id="4" name="Picture 3" descr="Image result for business clip art black woman">
            <a:extLst>
              <a:ext uri="{FF2B5EF4-FFF2-40B4-BE49-F238E27FC236}">
                <a16:creationId xmlns:a16="http://schemas.microsoft.com/office/drawing/2014/main" id="{8734C9C8-A2F6-494B-9D7E-887203222878}"/>
              </a:ext>
            </a:extLst>
          </p:cNvPr>
          <p:cNvPicPr/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6" y="3024934"/>
            <a:ext cx="2029873" cy="2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age result for dentist clip art">
            <a:extLst>
              <a:ext uri="{FF2B5EF4-FFF2-40B4-BE49-F238E27FC236}">
                <a16:creationId xmlns:a16="http://schemas.microsoft.com/office/drawing/2014/main" id="{DAEA1AB2-7522-4E4F-80B9-12D859557D6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87" y="2872895"/>
            <a:ext cx="1776676" cy="2676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age result for biologist man clipart">
            <a:extLst>
              <a:ext uri="{FF2B5EF4-FFF2-40B4-BE49-F238E27FC236}">
                <a16:creationId xmlns:a16="http://schemas.microsoft.com/office/drawing/2014/main" id="{6FD9277B-D9E7-4437-A154-410A699BAE69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4" t="6521" r="22441" b="18572"/>
          <a:stretch/>
        </p:blipFill>
        <p:spPr bwMode="auto">
          <a:xfrm>
            <a:off x="1967961" y="3894221"/>
            <a:ext cx="1600183" cy="27704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Image result for wind turbine person clip art&quot;">
            <a:extLst>
              <a:ext uri="{FF2B5EF4-FFF2-40B4-BE49-F238E27FC236}">
                <a16:creationId xmlns:a16="http://schemas.microsoft.com/office/drawing/2014/main" id="{9EE5171C-8702-45CA-A45D-87ACA64AC9F6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" t="22834" r="34787" b="18250"/>
          <a:stretch/>
        </p:blipFill>
        <p:spPr bwMode="auto">
          <a:xfrm>
            <a:off x="3714363" y="2966607"/>
            <a:ext cx="1808222" cy="2488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DBA3E7-2976-4978-84A7-54C3E24B9C36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8" b="1"/>
          <a:stretch/>
        </p:blipFill>
        <p:spPr bwMode="auto">
          <a:xfrm>
            <a:off x="9742094" y="4041433"/>
            <a:ext cx="1776676" cy="25620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639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Occupation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421968"/>
            <a:ext cx="10095483" cy="5031454"/>
          </a:xfrm>
        </p:spPr>
        <p:txBody>
          <a:bodyPr/>
          <a:lstStyle/>
          <a:p>
            <a:pPr lvl="0"/>
            <a:r>
              <a:rPr lang="en-US" dirty="0"/>
              <a:t>Elaborate on your skills. How will you use your skills to help the colony once you get to Mars?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r>
              <a:rPr lang="en-US" sz="2800" dirty="0"/>
              <a:t>If you went on the journey by yourself, how would being alone on Mars make those tasks difficult to accomplish?</a:t>
            </a:r>
          </a:p>
        </p:txBody>
      </p:sp>
      <p:pic>
        <p:nvPicPr>
          <p:cNvPr id="2050" name="Picture 2" descr="Image result for mars colony clip art">
            <a:extLst>
              <a:ext uri="{FF2B5EF4-FFF2-40B4-BE49-F238E27FC236}">
                <a16:creationId xmlns:a16="http://schemas.microsoft.com/office/drawing/2014/main" id="{D54742AA-9451-4930-846B-54812C7FB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24" y="2684054"/>
            <a:ext cx="4307840" cy="258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E77F36-5FEC-4BD7-AF78-656746F39E25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6" name="Graphic 5" descr="Pencil">
              <a:extLst>
                <a:ext uri="{FF2B5EF4-FFF2-40B4-BE49-F238E27FC236}">
                  <a16:creationId xmlns:a16="http://schemas.microsoft.com/office/drawing/2014/main" id="{13025AF4-C487-43B3-A093-E9DA9E542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Document">
              <a:extLst>
                <a:ext uri="{FF2B5EF4-FFF2-40B4-BE49-F238E27FC236}">
                  <a16:creationId xmlns:a16="http://schemas.microsoft.com/office/drawing/2014/main" id="{1513DBF9-432F-4147-B1BA-303D91ADD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714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Research shows that if people put their skills together in a partnership, they can accomplish things that they couldn’t do alone.</a:t>
            </a:r>
          </a:p>
          <a:p>
            <a:pPr lvl="1"/>
            <a:r>
              <a:rPr lang="en-US" dirty="0"/>
              <a:t>Share with a partner what your professional skills are and what your person has the ability to do on Mars.</a:t>
            </a:r>
          </a:p>
        </p:txBody>
      </p:sp>
      <p:pic>
        <p:nvPicPr>
          <p:cNvPr id="1026" name="Picture 2" descr="Partnership web4industry clip art">
            <a:extLst>
              <a:ext uri="{FF2B5EF4-FFF2-40B4-BE49-F238E27FC236}">
                <a16:creationId xmlns:a16="http://schemas.microsoft.com/office/drawing/2014/main" id="{0466BCF9-39E1-403E-B85D-023995067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66" y="4026475"/>
            <a:ext cx="2600418" cy="260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 descr="Chat">
            <a:extLst>
              <a:ext uri="{FF2B5EF4-FFF2-40B4-BE49-F238E27FC236}">
                <a16:creationId xmlns:a16="http://schemas.microsoft.com/office/drawing/2014/main" id="{E736F27D-78B3-4AAD-A30A-98CADEF5E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76228" y="4994872"/>
            <a:ext cx="1417031" cy="14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2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421968"/>
            <a:ext cx="10095483" cy="5031454"/>
          </a:xfrm>
        </p:spPr>
        <p:txBody>
          <a:bodyPr/>
          <a:lstStyle/>
          <a:p>
            <a:pPr lvl="0"/>
            <a:r>
              <a:rPr lang="en-US" dirty="0"/>
              <a:t>What can you accomplish together? Write down at least four things your professional pair can do together.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r>
              <a:rPr lang="en-US" sz="2400" dirty="0"/>
              <a:t>What would make those tasks difficult to accomplish if you and your partner went to Mars alone?</a:t>
            </a:r>
          </a:p>
          <a:p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E77F36-5FEC-4BD7-AF78-656746F39E25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6" name="Graphic 5" descr="Pencil">
              <a:extLst>
                <a:ext uri="{FF2B5EF4-FFF2-40B4-BE49-F238E27FC236}">
                  <a16:creationId xmlns:a16="http://schemas.microsoft.com/office/drawing/2014/main" id="{13025AF4-C487-43B3-A093-E9DA9E542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Document">
              <a:extLst>
                <a:ext uri="{FF2B5EF4-FFF2-40B4-BE49-F238E27FC236}">
                  <a16:creationId xmlns:a16="http://schemas.microsoft.com/office/drawing/2014/main" id="{1513DBF9-432F-4147-B1BA-303D91ADD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  <p:pic>
        <p:nvPicPr>
          <p:cNvPr id="8" name="Picture 2" descr="Image result for working together business clipart">
            <a:extLst>
              <a:ext uri="{FF2B5EF4-FFF2-40B4-BE49-F238E27FC236}">
                <a16:creationId xmlns:a16="http://schemas.microsoft.com/office/drawing/2014/main" id="{1861DAFA-6B0C-45C9-B912-973B309D05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5"/>
          <a:stretch/>
        </p:blipFill>
        <p:spPr bwMode="auto">
          <a:xfrm>
            <a:off x="1001887" y="3086310"/>
            <a:ext cx="2691224" cy="261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7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has the strength of the colony changed now that people are working in pairs?</a:t>
            </a:r>
          </a:p>
          <a:p>
            <a:pPr lvl="0"/>
            <a:r>
              <a:rPr lang="en-US" dirty="0"/>
              <a:t>When two or more elements work together, they create a </a:t>
            </a:r>
            <a:r>
              <a:rPr lang="en-US" i="1" dirty="0"/>
              <a:t>system.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4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system is a body of independent elements working together in relationships to achieve a goal.</a:t>
            </a:r>
          </a:p>
          <a:p>
            <a:pPr lvl="1"/>
            <a:r>
              <a:rPr lang="en-US" dirty="0"/>
              <a:t>What are some examples of systems?</a:t>
            </a:r>
          </a:p>
        </p:txBody>
      </p:sp>
      <p:pic>
        <p:nvPicPr>
          <p:cNvPr id="3074" name="Picture 2" descr="Image result for computer clipart">
            <a:extLst>
              <a:ext uri="{FF2B5EF4-FFF2-40B4-BE49-F238E27FC236}">
                <a16:creationId xmlns:a16="http://schemas.microsoft.com/office/drawing/2014/main" id="{65C438DF-4258-49F7-8256-6E54690C8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1" y="3659820"/>
            <a:ext cx="2512272" cy="290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football stadium">
            <a:extLst>
              <a:ext uri="{FF2B5EF4-FFF2-40B4-BE49-F238E27FC236}">
                <a16:creationId xmlns:a16="http://schemas.microsoft.com/office/drawing/2014/main" id="{E2246850-D60A-4EB6-A197-9935EAC55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23" y="3777104"/>
            <a:ext cx="4542649" cy="255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un centered solar system clip art clipart free download">
            <a:extLst>
              <a:ext uri="{FF2B5EF4-FFF2-40B4-BE49-F238E27FC236}">
                <a16:creationId xmlns:a16="http://schemas.microsoft.com/office/drawing/2014/main" id="{1824C93D-A8A5-4A95-9C41-EA3CAD39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999" y="3659820"/>
            <a:ext cx="2660650" cy="278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1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</p:spPr>
        <p:txBody>
          <a:bodyPr/>
          <a:lstStyle/>
          <a:p>
            <a:pPr lvl="0"/>
            <a:r>
              <a:rPr lang="en-US" dirty="0"/>
              <a:t>How is the colony is better off when you are working together?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Are the pairs systems? Describe what makes your pair a </a:t>
            </a:r>
            <a:r>
              <a:rPr lang="en-US" i="1" dirty="0"/>
              <a:t>system.</a:t>
            </a:r>
            <a:endParaRPr lang="en-US" dirty="0"/>
          </a:p>
          <a:p>
            <a:pPr lvl="0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1439A8-D9FC-4963-9689-7254311FEECD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792D4A15-E78F-488D-B7A2-18AE5BD36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Document">
              <a:extLst>
                <a:ext uri="{FF2B5EF4-FFF2-40B4-BE49-F238E27FC236}">
                  <a16:creationId xmlns:a16="http://schemas.microsoft.com/office/drawing/2014/main" id="{97D03570-7DD3-4766-8259-90B353E18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5828224"/>
      </p:ext>
    </p:extLst>
  </p:cSld>
  <p:clrMapOvr>
    <a:masterClrMapping/>
  </p:clrMapOvr>
</p:sld>
</file>

<file path=ppt/theme/theme1.xml><?xml version="1.0" encoding="utf-8"?>
<a:theme xmlns:a="http://schemas.openxmlformats.org/drawingml/2006/main" name="CaRSEM Wide-Screen 20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U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esson Slide Template.pptx" id="{8D5260CF-5CC6-4A5C-824B-481E595D2F15}" vid="{827A935C-A5C4-4067-8BB2-51AF09707D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D5347C0DF17A489215C7DF57263638" ma:contentTypeVersion="15" ma:contentTypeDescription="Create a new document." ma:contentTypeScope="" ma:versionID="39f2c903bbc5e418a6cd9f42a2ffe70e">
  <xsd:schema xmlns:xsd="http://www.w3.org/2001/XMLSchema" xmlns:xs="http://www.w3.org/2001/XMLSchema" xmlns:p="http://schemas.microsoft.com/office/2006/metadata/properties" xmlns:ns3="c949d438-bf8a-4b14-a4f9-333d2d18134d" xmlns:ns4="e27bb1c4-a3a6-496b-b1ae-c86a51c29f98" targetNamespace="http://schemas.microsoft.com/office/2006/metadata/properties" ma:root="true" ma:fieldsID="eca64354e112a6d1d0adf3de8c7e4267" ns3:_="" ns4:_="">
    <xsd:import namespace="c949d438-bf8a-4b14-a4f9-333d2d18134d"/>
    <xsd:import namespace="e27bb1c4-a3a6-496b-b1ae-c86a51c29f9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49d438-bf8a-4b14-a4f9-333d2d18134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bb1c4-a3a6-496b-b1ae-c86a51c29f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6A5E47-4C2E-4D12-B213-4E1F20789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49d438-bf8a-4b14-a4f9-333d2d18134d"/>
    <ds:schemaRef ds:uri="e27bb1c4-a3a6-496b-b1ae-c86a51c29f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AF1641-007B-4D06-9E6D-7F9C639A0A0C}">
  <ds:schemaRefs>
    <ds:schemaRef ds:uri="http://purl.org/dc/terms/"/>
    <ds:schemaRef ds:uri="c949d438-bf8a-4b14-a4f9-333d2d18134d"/>
    <ds:schemaRef ds:uri="http://schemas.microsoft.com/office/infopath/2007/PartnerControls"/>
    <ds:schemaRef ds:uri="e27bb1c4-a3a6-496b-b1ae-c86a51c29f98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B465D84-7488-43A8-AB58-0530EFF28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Emerging Occupations</Template>
  <TotalTime>253</TotalTime>
  <Words>456</Words>
  <Application>Microsoft Office PowerPoint</Application>
  <PresentationFormat>Widescreen</PresentationFormat>
  <Paragraphs>54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Impact</vt:lpstr>
      <vt:lpstr>Verdana</vt:lpstr>
      <vt:lpstr>Wingdings</vt:lpstr>
      <vt:lpstr>CaRSEM Wide-Screen 2018</vt:lpstr>
      <vt:lpstr>Systems Thinking: Emerging Occupations</vt:lpstr>
      <vt:lpstr>Mars Colony</vt:lpstr>
      <vt:lpstr>Professional Occupations</vt:lpstr>
      <vt:lpstr>Personal Occupation Skills</vt:lpstr>
      <vt:lpstr>Pair Occupations</vt:lpstr>
      <vt:lpstr>Pair Occupations</vt:lpstr>
      <vt:lpstr>What is a system?</vt:lpstr>
      <vt:lpstr>What is a system?</vt:lpstr>
      <vt:lpstr>Discussion</vt:lpstr>
      <vt:lpstr>System inside a system</vt:lpstr>
      <vt:lpstr>Discussion</vt:lpstr>
      <vt:lpstr>Discussion</vt:lpstr>
      <vt:lpstr>Ready for Liftoff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Thinking: Systems</dc:title>
  <dc:creator>Larson, Joshua James</dc:creator>
  <cp:lastModifiedBy>Larson, Joshua James</cp:lastModifiedBy>
  <cp:revision>37</cp:revision>
  <dcterms:created xsi:type="dcterms:W3CDTF">2019-12-20T06:51:55Z</dcterms:created>
  <dcterms:modified xsi:type="dcterms:W3CDTF">2020-02-26T05:35:51Z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0x0101003ED5347C0DF17A489215C7DF57263638</vt:lpwstr>
  </property>
</Properties>
</file>