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7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qT-rOXB6N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oQeXhURTg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BVL3lp9fG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CozwkSQ7g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Engineering a Solution to Marine Debris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Oregon State Science Math Investigative Learning Experiences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89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25" y="607743"/>
            <a:ext cx="8596668" cy="1320800"/>
          </a:xfrm>
        </p:spPr>
        <p:txBody>
          <a:bodyPr/>
          <a:lstStyle/>
          <a:p>
            <a:r>
              <a:rPr lang="en-US" dirty="0" smtClean="0"/>
              <a:t>Engineer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0778"/>
            <a:ext cx="8596668" cy="2716211"/>
          </a:xfrm>
        </p:spPr>
        <p:txBody>
          <a:bodyPr/>
          <a:lstStyle/>
          <a:p>
            <a:r>
              <a:rPr lang="en-US" dirty="0" smtClean="0"/>
              <a:t>Design your own pollution collector to remove marine debris from the oceans, and beaches, or prevent it from entering the water ways</a:t>
            </a:r>
          </a:p>
          <a:p>
            <a:r>
              <a:rPr lang="en-US" dirty="0" smtClean="0"/>
              <a:t>Devices </a:t>
            </a:r>
            <a:r>
              <a:rPr lang="en-US" dirty="0"/>
              <a:t>should not harm or interfere with </a:t>
            </a:r>
            <a:r>
              <a:rPr lang="en-US" dirty="0" smtClean="0"/>
              <a:t>wildlife</a:t>
            </a:r>
            <a:endParaRPr lang="en-US" dirty="0"/>
          </a:p>
          <a:p>
            <a:r>
              <a:rPr lang="en-US" dirty="0" smtClean="0"/>
              <a:t>Sketch your ideas and write 2-3 sentences about your design</a:t>
            </a:r>
            <a:endParaRPr lang="en-US" dirty="0"/>
          </a:p>
          <a:p>
            <a:r>
              <a:rPr lang="en-US" dirty="0" smtClean="0"/>
              <a:t>If you </a:t>
            </a:r>
            <a:r>
              <a:rPr lang="en-US" dirty="0"/>
              <a:t>want a challenge, </a:t>
            </a:r>
            <a:r>
              <a:rPr lang="en-US" dirty="0" smtClean="0"/>
              <a:t>design </a:t>
            </a:r>
            <a:r>
              <a:rPr lang="en-US" dirty="0"/>
              <a:t>a device that cleans both plastics AND microplastics!</a:t>
            </a:r>
          </a:p>
        </p:txBody>
      </p:sp>
      <p:pic>
        <p:nvPicPr>
          <p:cNvPr id="4098" name="Picture 2" descr="Image result for ocean cleaning rob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13" y="4243656"/>
            <a:ext cx="2920631" cy="220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Image result for ocean cleaning rob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891" y="4444682"/>
            <a:ext cx="3565323" cy="200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Image result for ocean cleaning robo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762" y="4308495"/>
            <a:ext cx="2998353" cy="214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361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Marine Debris?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7187"/>
            <a:ext cx="8596668" cy="1657432"/>
          </a:xfrm>
        </p:spPr>
        <p:txBody>
          <a:bodyPr/>
          <a:lstStyle/>
          <a:p>
            <a:r>
              <a:rPr lang="en-US" dirty="0" smtClean="0"/>
              <a:t>Marine debris is any man-made, solid material that enters waterways directly through littering od indirectly via rivers, streams, and storm drains.</a:t>
            </a:r>
          </a:p>
          <a:p>
            <a:r>
              <a:rPr lang="en-US" dirty="0" smtClean="0"/>
              <a:t>Marine debris can be simple items such as discarded soda cans, cigarette butts, or a plastic bags that end up in the ocean potentially harming marine life.</a:t>
            </a:r>
          </a:p>
          <a:p>
            <a:endParaRPr lang="en-US" dirty="0"/>
          </a:p>
        </p:txBody>
      </p:sp>
      <p:pic>
        <p:nvPicPr>
          <p:cNvPr id="4" name="Picture 3" descr="Image result for water bottle clip ar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05" y="5220273"/>
            <a:ext cx="612274" cy="1341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Food Tray clip art Black and whit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050" y="3586614"/>
            <a:ext cx="1714500" cy="1231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Image result for Milk gallon clip art Black and whit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550" y="5330965"/>
            <a:ext cx="1036269" cy="1326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Image result for yogurt tub clip art Black and white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39" b="26886"/>
          <a:stretch/>
        </p:blipFill>
        <p:spPr bwMode="auto">
          <a:xfrm>
            <a:off x="4474018" y="3586614"/>
            <a:ext cx="1003300" cy="11741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ketchup clip art Black and white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5" r="6481" b="13181"/>
          <a:stretch/>
        </p:blipFill>
        <p:spPr bwMode="auto">
          <a:xfrm>
            <a:off x="6779491" y="5235514"/>
            <a:ext cx="1717523" cy="1517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dvd clip art Black and white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450" y="2945106"/>
            <a:ext cx="1651000" cy="1675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Image result for medicine bottle clip art Black and white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94" t="1090" r="39517" b="-2586"/>
          <a:stretch/>
        </p:blipFill>
        <p:spPr bwMode="auto">
          <a:xfrm>
            <a:off x="8781424" y="3191796"/>
            <a:ext cx="985156" cy="11817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831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Great Pacific Garbage Patch</a:t>
            </a:r>
            <a:endParaRPr lang="en-US" dirty="0"/>
          </a:p>
        </p:txBody>
      </p:sp>
      <p:pic>
        <p:nvPicPr>
          <p:cNvPr id="4" name="1qT-rOXB6N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85070" y="2310063"/>
            <a:ext cx="6788932" cy="38187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5432" y="1491916"/>
            <a:ext cx="8582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Did you know there’s a large patch of garbage floating in the Pacific Ocean?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3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979"/>
          </a:xfrm>
        </p:spPr>
        <p:txBody>
          <a:bodyPr/>
          <a:lstStyle/>
          <a:p>
            <a:r>
              <a:rPr lang="en-US" dirty="0" smtClean="0"/>
              <a:t>Plastics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365" y="1251284"/>
            <a:ext cx="8596668" cy="3880773"/>
          </a:xfrm>
        </p:spPr>
        <p:txBody>
          <a:bodyPr/>
          <a:lstStyle/>
          <a:p>
            <a:r>
              <a:rPr lang="en-US" dirty="0" smtClean="0"/>
              <a:t>There are many types of marine debris, plastic being the worst. There is an estimated 150 million metric tons currently circulating our oceans</a:t>
            </a:r>
          </a:p>
          <a:p>
            <a:r>
              <a:rPr lang="en-US" dirty="0" smtClean="0"/>
              <a:t>Although plastic is a useful product, many plastic items are created for single use- with an estimated 50% of plastic used once thrown away</a:t>
            </a:r>
          </a:p>
          <a:p>
            <a:r>
              <a:rPr lang="en-US" dirty="0" smtClean="0"/>
              <a:t>Currently only 9% of the world’s plastic is recycled</a:t>
            </a:r>
          </a:p>
          <a:p>
            <a:r>
              <a:rPr lang="en-US" dirty="0" smtClean="0"/>
              <a:t>Most plastics are not biodegradable and typically take more than 400 years to degrade</a:t>
            </a:r>
          </a:p>
          <a:p>
            <a:r>
              <a:rPr lang="en-US" dirty="0" smtClean="0"/>
              <a:t>Not only is it harmful to the environment and the oceans, but it is also harmful to wildlife</a:t>
            </a:r>
          </a:p>
          <a:p>
            <a:r>
              <a:rPr lang="en-US" dirty="0" smtClean="0"/>
              <a:t>Ingesting plastic has life threatening effects on wildlife- and eventually ends up being digested by humans</a:t>
            </a:r>
          </a:p>
          <a:p>
            <a:endParaRPr lang="en-US" dirty="0"/>
          </a:p>
        </p:txBody>
      </p:sp>
      <p:pic>
        <p:nvPicPr>
          <p:cNvPr id="1026" name="Picture 2" descr="Image result for plastic in the food ch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033" y="4186990"/>
            <a:ext cx="3080522" cy="23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72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979"/>
          </a:xfrm>
        </p:spPr>
        <p:txBody>
          <a:bodyPr/>
          <a:lstStyle/>
          <a:p>
            <a:r>
              <a:rPr lang="en-US" dirty="0" smtClean="0"/>
              <a:t>Microplastics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787" y="1363579"/>
            <a:ext cx="8596668" cy="3880773"/>
          </a:xfrm>
        </p:spPr>
        <p:txBody>
          <a:bodyPr/>
          <a:lstStyle/>
          <a:p>
            <a:r>
              <a:rPr lang="en-US" dirty="0"/>
              <a:t>Plastic debris can come in all shapes and sized, but those that are less than five millimeters in length (about the size of a sesame seed) are called </a:t>
            </a:r>
            <a:r>
              <a:rPr lang="en-US" u="sng" dirty="0"/>
              <a:t>microplastics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Microplastics</a:t>
            </a:r>
            <a:r>
              <a:rPr lang="en-US" dirty="0"/>
              <a:t>, are the result of a variety of sources including the degradation of larger plastic already in the oceans, the disposal and breakdown of consumer products, and industrial waste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Microplastics are even more difficult to filter out of the because of their small size. </a:t>
            </a:r>
          </a:p>
        </p:txBody>
      </p:sp>
      <p:pic>
        <p:nvPicPr>
          <p:cNvPr id="2050" name="Picture 2" descr="Image result for microplas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367" y="4507831"/>
            <a:ext cx="3434951" cy="193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7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Microplastics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029" y="1406610"/>
            <a:ext cx="8596668" cy="646779"/>
          </a:xfrm>
        </p:spPr>
        <p:txBody>
          <a:bodyPr/>
          <a:lstStyle/>
          <a:p>
            <a:r>
              <a:rPr lang="en-US" dirty="0"/>
              <a:t>Even plankton, an essential creature of the marine food chain, have been found to eat microplastic contaminants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2oQeXhURTgY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5074" y="2515603"/>
            <a:ext cx="5743073" cy="32304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41432" y="6208295"/>
            <a:ext cx="3593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https://youtu.be/2oQeXhURTgY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0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97" y="256674"/>
            <a:ext cx="9172519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being Done to Clean Up Marine Debris that is Already Present in Our Oceans?</a:t>
            </a:r>
            <a:endParaRPr lang="en-US" dirty="0"/>
          </a:p>
        </p:txBody>
      </p:sp>
      <p:pic>
        <p:nvPicPr>
          <p:cNvPr id="4" name="nBVL3lp9fG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15928" y="2184485"/>
            <a:ext cx="5370345" cy="30208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79369" y="5502442"/>
            <a:ext cx="423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https://youtu.be/nBVL3lp9fGo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131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97" y="25667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being Done to Clean Up Marine Debris that is Already Present in Our Oceans?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79369" y="5502442"/>
            <a:ext cx="423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https://youtu.be/QCozwkSQ7g0</a:t>
            </a:r>
            <a:endParaRPr lang="en-US" dirty="0"/>
          </a:p>
        </p:txBody>
      </p:sp>
      <p:pic>
        <p:nvPicPr>
          <p:cNvPr id="6" name="QCozwkSQ7g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23686" y="2119855"/>
            <a:ext cx="5049253" cy="284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738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Ideas for Engineering a Solution to Marine Debris</a:t>
            </a:r>
            <a:endParaRPr lang="en-US" dirty="0"/>
          </a:p>
        </p:txBody>
      </p:sp>
      <p:pic>
        <p:nvPicPr>
          <p:cNvPr id="3074" name="Picture 2" descr="An artistâs impression of the Ocean Cleanup project, which aims to remove tons of toxic plastic from the worldâs oce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4" y="2231587"/>
            <a:ext cx="3550151" cy="249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461820" y="5430251"/>
            <a:ext cx="3730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Underneath the booms, a screen will help gather plastic suspended under the surface. Most of the current will pass under these screens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155" y="2128837"/>
            <a:ext cx="2638425" cy="26003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2534" y="5430253"/>
            <a:ext cx="3730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artist’s impression of the Ocean Cleanup project, which aims to remove tons of toxic plastic from the world’s oceans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1820" y="2419213"/>
            <a:ext cx="3409339" cy="201957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31640" y="5430252"/>
            <a:ext cx="3730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v-shaped array of floating barriers, attached to the seabed, will catch plastic deposited there by the natural ocean currents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380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3514</TotalTime>
  <Words>488</Words>
  <Application>Microsoft Office PowerPoint</Application>
  <PresentationFormat>Widescreen</PresentationFormat>
  <Paragraphs>34</Paragraphs>
  <Slides>10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Engineering a Solution to Marine Debris</vt:lpstr>
      <vt:lpstr>What is Marine Debris?</vt:lpstr>
      <vt:lpstr>The Great Pacific Garbage Patch</vt:lpstr>
      <vt:lpstr>Plastics</vt:lpstr>
      <vt:lpstr>Microplastics</vt:lpstr>
      <vt:lpstr>Microplastics</vt:lpstr>
      <vt:lpstr>What is being Done to Clean Up Marine Debris that is Already Present in Our Oceans?</vt:lpstr>
      <vt:lpstr>What is being Done to Clean Up Marine Debris that is Already Present in Our Oceans?</vt:lpstr>
      <vt:lpstr>Other Ideas for Engineering a Solution to Marine Debris</vt:lpstr>
      <vt:lpstr>Engineer a Solution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 Solution to Marine Debris</dc:title>
  <dc:creator>Elliott, Amity Kaelynn</dc:creator>
  <cp:lastModifiedBy>Elliott, Amity Kaelynn</cp:lastModifiedBy>
  <cp:revision>7</cp:revision>
  <dcterms:created xsi:type="dcterms:W3CDTF">2018-06-28T22:25:27Z</dcterms:created>
  <dcterms:modified xsi:type="dcterms:W3CDTF">2018-09-21T23:04:16Z</dcterms:modified>
</cp:coreProperties>
</file>