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85018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3869693" y="8720200"/>
            <a:ext cx="2975700" cy="450299"/>
          </a:xfrm>
          <a:prstGeom prst="rect">
            <a:avLst/>
          </a:prstGeom>
          <a:noFill/>
          <a:ln>
            <a:noFill/>
          </a:ln>
        </p:spPr>
        <p:txBody>
          <a:bodyPr lIns="89475" tIns="44725" rIns="89475" bIns="447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 sz="1400"/>
              <a:t> </a:t>
            </a:r>
          </a:p>
        </p:txBody>
      </p:sp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49250" y="676275"/>
            <a:ext cx="6148388" cy="3459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892287" y="4358536"/>
            <a:ext cx="5061000" cy="4134899"/>
          </a:xfrm>
          <a:prstGeom prst="rect">
            <a:avLst/>
          </a:prstGeom>
          <a:noFill/>
          <a:ln>
            <a:noFill/>
          </a:ln>
        </p:spPr>
        <p:txBody>
          <a:bodyPr lIns="89475" tIns="44725" rIns="89475" bIns="447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1677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8429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36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2843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4461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342900"/>
            <a:ext cx="8229600" cy="51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4629150"/>
            <a:ext cx="1828800" cy="13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457200" y="4493418"/>
            <a:ext cx="365099" cy="13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57200" y="4766072"/>
            <a:ext cx="2895600" cy="13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0" y="4843462"/>
            <a:ext cx="9144000" cy="300000"/>
          </a:xfrm>
          <a:prstGeom prst="rect">
            <a:avLst/>
          </a:prstGeom>
          <a:solidFill>
            <a:srgbClr val="C441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7" name="Shape 27"/>
          <p:cNvSpPr/>
          <p:nvPr/>
        </p:nvSpPr>
        <p:spPr>
          <a:xfrm>
            <a:off x="0" y="0"/>
            <a:ext cx="1371599" cy="5143499"/>
          </a:xfrm>
          <a:prstGeom prst="rect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pic>
        <p:nvPicPr>
          <p:cNvPr id="28" name="Shape 28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7625" y="1360884"/>
            <a:ext cx="964406" cy="1032270"/>
          </a:xfrm>
          <a:prstGeom prst="rect">
            <a:avLst/>
          </a:prstGeom>
        </p:spPr>
      </p:pic>
      <p:sp>
        <p:nvSpPr>
          <p:cNvPr id="29" name="Shape 29"/>
          <p:cNvSpPr txBox="1"/>
          <p:nvPr/>
        </p:nvSpPr>
        <p:spPr>
          <a:xfrm>
            <a:off x="114300" y="4080272"/>
            <a:ext cx="1538399" cy="342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minds.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doors.</a:t>
            </a:r>
            <a:r>
              <a:rPr lang="en" sz="1200" b="1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TM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1485900" y="276225"/>
            <a:ext cx="74421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600200" y="1466850"/>
            <a:ext cx="7264499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1090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7391400" y="4000500"/>
            <a:ext cx="1752600" cy="114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228600" y="1200150"/>
            <a:ext cx="5333999" cy="22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228600" y="3571875"/>
            <a:ext cx="53339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520"/>
              </a:spcBef>
              <a:spcAft>
                <a:spcPts val="0"/>
              </a:spcAft>
              <a:buClr>
                <a:srgbClr val="C34500"/>
              </a:buClr>
              <a:buFont typeface="Arial"/>
              <a:buNone/>
              <a:defRPr sz="2600" b="0" i="0" u="none" strike="noStrike" cap="none" baseline="0">
                <a:solidFill>
                  <a:srgbClr val="C345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0" y="4514850"/>
            <a:ext cx="9144000" cy="6284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18287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0" y="4743450"/>
            <a:ext cx="9144000" cy="228600"/>
          </a:xfrm>
          <a:prstGeom prst="rect">
            <a:avLst/>
          </a:prstGeom>
          <a:solidFill>
            <a:srgbClr val="C34500"/>
          </a:solidFill>
          <a:ln w="9525" cap="flat">
            <a:solidFill>
              <a:srgbClr val="C345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 txBox="1"/>
          <p:nvPr/>
        </p:nvSpPr>
        <p:spPr>
          <a:xfrm>
            <a:off x="237725" y="171450"/>
            <a:ext cx="7388099" cy="74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6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School of Mechanical, Industrial and Manufacturing Engineering</a:t>
            </a:r>
          </a:p>
        </p:txBody>
      </p:sp>
      <p:pic>
        <p:nvPicPr>
          <p:cNvPr id="40" name="Shape 40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807470" y="21431"/>
            <a:ext cx="966678" cy="10286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843558"/>
            <a:ext cx="9144000" cy="115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1371600" y="951569"/>
            <a:ext cx="7772400" cy="991500"/>
          </a:xfrm>
          <a:prstGeom prst="rect">
            <a:avLst/>
          </a:prstGeom>
          <a:solidFill>
            <a:srgbClr val="37373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1371600" y="2057400"/>
            <a:ext cx="7123199" cy="125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775F55"/>
              </a:buClr>
              <a:buFont typeface="Arial"/>
              <a:buNone/>
              <a:defRPr sz="2800">
                <a:solidFill>
                  <a:srgbClr val="775F55"/>
                </a:solidFill>
              </a:defRPr>
            </a:lvl1pPr>
            <a:lvl2pPr rtl="0"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2pPr>
            <a:lvl3pPr rtl="0">
              <a:buClr>
                <a:srgbClr val="888888"/>
              </a:buClr>
              <a:buFont typeface="Arial"/>
              <a:buNone/>
              <a:defRPr sz="1600">
                <a:solidFill>
                  <a:srgbClr val="888888"/>
                </a:solidFill>
              </a:defRPr>
            </a:lvl3pPr>
            <a:lvl4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4pPr>
            <a:lvl5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371600" y="951569"/>
            <a:ext cx="7619999" cy="99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buClr>
                <a:srgbClr val="FFFFFF"/>
              </a:buClr>
              <a:buFont typeface="Arial"/>
              <a:buNone/>
              <a:defRPr sz="4400" b="0" cap="none">
                <a:solidFill>
                  <a:srgbClr val="FFFFF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0" y="1005575"/>
            <a:ext cx="1295400" cy="83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7" name="Shape 47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0" y="932984"/>
            <a:ext cx="966678" cy="102869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ED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485900" y="276225"/>
            <a:ext cx="74421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600200" y="1466850"/>
            <a:ext cx="7264499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/>
        </p:nvSpPr>
        <p:spPr>
          <a:xfrm>
            <a:off x="3236913" y="169068"/>
            <a:ext cx="184200" cy="43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2270125" y="4007643"/>
            <a:ext cx="184200" cy="43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7" name="Shape 57"/>
          <p:cNvSpPr txBox="1"/>
          <p:nvPr/>
        </p:nvSpPr>
        <p:spPr>
          <a:xfrm>
            <a:off x="5375200" y="1524000"/>
            <a:ext cx="3565500" cy="43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"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1050075" y="1428750"/>
            <a:ext cx="6792900" cy="3013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4800" dirty="0"/>
              <a:t>Facility Design Activity</a:t>
            </a:r>
            <a:r>
              <a:rPr lang="en" sz="48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" sz="48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32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Industrial </a:t>
            </a:r>
            <a:r>
              <a:rPr lang="en" sz="3200" b="0" i="0" u="none" strike="noStrike" cap="none" baseline="0" dirty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and Manufacturing Engineering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7157951" y="3451561"/>
            <a:ext cx="1986050" cy="1064999"/>
          </a:xfrm>
          <a:prstGeom prst="rect">
            <a:avLst/>
          </a:prstGeom>
          <a:solidFill>
            <a:srgbClr val="F7EED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485900" y="276225"/>
            <a:ext cx="74421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How Did OSU Students Do?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600200" y="1466850"/>
            <a:ext cx="72644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dk1"/>
              </a:buClr>
              <a:buSzPct val="43750"/>
              <a:buFont typeface="Arial"/>
              <a:buChar char="•"/>
            </a:pPr>
            <a:r>
              <a:rPr lang="en"/>
              <a:t>3 Industrial and Manufacturing Engineering students completed the same activity as you. Let’s see their results.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485900" y="276225"/>
            <a:ext cx="74421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Jeff 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702900" y="1031400"/>
            <a:ext cx="4871849" cy="36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1485900" y="276225"/>
            <a:ext cx="74421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Kara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655250" y="1133625"/>
            <a:ext cx="5103398" cy="325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1485900" y="123825"/>
            <a:ext cx="74421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Stephen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275974" y="1061925"/>
            <a:ext cx="5586751" cy="351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subabw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3E1C1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EEDD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(16:9)</PresentationFormat>
  <Paragraphs>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simple-light</vt:lpstr>
      <vt:lpstr>5_osubabwt</vt:lpstr>
      <vt:lpstr>Facility Design Activity: Industrial and Manufacturing Engineering</vt:lpstr>
      <vt:lpstr>How Did OSU Students Do?</vt:lpstr>
      <vt:lpstr>Jeff </vt:lpstr>
      <vt:lpstr>Kara</vt:lpstr>
      <vt:lpstr>Stephen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Facility Design Activity:Industrial and Manufacturing Engineering</dc:title>
  <cp:lastModifiedBy>Linville, Stephen</cp:lastModifiedBy>
  <cp:revision>2</cp:revision>
  <dcterms:modified xsi:type="dcterms:W3CDTF">2014-03-12T02:11:04Z</dcterms:modified>
</cp:coreProperties>
</file>