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65" r:id="rId3"/>
    <p:sldId id="269" r:id="rId4"/>
    <p:sldId id="267" r:id="rId5"/>
    <p:sldId id="271" r:id="rId6"/>
    <p:sldId id="272" r:id="rId7"/>
    <p:sldId id="270" r:id="rId8"/>
    <p:sldId id="268" r:id="rId9"/>
    <p:sldId id="275" r:id="rId10"/>
    <p:sldId id="266" r:id="rId11"/>
    <p:sldId id="258" r:id="rId12"/>
    <p:sldId id="257" r:id="rId13"/>
    <p:sldId id="274" r:id="rId14"/>
    <p:sldId id="273" r:id="rId15"/>
    <p:sldId id="276" r:id="rId16"/>
    <p:sldId id="277" r:id="rId17"/>
    <p:sldId id="278" r:id="rId18"/>
    <p:sldId id="279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3600"/>
            </a:pPr>
            <a:r>
              <a:rPr lang="en-US" sz="3600" dirty="0" smtClean="0"/>
              <a:t>Annual Plastic</a:t>
            </a:r>
            <a:r>
              <a:rPr lang="en-US" sz="3600" baseline="0" dirty="0" smtClean="0"/>
              <a:t> Production (Tons)</a:t>
            </a:r>
            <a:endParaRPr lang="en-US" sz="360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20"/>
          </c:dPt>
          <c:dPt>
            <c:idx val="1"/>
            <c:bubble3D val="0"/>
            <c:explosion val="19"/>
          </c:dPt>
          <c:dPt>
            <c:idx val="2"/>
            <c:bubble3D val="0"/>
            <c:explosion val="12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Non-recycled</c:v>
                </c:pt>
                <c:pt idx="1">
                  <c:v>Recycled</c:v>
                </c:pt>
                <c:pt idx="2">
                  <c:v>Bioplastics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270</c:v>
                </c:pt>
                <c:pt idx="1">
                  <c:v>30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7E61E-89BB-1745-8F7C-067C37541DAF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881BF-1181-6C46-B89A-840C0E75D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5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Agenda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54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Green Plastics</a:t>
            </a:r>
          </a:p>
          <a:p>
            <a:r>
              <a:rPr lang="en-US" dirty="0" smtClean="0"/>
              <a:t>	Substrate</a:t>
            </a:r>
            <a:r>
              <a:rPr lang="en-US" baseline="0" dirty="0" smtClean="0"/>
              <a:t> + Plasticizer = Plastic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32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What do microbes eat?</a:t>
            </a:r>
          </a:p>
          <a:p>
            <a:pPr lvl="1"/>
            <a:r>
              <a:rPr lang="en-US" dirty="0" smtClean="0"/>
              <a:t>PARRNER</a:t>
            </a:r>
            <a:r>
              <a:rPr lang="en-US" baseline="0" dirty="0" smtClean="0"/>
              <a:t> ACTIVITY</a:t>
            </a:r>
            <a:r>
              <a:rPr lang="en-US" dirty="0" smtClean="0"/>
              <a:t>:  Biodegradable</a:t>
            </a:r>
            <a:r>
              <a:rPr lang="en-US" baseline="0" dirty="0" smtClean="0"/>
              <a:t> bonds activity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1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Structures of bioplastics</a:t>
            </a:r>
          </a:p>
          <a:p>
            <a:pPr lvl="1"/>
            <a:r>
              <a:rPr lang="en-US" b="0" u="none" dirty="0" smtClean="0"/>
              <a:t>Note</a:t>
            </a:r>
            <a:r>
              <a:rPr lang="en-US" b="0" u="none" baseline="0" dirty="0" smtClean="0"/>
              <a:t> hydrogen oxygen bonds</a:t>
            </a: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209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Biodegradable polymers</a:t>
            </a:r>
          </a:p>
          <a:p>
            <a:pPr lvl="1"/>
            <a:r>
              <a:rPr lang="en-US" dirty="0" smtClean="0"/>
              <a:t>Ag</a:t>
            </a:r>
            <a:r>
              <a:rPr lang="en-US" baseline="0" dirty="0" smtClean="0"/>
              <a:t> origin</a:t>
            </a:r>
          </a:p>
          <a:p>
            <a:pPr lvl="1"/>
            <a:r>
              <a:rPr lang="en-US" baseline="0" dirty="0" smtClean="0"/>
              <a:t>Microbial origin</a:t>
            </a:r>
          </a:p>
          <a:p>
            <a:pPr lvl="1"/>
            <a:r>
              <a:rPr lang="en-US" baseline="0" dirty="0" smtClean="0"/>
              <a:t>Biotech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37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Making plastic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73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The Garbage Project</a:t>
            </a:r>
          </a:p>
          <a:p>
            <a:pPr lvl="1"/>
            <a:r>
              <a:rPr lang="en-US" dirty="0" smtClean="0"/>
              <a:t>LA’s Landfill</a:t>
            </a:r>
          </a:p>
          <a:p>
            <a:pPr lvl="1"/>
            <a:r>
              <a:rPr lang="en-US" dirty="0" smtClean="0"/>
              <a:t>700 acres by 500 </a:t>
            </a:r>
            <a:r>
              <a:rPr lang="en-US" dirty="0" err="1" smtClean="0"/>
              <a:t>ft</a:t>
            </a:r>
            <a:r>
              <a:rPr lang="en-US" dirty="0" smtClean="0"/>
              <a:t> tall</a:t>
            </a:r>
          </a:p>
          <a:p>
            <a:pPr lvl="1"/>
            <a:r>
              <a:rPr lang="en-US" dirty="0" smtClean="0"/>
              <a:t>Dr. </a:t>
            </a:r>
            <a:r>
              <a:rPr lang="en-US" dirty="0" err="1" smtClean="0"/>
              <a:t>Rathje</a:t>
            </a:r>
            <a:endParaRPr lang="en-US" dirty="0" smtClean="0"/>
          </a:p>
          <a:p>
            <a:pPr lvl="1"/>
            <a:r>
              <a:rPr lang="en-US" dirty="0" smtClean="0"/>
              <a:t>Archeological dig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694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u="sng" dirty="0" smtClean="0"/>
              <a:t>How long to degrade?</a:t>
            </a:r>
          </a:p>
          <a:p>
            <a:pPr lvl="1"/>
            <a:r>
              <a:rPr lang="en-US" dirty="0" smtClean="0"/>
              <a:t>Archeology dig</a:t>
            </a:r>
          </a:p>
          <a:p>
            <a:pPr lvl="1"/>
            <a:r>
              <a:rPr lang="en-US" dirty="0" smtClean="0"/>
              <a:t>ACTIVITY:  Raise hands 2000,</a:t>
            </a:r>
            <a:r>
              <a:rPr lang="en-US" baseline="0" dirty="0" smtClean="0"/>
              <a:t> 1990, 1980, 1970, 1960, 1940</a:t>
            </a:r>
          </a:p>
          <a:p>
            <a:pPr lvl="1"/>
            <a:r>
              <a:rPr lang="en-US" baseline="0" dirty="0" smtClean="0"/>
              <a:t>Compost – 3-6 months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282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Composting – Out of Sight,</a:t>
            </a:r>
            <a:r>
              <a:rPr lang="en-US" b="1" u="sng" baseline="0" dirty="0" smtClean="0"/>
              <a:t> not out of Mind</a:t>
            </a:r>
          </a:p>
          <a:p>
            <a:r>
              <a:rPr lang="en-US" baseline="0" dirty="0" smtClean="0"/>
              <a:t>	Paper plates</a:t>
            </a:r>
          </a:p>
          <a:p>
            <a:r>
              <a:rPr lang="en-US" baseline="0" dirty="0" smtClean="0"/>
              <a:t>	Plastic forks</a:t>
            </a:r>
          </a:p>
          <a:p>
            <a:r>
              <a:rPr lang="en-US" baseline="0" dirty="0" smtClean="0"/>
              <a:t>	Biodegradable forks</a:t>
            </a:r>
          </a:p>
          <a:p>
            <a:r>
              <a:rPr lang="en-US" baseline="0" dirty="0" smtClean="0"/>
              <a:t>	Bioplastics</a:t>
            </a:r>
          </a:p>
          <a:p>
            <a:r>
              <a:rPr lang="en-US" baseline="0" dirty="0" smtClean="0"/>
              <a:t>	Lettuce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657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Ideal</a:t>
            </a:r>
            <a:r>
              <a:rPr lang="en-US" b="1" u="sng" baseline="0" dirty="0" smtClean="0"/>
              <a:t> Plastic?</a:t>
            </a:r>
          </a:p>
          <a:p>
            <a:r>
              <a:rPr lang="en-US" baseline="0" dirty="0" smtClean="0"/>
              <a:t>	ACTIVITY:  What is the ideal breakdown time?</a:t>
            </a:r>
          </a:p>
          <a:p>
            <a:r>
              <a:rPr lang="en-US" baseline="0" dirty="0" smtClean="0"/>
              <a:t>	Orange – 3-4 weeks	</a:t>
            </a:r>
          </a:p>
          <a:p>
            <a:r>
              <a:rPr lang="en-US" baseline="0" dirty="0" smtClean="0"/>
              <a:t>	Soda bottle</a:t>
            </a:r>
          </a:p>
          <a:p>
            <a:r>
              <a:rPr lang="en-US" baseline="0" dirty="0" smtClean="0"/>
              <a:t>	Burger container</a:t>
            </a:r>
          </a:p>
          <a:p>
            <a:r>
              <a:rPr lang="en-US" baseline="0" dirty="0" smtClean="0"/>
              <a:t>	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39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Activity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45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err="1" smtClean="0"/>
              <a:t>Bioproducts</a:t>
            </a:r>
            <a:endParaRPr lang="en-US" b="1" u="sng" dirty="0" smtClean="0"/>
          </a:p>
          <a:p>
            <a:pPr lvl="1"/>
            <a:r>
              <a:rPr lang="en-US" dirty="0" smtClean="0"/>
              <a:t>PAIR</a:t>
            </a:r>
            <a:r>
              <a:rPr lang="en-US" baseline="0" dirty="0" smtClean="0"/>
              <a:t> ACTIVITY:  What products can be created from biological sources?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12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What is Plastic?</a:t>
            </a:r>
          </a:p>
          <a:p>
            <a:pPr lvl="1"/>
            <a:r>
              <a:rPr lang="en-US" dirty="0" smtClean="0"/>
              <a:t>Each age uses a particular material</a:t>
            </a:r>
          </a:p>
          <a:p>
            <a:pPr lvl="1"/>
            <a:r>
              <a:rPr lang="en-US" dirty="0" smtClean="0"/>
              <a:t>QUESTION:</a:t>
            </a:r>
            <a:r>
              <a:rPr lang="en-US" baseline="0" dirty="0" smtClean="0"/>
              <a:t>  </a:t>
            </a:r>
            <a:r>
              <a:rPr lang="en-US" dirty="0" smtClean="0"/>
              <a:t>Why is it so important?</a:t>
            </a:r>
          </a:p>
          <a:p>
            <a:pPr lvl="1"/>
            <a:r>
              <a:rPr lang="en-US" dirty="0" smtClean="0"/>
              <a:t>Easily shaped or molded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31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Mountain of</a:t>
            </a:r>
            <a:r>
              <a:rPr lang="en-US" b="1" u="sng" baseline="0" dirty="0" smtClean="0"/>
              <a:t> Trash</a:t>
            </a:r>
            <a:endParaRPr lang="en-US" b="1" u="sng" dirty="0" smtClean="0"/>
          </a:p>
          <a:p>
            <a:pPr lvl="1"/>
            <a:r>
              <a:rPr lang="en-US" dirty="0" smtClean="0"/>
              <a:t>Major proble</a:t>
            </a:r>
            <a:r>
              <a:rPr lang="en-US" baseline="0" dirty="0" smtClean="0"/>
              <a:t>m globally</a:t>
            </a:r>
            <a:endParaRPr lang="en-US" dirty="0" smtClean="0"/>
          </a:p>
          <a:p>
            <a:pPr lvl="1"/>
            <a:r>
              <a:rPr lang="en-US" dirty="0" smtClean="0"/>
              <a:t>Guessing game:</a:t>
            </a:r>
            <a:r>
              <a:rPr lang="en-US" baseline="0" dirty="0" smtClean="0"/>
              <a:t>  How large is is the pile of plastic trash produced globally?</a:t>
            </a:r>
            <a:endParaRPr lang="en-US" dirty="0" smtClean="0"/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95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Size of Trash in</a:t>
            </a:r>
            <a:r>
              <a:rPr lang="en-US" b="1" u="sng" baseline="0" dirty="0" smtClean="0"/>
              <a:t> past 30 years</a:t>
            </a:r>
            <a:endParaRPr lang="en-US" b="1" u="sng" dirty="0" smtClean="0"/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90</a:t>
            </a:r>
            <a:r>
              <a:rPr lang="en-US" baseline="0" dirty="0" smtClean="0"/>
              <a:t> Trillion</a:t>
            </a:r>
            <a:r>
              <a:rPr lang="en-US" dirty="0" smtClean="0"/>
              <a:t> cubic meters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100 miles </a:t>
            </a:r>
            <a:r>
              <a:rPr lang="en-US" baseline="0" dirty="0" smtClean="0"/>
              <a:t>across (25 feet deep)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03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Annual plastic production</a:t>
            </a:r>
          </a:p>
          <a:p>
            <a:pPr lvl="1"/>
            <a:r>
              <a:rPr lang="en-US" dirty="0" smtClean="0"/>
              <a:t>Number of tons</a:t>
            </a:r>
          </a:p>
          <a:p>
            <a:pPr lvl="1"/>
            <a:r>
              <a:rPr lang="en-US" dirty="0" smtClean="0"/>
              <a:t>Small amount recycled</a:t>
            </a:r>
          </a:p>
          <a:p>
            <a:pPr lvl="1"/>
            <a:r>
              <a:rPr lang="en-US" dirty="0" smtClean="0"/>
              <a:t>Even smaller amount bioplastics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57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Types of Plastics</a:t>
            </a:r>
          </a:p>
          <a:p>
            <a:pPr lvl="1"/>
            <a:r>
              <a:rPr lang="en-US" dirty="0" smtClean="0"/>
              <a:t>Bad – Petroleum</a:t>
            </a:r>
            <a:r>
              <a:rPr lang="en-US" baseline="0" dirty="0" smtClean="0"/>
              <a:t>  -- Millions of years</a:t>
            </a:r>
          </a:p>
          <a:p>
            <a:pPr lvl="1"/>
            <a:r>
              <a:rPr lang="en-US" baseline="0" dirty="0" smtClean="0"/>
              <a:t>Better – Petroleum -- Years</a:t>
            </a:r>
            <a:endParaRPr lang="en-US" dirty="0" smtClean="0"/>
          </a:p>
          <a:p>
            <a:pPr lvl="1"/>
            <a:r>
              <a:rPr lang="en-US" dirty="0" smtClean="0"/>
              <a:t>Best – Biomaterials – Years or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3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Compostable?</a:t>
            </a:r>
          </a:p>
          <a:p>
            <a:pPr lvl="1"/>
            <a:r>
              <a:rPr lang="en-US" dirty="0" smtClean="0"/>
              <a:t>Ideal would be to have compostable</a:t>
            </a:r>
          </a:p>
          <a:p>
            <a:pPr lvl="1"/>
            <a:r>
              <a:rPr lang="en-US" dirty="0" smtClean="0"/>
              <a:t>Gone</a:t>
            </a:r>
            <a:r>
              <a:rPr lang="en-US" baseline="0" dirty="0" smtClean="0"/>
              <a:t> in 60 days</a:t>
            </a:r>
          </a:p>
          <a:p>
            <a:pPr lvl="1"/>
            <a:r>
              <a:rPr lang="en-US" b="1" baseline="0" dirty="0" smtClean="0"/>
              <a:t>QUESTION:  What problems?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036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Plastic structure</a:t>
            </a:r>
          </a:p>
          <a:p>
            <a:pPr lvl="1"/>
            <a:r>
              <a:rPr lang="en-US" dirty="0" smtClean="0"/>
              <a:t>Monomer</a:t>
            </a:r>
          </a:p>
          <a:p>
            <a:pPr lvl="1"/>
            <a:r>
              <a:rPr lang="en-US" dirty="0" smtClean="0"/>
              <a:t>Linear Polymer</a:t>
            </a:r>
          </a:p>
          <a:p>
            <a:pPr lvl="1"/>
            <a:r>
              <a:rPr lang="en-US" dirty="0" smtClean="0"/>
              <a:t>Branched chain</a:t>
            </a:r>
          </a:p>
          <a:p>
            <a:pPr lvl="1"/>
            <a:r>
              <a:rPr lang="en-US" dirty="0" smtClean="0"/>
              <a:t>Cross linked</a:t>
            </a:r>
          </a:p>
          <a:p>
            <a:pPr lvl="1"/>
            <a:r>
              <a:rPr lang="en-US" dirty="0" smtClean="0"/>
              <a:t>ACTIVITY:  Paper clip</a:t>
            </a:r>
            <a:r>
              <a:rPr lang="en-US" baseline="0" dirty="0" smtClean="0"/>
              <a:t> activity</a:t>
            </a:r>
          </a:p>
          <a:p>
            <a:pPr lvl="1"/>
            <a:r>
              <a:rPr lang="en-US" baseline="0" dirty="0" smtClean="0"/>
              <a:t>Predict the type of product formed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881BF-1181-6C46-B89A-840C0E75D64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9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44FE3DE-BFBA-1240-99D0-5619455BD1DB}" type="datetimeFigureOut">
              <a:rPr lang="en-US" smtClean="0"/>
              <a:t>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0F6BE7F5-5727-2340-85F0-1EDDB58750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440243" y="2346766"/>
            <a:ext cx="5765800" cy="2425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197" y="587816"/>
            <a:ext cx="3937000" cy="58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6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Plastic structures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313" y="1872276"/>
            <a:ext cx="7218759" cy="48870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5769" y="1250462"/>
            <a:ext cx="2647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0.  Monomer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432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Plastics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78" y="2145860"/>
            <a:ext cx="8781836" cy="434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6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microbes eat?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7837" y="1750747"/>
            <a:ext cx="3311476" cy="49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6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Structures of Bioplastics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8587"/>
            <a:ext cx="9144000" cy="402511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2100697" y="1966931"/>
            <a:ext cx="248264" cy="94527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accent1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881574" y="2042946"/>
            <a:ext cx="248264" cy="94527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accent1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284843" y="3226552"/>
            <a:ext cx="248264" cy="94527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accent1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902025" y="4429627"/>
            <a:ext cx="248264" cy="94527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accent1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66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4036"/>
            <a:ext cx="9144000" cy="5568739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1021702" y="2730788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2749624" y="2883188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2835562" y="3522918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1021702" y="5165209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4888516" y="2568097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4783481" y="3389243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6292164" y="4926504"/>
            <a:ext cx="448786" cy="4774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8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plastic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3408485"/>
            <a:ext cx="6934200" cy="119380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0637" y="1992692"/>
            <a:ext cx="3601671" cy="4182035"/>
          </a:xfrm>
        </p:spPr>
        <p:txBody>
          <a:bodyPr>
            <a:noAutofit/>
          </a:bodyPr>
          <a:lstStyle/>
          <a:p>
            <a:r>
              <a:rPr lang="en-US" sz="3600" dirty="0" smtClean="0"/>
              <a:t>Make mold</a:t>
            </a:r>
          </a:p>
          <a:p>
            <a:r>
              <a:rPr lang="en-US" sz="3600" dirty="0" smtClean="0"/>
              <a:t>Mix plastic</a:t>
            </a:r>
          </a:p>
          <a:p>
            <a:r>
              <a:rPr lang="en-US" sz="3600" dirty="0" smtClean="0"/>
              <a:t>Heat</a:t>
            </a:r>
          </a:p>
          <a:p>
            <a:r>
              <a:rPr lang="en-US" sz="3600" dirty="0" smtClean="0"/>
              <a:t>Pour</a:t>
            </a:r>
          </a:p>
          <a:p>
            <a:r>
              <a:rPr lang="en-US" sz="3600" dirty="0" smtClean="0"/>
              <a:t>Dry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563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Garbage Project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3681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to Degrade?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967" y="3518083"/>
            <a:ext cx="4879666" cy="31656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92" y="1413135"/>
            <a:ext cx="3654506" cy="410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4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Composting – Out of Sight Not out of Mind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37" y="1879321"/>
            <a:ext cx="2185351" cy="2185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79" y="4543232"/>
            <a:ext cx="2928871" cy="19490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8750" y="4074255"/>
            <a:ext cx="3116663" cy="24766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4015" y="2134255"/>
            <a:ext cx="2334777" cy="28869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1408" y="1631361"/>
            <a:ext cx="1814535" cy="226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8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Ideal Bioplastic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187" y="3724255"/>
            <a:ext cx="4346032" cy="28258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174" y="3988763"/>
            <a:ext cx="1535469" cy="25613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576" y="1914493"/>
            <a:ext cx="2209661" cy="14657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264" y="1914493"/>
            <a:ext cx="1957468" cy="14681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6762" y="1914493"/>
            <a:ext cx="2184078" cy="14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0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175" y="2070846"/>
            <a:ext cx="7612064" cy="4631996"/>
          </a:xfrm>
        </p:spPr>
        <p:txBody>
          <a:bodyPr>
            <a:normAutofit/>
          </a:bodyPr>
          <a:lstStyle/>
          <a:p>
            <a:r>
              <a:rPr lang="en-US" dirty="0" smtClean="0"/>
              <a:t>Bioplastics introduction</a:t>
            </a:r>
          </a:p>
          <a:p>
            <a:r>
              <a:rPr lang="en-US" dirty="0" smtClean="0"/>
              <a:t>Fork it Over – Design a Biodegradable Utensil activity</a:t>
            </a:r>
          </a:p>
          <a:p>
            <a:r>
              <a:rPr lang="en-US" dirty="0" smtClean="0"/>
              <a:t>Packing for the Future activity</a:t>
            </a:r>
          </a:p>
          <a:p>
            <a:r>
              <a:rPr lang="en-US" dirty="0" smtClean="0"/>
              <a:t>Lunch</a:t>
            </a:r>
          </a:p>
          <a:p>
            <a:r>
              <a:rPr lang="en-US" dirty="0" err="1" smtClean="0"/>
              <a:t>Bioproducts</a:t>
            </a:r>
            <a:r>
              <a:rPr lang="en-US" dirty="0" smtClean="0"/>
              <a:t> presentations</a:t>
            </a:r>
          </a:p>
          <a:p>
            <a:r>
              <a:rPr lang="en-US" dirty="0" smtClean="0"/>
              <a:t>Biodegradation</a:t>
            </a:r>
          </a:p>
          <a:p>
            <a:r>
              <a:rPr lang="en-US" dirty="0" smtClean="0"/>
              <a:t>Survey and feedback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71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Simulate landfill:</a:t>
            </a:r>
          </a:p>
          <a:p>
            <a:pPr lvl="1"/>
            <a:r>
              <a:rPr lang="en-US" dirty="0" smtClean="0"/>
              <a:t>Bottle 1:  Surface</a:t>
            </a:r>
            <a:endParaRPr lang="en-US" dirty="0" smtClean="0"/>
          </a:p>
          <a:p>
            <a:pPr lvl="1"/>
            <a:r>
              <a:rPr lang="en-US" dirty="0" smtClean="0"/>
              <a:t>Bottle 2:  High </a:t>
            </a:r>
            <a:r>
              <a:rPr lang="en-US" dirty="0" smtClean="0"/>
              <a:t>oxygen</a:t>
            </a:r>
          </a:p>
          <a:p>
            <a:pPr lvl="1"/>
            <a:r>
              <a:rPr lang="en-US" dirty="0" smtClean="0"/>
              <a:t>Bottle 3:  Low </a:t>
            </a:r>
            <a:r>
              <a:rPr lang="en-US" dirty="0" smtClean="0"/>
              <a:t>oxygen</a:t>
            </a:r>
          </a:p>
          <a:p>
            <a:r>
              <a:rPr lang="en-US" dirty="0" smtClean="0"/>
              <a:t>Half fill with dirt</a:t>
            </a:r>
          </a:p>
          <a:p>
            <a:r>
              <a:rPr lang="en-US" dirty="0" smtClean="0"/>
              <a:t>Bury items</a:t>
            </a:r>
          </a:p>
          <a:p>
            <a:r>
              <a:rPr lang="en-US" dirty="0" smtClean="0"/>
              <a:t>Cover with dirt</a:t>
            </a:r>
          </a:p>
          <a:p>
            <a:r>
              <a:rPr lang="en-US" dirty="0" smtClean="0"/>
              <a:t>Water and check weekly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45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Bioproducts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70" y="1782323"/>
            <a:ext cx="6389130" cy="3880805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10637" y="1992692"/>
            <a:ext cx="2644233" cy="4182035"/>
          </a:xfrm>
        </p:spPr>
        <p:txBody>
          <a:bodyPr/>
          <a:lstStyle/>
          <a:p>
            <a:r>
              <a:rPr lang="en-US" dirty="0" smtClean="0"/>
              <a:t>What products can be created from biological sources?</a:t>
            </a:r>
          </a:p>
          <a:p>
            <a:r>
              <a:rPr lang="en-US" dirty="0" smtClean="0"/>
              <a:t>Why would renewable industry create </a:t>
            </a:r>
            <a:r>
              <a:rPr lang="en-US" dirty="0" err="1" smtClean="0"/>
              <a:t>bioproducts</a:t>
            </a:r>
            <a:r>
              <a:rPr lang="en-US" dirty="0" smtClean="0"/>
              <a:t> instead of bioenergy?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588313" y="5813751"/>
            <a:ext cx="810533" cy="72195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101600">
              <a:schemeClr val="accent1">
                <a:lumMod val="60000"/>
                <a:lumOff val="40000"/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84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79468"/>
            <a:ext cx="3283442" cy="1417638"/>
          </a:xfrm>
        </p:spPr>
        <p:txBody>
          <a:bodyPr/>
          <a:lstStyle/>
          <a:p>
            <a:r>
              <a:rPr lang="en-US" dirty="0" smtClean="0"/>
              <a:t>Plastic?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021" y="2060846"/>
            <a:ext cx="3598546" cy="4278712"/>
          </a:xfrm>
        </p:spPr>
        <p:txBody>
          <a:bodyPr/>
          <a:lstStyle/>
          <a:p>
            <a:r>
              <a:rPr lang="en-US" dirty="0" smtClean="0"/>
              <a:t>Definition of plastic?</a:t>
            </a:r>
          </a:p>
          <a:p>
            <a:r>
              <a:rPr lang="en-US" dirty="0" smtClean="0"/>
              <a:t>Why is is used in products?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321" y="0"/>
            <a:ext cx="4931679" cy="676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8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Mountain of Trash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42" y="1820459"/>
            <a:ext cx="8099861" cy="496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490" y="-1"/>
            <a:ext cx="7535985" cy="677007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907872" y="5388195"/>
            <a:ext cx="1384551" cy="125081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04264" y="6257833"/>
            <a:ext cx="219618" cy="20051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2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558637348"/>
              </p:ext>
            </p:extLst>
          </p:nvPr>
        </p:nvGraphicFramePr>
        <p:xfrm>
          <a:off x="0" y="38194"/>
          <a:ext cx="9144000" cy="6819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753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Plastics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35" y="1887575"/>
            <a:ext cx="7165658" cy="485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9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Compostable?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089" y="2006600"/>
            <a:ext cx="5308600" cy="485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862</TotalTime>
  <Words>397</Words>
  <Application>Microsoft Office PowerPoint</Application>
  <PresentationFormat>On-screen Show (4:3)</PresentationFormat>
  <Paragraphs>126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Habitat</vt:lpstr>
      <vt:lpstr>PowerPoint Presentation</vt:lpstr>
      <vt:lpstr>Agenda</vt:lpstr>
      <vt:lpstr>Bioproducts</vt:lpstr>
      <vt:lpstr>Plastic?</vt:lpstr>
      <vt:lpstr>Mountain of Trash</vt:lpstr>
      <vt:lpstr>PowerPoint Presentation</vt:lpstr>
      <vt:lpstr>PowerPoint Presentation</vt:lpstr>
      <vt:lpstr>Types of Plastics</vt:lpstr>
      <vt:lpstr>Compostable?</vt:lpstr>
      <vt:lpstr>Plastic structures</vt:lpstr>
      <vt:lpstr>Green Plastics</vt:lpstr>
      <vt:lpstr>What do microbes eat?</vt:lpstr>
      <vt:lpstr>Structures of Bioplastics</vt:lpstr>
      <vt:lpstr>PowerPoint Presentation</vt:lpstr>
      <vt:lpstr>Making plastic</vt:lpstr>
      <vt:lpstr>The Garbage Project</vt:lpstr>
      <vt:lpstr>How Long to Degrade?</vt:lpstr>
      <vt:lpstr>Composting – Out of Sight Not out of Mind</vt:lpstr>
      <vt:lpstr>Ideal Bioplastic</vt:lpstr>
      <vt:lpstr>Activity</vt:lpstr>
    </vt:vector>
  </TitlesOfParts>
  <Company>Oregon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Hartman</dc:creator>
  <cp:lastModifiedBy>Hartmans</cp:lastModifiedBy>
  <cp:revision>37</cp:revision>
  <dcterms:created xsi:type="dcterms:W3CDTF">2015-01-12T20:07:52Z</dcterms:created>
  <dcterms:modified xsi:type="dcterms:W3CDTF">2015-01-30T13:34:25Z</dcterms:modified>
</cp:coreProperties>
</file>