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4"/>
  </p:sldMasterIdLst>
  <p:notesMasterIdLst>
    <p:notesMasterId r:id="rId40"/>
  </p:notesMasterIdLst>
  <p:sldIdLst>
    <p:sldId id="256" r:id="rId5"/>
    <p:sldId id="257" r:id="rId6"/>
    <p:sldId id="283" r:id="rId7"/>
    <p:sldId id="258" r:id="rId8"/>
    <p:sldId id="260" r:id="rId9"/>
    <p:sldId id="262" r:id="rId10"/>
    <p:sldId id="261" r:id="rId11"/>
    <p:sldId id="263" r:id="rId12"/>
    <p:sldId id="264" r:id="rId13"/>
    <p:sldId id="265" r:id="rId14"/>
    <p:sldId id="266" r:id="rId15"/>
    <p:sldId id="286" r:id="rId16"/>
    <p:sldId id="285" r:id="rId17"/>
    <p:sldId id="287" r:id="rId18"/>
    <p:sldId id="288" r:id="rId19"/>
    <p:sldId id="296" r:id="rId20"/>
    <p:sldId id="297" r:id="rId21"/>
    <p:sldId id="289" r:id="rId22"/>
    <p:sldId id="290" r:id="rId23"/>
    <p:sldId id="269" r:id="rId24"/>
    <p:sldId id="291" r:id="rId25"/>
    <p:sldId id="270" r:id="rId26"/>
    <p:sldId id="271" r:id="rId27"/>
    <p:sldId id="274" r:id="rId28"/>
    <p:sldId id="273" r:id="rId29"/>
    <p:sldId id="293" r:id="rId30"/>
    <p:sldId id="292" r:id="rId31"/>
    <p:sldId id="279" r:id="rId32"/>
    <p:sldId id="275" r:id="rId33"/>
    <p:sldId id="272" r:id="rId34"/>
    <p:sldId id="294" r:id="rId35"/>
    <p:sldId id="298" r:id="rId36"/>
    <p:sldId id="299" r:id="rId37"/>
    <p:sldId id="295" r:id="rId38"/>
    <p:sldId id="282"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ep, Dustin Sydney" initials="DDS" lastIdx="8" clrIdx="0">
    <p:extLst>
      <p:ext uri="{19B8F6BF-5375-455C-9EA6-DF929625EA0E}">
        <p15:presenceInfo xmlns:p15="http://schemas.microsoft.com/office/powerpoint/2012/main" userId="Diep, Dustin Sydn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F0106D-D39F-4AFB-BE40-A07C4FF7A431}" v="680" dt="2020-01-26T17:44:57.0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0482" autoAdjust="0"/>
  </p:normalViewPr>
  <p:slideViewPr>
    <p:cSldViewPr snapToGrid="0">
      <p:cViewPr varScale="1">
        <p:scale>
          <a:sx n="70" d="100"/>
          <a:sy n="70" d="100"/>
        </p:scale>
        <p:origin x="1171" y="1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ep, Dustin Sydney" userId="10a836cf-9545-4a91-9727-6f664a3b87b7" providerId="ADAL" clId="{478D8327-550F-4653-B7E3-46E072EA5EB5}"/>
    <pc:docChg chg="undo custSel addSld delSld modSld sldOrd">
      <pc:chgData name="Diep, Dustin Sydney" userId="10a836cf-9545-4a91-9727-6f664a3b87b7" providerId="ADAL" clId="{478D8327-550F-4653-B7E3-46E072EA5EB5}" dt="2020-01-15T01:07:07.350" v="4543" actId="400"/>
      <pc:docMkLst>
        <pc:docMk/>
      </pc:docMkLst>
      <pc:sldChg chg="modSp">
        <pc:chgData name="Diep, Dustin Sydney" userId="10a836cf-9545-4a91-9727-6f664a3b87b7" providerId="ADAL" clId="{478D8327-550F-4653-B7E3-46E072EA5EB5}" dt="2020-01-06T16:14:52.734" v="64" actId="20577"/>
        <pc:sldMkLst>
          <pc:docMk/>
          <pc:sldMk cId="4008596842" sldId="256"/>
        </pc:sldMkLst>
        <pc:spChg chg="mod">
          <ac:chgData name="Diep, Dustin Sydney" userId="10a836cf-9545-4a91-9727-6f664a3b87b7" providerId="ADAL" clId="{478D8327-550F-4653-B7E3-46E072EA5EB5}" dt="2020-01-06T16:14:31.071" v="32" actId="20577"/>
          <ac:spMkLst>
            <pc:docMk/>
            <pc:sldMk cId="4008596842" sldId="256"/>
            <ac:spMk id="2" creationId="{C77EC1A0-06EC-4C3C-A98C-3FC449996478}"/>
          </ac:spMkLst>
        </pc:spChg>
        <pc:spChg chg="mod">
          <ac:chgData name="Diep, Dustin Sydney" userId="10a836cf-9545-4a91-9727-6f664a3b87b7" providerId="ADAL" clId="{478D8327-550F-4653-B7E3-46E072EA5EB5}" dt="2020-01-06T16:14:52.734" v="64" actId="20577"/>
          <ac:spMkLst>
            <pc:docMk/>
            <pc:sldMk cId="4008596842" sldId="256"/>
            <ac:spMk id="3" creationId="{016993D2-99F3-4014-89BD-85B2C933AD40}"/>
          </ac:spMkLst>
        </pc:spChg>
      </pc:sldChg>
      <pc:sldChg chg="addSp delSp modSp">
        <pc:chgData name="Diep, Dustin Sydney" userId="10a836cf-9545-4a91-9727-6f664a3b87b7" providerId="ADAL" clId="{478D8327-550F-4653-B7E3-46E072EA5EB5}" dt="2020-01-06T17:08:21.308" v="3956" actId="1076"/>
        <pc:sldMkLst>
          <pc:docMk/>
          <pc:sldMk cId="3772162121" sldId="257"/>
        </pc:sldMkLst>
        <pc:spChg chg="mod">
          <ac:chgData name="Diep, Dustin Sydney" userId="10a836cf-9545-4a91-9727-6f664a3b87b7" providerId="ADAL" clId="{478D8327-550F-4653-B7E3-46E072EA5EB5}" dt="2020-01-06T16:15:46.612" v="126" actId="20577"/>
          <ac:spMkLst>
            <pc:docMk/>
            <pc:sldMk cId="3772162121" sldId="257"/>
            <ac:spMk id="2" creationId="{30B893CF-1D34-40BF-9FB5-A79398E9B7F9}"/>
          </ac:spMkLst>
        </pc:spChg>
        <pc:spChg chg="del">
          <ac:chgData name="Diep, Dustin Sydney" userId="10a836cf-9545-4a91-9727-6f664a3b87b7" providerId="ADAL" clId="{478D8327-550F-4653-B7E3-46E072EA5EB5}" dt="2020-01-06T17:07:43.332" v="3951" actId="478"/>
          <ac:spMkLst>
            <pc:docMk/>
            <pc:sldMk cId="3772162121" sldId="257"/>
            <ac:spMk id="3" creationId="{DBF48B93-24A3-4AF6-9658-8523C45F0604}"/>
          </ac:spMkLst>
        </pc:spChg>
        <pc:picChg chg="add mod">
          <ac:chgData name="Diep, Dustin Sydney" userId="10a836cf-9545-4a91-9727-6f664a3b87b7" providerId="ADAL" clId="{478D8327-550F-4653-B7E3-46E072EA5EB5}" dt="2020-01-06T17:08:21.308" v="3956" actId="1076"/>
          <ac:picMkLst>
            <pc:docMk/>
            <pc:sldMk cId="3772162121" sldId="257"/>
            <ac:picMk id="5" creationId="{D7268378-E0D6-4439-BD75-9B5D2E2DD567}"/>
          </ac:picMkLst>
        </pc:picChg>
      </pc:sldChg>
      <pc:sldChg chg="modSp">
        <pc:chgData name="Diep, Dustin Sydney" userId="10a836cf-9545-4a91-9727-6f664a3b87b7" providerId="ADAL" clId="{478D8327-550F-4653-B7E3-46E072EA5EB5}" dt="2020-01-06T16:16:42.862" v="167" actId="5793"/>
        <pc:sldMkLst>
          <pc:docMk/>
          <pc:sldMk cId="1102137380" sldId="258"/>
        </pc:sldMkLst>
        <pc:spChg chg="mod">
          <ac:chgData name="Diep, Dustin Sydney" userId="10a836cf-9545-4a91-9727-6f664a3b87b7" providerId="ADAL" clId="{478D8327-550F-4653-B7E3-46E072EA5EB5}" dt="2020-01-06T16:15:53.201" v="138" actId="20577"/>
          <ac:spMkLst>
            <pc:docMk/>
            <pc:sldMk cId="1102137380" sldId="258"/>
            <ac:spMk id="2" creationId="{C105986B-5330-4AAF-A758-893A309AB625}"/>
          </ac:spMkLst>
        </pc:spChg>
        <pc:spChg chg="mod">
          <ac:chgData name="Diep, Dustin Sydney" userId="10a836cf-9545-4a91-9727-6f664a3b87b7" providerId="ADAL" clId="{478D8327-550F-4653-B7E3-46E072EA5EB5}" dt="2020-01-06T16:16:42.862" v="167" actId="5793"/>
          <ac:spMkLst>
            <pc:docMk/>
            <pc:sldMk cId="1102137380" sldId="258"/>
            <ac:spMk id="3" creationId="{B3C423F9-8B5D-4009-9C76-9B81FC515ACE}"/>
          </ac:spMkLst>
        </pc:spChg>
      </pc:sldChg>
      <pc:sldChg chg="modSp add ord">
        <pc:chgData name="Diep, Dustin Sydney" userId="10a836cf-9545-4a91-9727-6f664a3b87b7" providerId="ADAL" clId="{478D8327-550F-4653-B7E3-46E072EA5EB5}" dt="2020-01-15T00:04:21.791" v="4501" actId="20577"/>
        <pc:sldMkLst>
          <pc:docMk/>
          <pc:sldMk cId="3846254519" sldId="259"/>
        </pc:sldMkLst>
        <pc:spChg chg="mod">
          <ac:chgData name="Diep, Dustin Sydney" userId="10a836cf-9545-4a91-9727-6f664a3b87b7" providerId="ADAL" clId="{478D8327-550F-4653-B7E3-46E072EA5EB5}" dt="2020-01-06T16:17:06.180" v="174" actId="20577"/>
          <ac:spMkLst>
            <pc:docMk/>
            <pc:sldMk cId="3846254519" sldId="259"/>
            <ac:spMk id="2" creationId="{C105986B-5330-4AAF-A758-893A309AB625}"/>
          </ac:spMkLst>
        </pc:spChg>
        <pc:spChg chg="mod">
          <ac:chgData name="Diep, Dustin Sydney" userId="10a836cf-9545-4a91-9727-6f664a3b87b7" providerId="ADAL" clId="{478D8327-550F-4653-B7E3-46E072EA5EB5}" dt="2020-01-15T00:04:21.791" v="4501" actId="20577"/>
          <ac:spMkLst>
            <pc:docMk/>
            <pc:sldMk cId="3846254519" sldId="259"/>
            <ac:spMk id="3" creationId="{B3C423F9-8B5D-4009-9C76-9B81FC515ACE}"/>
          </ac:spMkLst>
        </pc:spChg>
      </pc:sldChg>
      <pc:sldChg chg="modSp add">
        <pc:chgData name="Diep, Dustin Sydney" userId="10a836cf-9545-4a91-9727-6f664a3b87b7" providerId="ADAL" clId="{478D8327-550F-4653-B7E3-46E072EA5EB5}" dt="2020-01-06T16:24:40.113" v="932"/>
        <pc:sldMkLst>
          <pc:docMk/>
          <pc:sldMk cId="3930713152" sldId="260"/>
        </pc:sldMkLst>
        <pc:spChg chg="mod">
          <ac:chgData name="Diep, Dustin Sydney" userId="10a836cf-9545-4a91-9727-6f664a3b87b7" providerId="ADAL" clId="{478D8327-550F-4653-B7E3-46E072EA5EB5}" dt="2020-01-06T16:18:20.451" v="288" actId="20577"/>
          <ac:spMkLst>
            <pc:docMk/>
            <pc:sldMk cId="3930713152" sldId="260"/>
            <ac:spMk id="2" creationId="{53950412-239B-4144-B690-6A23635B26EF}"/>
          </ac:spMkLst>
        </pc:spChg>
        <pc:spChg chg="mod">
          <ac:chgData name="Diep, Dustin Sydney" userId="10a836cf-9545-4a91-9727-6f664a3b87b7" providerId="ADAL" clId="{478D8327-550F-4653-B7E3-46E072EA5EB5}" dt="2020-01-06T16:24:40.113" v="932"/>
          <ac:spMkLst>
            <pc:docMk/>
            <pc:sldMk cId="3930713152" sldId="260"/>
            <ac:spMk id="3" creationId="{3DE2ADEE-2E3E-41AE-8357-B94DAE4DD03E}"/>
          </ac:spMkLst>
        </pc:spChg>
      </pc:sldChg>
      <pc:sldChg chg="modSp add">
        <pc:chgData name="Diep, Dustin Sydney" userId="10a836cf-9545-4a91-9727-6f664a3b87b7" providerId="ADAL" clId="{478D8327-550F-4653-B7E3-46E072EA5EB5}" dt="2020-01-06T16:35:28.240" v="1800" actId="20577"/>
        <pc:sldMkLst>
          <pc:docMk/>
          <pc:sldMk cId="4127719770" sldId="261"/>
        </pc:sldMkLst>
        <pc:spChg chg="mod">
          <ac:chgData name="Diep, Dustin Sydney" userId="10a836cf-9545-4a91-9727-6f664a3b87b7" providerId="ADAL" clId="{478D8327-550F-4653-B7E3-46E072EA5EB5}" dt="2020-01-06T16:35:28.240" v="1800" actId="20577"/>
          <ac:spMkLst>
            <pc:docMk/>
            <pc:sldMk cId="4127719770" sldId="261"/>
            <ac:spMk id="2" creationId="{53950412-239B-4144-B690-6A23635B26EF}"/>
          </ac:spMkLst>
        </pc:spChg>
        <pc:spChg chg="mod">
          <ac:chgData name="Diep, Dustin Sydney" userId="10a836cf-9545-4a91-9727-6f664a3b87b7" providerId="ADAL" clId="{478D8327-550F-4653-B7E3-46E072EA5EB5}" dt="2020-01-06T16:26:49.066" v="1241" actId="20577"/>
          <ac:spMkLst>
            <pc:docMk/>
            <pc:sldMk cId="4127719770" sldId="261"/>
            <ac:spMk id="3" creationId="{3DE2ADEE-2E3E-41AE-8357-B94DAE4DD03E}"/>
          </ac:spMkLst>
        </pc:spChg>
      </pc:sldChg>
      <pc:sldChg chg="modSp add">
        <pc:chgData name="Diep, Dustin Sydney" userId="10a836cf-9545-4a91-9727-6f664a3b87b7" providerId="ADAL" clId="{478D8327-550F-4653-B7E3-46E072EA5EB5}" dt="2020-01-06T16:25:56.036" v="1084" actId="20577"/>
        <pc:sldMkLst>
          <pc:docMk/>
          <pc:sldMk cId="2054627155" sldId="262"/>
        </pc:sldMkLst>
        <pc:spChg chg="mod">
          <ac:chgData name="Diep, Dustin Sydney" userId="10a836cf-9545-4a91-9727-6f664a3b87b7" providerId="ADAL" clId="{478D8327-550F-4653-B7E3-46E072EA5EB5}" dt="2020-01-06T16:24:57.540" v="965" actId="20577"/>
          <ac:spMkLst>
            <pc:docMk/>
            <pc:sldMk cId="2054627155" sldId="262"/>
            <ac:spMk id="2" creationId="{DA4EFF9F-59C6-4A81-AB15-3EFF81F9D8E8}"/>
          </ac:spMkLst>
        </pc:spChg>
        <pc:spChg chg="mod">
          <ac:chgData name="Diep, Dustin Sydney" userId="10a836cf-9545-4a91-9727-6f664a3b87b7" providerId="ADAL" clId="{478D8327-550F-4653-B7E3-46E072EA5EB5}" dt="2020-01-06T16:25:56.036" v="1084" actId="20577"/>
          <ac:spMkLst>
            <pc:docMk/>
            <pc:sldMk cId="2054627155" sldId="262"/>
            <ac:spMk id="3" creationId="{5C1B0FFB-D120-4D38-A881-68AE16853585}"/>
          </ac:spMkLst>
        </pc:spChg>
      </pc:sldChg>
      <pc:sldChg chg="modSp add">
        <pc:chgData name="Diep, Dustin Sydney" userId="10a836cf-9545-4a91-9727-6f664a3b87b7" providerId="ADAL" clId="{478D8327-550F-4653-B7E3-46E072EA5EB5}" dt="2020-01-06T16:31:50.266" v="1379" actId="20577"/>
        <pc:sldMkLst>
          <pc:docMk/>
          <pc:sldMk cId="1428961270" sldId="263"/>
        </pc:sldMkLst>
        <pc:spChg chg="mod">
          <ac:chgData name="Diep, Dustin Sydney" userId="10a836cf-9545-4a91-9727-6f664a3b87b7" providerId="ADAL" clId="{478D8327-550F-4653-B7E3-46E072EA5EB5}" dt="2020-01-06T16:27:42.591" v="1274" actId="20577"/>
          <ac:spMkLst>
            <pc:docMk/>
            <pc:sldMk cId="1428961270" sldId="263"/>
            <ac:spMk id="2" creationId="{0E444CBD-1FB3-4BD4-8A1F-A7186E017A3C}"/>
          </ac:spMkLst>
        </pc:spChg>
        <pc:spChg chg="mod">
          <ac:chgData name="Diep, Dustin Sydney" userId="10a836cf-9545-4a91-9727-6f664a3b87b7" providerId="ADAL" clId="{478D8327-550F-4653-B7E3-46E072EA5EB5}" dt="2020-01-06T16:31:50.266" v="1379" actId="20577"/>
          <ac:spMkLst>
            <pc:docMk/>
            <pc:sldMk cId="1428961270" sldId="263"/>
            <ac:spMk id="3" creationId="{0072D7FD-7069-422B-B4D6-02C795B72830}"/>
          </ac:spMkLst>
        </pc:spChg>
      </pc:sldChg>
      <pc:sldChg chg="modSp add">
        <pc:chgData name="Diep, Dustin Sydney" userId="10a836cf-9545-4a91-9727-6f664a3b87b7" providerId="ADAL" clId="{478D8327-550F-4653-B7E3-46E072EA5EB5}" dt="2020-01-15T00:08:43.946" v="4508" actId="20577"/>
        <pc:sldMkLst>
          <pc:docMk/>
          <pc:sldMk cId="3362821436" sldId="264"/>
        </pc:sldMkLst>
        <pc:spChg chg="mod">
          <ac:chgData name="Diep, Dustin Sydney" userId="10a836cf-9545-4a91-9727-6f664a3b87b7" providerId="ADAL" clId="{478D8327-550F-4653-B7E3-46E072EA5EB5}" dt="2020-01-15T00:08:43.946" v="4508" actId="20577"/>
          <ac:spMkLst>
            <pc:docMk/>
            <pc:sldMk cId="3362821436" sldId="264"/>
            <ac:spMk id="2" creationId="{D0971D51-BBFB-471B-9D30-6C427A0355D2}"/>
          </ac:spMkLst>
        </pc:spChg>
        <pc:spChg chg="mod">
          <ac:chgData name="Diep, Dustin Sydney" userId="10a836cf-9545-4a91-9727-6f664a3b87b7" providerId="ADAL" clId="{478D8327-550F-4653-B7E3-46E072EA5EB5}" dt="2020-01-06T16:35:47.493" v="1809" actId="6549"/>
          <ac:spMkLst>
            <pc:docMk/>
            <pc:sldMk cId="3362821436" sldId="264"/>
            <ac:spMk id="3" creationId="{F2DE81D6-0C2E-4CF1-A5B4-2E35421024C1}"/>
          </ac:spMkLst>
        </pc:spChg>
      </pc:sldChg>
      <pc:sldChg chg="modSp add">
        <pc:chgData name="Diep, Dustin Sydney" userId="10a836cf-9545-4a91-9727-6f664a3b87b7" providerId="ADAL" clId="{478D8327-550F-4653-B7E3-46E072EA5EB5}" dt="2020-01-06T17:07:33.539" v="3950" actId="20577"/>
        <pc:sldMkLst>
          <pc:docMk/>
          <pc:sldMk cId="621619443" sldId="265"/>
        </pc:sldMkLst>
        <pc:spChg chg="mod">
          <ac:chgData name="Diep, Dustin Sydney" userId="10a836cf-9545-4a91-9727-6f664a3b87b7" providerId="ADAL" clId="{478D8327-550F-4653-B7E3-46E072EA5EB5}" dt="2020-01-06T16:36:19.867" v="1819" actId="20577"/>
          <ac:spMkLst>
            <pc:docMk/>
            <pc:sldMk cId="621619443" sldId="265"/>
            <ac:spMk id="2" creationId="{30B893CF-1D34-40BF-9FB5-A79398E9B7F9}"/>
          </ac:spMkLst>
        </pc:spChg>
        <pc:spChg chg="mod">
          <ac:chgData name="Diep, Dustin Sydney" userId="10a836cf-9545-4a91-9727-6f664a3b87b7" providerId="ADAL" clId="{478D8327-550F-4653-B7E3-46E072EA5EB5}" dt="2020-01-06T17:07:33.539" v="3950" actId="20577"/>
          <ac:spMkLst>
            <pc:docMk/>
            <pc:sldMk cId="621619443" sldId="265"/>
            <ac:spMk id="3" creationId="{DBF48B93-24A3-4AF6-9658-8523C45F0604}"/>
          </ac:spMkLst>
        </pc:spChg>
      </pc:sldChg>
      <pc:sldChg chg="modSp add modNotesTx">
        <pc:chgData name="Diep, Dustin Sydney" userId="10a836cf-9545-4a91-9727-6f664a3b87b7" providerId="ADAL" clId="{478D8327-550F-4653-B7E3-46E072EA5EB5}" dt="2020-01-15T00:17:44.302" v="4525" actId="20577"/>
        <pc:sldMkLst>
          <pc:docMk/>
          <pc:sldMk cId="1309661991" sldId="266"/>
        </pc:sldMkLst>
        <pc:spChg chg="mod">
          <ac:chgData name="Diep, Dustin Sydney" userId="10a836cf-9545-4a91-9727-6f664a3b87b7" providerId="ADAL" clId="{478D8327-550F-4653-B7E3-46E072EA5EB5}" dt="2020-01-06T16:37:44.462" v="1835" actId="20577"/>
          <ac:spMkLst>
            <pc:docMk/>
            <pc:sldMk cId="1309661991" sldId="266"/>
            <ac:spMk id="2" creationId="{A81E2186-BDC4-4F54-B000-95D8193A6BDA}"/>
          </ac:spMkLst>
        </pc:spChg>
        <pc:spChg chg="mod">
          <ac:chgData name="Diep, Dustin Sydney" userId="10a836cf-9545-4a91-9727-6f664a3b87b7" providerId="ADAL" clId="{478D8327-550F-4653-B7E3-46E072EA5EB5}" dt="2020-01-06T16:40:02.444" v="2117" actId="20577"/>
          <ac:spMkLst>
            <pc:docMk/>
            <pc:sldMk cId="1309661991" sldId="266"/>
            <ac:spMk id="3" creationId="{77F63BB4-685B-4E7D-B65C-70A8A8D11092}"/>
          </ac:spMkLst>
        </pc:spChg>
      </pc:sldChg>
      <pc:sldChg chg="add del">
        <pc:chgData name="Diep, Dustin Sydney" userId="10a836cf-9545-4a91-9727-6f664a3b87b7" providerId="ADAL" clId="{478D8327-550F-4653-B7E3-46E072EA5EB5}" dt="2020-01-06T16:36:50.013" v="1821"/>
        <pc:sldMkLst>
          <pc:docMk/>
          <pc:sldMk cId="2745325088" sldId="266"/>
        </pc:sldMkLst>
      </pc:sldChg>
      <pc:sldChg chg="modSp add modAnim addCm modCm modNotesTx">
        <pc:chgData name="Diep, Dustin Sydney" userId="10a836cf-9545-4a91-9727-6f664a3b87b7" providerId="ADAL" clId="{478D8327-550F-4653-B7E3-46E072EA5EB5}" dt="2020-01-15T00:31:01.955" v="4530"/>
        <pc:sldMkLst>
          <pc:docMk/>
          <pc:sldMk cId="3337705084" sldId="267"/>
        </pc:sldMkLst>
        <pc:spChg chg="mod">
          <ac:chgData name="Diep, Dustin Sydney" userId="10a836cf-9545-4a91-9727-6f664a3b87b7" providerId="ADAL" clId="{478D8327-550F-4653-B7E3-46E072EA5EB5}" dt="2020-01-06T16:40:48.360" v="2134" actId="20577"/>
          <ac:spMkLst>
            <pc:docMk/>
            <pc:sldMk cId="3337705084" sldId="267"/>
            <ac:spMk id="2" creationId="{E081CB2E-4DBA-4CA9-85AC-3C7C4064A8BB}"/>
          </ac:spMkLst>
        </pc:spChg>
        <pc:spChg chg="mod">
          <ac:chgData name="Diep, Dustin Sydney" userId="10a836cf-9545-4a91-9727-6f664a3b87b7" providerId="ADAL" clId="{478D8327-550F-4653-B7E3-46E072EA5EB5}" dt="2020-01-06T16:44:48.136" v="2363" actId="6549"/>
          <ac:spMkLst>
            <pc:docMk/>
            <pc:sldMk cId="3337705084" sldId="267"/>
            <ac:spMk id="3" creationId="{6F0587CE-9951-41FA-B336-D086CCAC5416}"/>
          </ac:spMkLst>
        </pc:spChg>
      </pc:sldChg>
      <pc:sldChg chg="modSp add modAnim addCm modCm modNotesTx">
        <pc:chgData name="Diep, Dustin Sydney" userId="10a836cf-9545-4a91-9727-6f664a3b87b7" providerId="ADAL" clId="{478D8327-550F-4653-B7E3-46E072EA5EB5}" dt="2020-01-15T00:44:03.318" v="4536"/>
        <pc:sldMkLst>
          <pc:docMk/>
          <pc:sldMk cId="3089462907" sldId="268"/>
        </pc:sldMkLst>
        <pc:spChg chg="mod">
          <ac:chgData name="Diep, Dustin Sydney" userId="10a836cf-9545-4a91-9727-6f664a3b87b7" providerId="ADAL" clId="{478D8327-550F-4653-B7E3-46E072EA5EB5}" dt="2020-01-06T16:46:44.234" v="2509" actId="20577"/>
          <ac:spMkLst>
            <pc:docMk/>
            <pc:sldMk cId="3089462907" sldId="268"/>
            <ac:spMk id="2" creationId="{122B92F7-BAA0-4879-B5AB-B5D6BAFAA9DB}"/>
          </ac:spMkLst>
        </pc:spChg>
        <pc:spChg chg="mod">
          <ac:chgData name="Diep, Dustin Sydney" userId="10a836cf-9545-4a91-9727-6f664a3b87b7" providerId="ADAL" clId="{478D8327-550F-4653-B7E3-46E072EA5EB5}" dt="2020-01-06T17:03:22.005" v="3868" actId="20577"/>
          <ac:spMkLst>
            <pc:docMk/>
            <pc:sldMk cId="3089462907" sldId="268"/>
            <ac:spMk id="3" creationId="{68D5DA3E-35DE-499A-A5C1-3C91F34FB7A8}"/>
          </ac:spMkLst>
        </pc:spChg>
      </pc:sldChg>
      <pc:sldChg chg="modSp add addCm modCm">
        <pc:chgData name="Diep, Dustin Sydney" userId="10a836cf-9545-4a91-9727-6f664a3b87b7" providerId="ADAL" clId="{478D8327-550F-4653-B7E3-46E072EA5EB5}" dt="2020-01-15T00:34:37.180" v="4534"/>
        <pc:sldMkLst>
          <pc:docMk/>
          <pc:sldMk cId="1964736508" sldId="269"/>
        </pc:sldMkLst>
        <pc:spChg chg="mod">
          <ac:chgData name="Diep, Dustin Sydney" userId="10a836cf-9545-4a91-9727-6f664a3b87b7" providerId="ADAL" clId="{478D8327-550F-4653-B7E3-46E072EA5EB5}" dt="2020-01-06T16:52:17.811" v="3206" actId="20577"/>
          <ac:spMkLst>
            <pc:docMk/>
            <pc:sldMk cId="1964736508" sldId="269"/>
            <ac:spMk id="2" creationId="{6E714E3C-6378-44A6-9929-D9AABA719A4B}"/>
          </ac:spMkLst>
        </pc:spChg>
        <pc:spChg chg="mod">
          <ac:chgData name="Diep, Dustin Sydney" userId="10a836cf-9545-4a91-9727-6f664a3b87b7" providerId="ADAL" clId="{478D8327-550F-4653-B7E3-46E072EA5EB5}" dt="2020-01-06T16:52:52.043" v="3268" actId="14"/>
          <ac:spMkLst>
            <pc:docMk/>
            <pc:sldMk cId="1964736508" sldId="269"/>
            <ac:spMk id="3" creationId="{D3ACF896-8910-4B98-9523-7B17BBCDC956}"/>
          </ac:spMkLst>
        </pc:spChg>
      </pc:sldChg>
      <pc:sldChg chg="modSp add addCm modCm">
        <pc:chgData name="Diep, Dustin Sydney" userId="10a836cf-9545-4a91-9727-6f664a3b87b7" providerId="ADAL" clId="{478D8327-550F-4653-B7E3-46E072EA5EB5}" dt="2020-01-15T00:51:13.746" v="4538"/>
        <pc:sldMkLst>
          <pc:docMk/>
          <pc:sldMk cId="3986111466" sldId="270"/>
        </pc:sldMkLst>
        <pc:spChg chg="mod">
          <ac:chgData name="Diep, Dustin Sydney" userId="10a836cf-9545-4a91-9727-6f664a3b87b7" providerId="ADAL" clId="{478D8327-550F-4653-B7E3-46E072EA5EB5}" dt="2020-01-06T16:53:59.901" v="3278" actId="20577"/>
          <ac:spMkLst>
            <pc:docMk/>
            <pc:sldMk cId="3986111466" sldId="270"/>
            <ac:spMk id="2" creationId="{FC925D0A-E3EC-4DDA-AF21-BEA587CD79C7}"/>
          </ac:spMkLst>
        </pc:spChg>
        <pc:spChg chg="mod">
          <ac:chgData name="Diep, Dustin Sydney" userId="10a836cf-9545-4a91-9727-6f664a3b87b7" providerId="ADAL" clId="{478D8327-550F-4653-B7E3-46E072EA5EB5}" dt="2020-01-06T16:57:11.148" v="3532" actId="20577"/>
          <ac:spMkLst>
            <pc:docMk/>
            <pc:sldMk cId="3986111466" sldId="270"/>
            <ac:spMk id="3" creationId="{DCD42812-6140-4B03-B3BB-359B8A7B7651}"/>
          </ac:spMkLst>
        </pc:spChg>
      </pc:sldChg>
      <pc:sldChg chg="modSp add modNotesTx">
        <pc:chgData name="Diep, Dustin Sydney" userId="10a836cf-9545-4a91-9727-6f664a3b87b7" providerId="ADAL" clId="{478D8327-550F-4653-B7E3-46E072EA5EB5}" dt="2020-01-06T17:04:43.236" v="3876" actId="20577"/>
        <pc:sldMkLst>
          <pc:docMk/>
          <pc:sldMk cId="3764317690" sldId="271"/>
        </pc:sldMkLst>
        <pc:spChg chg="mod">
          <ac:chgData name="Diep, Dustin Sydney" userId="10a836cf-9545-4a91-9727-6f664a3b87b7" providerId="ADAL" clId="{478D8327-550F-4653-B7E3-46E072EA5EB5}" dt="2020-01-06T16:58:02.610" v="3565" actId="20577"/>
          <ac:spMkLst>
            <pc:docMk/>
            <pc:sldMk cId="3764317690" sldId="271"/>
            <ac:spMk id="2" creationId="{19B6CCCA-AF4F-47E7-B900-02124A9D4D65}"/>
          </ac:spMkLst>
        </pc:spChg>
        <pc:spChg chg="mod">
          <ac:chgData name="Diep, Dustin Sydney" userId="10a836cf-9545-4a91-9727-6f664a3b87b7" providerId="ADAL" clId="{478D8327-550F-4653-B7E3-46E072EA5EB5}" dt="2020-01-06T17:02:44.918" v="3841" actId="20577"/>
          <ac:spMkLst>
            <pc:docMk/>
            <pc:sldMk cId="3764317690" sldId="271"/>
            <ac:spMk id="3" creationId="{467979FE-33CF-4406-B5C3-8CBB9DEE3F67}"/>
          </ac:spMkLst>
        </pc:spChg>
      </pc:sldChg>
      <pc:sldChg chg="modSp add">
        <pc:chgData name="Diep, Dustin Sydney" userId="10a836cf-9545-4a91-9727-6f664a3b87b7" providerId="ADAL" clId="{478D8327-550F-4653-B7E3-46E072EA5EB5}" dt="2020-01-06T17:19:51.079" v="4324" actId="20577"/>
        <pc:sldMkLst>
          <pc:docMk/>
          <pc:sldMk cId="3334744052" sldId="272"/>
        </pc:sldMkLst>
        <pc:spChg chg="mod">
          <ac:chgData name="Diep, Dustin Sydney" userId="10a836cf-9545-4a91-9727-6f664a3b87b7" providerId="ADAL" clId="{478D8327-550F-4653-B7E3-46E072EA5EB5}" dt="2020-01-06T17:19:11.182" v="4245" actId="20577"/>
          <ac:spMkLst>
            <pc:docMk/>
            <pc:sldMk cId="3334744052" sldId="272"/>
            <ac:spMk id="2" creationId="{75FFF2DF-9663-4B03-9ED3-F44DF91E5FEE}"/>
          </ac:spMkLst>
        </pc:spChg>
        <pc:spChg chg="mod">
          <ac:chgData name="Diep, Dustin Sydney" userId="10a836cf-9545-4a91-9727-6f664a3b87b7" providerId="ADAL" clId="{478D8327-550F-4653-B7E3-46E072EA5EB5}" dt="2020-01-06T17:19:51.079" v="4324" actId="20577"/>
          <ac:spMkLst>
            <pc:docMk/>
            <pc:sldMk cId="3334744052" sldId="272"/>
            <ac:spMk id="3" creationId="{FAF1064B-7E52-4101-BA5B-A54677DECF14}"/>
          </ac:spMkLst>
        </pc:spChg>
      </pc:sldChg>
      <pc:sldChg chg="modSp add">
        <pc:chgData name="Diep, Dustin Sydney" userId="10a836cf-9545-4a91-9727-6f664a3b87b7" providerId="ADAL" clId="{478D8327-550F-4653-B7E3-46E072EA5EB5}" dt="2020-01-06T17:07:07.416" v="3920" actId="20577"/>
        <pc:sldMkLst>
          <pc:docMk/>
          <pc:sldMk cId="3040468506" sldId="273"/>
        </pc:sldMkLst>
        <pc:spChg chg="mod">
          <ac:chgData name="Diep, Dustin Sydney" userId="10a836cf-9545-4a91-9727-6f664a3b87b7" providerId="ADAL" clId="{478D8327-550F-4653-B7E3-46E072EA5EB5}" dt="2020-01-06T17:06:56.327" v="3891" actId="20577"/>
          <ac:spMkLst>
            <pc:docMk/>
            <pc:sldMk cId="3040468506" sldId="273"/>
            <ac:spMk id="2" creationId="{30B893CF-1D34-40BF-9FB5-A79398E9B7F9}"/>
          </ac:spMkLst>
        </pc:spChg>
        <pc:spChg chg="mod">
          <ac:chgData name="Diep, Dustin Sydney" userId="10a836cf-9545-4a91-9727-6f664a3b87b7" providerId="ADAL" clId="{478D8327-550F-4653-B7E3-46E072EA5EB5}" dt="2020-01-06T17:07:07.416" v="3920" actId="20577"/>
          <ac:spMkLst>
            <pc:docMk/>
            <pc:sldMk cId="3040468506" sldId="273"/>
            <ac:spMk id="3" creationId="{DBF48B93-24A3-4AF6-9658-8523C45F0604}"/>
          </ac:spMkLst>
        </pc:spChg>
      </pc:sldChg>
      <pc:sldChg chg="modSp add modNotesTx">
        <pc:chgData name="Diep, Dustin Sydney" userId="10a836cf-9545-4a91-9727-6f664a3b87b7" providerId="ADAL" clId="{478D8327-550F-4653-B7E3-46E072EA5EB5}" dt="2020-01-06T17:12:35.686" v="4171" actId="20577"/>
        <pc:sldMkLst>
          <pc:docMk/>
          <pc:sldMk cId="2190902872" sldId="274"/>
        </pc:sldMkLst>
        <pc:spChg chg="mod">
          <ac:chgData name="Diep, Dustin Sydney" userId="10a836cf-9545-4a91-9727-6f664a3b87b7" providerId="ADAL" clId="{478D8327-550F-4653-B7E3-46E072EA5EB5}" dt="2020-01-06T17:09:10.505" v="4066" actId="20577"/>
          <ac:spMkLst>
            <pc:docMk/>
            <pc:sldMk cId="2190902872" sldId="274"/>
            <ac:spMk id="3" creationId="{467979FE-33CF-4406-B5C3-8CBB9DEE3F67}"/>
          </ac:spMkLst>
        </pc:spChg>
      </pc:sldChg>
      <pc:sldChg chg="addSp delSp modSp add">
        <pc:chgData name="Diep, Dustin Sydney" userId="10a836cf-9545-4a91-9727-6f664a3b87b7" providerId="ADAL" clId="{478D8327-550F-4653-B7E3-46E072EA5EB5}" dt="2020-01-06T17:11:08.373" v="4108" actId="478"/>
        <pc:sldMkLst>
          <pc:docMk/>
          <pc:sldMk cId="785936967" sldId="275"/>
        </pc:sldMkLst>
        <pc:spChg chg="mod">
          <ac:chgData name="Diep, Dustin Sydney" userId="10a836cf-9545-4a91-9727-6f664a3b87b7" providerId="ADAL" clId="{478D8327-550F-4653-B7E3-46E072EA5EB5}" dt="2020-01-06T17:11:05.542" v="4107" actId="20577"/>
          <ac:spMkLst>
            <pc:docMk/>
            <pc:sldMk cId="785936967" sldId="275"/>
            <ac:spMk id="2" creationId="{30B893CF-1D34-40BF-9FB5-A79398E9B7F9}"/>
          </ac:spMkLst>
        </pc:spChg>
        <pc:spChg chg="del">
          <ac:chgData name="Diep, Dustin Sydney" userId="10a836cf-9545-4a91-9727-6f664a3b87b7" providerId="ADAL" clId="{478D8327-550F-4653-B7E3-46E072EA5EB5}" dt="2020-01-06T17:11:08.373" v="4108" actId="478"/>
          <ac:spMkLst>
            <pc:docMk/>
            <pc:sldMk cId="785936967" sldId="275"/>
            <ac:spMk id="3" creationId="{DBF48B93-24A3-4AF6-9658-8523C45F0604}"/>
          </ac:spMkLst>
        </pc:spChg>
        <pc:spChg chg="add mod">
          <ac:chgData name="Diep, Dustin Sydney" userId="10a836cf-9545-4a91-9727-6f664a3b87b7" providerId="ADAL" clId="{478D8327-550F-4653-B7E3-46E072EA5EB5}" dt="2020-01-06T17:11:08.373" v="4108" actId="478"/>
          <ac:spMkLst>
            <pc:docMk/>
            <pc:sldMk cId="785936967" sldId="275"/>
            <ac:spMk id="5" creationId="{9CD2D407-5BBE-4440-9554-B1A8FD74DE37}"/>
          </ac:spMkLst>
        </pc:spChg>
      </pc:sldChg>
      <pc:sldChg chg="modSp add">
        <pc:chgData name="Diep, Dustin Sydney" userId="10a836cf-9545-4a91-9727-6f664a3b87b7" providerId="ADAL" clId="{478D8327-550F-4653-B7E3-46E072EA5EB5}" dt="2020-01-06T17:11:28.928" v="4111" actId="20577"/>
        <pc:sldMkLst>
          <pc:docMk/>
          <pc:sldMk cId="2526172843" sldId="276"/>
        </pc:sldMkLst>
        <pc:spChg chg="mod">
          <ac:chgData name="Diep, Dustin Sydney" userId="10a836cf-9545-4a91-9727-6f664a3b87b7" providerId="ADAL" clId="{478D8327-550F-4653-B7E3-46E072EA5EB5}" dt="2020-01-06T17:11:28.928" v="4111" actId="20577"/>
          <ac:spMkLst>
            <pc:docMk/>
            <pc:sldMk cId="2526172843" sldId="276"/>
            <ac:spMk id="3" creationId="{0072D7FD-7069-422B-B4D6-02C795B72830}"/>
          </ac:spMkLst>
        </pc:spChg>
      </pc:sldChg>
      <pc:sldChg chg="addSp modSp add">
        <pc:chgData name="Diep, Dustin Sydney" userId="10a836cf-9545-4a91-9727-6f664a3b87b7" providerId="ADAL" clId="{478D8327-550F-4653-B7E3-46E072EA5EB5}" dt="2020-01-06T17:12:22.426" v="4141" actId="20577"/>
        <pc:sldMkLst>
          <pc:docMk/>
          <pc:sldMk cId="583869850" sldId="277"/>
        </pc:sldMkLst>
        <pc:spChg chg="add mod">
          <ac:chgData name="Diep, Dustin Sydney" userId="10a836cf-9545-4a91-9727-6f664a3b87b7" providerId="ADAL" clId="{478D8327-550F-4653-B7E3-46E072EA5EB5}" dt="2020-01-06T17:12:22.426" v="4141" actId="20577"/>
          <ac:spMkLst>
            <pc:docMk/>
            <pc:sldMk cId="583869850" sldId="277"/>
            <ac:spMk id="4" creationId="{411C743A-07F1-498E-8CD1-03352C629FF3}"/>
          </ac:spMkLst>
        </pc:spChg>
      </pc:sldChg>
      <pc:sldChg chg="add del">
        <pc:chgData name="Diep, Dustin Sydney" userId="10a836cf-9545-4a91-9727-6f664a3b87b7" providerId="ADAL" clId="{478D8327-550F-4653-B7E3-46E072EA5EB5}" dt="2020-01-06T17:18:09.924" v="4174" actId="47"/>
        <pc:sldMkLst>
          <pc:docMk/>
          <pc:sldMk cId="2258635257" sldId="278"/>
        </pc:sldMkLst>
      </pc:sldChg>
      <pc:sldChg chg="modSp add">
        <pc:chgData name="Diep, Dustin Sydney" userId="10a836cf-9545-4a91-9727-6f664a3b87b7" providerId="ADAL" clId="{478D8327-550F-4653-B7E3-46E072EA5EB5}" dt="2020-01-06T17:18:46.105" v="4219" actId="15"/>
        <pc:sldMkLst>
          <pc:docMk/>
          <pc:sldMk cId="3881096831" sldId="279"/>
        </pc:sldMkLst>
        <pc:spChg chg="mod">
          <ac:chgData name="Diep, Dustin Sydney" userId="10a836cf-9545-4a91-9727-6f664a3b87b7" providerId="ADAL" clId="{478D8327-550F-4653-B7E3-46E072EA5EB5}" dt="2020-01-06T17:18:15.427" v="4190" actId="20577"/>
          <ac:spMkLst>
            <pc:docMk/>
            <pc:sldMk cId="3881096831" sldId="279"/>
            <ac:spMk id="2" creationId="{A81E2186-BDC4-4F54-B000-95D8193A6BDA}"/>
          </ac:spMkLst>
        </pc:spChg>
        <pc:spChg chg="mod">
          <ac:chgData name="Diep, Dustin Sydney" userId="10a836cf-9545-4a91-9727-6f664a3b87b7" providerId="ADAL" clId="{478D8327-550F-4653-B7E3-46E072EA5EB5}" dt="2020-01-06T17:18:46.105" v="4219" actId="15"/>
          <ac:spMkLst>
            <pc:docMk/>
            <pc:sldMk cId="3881096831" sldId="279"/>
            <ac:spMk id="3" creationId="{77F63BB4-685B-4E7D-B65C-70A8A8D11092}"/>
          </ac:spMkLst>
        </pc:spChg>
      </pc:sldChg>
      <pc:sldChg chg="addSp delSp modSp add addCm modCm modNotesTx">
        <pc:chgData name="Diep, Dustin Sydney" userId="10a836cf-9545-4a91-9727-6f664a3b87b7" providerId="ADAL" clId="{478D8327-550F-4653-B7E3-46E072EA5EB5}" dt="2020-01-15T01:05:25.370" v="4540"/>
        <pc:sldMkLst>
          <pc:docMk/>
          <pc:sldMk cId="902129710" sldId="280"/>
        </pc:sldMkLst>
        <pc:spChg chg="del mod">
          <ac:chgData name="Diep, Dustin Sydney" userId="10a836cf-9545-4a91-9727-6f664a3b87b7" providerId="ADAL" clId="{478D8327-550F-4653-B7E3-46E072EA5EB5}" dt="2020-01-06T17:20:13.945" v="4328"/>
          <ac:spMkLst>
            <pc:docMk/>
            <pc:sldMk cId="902129710" sldId="280"/>
            <ac:spMk id="3" creationId="{FAF1064B-7E52-4101-BA5B-A54677DECF14}"/>
          </ac:spMkLst>
        </pc:spChg>
        <pc:graphicFrameChg chg="add mod modGraphic">
          <ac:chgData name="Diep, Dustin Sydney" userId="10a836cf-9545-4a91-9727-6f664a3b87b7" providerId="ADAL" clId="{478D8327-550F-4653-B7E3-46E072EA5EB5}" dt="2020-01-06T17:21:07.803" v="4336" actId="403"/>
          <ac:graphicFrameMkLst>
            <pc:docMk/>
            <pc:sldMk cId="902129710" sldId="280"/>
            <ac:graphicFrameMk id="4" creationId="{C0D6854F-ECC7-40F0-9B6C-109C84D6999B}"/>
          </ac:graphicFrameMkLst>
        </pc:graphicFrameChg>
      </pc:sldChg>
      <pc:sldChg chg="modSp add addCm modCm">
        <pc:chgData name="Diep, Dustin Sydney" userId="10a836cf-9545-4a91-9727-6f664a3b87b7" providerId="ADAL" clId="{478D8327-550F-4653-B7E3-46E072EA5EB5}" dt="2020-01-15T01:07:07.350" v="4543" actId="400"/>
        <pc:sldMkLst>
          <pc:docMk/>
          <pc:sldMk cId="1762497778" sldId="281"/>
        </pc:sldMkLst>
        <pc:spChg chg="mod">
          <ac:chgData name="Diep, Dustin Sydney" userId="10a836cf-9545-4a91-9727-6f664a3b87b7" providerId="ADAL" clId="{478D8327-550F-4653-B7E3-46E072EA5EB5}" dt="2020-01-06T17:21:38.874" v="4387" actId="20577"/>
          <ac:spMkLst>
            <pc:docMk/>
            <pc:sldMk cId="1762497778" sldId="281"/>
            <ac:spMk id="2" creationId="{75B94AD9-CA1B-44FB-93A9-D117D60069D7}"/>
          </ac:spMkLst>
        </pc:spChg>
        <pc:spChg chg="mod">
          <ac:chgData name="Diep, Dustin Sydney" userId="10a836cf-9545-4a91-9727-6f664a3b87b7" providerId="ADAL" clId="{478D8327-550F-4653-B7E3-46E072EA5EB5}" dt="2020-01-15T01:07:07.350" v="4543" actId="400"/>
          <ac:spMkLst>
            <pc:docMk/>
            <pc:sldMk cId="1762497778" sldId="281"/>
            <ac:spMk id="3" creationId="{85D5781C-A807-4217-9C50-5653863A9961}"/>
          </ac:spMkLst>
        </pc:spChg>
      </pc:sldChg>
      <pc:sldChg chg="addSp delSp modSp add modAnim">
        <pc:chgData name="Diep, Dustin Sydney" userId="10a836cf-9545-4a91-9727-6f664a3b87b7" providerId="ADAL" clId="{478D8327-550F-4653-B7E3-46E072EA5EB5}" dt="2020-01-06T17:24:52.795" v="4475" actId="1076"/>
        <pc:sldMkLst>
          <pc:docMk/>
          <pc:sldMk cId="4111733710" sldId="282"/>
        </pc:sldMkLst>
        <pc:spChg chg="mod">
          <ac:chgData name="Diep, Dustin Sydney" userId="10a836cf-9545-4a91-9727-6f664a3b87b7" providerId="ADAL" clId="{478D8327-550F-4653-B7E3-46E072EA5EB5}" dt="2020-01-06T17:22:41.416" v="4464" actId="20577"/>
          <ac:spMkLst>
            <pc:docMk/>
            <pc:sldMk cId="4111733710" sldId="282"/>
            <ac:spMk id="2" creationId="{E1CB4114-5F63-46A9-BD1D-C191CA24C2EF}"/>
          </ac:spMkLst>
        </pc:spChg>
        <pc:spChg chg="add del mod">
          <ac:chgData name="Diep, Dustin Sydney" userId="10a836cf-9545-4a91-9727-6f664a3b87b7" providerId="ADAL" clId="{478D8327-550F-4653-B7E3-46E072EA5EB5}" dt="2020-01-06T17:24:32.900" v="4473" actId="14100"/>
          <ac:spMkLst>
            <pc:docMk/>
            <pc:sldMk cId="4111733710" sldId="282"/>
            <ac:spMk id="3" creationId="{666058C3-2817-404D-B8FD-B4EF86A6F736}"/>
          </ac:spMkLst>
        </pc:spChg>
        <pc:picChg chg="add mod">
          <ac:chgData name="Diep, Dustin Sydney" userId="10a836cf-9545-4a91-9727-6f664a3b87b7" providerId="ADAL" clId="{478D8327-550F-4653-B7E3-46E072EA5EB5}" dt="2020-01-06T17:24:23.958" v="4469"/>
          <ac:picMkLst>
            <pc:docMk/>
            <pc:sldMk cId="4111733710" sldId="282"/>
            <ac:picMk id="4" creationId="{F31A3B6E-6344-442E-9183-F46A0F911A57}"/>
          </ac:picMkLst>
        </pc:picChg>
        <pc:picChg chg="add mod">
          <ac:chgData name="Diep, Dustin Sydney" userId="10a836cf-9545-4a91-9727-6f664a3b87b7" providerId="ADAL" clId="{478D8327-550F-4653-B7E3-46E072EA5EB5}" dt="2020-01-06T17:24:52.795" v="4475" actId="1076"/>
          <ac:picMkLst>
            <pc:docMk/>
            <pc:sldMk cId="4111733710" sldId="282"/>
            <ac:picMk id="5" creationId="{68A752F6-74C1-4FD2-8845-72237E4F3151}"/>
          </ac:picMkLst>
        </pc:picChg>
      </pc:sldChg>
    </pc:docChg>
  </pc:docChgLst>
  <pc:docChgLst>
    <pc:chgData name="Diep, Dustin Sydney" userId="10a836cf-9545-4a91-9727-6f664a3b87b7" providerId="ADAL" clId="{7EF0106D-D39F-4AFB-BE40-A07C4FF7A431}"/>
    <pc:docChg chg="undo custSel addSld delSld modSld sldOrd">
      <pc:chgData name="Diep, Dustin Sydney" userId="10a836cf-9545-4a91-9727-6f664a3b87b7" providerId="ADAL" clId="{7EF0106D-D39F-4AFB-BE40-A07C4FF7A431}" dt="2020-01-26T17:45:06.803" v="5052" actId="1076"/>
      <pc:docMkLst>
        <pc:docMk/>
      </pc:docMkLst>
      <pc:sldChg chg="addSp delSp modSp modNotesTx">
        <pc:chgData name="Diep, Dustin Sydney" userId="10a836cf-9545-4a91-9727-6f664a3b87b7" providerId="ADAL" clId="{7EF0106D-D39F-4AFB-BE40-A07C4FF7A431}" dt="2020-01-26T00:39:02.529" v="4405" actId="478"/>
        <pc:sldMkLst>
          <pc:docMk/>
          <pc:sldMk cId="4008596842" sldId="256"/>
        </pc:sldMkLst>
        <pc:spChg chg="mod">
          <ac:chgData name="Diep, Dustin Sydney" userId="10a836cf-9545-4a91-9727-6f664a3b87b7" providerId="ADAL" clId="{7EF0106D-D39F-4AFB-BE40-A07C4FF7A431}" dt="2020-01-15T23:23:44.553" v="12" actId="313"/>
          <ac:spMkLst>
            <pc:docMk/>
            <pc:sldMk cId="4008596842" sldId="256"/>
            <ac:spMk id="2" creationId="{C77EC1A0-06EC-4C3C-A98C-3FC449996478}"/>
          </ac:spMkLst>
        </pc:spChg>
        <pc:spChg chg="del mod">
          <ac:chgData name="Diep, Dustin Sydney" userId="10a836cf-9545-4a91-9727-6f664a3b87b7" providerId="ADAL" clId="{7EF0106D-D39F-4AFB-BE40-A07C4FF7A431}" dt="2020-01-26T00:39:00.057" v="4404" actId="478"/>
          <ac:spMkLst>
            <pc:docMk/>
            <pc:sldMk cId="4008596842" sldId="256"/>
            <ac:spMk id="3" creationId="{016993D2-99F3-4014-89BD-85B2C933AD40}"/>
          </ac:spMkLst>
        </pc:spChg>
        <pc:spChg chg="add del mod">
          <ac:chgData name="Diep, Dustin Sydney" userId="10a836cf-9545-4a91-9727-6f664a3b87b7" providerId="ADAL" clId="{7EF0106D-D39F-4AFB-BE40-A07C4FF7A431}" dt="2020-01-26T00:39:02.529" v="4405" actId="478"/>
          <ac:spMkLst>
            <pc:docMk/>
            <pc:sldMk cId="4008596842" sldId="256"/>
            <ac:spMk id="5" creationId="{099F851D-4F53-4582-AE2D-C49F4963E778}"/>
          </ac:spMkLst>
        </pc:spChg>
      </pc:sldChg>
      <pc:sldChg chg="ord">
        <pc:chgData name="Diep, Dustin Sydney" userId="10a836cf-9545-4a91-9727-6f664a3b87b7" providerId="ADAL" clId="{7EF0106D-D39F-4AFB-BE40-A07C4FF7A431}" dt="2020-01-15T23:25:01.949" v="55"/>
        <pc:sldMkLst>
          <pc:docMk/>
          <pc:sldMk cId="3772162121" sldId="257"/>
        </pc:sldMkLst>
      </pc:sldChg>
      <pc:sldChg chg="addSp modSp">
        <pc:chgData name="Diep, Dustin Sydney" userId="10a836cf-9545-4a91-9727-6f664a3b87b7" providerId="ADAL" clId="{7EF0106D-D39F-4AFB-BE40-A07C4FF7A431}" dt="2020-01-16T05:32:13.491" v="1891" actId="1076"/>
        <pc:sldMkLst>
          <pc:docMk/>
          <pc:sldMk cId="1102137380" sldId="258"/>
        </pc:sldMkLst>
        <pc:spChg chg="mod">
          <ac:chgData name="Diep, Dustin Sydney" userId="10a836cf-9545-4a91-9727-6f664a3b87b7" providerId="ADAL" clId="{7EF0106D-D39F-4AFB-BE40-A07C4FF7A431}" dt="2020-01-15T23:28:11.110" v="188" actId="114"/>
          <ac:spMkLst>
            <pc:docMk/>
            <pc:sldMk cId="1102137380" sldId="258"/>
            <ac:spMk id="3" creationId="{B3C423F9-8B5D-4009-9C76-9B81FC515ACE}"/>
          </ac:spMkLst>
        </pc:spChg>
        <pc:grpChg chg="add mod">
          <ac:chgData name="Diep, Dustin Sydney" userId="10a836cf-9545-4a91-9727-6f664a3b87b7" providerId="ADAL" clId="{7EF0106D-D39F-4AFB-BE40-A07C4FF7A431}" dt="2020-01-16T05:32:13.491" v="1891" actId="1076"/>
          <ac:grpSpMkLst>
            <pc:docMk/>
            <pc:sldMk cId="1102137380" sldId="258"/>
            <ac:grpSpMk id="4" creationId="{F1503EC0-0A61-448C-9AC6-DDFA2A5CEDD2}"/>
          </ac:grpSpMkLst>
        </pc:grpChg>
      </pc:sldChg>
      <pc:sldChg chg="del">
        <pc:chgData name="Diep, Dustin Sydney" userId="10a836cf-9545-4a91-9727-6f664a3b87b7" providerId="ADAL" clId="{7EF0106D-D39F-4AFB-BE40-A07C4FF7A431}" dt="2020-01-15T23:26:37.484" v="117" actId="47"/>
        <pc:sldMkLst>
          <pc:docMk/>
          <pc:sldMk cId="3846254519" sldId="259"/>
        </pc:sldMkLst>
      </pc:sldChg>
      <pc:sldChg chg="addSp modSp">
        <pc:chgData name="Diep, Dustin Sydney" userId="10a836cf-9545-4a91-9727-6f664a3b87b7" providerId="ADAL" clId="{7EF0106D-D39F-4AFB-BE40-A07C4FF7A431}" dt="2020-01-15T23:30:17.670" v="217" actId="13822"/>
        <pc:sldMkLst>
          <pc:docMk/>
          <pc:sldMk cId="3930713152" sldId="260"/>
        </pc:sldMkLst>
        <pc:spChg chg="mod">
          <ac:chgData name="Diep, Dustin Sydney" userId="10a836cf-9545-4a91-9727-6f664a3b87b7" providerId="ADAL" clId="{7EF0106D-D39F-4AFB-BE40-A07C4FF7A431}" dt="2020-01-15T23:28:45.593" v="205" actId="20577"/>
          <ac:spMkLst>
            <pc:docMk/>
            <pc:sldMk cId="3930713152" sldId="260"/>
            <ac:spMk id="3" creationId="{3DE2ADEE-2E3E-41AE-8357-B94DAE4DD03E}"/>
          </ac:spMkLst>
        </pc:spChg>
        <pc:spChg chg="add mod">
          <ac:chgData name="Diep, Dustin Sydney" userId="10a836cf-9545-4a91-9727-6f664a3b87b7" providerId="ADAL" clId="{7EF0106D-D39F-4AFB-BE40-A07C4FF7A431}" dt="2020-01-15T23:30:17.670" v="217" actId="13822"/>
          <ac:spMkLst>
            <pc:docMk/>
            <pc:sldMk cId="3930713152" sldId="260"/>
            <ac:spMk id="8" creationId="{625D3291-BD08-4A27-ABB1-EA1B19E8C202}"/>
          </ac:spMkLst>
        </pc:spChg>
        <pc:picChg chg="add mod">
          <ac:chgData name="Diep, Dustin Sydney" userId="10a836cf-9545-4a91-9727-6f664a3b87b7" providerId="ADAL" clId="{7EF0106D-D39F-4AFB-BE40-A07C4FF7A431}" dt="2020-01-15T23:29:47.062" v="211" actId="1076"/>
          <ac:picMkLst>
            <pc:docMk/>
            <pc:sldMk cId="3930713152" sldId="260"/>
            <ac:picMk id="5" creationId="{0281C7B1-89C6-40A2-8800-8CC4FC01F35F}"/>
          </ac:picMkLst>
        </pc:picChg>
        <pc:picChg chg="add mod">
          <ac:chgData name="Diep, Dustin Sydney" userId="10a836cf-9545-4a91-9727-6f664a3b87b7" providerId="ADAL" clId="{7EF0106D-D39F-4AFB-BE40-A07C4FF7A431}" dt="2020-01-15T23:29:55.570" v="214" actId="14100"/>
          <ac:picMkLst>
            <pc:docMk/>
            <pc:sldMk cId="3930713152" sldId="260"/>
            <ac:picMk id="7" creationId="{991A5945-35FF-4209-8666-D83A4DD173D7}"/>
          </ac:picMkLst>
        </pc:picChg>
      </pc:sldChg>
      <pc:sldChg chg="modSp">
        <pc:chgData name="Diep, Dustin Sydney" userId="10a836cf-9545-4a91-9727-6f664a3b87b7" providerId="ADAL" clId="{7EF0106D-D39F-4AFB-BE40-A07C4FF7A431}" dt="2020-01-16T04:49:54.397" v="989" actId="20577"/>
        <pc:sldMkLst>
          <pc:docMk/>
          <pc:sldMk cId="4127719770" sldId="261"/>
        </pc:sldMkLst>
        <pc:spChg chg="mod">
          <ac:chgData name="Diep, Dustin Sydney" userId="10a836cf-9545-4a91-9727-6f664a3b87b7" providerId="ADAL" clId="{7EF0106D-D39F-4AFB-BE40-A07C4FF7A431}" dt="2020-01-16T04:49:54.397" v="989" actId="20577"/>
          <ac:spMkLst>
            <pc:docMk/>
            <pc:sldMk cId="4127719770" sldId="261"/>
            <ac:spMk id="3" creationId="{3DE2ADEE-2E3E-41AE-8357-B94DAE4DD03E}"/>
          </ac:spMkLst>
        </pc:spChg>
      </pc:sldChg>
      <pc:sldChg chg="addSp delSp modSp">
        <pc:chgData name="Diep, Dustin Sydney" userId="10a836cf-9545-4a91-9727-6f664a3b87b7" providerId="ADAL" clId="{7EF0106D-D39F-4AFB-BE40-A07C4FF7A431}" dt="2020-01-26T17:45:06.803" v="5052" actId="1076"/>
        <pc:sldMkLst>
          <pc:docMk/>
          <pc:sldMk cId="2054627155" sldId="262"/>
        </pc:sldMkLst>
        <pc:spChg chg="mod">
          <ac:chgData name="Diep, Dustin Sydney" userId="10a836cf-9545-4a91-9727-6f664a3b87b7" providerId="ADAL" clId="{7EF0106D-D39F-4AFB-BE40-A07C4FF7A431}" dt="2020-01-23T16:46:27.188" v="4293" actId="20577"/>
          <ac:spMkLst>
            <pc:docMk/>
            <pc:sldMk cId="2054627155" sldId="262"/>
            <ac:spMk id="3" creationId="{5C1B0FFB-D120-4D38-A881-68AE16853585}"/>
          </ac:spMkLst>
        </pc:spChg>
        <pc:spChg chg="add mod">
          <ac:chgData name="Diep, Dustin Sydney" userId="10a836cf-9545-4a91-9727-6f664a3b87b7" providerId="ADAL" clId="{7EF0106D-D39F-4AFB-BE40-A07C4FF7A431}" dt="2020-01-26T17:43:17.901" v="5021" actId="1076"/>
          <ac:spMkLst>
            <pc:docMk/>
            <pc:sldMk cId="2054627155" sldId="262"/>
            <ac:spMk id="4" creationId="{7DD6BF77-7432-457D-A609-0BCC89709D62}"/>
          </ac:spMkLst>
        </pc:spChg>
        <pc:spChg chg="add mod">
          <ac:chgData name="Diep, Dustin Sydney" userId="10a836cf-9545-4a91-9727-6f664a3b87b7" providerId="ADAL" clId="{7EF0106D-D39F-4AFB-BE40-A07C4FF7A431}" dt="2020-01-23T16:48:07.499" v="4311" actId="207"/>
          <ac:spMkLst>
            <pc:docMk/>
            <pc:sldMk cId="2054627155" sldId="262"/>
            <ac:spMk id="5" creationId="{ABADA8E6-3B67-4DDB-AE3B-95C5205F373A}"/>
          </ac:spMkLst>
        </pc:spChg>
        <pc:spChg chg="add mod">
          <ac:chgData name="Diep, Dustin Sydney" userId="10a836cf-9545-4a91-9727-6f664a3b87b7" providerId="ADAL" clId="{7EF0106D-D39F-4AFB-BE40-A07C4FF7A431}" dt="2020-01-26T17:43:29.318" v="5029" actId="122"/>
          <ac:spMkLst>
            <pc:docMk/>
            <pc:sldMk cId="2054627155" sldId="262"/>
            <ac:spMk id="6" creationId="{C415A537-E2C6-4F49-B46C-E1CAB2CA4FD7}"/>
          </ac:spMkLst>
        </pc:spChg>
        <pc:spChg chg="add mod">
          <ac:chgData name="Diep, Dustin Sydney" userId="10a836cf-9545-4a91-9727-6f664a3b87b7" providerId="ADAL" clId="{7EF0106D-D39F-4AFB-BE40-A07C4FF7A431}" dt="2020-01-26T17:45:06.803" v="5052" actId="1076"/>
          <ac:spMkLst>
            <pc:docMk/>
            <pc:sldMk cId="2054627155" sldId="262"/>
            <ac:spMk id="7" creationId="{B56F7129-4C20-439D-A740-5701528633CD}"/>
          </ac:spMkLst>
        </pc:spChg>
        <pc:spChg chg="add mod">
          <ac:chgData name="Diep, Dustin Sydney" userId="10a836cf-9545-4a91-9727-6f664a3b87b7" providerId="ADAL" clId="{7EF0106D-D39F-4AFB-BE40-A07C4FF7A431}" dt="2020-01-26T17:44:23.796" v="5039" actId="14100"/>
          <ac:spMkLst>
            <pc:docMk/>
            <pc:sldMk cId="2054627155" sldId="262"/>
            <ac:spMk id="8" creationId="{7A268840-5FF3-4CDE-9AE8-1D5BFF5F1EB1}"/>
          </ac:spMkLst>
        </pc:spChg>
        <pc:spChg chg="add del mod">
          <ac:chgData name="Diep, Dustin Sydney" userId="10a836cf-9545-4a91-9727-6f664a3b87b7" providerId="ADAL" clId="{7EF0106D-D39F-4AFB-BE40-A07C4FF7A431}" dt="2020-01-26T17:44:31.733" v="5042" actId="478"/>
          <ac:spMkLst>
            <pc:docMk/>
            <pc:sldMk cId="2054627155" sldId="262"/>
            <ac:spMk id="9" creationId="{8E40FF86-72C2-402E-A84E-30754642C533}"/>
          </ac:spMkLst>
        </pc:spChg>
        <pc:spChg chg="add mod">
          <ac:chgData name="Diep, Dustin Sydney" userId="10a836cf-9545-4a91-9727-6f664a3b87b7" providerId="ADAL" clId="{7EF0106D-D39F-4AFB-BE40-A07C4FF7A431}" dt="2020-01-26T17:44:57.024" v="5046"/>
          <ac:spMkLst>
            <pc:docMk/>
            <pc:sldMk cId="2054627155" sldId="262"/>
            <ac:spMk id="10" creationId="{457D0FC9-D8B7-4906-8AC4-91BFA949076B}"/>
          </ac:spMkLst>
        </pc:spChg>
      </pc:sldChg>
      <pc:sldChg chg="addSp modSp">
        <pc:chgData name="Diep, Dustin Sydney" userId="10a836cf-9545-4a91-9727-6f664a3b87b7" providerId="ADAL" clId="{7EF0106D-D39F-4AFB-BE40-A07C4FF7A431}" dt="2020-01-16T05:32:06.199" v="1889" actId="1076"/>
        <pc:sldMkLst>
          <pc:docMk/>
          <pc:sldMk cId="1428961270" sldId="263"/>
        </pc:sldMkLst>
        <pc:spChg chg="mod">
          <ac:chgData name="Diep, Dustin Sydney" userId="10a836cf-9545-4a91-9727-6f664a3b87b7" providerId="ADAL" clId="{7EF0106D-D39F-4AFB-BE40-A07C4FF7A431}" dt="2020-01-15T23:35:04.833" v="435" actId="20577"/>
          <ac:spMkLst>
            <pc:docMk/>
            <pc:sldMk cId="1428961270" sldId="263"/>
            <ac:spMk id="3" creationId="{0072D7FD-7069-422B-B4D6-02C795B72830}"/>
          </ac:spMkLst>
        </pc:spChg>
        <pc:grpChg chg="add mod">
          <ac:chgData name="Diep, Dustin Sydney" userId="10a836cf-9545-4a91-9727-6f664a3b87b7" providerId="ADAL" clId="{7EF0106D-D39F-4AFB-BE40-A07C4FF7A431}" dt="2020-01-16T05:32:06.199" v="1889" actId="1076"/>
          <ac:grpSpMkLst>
            <pc:docMk/>
            <pc:sldMk cId="1428961270" sldId="263"/>
            <ac:grpSpMk id="4" creationId="{2DD4FC32-953B-41B4-8E11-441D7A7F337C}"/>
          </ac:grpSpMkLst>
        </pc:grpChg>
      </pc:sldChg>
      <pc:sldChg chg="addSp modSp">
        <pc:chgData name="Diep, Dustin Sydney" userId="10a836cf-9545-4a91-9727-6f664a3b87b7" providerId="ADAL" clId="{7EF0106D-D39F-4AFB-BE40-A07C4FF7A431}" dt="2020-01-23T16:52:09.076" v="4312"/>
        <pc:sldMkLst>
          <pc:docMk/>
          <pc:sldMk cId="3362821436" sldId="264"/>
        </pc:sldMkLst>
        <pc:spChg chg="mod">
          <ac:chgData name="Diep, Dustin Sydney" userId="10a836cf-9545-4a91-9727-6f664a3b87b7" providerId="ADAL" clId="{7EF0106D-D39F-4AFB-BE40-A07C4FF7A431}" dt="2020-01-16T16:49:31.146" v="2925" actId="5793"/>
          <ac:spMkLst>
            <pc:docMk/>
            <pc:sldMk cId="3362821436" sldId="264"/>
            <ac:spMk id="3" creationId="{F2DE81D6-0C2E-4CF1-A5B4-2E35421024C1}"/>
          </ac:spMkLst>
        </pc:spChg>
        <pc:picChg chg="add">
          <ac:chgData name="Diep, Dustin Sydney" userId="10a836cf-9545-4a91-9727-6f664a3b87b7" providerId="ADAL" clId="{7EF0106D-D39F-4AFB-BE40-A07C4FF7A431}" dt="2020-01-23T16:52:09.076" v="4312"/>
          <ac:picMkLst>
            <pc:docMk/>
            <pc:sldMk cId="3362821436" sldId="264"/>
            <ac:picMk id="4" creationId="{394F1F44-8C05-401B-9821-46F0C1EDCB70}"/>
          </ac:picMkLst>
        </pc:picChg>
      </pc:sldChg>
      <pc:sldChg chg="addSp delSp modSp">
        <pc:chgData name="Diep, Dustin Sydney" userId="10a836cf-9545-4a91-9727-6f664a3b87b7" providerId="ADAL" clId="{7EF0106D-D39F-4AFB-BE40-A07C4FF7A431}" dt="2020-01-15T23:47:59.916" v="689" actId="478"/>
        <pc:sldMkLst>
          <pc:docMk/>
          <pc:sldMk cId="621619443" sldId="265"/>
        </pc:sldMkLst>
        <pc:spChg chg="del">
          <ac:chgData name="Diep, Dustin Sydney" userId="10a836cf-9545-4a91-9727-6f664a3b87b7" providerId="ADAL" clId="{7EF0106D-D39F-4AFB-BE40-A07C4FF7A431}" dt="2020-01-15T23:47:59.916" v="689" actId="478"/>
          <ac:spMkLst>
            <pc:docMk/>
            <pc:sldMk cId="621619443" sldId="265"/>
            <ac:spMk id="3" creationId="{DBF48B93-24A3-4AF6-9658-8523C45F0604}"/>
          </ac:spMkLst>
        </pc:spChg>
        <pc:spChg chg="add mod">
          <ac:chgData name="Diep, Dustin Sydney" userId="10a836cf-9545-4a91-9727-6f664a3b87b7" providerId="ADAL" clId="{7EF0106D-D39F-4AFB-BE40-A07C4FF7A431}" dt="2020-01-15T23:47:59.916" v="689" actId="478"/>
          <ac:spMkLst>
            <pc:docMk/>
            <pc:sldMk cId="621619443" sldId="265"/>
            <ac:spMk id="5" creationId="{97003877-4F44-4C09-9C74-97901800B900}"/>
          </ac:spMkLst>
        </pc:spChg>
      </pc:sldChg>
      <pc:sldChg chg="addSp modSp ord modNotesTx">
        <pc:chgData name="Diep, Dustin Sydney" userId="10a836cf-9545-4a91-9727-6f664a3b87b7" providerId="ADAL" clId="{7EF0106D-D39F-4AFB-BE40-A07C4FF7A431}" dt="2020-01-26T00:41:45.224" v="4744" actId="20577"/>
        <pc:sldMkLst>
          <pc:docMk/>
          <pc:sldMk cId="1309661991" sldId="266"/>
        </pc:sldMkLst>
        <pc:spChg chg="mod">
          <ac:chgData name="Diep, Dustin Sydney" userId="10a836cf-9545-4a91-9727-6f664a3b87b7" providerId="ADAL" clId="{7EF0106D-D39F-4AFB-BE40-A07C4FF7A431}" dt="2020-01-26T00:40:59.833" v="4578" actId="20577"/>
          <ac:spMkLst>
            <pc:docMk/>
            <pc:sldMk cId="1309661991" sldId="266"/>
            <ac:spMk id="2" creationId="{A81E2186-BDC4-4F54-B000-95D8193A6BDA}"/>
          </ac:spMkLst>
        </pc:spChg>
        <pc:spChg chg="mod">
          <ac:chgData name="Diep, Dustin Sydney" userId="10a836cf-9545-4a91-9727-6f664a3b87b7" providerId="ADAL" clId="{7EF0106D-D39F-4AFB-BE40-A07C4FF7A431}" dt="2020-01-26T00:40:44.928" v="4563" actId="6549"/>
          <ac:spMkLst>
            <pc:docMk/>
            <pc:sldMk cId="1309661991" sldId="266"/>
            <ac:spMk id="3" creationId="{77F63BB4-685B-4E7D-B65C-70A8A8D11092}"/>
          </ac:spMkLst>
        </pc:spChg>
        <pc:grpChg chg="add">
          <ac:chgData name="Diep, Dustin Sydney" userId="10a836cf-9545-4a91-9727-6f664a3b87b7" providerId="ADAL" clId="{7EF0106D-D39F-4AFB-BE40-A07C4FF7A431}" dt="2020-01-16T05:31:53.787" v="1887"/>
          <ac:grpSpMkLst>
            <pc:docMk/>
            <pc:sldMk cId="1309661991" sldId="266"/>
            <ac:grpSpMk id="4" creationId="{2175555B-22FD-4184-A6D9-AAD489141EE0}"/>
          </ac:grpSpMkLst>
        </pc:grpChg>
        <pc:picChg chg="add mod">
          <ac:chgData name="Diep, Dustin Sydney" userId="10a836cf-9545-4a91-9727-6f664a3b87b7" providerId="ADAL" clId="{7EF0106D-D39F-4AFB-BE40-A07C4FF7A431}" dt="2020-01-23T06:40:52.693" v="4274" actId="1076"/>
          <ac:picMkLst>
            <pc:docMk/>
            <pc:sldMk cId="1309661991" sldId="266"/>
            <ac:picMk id="7" creationId="{B40F979A-A68E-4B4D-92B4-FA3B641B19B3}"/>
          </ac:picMkLst>
        </pc:picChg>
      </pc:sldChg>
      <pc:sldChg chg="del">
        <pc:chgData name="Diep, Dustin Sydney" userId="10a836cf-9545-4a91-9727-6f664a3b87b7" providerId="ADAL" clId="{7EF0106D-D39F-4AFB-BE40-A07C4FF7A431}" dt="2020-01-16T05:08:30.335" v="1501" actId="47"/>
        <pc:sldMkLst>
          <pc:docMk/>
          <pc:sldMk cId="3337705084" sldId="267"/>
        </pc:sldMkLst>
      </pc:sldChg>
      <pc:sldChg chg="del">
        <pc:chgData name="Diep, Dustin Sydney" userId="10a836cf-9545-4a91-9727-6f664a3b87b7" providerId="ADAL" clId="{7EF0106D-D39F-4AFB-BE40-A07C4FF7A431}" dt="2020-01-16T05:39:04.935" v="2010" actId="47"/>
        <pc:sldMkLst>
          <pc:docMk/>
          <pc:sldMk cId="3089462907" sldId="268"/>
        </pc:sldMkLst>
      </pc:sldChg>
      <pc:sldChg chg="addSp modSp delCm">
        <pc:chgData name="Diep, Dustin Sydney" userId="10a836cf-9545-4a91-9727-6f664a3b87b7" providerId="ADAL" clId="{7EF0106D-D39F-4AFB-BE40-A07C4FF7A431}" dt="2020-01-23T06:38:25.891" v="4253"/>
        <pc:sldMkLst>
          <pc:docMk/>
          <pc:sldMk cId="1964736508" sldId="269"/>
        </pc:sldMkLst>
        <pc:spChg chg="mod">
          <ac:chgData name="Diep, Dustin Sydney" userId="10a836cf-9545-4a91-9727-6f664a3b87b7" providerId="ADAL" clId="{7EF0106D-D39F-4AFB-BE40-A07C4FF7A431}" dt="2020-01-16T05:41:41.314" v="2062" actId="20577"/>
          <ac:spMkLst>
            <pc:docMk/>
            <pc:sldMk cId="1964736508" sldId="269"/>
            <ac:spMk id="3" creationId="{D3ACF896-8910-4B98-9523-7B17BBCDC956}"/>
          </ac:spMkLst>
        </pc:spChg>
        <pc:picChg chg="add">
          <ac:chgData name="Diep, Dustin Sydney" userId="10a836cf-9545-4a91-9727-6f664a3b87b7" providerId="ADAL" clId="{7EF0106D-D39F-4AFB-BE40-A07C4FF7A431}" dt="2020-01-23T06:38:25.891" v="4253"/>
          <ac:picMkLst>
            <pc:docMk/>
            <pc:sldMk cId="1964736508" sldId="269"/>
            <ac:picMk id="4" creationId="{928FD815-240B-4E86-8892-3B224E1FEC82}"/>
          </ac:picMkLst>
        </pc:picChg>
      </pc:sldChg>
      <pc:sldChg chg="modSp modAnim delCm">
        <pc:chgData name="Diep, Dustin Sydney" userId="10a836cf-9545-4a91-9727-6f664a3b87b7" providerId="ADAL" clId="{7EF0106D-D39F-4AFB-BE40-A07C4FF7A431}" dt="2020-01-23T06:06:15.392" v="3895" actId="1592"/>
        <pc:sldMkLst>
          <pc:docMk/>
          <pc:sldMk cId="3986111466" sldId="270"/>
        </pc:sldMkLst>
        <pc:spChg chg="mod">
          <ac:chgData name="Diep, Dustin Sydney" userId="10a836cf-9545-4a91-9727-6f664a3b87b7" providerId="ADAL" clId="{7EF0106D-D39F-4AFB-BE40-A07C4FF7A431}" dt="2020-01-23T06:06:09.927" v="3894" actId="20577"/>
          <ac:spMkLst>
            <pc:docMk/>
            <pc:sldMk cId="3986111466" sldId="270"/>
            <ac:spMk id="3" creationId="{DCD42812-6140-4B03-B3BB-359B8A7B7651}"/>
          </ac:spMkLst>
        </pc:spChg>
      </pc:sldChg>
      <pc:sldChg chg="addSp delSp modSp">
        <pc:chgData name="Diep, Dustin Sydney" userId="10a836cf-9545-4a91-9727-6f664a3b87b7" providerId="ADAL" clId="{7EF0106D-D39F-4AFB-BE40-A07C4FF7A431}" dt="2020-01-16T05:58:03.506" v="2662" actId="20577"/>
        <pc:sldMkLst>
          <pc:docMk/>
          <pc:sldMk cId="3764317690" sldId="271"/>
        </pc:sldMkLst>
        <pc:spChg chg="mod">
          <ac:chgData name="Diep, Dustin Sydney" userId="10a836cf-9545-4a91-9727-6f664a3b87b7" providerId="ADAL" clId="{7EF0106D-D39F-4AFB-BE40-A07C4FF7A431}" dt="2020-01-16T05:58:03.506" v="2662" actId="20577"/>
          <ac:spMkLst>
            <pc:docMk/>
            <pc:sldMk cId="3764317690" sldId="271"/>
            <ac:spMk id="3" creationId="{467979FE-33CF-4406-B5C3-8CBB9DEE3F67}"/>
          </ac:spMkLst>
        </pc:spChg>
        <pc:grpChg chg="add">
          <ac:chgData name="Diep, Dustin Sydney" userId="10a836cf-9545-4a91-9727-6f664a3b87b7" providerId="ADAL" clId="{7EF0106D-D39F-4AFB-BE40-A07C4FF7A431}" dt="2020-01-16T05:54:46.119" v="2378"/>
          <ac:grpSpMkLst>
            <pc:docMk/>
            <pc:sldMk cId="3764317690" sldId="271"/>
            <ac:grpSpMk id="5" creationId="{336696DE-E000-4D97-9E55-B1544B48A354}"/>
          </ac:grpSpMkLst>
        </pc:grpChg>
        <pc:picChg chg="add del">
          <ac:chgData name="Diep, Dustin Sydney" userId="10a836cf-9545-4a91-9727-6f664a3b87b7" providerId="ADAL" clId="{7EF0106D-D39F-4AFB-BE40-A07C4FF7A431}" dt="2020-01-16T05:54:45.865" v="2377" actId="478"/>
          <ac:picMkLst>
            <pc:docMk/>
            <pc:sldMk cId="3764317690" sldId="271"/>
            <ac:picMk id="4" creationId="{63C9B5FE-588D-4799-B17C-55D2165BA4B7}"/>
          </ac:picMkLst>
        </pc:picChg>
      </pc:sldChg>
      <pc:sldChg chg="modSp">
        <pc:chgData name="Diep, Dustin Sydney" userId="10a836cf-9545-4a91-9727-6f664a3b87b7" providerId="ADAL" clId="{7EF0106D-D39F-4AFB-BE40-A07C4FF7A431}" dt="2020-01-16T06:00:45.893" v="2686" actId="113"/>
        <pc:sldMkLst>
          <pc:docMk/>
          <pc:sldMk cId="3334744052" sldId="272"/>
        </pc:sldMkLst>
        <pc:spChg chg="mod">
          <ac:chgData name="Diep, Dustin Sydney" userId="10a836cf-9545-4a91-9727-6f664a3b87b7" providerId="ADAL" clId="{7EF0106D-D39F-4AFB-BE40-A07C4FF7A431}" dt="2020-01-16T06:00:45.893" v="2686" actId="113"/>
          <ac:spMkLst>
            <pc:docMk/>
            <pc:sldMk cId="3334744052" sldId="272"/>
            <ac:spMk id="3" creationId="{FAF1064B-7E52-4101-BA5B-A54677DECF14}"/>
          </ac:spMkLst>
        </pc:spChg>
      </pc:sldChg>
      <pc:sldChg chg="modSp">
        <pc:chgData name="Diep, Dustin Sydney" userId="10a836cf-9545-4a91-9727-6f664a3b87b7" providerId="ADAL" clId="{7EF0106D-D39F-4AFB-BE40-A07C4FF7A431}" dt="2020-01-22T05:30:07.621" v="3018" actId="20577"/>
        <pc:sldMkLst>
          <pc:docMk/>
          <pc:sldMk cId="3040468506" sldId="273"/>
        </pc:sldMkLst>
        <pc:spChg chg="mod">
          <ac:chgData name="Diep, Dustin Sydney" userId="10a836cf-9545-4a91-9727-6f664a3b87b7" providerId="ADAL" clId="{7EF0106D-D39F-4AFB-BE40-A07C4FF7A431}" dt="2020-01-22T05:30:07.621" v="3018" actId="20577"/>
          <ac:spMkLst>
            <pc:docMk/>
            <pc:sldMk cId="3040468506" sldId="273"/>
            <ac:spMk id="2" creationId="{30B893CF-1D34-40BF-9FB5-A79398E9B7F9}"/>
          </ac:spMkLst>
        </pc:spChg>
        <pc:spChg chg="mod">
          <ac:chgData name="Diep, Dustin Sydney" userId="10a836cf-9545-4a91-9727-6f664a3b87b7" providerId="ADAL" clId="{7EF0106D-D39F-4AFB-BE40-A07C4FF7A431}" dt="2020-01-16T05:58:13.587" v="2663" actId="6549"/>
          <ac:spMkLst>
            <pc:docMk/>
            <pc:sldMk cId="3040468506" sldId="273"/>
            <ac:spMk id="3" creationId="{DBF48B93-24A3-4AF6-9658-8523C45F0604}"/>
          </ac:spMkLst>
        </pc:spChg>
      </pc:sldChg>
      <pc:sldChg chg="addSp delSp modSp">
        <pc:chgData name="Diep, Dustin Sydney" userId="10a836cf-9545-4a91-9727-6f664a3b87b7" providerId="ADAL" clId="{7EF0106D-D39F-4AFB-BE40-A07C4FF7A431}" dt="2020-01-23T06:38:08.377" v="4250" actId="1076"/>
        <pc:sldMkLst>
          <pc:docMk/>
          <pc:sldMk cId="2190902872" sldId="274"/>
        </pc:sldMkLst>
        <pc:spChg chg="mod">
          <ac:chgData name="Diep, Dustin Sydney" userId="10a836cf-9545-4a91-9727-6f664a3b87b7" providerId="ADAL" clId="{7EF0106D-D39F-4AFB-BE40-A07C4FF7A431}" dt="2020-01-16T05:56:13.396" v="2505" actId="20577"/>
          <ac:spMkLst>
            <pc:docMk/>
            <pc:sldMk cId="2190902872" sldId="274"/>
            <ac:spMk id="3" creationId="{467979FE-33CF-4406-B5C3-8CBB9DEE3F67}"/>
          </ac:spMkLst>
        </pc:spChg>
        <pc:picChg chg="add del">
          <ac:chgData name="Diep, Dustin Sydney" userId="10a836cf-9545-4a91-9727-6f664a3b87b7" providerId="ADAL" clId="{7EF0106D-D39F-4AFB-BE40-A07C4FF7A431}" dt="2020-01-23T06:37:52.189" v="4245"/>
          <ac:picMkLst>
            <pc:docMk/>
            <pc:sldMk cId="2190902872" sldId="274"/>
            <ac:picMk id="4" creationId="{C8F08853-76EC-42F6-B8EB-3866B8AC9545}"/>
          </ac:picMkLst>
        </pc:picChg>
        <pc:picChg chg="add mod">
          <ac:chgData name="Diep, Dustin Sydney" userId="10a836cf-9545-4a91-9727-6f664a3b87b7" providerId="ADAL" clId="{7EF0106D-D39F-4AFB-BE40-A07C4FF7A431}" dt="2020-01-23T06:38:08.377" v="4250" actId="1076"/>
          <ac:picMkLst>
            <pc:docMk/>
            <pc:sldMk cId="2190902872" sldId="274"/>
            <ac:picMk id="5" creationId="{467B5A44-E41A-4836-B635-E34AC41B88B6}"/>
          </ac:picMkLst>
        </pc:picChg>
      </pc:sldChg>
      <pc:sldChg chg="modSp">
        <pc:chgData name="Diep, Dustin Sydney" userId="10a836cf-9545-4a91-9727-6f664a3b87b7" providerId="ADAL" clId="{7EF0106D-D39F-4AFB-BE40-A07C4FF7A431}" dt="2020-01-22T05:30:24.874" v="3056" actId="14100"/>
        <pc:sldMkLst>
          <pc:docMk/>
          <pc:sldMk cId="785936967" sldId="275"/>
        </pc:sldMkLst>
        <pc:spChg chg="mod">
          <ac:chgData name="Diep, Dustin Sydney" userId="10a836cf-9545-4a91-9727-6f664a3b87b7" providerId="ADAL" clId="{7EF0106D-D39F-4AFB-BE40-A07C4FF7A431}" dt="2020-01-22T05:30:24.874" v="3056" actId="14100"/>
          <ac:spMkLst>
            <pc:docMk/>
            <pc:sldMk cId="785936967" sldId="275"/>
            <ac:spMk id="2" creationId="{30B893CF-1D34-40BF-9FB5-A79398E9B7F9}"/>
          </ac:spMkLst>
        </pc:spChg>
      </pc:sldChg>
      <pc:sldChg chg="del">
        <pc:chgData name="Diep, Dustin Sydney" userId="10a836cf-9545-4a91-9727-6f664a3b87b7" providerId="ADAL" clId="{7EF0106D-D39F-4AFB-BE40-A07C4FF7A431}" dt="2020-01-16T05:59:02.257" v="2668" actId="47"/>
        <pc:sldMkLst>
          <pc:docMk/>
          <pc:sldMk cId="2526172843" sldId="276"/>
        </pc:sldMkLst>
      </pc:sldChg>
      <pc:sldChg chg="del">
        <pc:chgData name="Diep, Dustin Sydney" userId="10a836cf-9545-4a91-9727-6f664a3b87b7" providerId="ADAL" clId="{7EF0106D-D39F-4AFB-BE40-A07C4FF7A431}" dt="2020-01-16T05:58:46.154" v="2666" actId="47"/>
        <pc:sldMkLst>
          <pc:docMk/>
          <pc:sldMk cId="583869850" sldId="277"/>
        </pc:sldMkLst>
      </pc:sldChg>
      <pc:sldChg chg="addSp modSp">
        <pc:chgData name="Diep, Dustin Sydney" userId="10a836cf-9545-4a91-9727-6f664a3b87b7" providerId="ADAL" clId="{7EF0106D-D39F-4AFB-BE40-A07C4FF7A431}" dt="2020-01-23T16:59:32.300" v="4317" actId="1076"/>
        <pc:sldMkLst>
          <pc:docMk/>
          <pc:sldMk cId="3881096831" sldId="279"/>
        </pc:sldMkLst>
        <pc:spChg chg="mod">
          <ac:chgData name="Diep, Dustin Sydney" userId="10a836cf-9545-4a91-9727-6f664a3b87b7" providerId="ADAL" clId="{7EF0106D-D39F-4AFB-BE40-A07C4FF7A431}" dt="2020-01-16T05:59:36.335" v="2670" actId="14"/>
          <ac:spMkLst>
            <pc:docMk/>
            <pc:sldMk cId="3881096831" sldId="279"/>
            <ac:spMk id="3" creationId="{77F63BB4-685B-4E7D-B65C-70A8A8D11092}"/>
          </ac:spMkLst>
        </pc:spChg>
        <pc:picChg chg="add mod">
          <ac:chgData name="Diep, Dustin Sydney" userId="10a836cf-9545-4a91-9727-6f664a3b87b7" providerId="ADAL" clId="{7EF0106D-D39F-4AFB-BE40-A07C4FF7A431}" dt="2020-01-23T16:59:32.300" v="4317" actId="1076"/>
          <ac:picMkLst>
            <pc:docMk/>
            <pc:sldMk cId="3881096831" sldId="279"/>
            <ac:picMk id="4" creationId="{EFFCB540-077E-4672-A51C-C59CB1EF8DEA}"/>
          </ac:picMkLst>
        </pc:picChg>
      </pc:sldChg>
      <pc:sldChg chg="del">
        <pc:chgData name="Diep, Dustin Sydney" userId="10a836cf-9545-4a91-9727-6f664a3b87b7" providerId="ADAL" clId="{7EF0106D-D39F-4AFB-BE40-A07C4FF7A431}" dt="2020-01-16T06:10:20.312" v="2769" actId="47"/>
        <pc:sldMkLst>
          <pc:docMk/>
          <pc:sldMk cId="902129710" sldId="280"/>
        </pc:sldMkLst>
      </pc:sldChg>
      <pc:sldChg chg="modSp del">
        <pc:chgData name="Diep, Dustin Sydney" userId="10a836cf-9545-4a91-9727-6f664a3b87b7" providerId="ADAL" clId="{7EF0106D-D39F-4AFB-BE40-A07C4FF7A431}" dt="2020-01-23T06:27:18.162" v="3921" actId="47"/>
        <pc:sldMkLst>
          <pc:docMk/>
          <pc:sldMk cId="1762497778" sldId="281"/>
        </pc:sldMkLst>
        <pc:spChg chg="mod">
          <ac:chgData name="Diep, Dustin Sydney" userId="10a836cf-9545-4a91-9727-6f664a3b87b7" providerId="ADAL" clId="{7EF0106D-D39F-4AFB-BE40-A07C4FF7A431}" dt="2020-01-16T06:10:24.621" v="2770" actId="20577"/>
          <ac:spMkLst>
            <pc:docMk/>
            <pc:sldMk cId="1762497778" sldId="281"/>
            <ac:spMk id="3" creationId="{85D5781C-A807-4217-9C50-5653863A9961}"/>
          </ac:spMkLst>
        </pc:spChg>
      </pc:sldChg>
      <pc:sldChg chg="modTransition">
        <pc:chgData name="Diep, Dustin Sydney" userId="10a836cf-9545-4a91-9727-6f664a3b87b7" providerId="ADAL" clId="{7EF0106D-D39F-4AFB-BE40-A07C4FF7A431}" dt="2020-01-16T06:19:44.103" v="2899"/>
        <pc:sldMkLst>
          <pc:docMk/>
          <pc:sldMk cId="4111733710" sldId="282"/>
        </pc:sldMkLst>
      </pc:sldChg>
      <pc:sldChg chg="modSp add">
        <pc:chgData name="Diep, Dustin Sydney" userId="10a836cf-9545-4a91-9727-6f664a3b87b7" providerId="ADAL" clId="{7EF0106D-D39F-4AFB-BE40-A07C4FF7A431}" dt="2020-01-26T01:52:56.867" v="4765" actId="20577"/>
        <pc:sldMkLst>
          <pc:docMk/>
          <pc:sldMk cId="414536100" sldId="283"/>
        </pc:sldMkLst>
        <pc:spChg chg="mod">
          <ac:chgData name="Diep, Dustin Sydney" userId="10a836cf-9545-4a91-9727-6f664a3b87b7" providerId="ADAL" clId="{7EF0106D-D39F-4AFB-BE40-A07C4FF7A431}" dt="2020-01-26T01:52:56.867" v="4765" actId="20577"/>
          <ac:spMkLst>
            <pc:docMk/>
            <pc:sldMk cId="414536100" sldId="283"/>
            <ac:spMk id="3" creationId="{B3C423F9-8B5D-4009-9C76-9B81FC515ACE}"/>
          </ac:spMkLst>
        </pc:spChg>
      </pc:sldChg>
      <pc:sldChg chg="modSp add del">
        <pc:chgData name="Diep, Dustin Sydney" userId="10a836cf-9545-4a91-9727-6f664a3b87b7" providerId="ADAL" clId="{7EF0106D-D39F-4AFB-BE40-A07C4FF7A431}" dt="2020-01-15T23:48:16.314" v="701" actId="47"/>
        <pc:sldMkLst>
          <pc:docMk/>
          <pc:sldMk cId="2182833937" sldId="284"/>
        </pc:sldMkLst>
        <pc:spChg chg="mod">
          <ac:chgData name="Diep, Dustin Sydney" userId="10a836cf-9545-4a91-9727-6f664a3b87b7" providerId="ADAL" clId="{7EF0106D-D39F-4AFB-BE40-A07C4FF7A431}" dt="2020-01-15T23:48:13.293" v="700" actId="20577"/>
          <ac:spMkLst>
            <pc:docMk/>
            <pc:sldMk cId="2182833937" sldId="284"/>
            <ac:spMk id="2" creationId="{CD7B2C75-B438-4C7E-8CE4-5FA3A7BBE964}"/>
          </ac:spMkLst>
        </pc:spChg>
      </pc:sldChg>
      <pc:sldChg chg="addSp modSp add del modAnim modNotesTx">
        <pc:chgData name="Diep, Dustin Sydney" userId="10a836cf-9545-4a91-9727-6f664a3b87b7" providerId="ADAL" clId="{7EF0106D-D39F-4AFB-BE40-A07C4FF7A431}" dt="2020-01-26T00:40:50.177" v="4564" actId="47"/>
        <pc:sldMkLst>
          <pc:docMk/>
          <pc:sldMk cId="3632034064" sldId="284"/>
        </pc:sldMkLst>
        <pc:spChg chg="mod">
          <ac:chgData name="Diep, Dustin Sydney" userId="10a836cf-9545-4a91-9727-6f664a3b87b7" providerId="ADAL" clId="{7EF0106D-D39F-4AFB-BE40-A07C4FF7A431}" dt="2020-01-15T23:48:41.747" v="741" actId="20577"/>
          <ac:spMkLst>
            <pc:docMk/>
            <pc:sldMk cId="3632034064" sldId="284"/>
            <ac:spMk id="2" creationId="{A6680834-C665-4D77-A4A1-88F4A5168325}"/>
          </ac:spMkLst>
        </pc:spChg>
        <pc:spChg chg="mod">
          <ac:chgData name="Diep, Dustin Sydney" userId="10a836cf-9545-4a91-9727-6f664a3b87b7" providerId="ADAL" clId="{7EF0106D-D39F-4AFB-BE40-A07C4FF7A431}" dt="2020-01-26T00:40:38.808" v="4560" actId="21"/>
          <ac:spMkLst>
            <pc:docMk/>
            <pc:sldMk cId="3632034064" sldId="284"/>
            <ac:spMk id="3" creationId="{DE865AE7-677C-450B-95A5-FC94C27B1828}"/>
          </ac:spMkLst>
        </pc:spChg>
        <pc:picChg chg="add mod">
          <ac:chgData name="Diep, Dustin Sydney" userId="10a836cf-9545-4a91-9727-6f664a3b87b7" providerId="ADAL" clId="{7EF0106D-D39F-4AFB-BE40-A07C4FF7A431}" dt="2020-01-23T06:39:56.889" v="4270" actId="1076"/>
          <ac:picMkLst>
            <pc:docMk/>
            <pc:sldMk cId="3632034064" sldId="284"/>
            <ac:picMk id="4" creationId="{1FB7EEBB-31BA-4D3D-8FEC-D8E4A266F15B}"/>
          </ac:picMkLst>
        </pc:picChg>
        <pc:picChg chg="add mod">
          <ac:chgData name="Diep, Dustin Sydney" userId="10a836cf-9545-4a91-9727-6f664a3b87b7" providerId="ADAL" clId="{7EF0106D-D39F-4AFB-BE40-A07C4FF7A431}" dt="2020-01-23T06:39:55.301" v="4269" actId="1076"/>
          <ac:picMkLst>
            <pc:docMk/>
            <pc:sldMk cId="3632034064" sldId="284"/>
            <ac:picMk id="6" creationId="{FC3D6E8C-2E58-42BA-81A8-880722A1E8F7}"/>
          </ac:picMkLst>
        </pc:picChg>
      </pc:sldChg>
      <pc:sldChg chg="addSp delSp modSp add modNotesTx">
        <pc:chgData name="Diep, Dustin Sydney" userId="10a836cf-9545-4a91-9727-6f664a3b87b7" providerId="ADAL" clId="{7EF0106D-D39F-4AFB-BE40-A07C4FF7A431}" dt="2020-01-16T04:59:12.440" v="1417" actId="20577"/>
        <pc:sldMkLst>
          <pc:docMk/>
          <pc:sldMk cId="53585197" sldId="285"/>
        </pc:sldMkLst>
        <pc:spChg chg="mod">
          <ac:chgData name="Diep, Dustin Sydney" userId="10a836cf-9545-4a91-9727-6f664a3b87b7" providerId="ADAL" clId="{7EF0106D-D39F-4AFB-BE40-A07C4FF7A431}" dt="2020-01-16T04:52:31.786" v="1248" actId="5793"/>
          <ac:spMkLst>
            <pc:docMk/>
            <pc:sldMk cId="53585197" sldId="285"/>
            <ac:spMk id="2" creationId="{7D9729DF-912D-492A-8751-69A19F2B65BE}"/>
          </ac:spMkLst>
        </pc:spChg>
        <pc:spChg chg="del">
          <ac:chgData name="Diep, Dustin Sydney" userId="10a836cf-9545-4a91-9727-6f664a3b87b7" providerId="ADAL" clId="{7EF0106D-D39F-4AFB-BE40-A07C4FF7A431}" dt="2020-01-16T04:52:35.803" v="1249" actId="478"/>
          <ac:spMkLst>
            <pc:docMk/>
            <pc:sldMk cId="53585197" sldId="285"/>
            <ac:spMk id="3" creationId="{11179667-71FE-4209-B825-FDB85D50A373}"/>
          </ac:spMkLst>
        </pc:spChg>
        <pc:picChg chg="add mod">
          <ac:chgData name="Diep, Dustin Sydney" userId="10a836cf-9545-4a91-9727-6f664a3b87b7" providerId="ADAL" clId="{7EF0106D-D39F-4AFB-BE40-A07C4FF7A431}" dt="2020-01-16T04:56:53.247" v="1408" actId="1076"/>
          <ac:picMkLst>
            <pc:docMk/>
            <pc:sldMk cId="53585197" sldId="285"/>
            <ac:picMk id="1026" creationId="{9DA78EF4-DA42-49F8-9A23-9AC6A57193AE}"/>
          </ac:picMkLst>
        </pc:picChg>
        <pc:picChg chg="add del mod">
          <ac:chgData name="Diep, Dustin Sydney" userId="10a836cf-9545-4a91-9727-6f664a3b87b7" providerId="ADAL" clId="{7EF0106D-D39F-4AFB-BE40-A07C4FF7A431}" dt="2020-01-16T04:56:30.849" v="1400" actId="478"/>
          <ac:picMkLst>
            <pc:docMk/>
            <pc:sldMk cId="53585197" sldId="285"/>
            <ac:picMk id="1028" creationId="{90339FB1-32DA-461A-B2F0-BB606728EFEF}"/>
          </ac:picMkLst>
        </pc:picChg>
        <pc:picChg chg="add mod">
          <ac:chgData name="Diep, Dustin Sydney" userId="10a836cf-9545-4a91-9727-6f664a3b87b7" providerId="ADAL" clId="{7EF0106D-D39F-4AFB-BE40-A07C4FF7A431}" dt="2020-01-16T04:58:38.774" v="1412" actId="1076"/>
          <ac:picMkLst>
            <pc:docMk/>
            <pc:sldMk cId="53585197" sldId="285"/>
            <ac:picMk id="1030" creationId="{737384D6-1C10-4E05-A408-68F7A4679A7A}"/>
          </ac:picMkLst>
        </pc:picChg>
        <pc:picChg chg="add mod">
          <ac:chgData name="Diep, Dustin Sydney" userId="10a836cf-9545-4a91-9727-6f664a3b87b7" providerId="ADAL" clId="{7EF0106D-D39F-4AFB-BE40-A07C4FF7A431}" dt="2020-01-16T04:58:46.747" v="1414" actId="208"/>
          <ac:picMkLst>
            <pc:docMk/>
            <pc:sldMk cId="53585197" sldId="285"/>
            <ac:picMk id="1032" creationId="{0D0642D1-C998-4698-808E-D067BC68432F}"/>
          </ac:picMkLst>
        </pc:picChg>
      </pc:sldChg>
      <pc:sldChg chg="modSp add modTransition modNotesTx">
        <pc:chgData name="Diep, Dustin Sydney" userId="10a836cf-9545-4a91-9727-6f664a3b87b7" providerId="ADAL" clId="{7EF0106D-D39F-4AFB-BE40-A07C4FF7A431}" dt="2020-01-26T01:53:46.664" v="4821" actId="20577"/>
        <pc:sldMkLst>
          <pc:docMk/>
          <pc:sldMk cId="185554478" sldId="286"/>
        </pc:sldMkLst>
        <pc:spChg chg="mod">
          <ac:chgData name="Diep, Dustin Sydney" userId="10a836cf-9545-4a91-9727-6f664a3b87b7" providerId="ADAL" clId="{7EF0106D-D39F-4AFB-BE40-A07C4FF7A431}" dt="2020-01-16T04:55:15.809" v="1354" actId="5793"/>
          <ac:spMkLst>
            <pc:docMk/>
            <pc:sldMk cId="185554478" sldId="286"/>
            <ac:spMk id="2" creationId="{BB4AA3B3-6AC7-46FA-9F70-C10E8D6458E6}"/>
          </ac:spMkLst>
        </pc:spChg>
        <pc:spChg chg="mod">
          <ac:chgData name="Diep, Dustin Sydney" userId="10a836cf-9545-4a91-9727-6f664a3b87b7" providerId="ADAL" clId="{7EF0106D-D39F-4AFB-BE40-A07C4FF7A431}" dt="2020-01-26T01:53:46.664" v="4821" actId="20577"/>
          <ac:spMkLst>
            <pc:docMk/>
            <pc:sldMk cId="185554478" sldId="286"/>
            <ac:spMk id="3" creationId="{D2608707-B7A1-4A6B-81B1-538537A45F45}"/>
          </ac:spMkLst>
        </pc:spChg>
      </pc:sldChg>
      <pc:sldChg chg="addSp modSp add modAnim modNotesTx">
        <pc:chgData name="Diep, Dustin Sydney" userId="10a836cf-9545-4a91-9727-6f664a3b87b7" providerId="ADAL" clId="{7EF0106D-D39F-4AFB-BE40-A07C4FF7A431}" dt="2020-01-26T01:54:52.912" v="4990" actId="20577"/>
        <pc:sldMkLst>
          <pc:docMk/>
          <pc:sldMk cId="3957457587" sldId="287"/>
        </pc:sldMkLst>
        <pc:spChg chg="mod">
          <ac:chgData name="Diep, Dustin Sydney" userId="10a836cf-9545-4a91-9727-6f664a3b87b7" providerId="ADAL" clId="{7EF0106D-D39F-4AFB-BE40-A07C4FF7A431}" dt="2020-01-16T05:02:22.132" v="1420" actId="14100"/>
          <ac:spMkLst>
            <pc:docMk/>
            <pc:sldMk cId="3957457587" sldId="287"/>
            <ac:spMk id="3" creationId="{6F0587CE-9951-41FA-B336-D086CCAC5416}"/>
          </ac:spMkLst>
        </pc:spChg>
        <pc:spChg chg="add mod">
          <ac:chgData name="Diep, Dustin Sydney" userId="10a836cf-9545-4a91-9727-6f664a3b87b7" providerId="ADAL" clId="{7EF0106D-D39F-4AFB-BE40-A07C4FF7A431}" dt="2020-01-16T05:03:31.712" v="1439" actId="1076"/>
          <ac:spMkLst>
            <pc:docMk/>
            <pc:sldMk cId="3957457587" sldId="287"/>
            <ac:spMk id="4" creationId="{C36022B4-4A10-4565-9876-14B3D7E830D8}"/>
          </ac:spMkLst>
        </pc:spChg>
        <pc:spChg chg="add mod">
          <ac:chgData name="Diep, Dustin Sydney" userId="10a836cf-9545-4a91-9727-6f664a3b87b7" providerId="ADAL" clId="{7EF0106D-D39F-4AFB-BE40-A07C4FF7A431}" dt="2020-01-16T05:02:52.241" v="1427" actId="571"/>
          <ac:spMkLst>
            <pc:docMk/>
            <pc:sldMk cId="3957457587" sldId="287"/>
            <ac:spMk id="5" creationId="{2F7CB4E3-96D1-455E-ADDD-D4EF9E994218}"/>
          </ac:spMkLst>
        </pc:spChg>
        <pc:spChg chg="add mod">
          <ac:chgData name="Diep, Dustin Sydney" userId="10a836cf-9545-4a91-9727-6f664a3b87b7" providerId="ADAL" clId="{7EF0106D-D39F-4AFB-BE40-A07C4FF7A431}" dt="2020-01-16T05:03:06.116" v="1437" actId="1076"/>
          <ac:spMkLst>
            <pc:docMk/>
            <pc:sldMk cId="3957457587" sldId="287"/>
            <ac:spMk id="6" creationId="{C8C63B9A-C152-4F02-9C2D-3E1D0DB05D92}"/>
          </ac:spMkLst>
        </pc:spChg>
        <pc:spChg chg="add mod">
          <ac:chgData name="Diep, Dustin Sydney" userId="10a836cf-9545-4a91-9727-6f664a3b87b7" providerId="ADAL" clId="{7EF0106D-D39F-4AFB-BE40-A07C4FF7A431}" dt="2020-01-16T05:03:46.118" v="1441" actId="1076"/>
          <ac:spMkLst>
            <pc:docMk/>
            <pc:sldMk cId="3957457587" sldId="287"/>
            <ac:spMk id="7" creationId="{6356FC60-E27C-49D8-9DFB-A90854A9C26A}"/>
          </ac:spMkLst>
        </pc:spChg>
        <pc:spChg chg="add mod">
          <ac:chgData name="Diep, Dustin Sydney" userId="10a836cf-9545-4a91-9727-6f664a3b87b7" providerId="ADAL" clId="{7EF0106D-D39F-4AFB-BE40-A07C4FF7A431}" dt="2020-01-16T05:07:41.073" v="1494" actId="13822"/>
          <ac:spMkLst>
            <pc:docMk/>
            <pc:sldMk cId="3957457587" sldId="287"/>
            <ac:spMk id="14" creationId="{4B3063AC-A8D3-4600-A7C2-A661554D6F13}"/>
          </ac:spMkLst>
        </pc:spChg>
        <pc:spChg chg="add mod">
          <ac:chgData name="Diep, Dustin Sydney" userId="10a836cf-9545-4a91-9727-6f664a3b87b7" providerId="ADAL" clId="{7EF0106D-D39F-4AFB-BE40-A07C4FF7A431}" dt="2020-01-16T05:05:46.324" v="1463" actId="1076"/>
          <ac:spMkLst>
            <pc:docMk/>
            <pc:sldMk cId="3957457587" sldId="287"/>
            <ac:spMk id="15" creationId="{B8194957-DFA8-4C7A-A2DD-0FE9B2685397}"/>
          </ac:spMkLst>
        </pc:spChg>
        <pc:spChg chg="add mod">
          <ac:chgData name="Diep, Dustin Sydney" userId="10a836cf-9545-4a91-9727-6f664a3b87b7" providerId="ADAL" clId="{7EF0106D-D39F-4AFB-BE40-A07C4FF7A431}" dt="2020-01-16T05:07:30.778" v="1491" actId="1076"/>
          <ac:spMkLst>
            <pc:docMk/>
            <pc:sldMk cId="3957457587" sldId="287"/>
            <ac:spMk id="16" creationId="{6DA43F8A-7F55-47A5-87F4-25B9E87981EE}"/>
          </ac:spMkLst>
        </pc:spChg>
        <pc:picChg chg="add mod">
          <ac:chgData name="Diep, Dustin Sydney" userId="10a836cf-9545-4a91-9727-6f664a3b87b7" providerId="ADAL" clId="{7EF0106D-D39F-4AFB-BE40-A07C4FF7A431}" dt="2020-01-16T05:07:31.585" v="1492" actId="1076"/>
          <ac:picMkLst>
            <pc:docMk/>
            <pc:sldMk cId="3957457587" sldId="287"/>
            <ac:picMk id="18" creationId="{27681EEF-1A5E-4720-979E-4D4CBE71CCA7}"/>
          </ac:picMkLst>
        </pc:picChg>
        <pc:cxnChg chg="add mod">
          <ac:chgData name="Diep, Dustin Sydney" userId="10a836cf-9545-4a91-9727-6f664a3b87b7" providerId="ADAL" clId="{7EF0106D-D39F-4AFB-BE40-A07C4FF7A431}" dt="2020-01-16T05:05:24.758" v="1446" actId="13822"/>
          <ac:cxnSpMkLst>
            <pc:docMk/>
            <pc:sldMk cId="3957457587" sldId="287"/>
            <ac:cxnSpMk id="9" creationId="{9979BDCC-7E90-48D7-9B08-EAA11F4ACE18}"/>
          </ac:cxnSpMkLst>
        </pc:cxnChg>
        <pc:cxnChg chg="add mod">
          <ac:chgData name="Diep, Dustin Sydney" userId="10a836cf-9545-4a91-9727-6f664a3b87b7" providerId="ADAL" clId="{7EF0106D-D39F-4AFB-BE40-A07C4FF7A431}" dt="2020-01-16T05:05:24.758" v="1446" actId="13822"/>
          <ac:cxnSpMkLst>
            <pc:docMk/>
            <pc:sldMk cId="3957457587" sldId="287"/>
            <ac:cxnSpMk id="11" creationId="{3AEB7124-C0B9-4AD7-A4DF-F56ABDA20FE3}"/>
          </ac:cxnSpMkLst>
        </pc:cxnChg>
        <pc:cxnChg chg="add mod">
          <ac:chgData name="Diep, Dustin Sydney" userId="10a836cf-9545-4a91-9727-6f664a3b87b7" providerId="ADAL" clId="{7EF0106D-D39F-4AFB-BE40-A07C4FF7A431}" dt="2020-01-16T05:05:24.758" v="1446" actId="13822"/>
          <ac:cxnSpMkLst>
            <pc:docMk/>
            <pc:sldMk cId="3957457587" sldId="287"/>
            <ac:cxnSpMk id="13" creationId="{834C2D6C-A85B-451F-A3D6-B2CAD03E1D78}"/>
          </ac:cxnSpMkLst>
        </pc:cxnChg>
      </pc:sldChg>
      <pc:sldChg chg="addSp delSp modSp add modAnim modNotesTx">
        <pc:chgData name="Diep, Dustin Sydney" userId="10a836cf-9545-4a91-9727-6f664a3b87b7" providerId="ADAL" clId="{7EF0106D-D39F-4AFB-BE40-A07C4FF7A431}" dt="2020-01-22T06:56:26.994" v="3312"/>
        <pc:sldMkLst>
          <pc:docMk/>
          <pc:sldMk cId="2865553967" sldId="288"/>
        </pc:sldMkLst>
        <pc:spChg chg="mod">
          <ac:chgData name="Diep, Dustin Sydney" userId="10a836cf-9545-4a91-9727-6f664a3b87b7" providerId="ADAL" clId="{7EF0106D-D39F-4AFB-BE40-A07C4FF7A431}" dt="2020-01-16T05:09:07.467" v="1532" actId="20577"/>
          <ac:spMkLst>
            <pc:docMk/>
            <pc:sldMk cId="2865553967" sldId="288"/>
            <ac:spMk id="2" creationId="{76B5F20E-0EBC-4634-9F71-006F44C6F125}"/>
          </ac:spMkLst>
        </pc:spChg>
        <pc:spChg chg="del">
          <ac:chgData name="Diep, Dustin Sydney" userId="10a836cf-9545-4a91-9727-6f664a3b87b7" providerId="ADAL" clId="{7EF0106D-D39F-4AFB-BE40-A07C4FF7A431}" dt="2020-01-16T05:09:09.873" v="1533" actId="478"/>
          <ac:spMkLst>
            <pc:docMk/>
            <pc:sldMk cId="2865553967" sldId="288"/>
            <ac:spMk id="3" creationId="{366079DF-B8A9-4822-8B2D-32CBE32CC0CE}"/>
          </ac:spMkLst>
        </pc:spChg>
        <pc:spChg chg="add mod">
          <ac:chgData name="Diep, Dustin Sydney" userId="10a836cf-9545-4a91-9727-6f664a3b87b7" providerId="ADAL" clId="{7EF0106D-D39F-4AFB-BE40-A07C4FF7A431}" dt="2020-01-22T06:56:01.597" v="3309" actId="1076"/>
          <ac:spMkLst>
            <pc:docMk/>
            <pc:sldMk cId="2865553967" sldId="288"/>
            <ac:spMk id="6" creationId="{925B408A-2403-4B87-A6A0-DE69B048AD38}"/>
          </ac:spMkLst>
        </pc:spChg>
        <pc:spChg chg="add mod">
          <ac:chgData name="Diep, Dustin Sydney" userId="10a836cf-9545-4a91-9727-6f664a3b87b7" providerId="ADAL" clId="{7EF0106D-D39F-4AFB-BE40-A07C4FF7A431}" dt="2020-01-22T06:56:01.597" v="3309" actId="1076"/>
          <ac:spMkLst>
            <pc:docMk/>
            <pc:sldMk cId="2865553967" sldId="288"/>
            <ac:spMk id="8" creationId="{1E6A63F3-1365-447B-866D-EE2507880EFD}"/>
          </ac:spMkLst>
        </pc:spChg>
        <pc:spChg chg="add mod">
          <ac:chgData name="Diep, Dustin Sydney" userId="10a836cf-9545-4a91-9727-6f664a3b87b7" providerId="ADAL" clId="{7EF0106D-D39F-4AFB-BE40-A07C4FF7A431}" dt="2020-01-22T06:56:01.597" v="3309" actId="1076"/>
          <ac:spMkLst>
            <pc:docMk/>
            <pc:sldMk cId="2865553967" sldId="288"/>
            <ac:spMk id="9" creationId="{0C7985C8-F90D-4AFE-9E24-34E614A252E3}"/>
          </ac:spMkLst>
        </pc:spChg>
        <pc:spChg chg="add mod">
          <ac:chgData name="Diep, Dustin Sydney" userId="10a836cf-9545-4a91-9727-6f664a3b87b7" providerId="ADAL" clId="{7EF0106D-D39F-4AFB-BE40-A07C4FF7A431}" dt="2020-01-22T06:56:01.597" v="3309" actId="1076"/>
          <ac:spMkLst>
            <pc:docMk/>
            <pc:sldMk cId="2865553967" sldId="288"/>
            <ac:spMk id="10" creationId="{CC35AEE8-96D4-4FE8-AA9D-8B7244EB92A3}"/>
          </ac:spMkLst>
        </pc:spChg>
        <pc:spChg chg="add del mod">
          <ac:chgData name="Diep, Dustin Sydney" userId="10a836cf-9545-4a91-9727-6f664a3b87b7" providerId="ADAL" clId="{7EF0106D-D39F-4AFB-BE40-A07C4FF7A431}" dt="2020-01-22T06:56:01.597" v="3309" actId="1076"/>
          <ac:spMkLst>
            <pc:docMk/>
            <pc:sldMk cId="2865553967" sldId="288"/>
            <ac:spMk id="11" creationId="{2C0A6C52-B3FC-4266-8802-1EFFC596C133}"/>
          </ac:spMkLst>
        </pc:spChg>
        <pc:spChg chg="add mod">
          <ac:chgData name="Diep, Dustin Sydney" userId="10a836cf-9545-4a91-9727-6f664a3b87b7" providerId="ADAL" clId="{7EF0106D-D39F-4AFB-BE40-A07C4FF7A431}" dt="2020-01-22T06:56:01.597" v="3309" actId="1076"/>
          <ac:spMkLst>
            <pc:docMk/>
            <pc:sldMk cId="2865553967" sldId="288"/>
            <ac:spMk id="12" creationId="{5C4A957F-2C5E-467D-BF8B-02A7C67798E5}"/>
          </ac:spMkLst>
        </pc:spChg>
        <pc:spChg chg="add mod">
          <ac:chgData name="Diep, Dustin Sydney" userId="10a836cf-9545-4a91-9727-6f664a3b87b7" providerId="ADAL" clId="{7EF0106D-D39F-4AFB-BE40-A07C4FF7A431}" dt="2020-01-22T06:56:01.597" v="3309" actId="1076"/>
          <ac:spMkLst>
            <pc:docMk/>
            <pc:sldMk cId="2865553967" sldId="288"/>
            <ac:spMk id="13" creationId="{7E0EA4FB-0AD8-41C7-ADD5-A333CCB7E822}"/>
          </ac:spMkLst>
        </pc:spChg>
        <pc:spChg chg="add del mod">
          <ac:chgData name="Diep, Dustin Sydney" userId="10a836cf-9545-4a91-9727-6f664a3b87b7" providerId="ADAL" clId="{7EF0106D-D39F-4AFB-BE40-A07C4FF7A431}" dt="2020-01-22T06:51:57.645" v="3204" actId="478"/>
          <ac:spMkLst>
            <pc:docMk/>
            <pc:sldMk cId="2865553967" sldId="288"/>
            <ac:spMk id="14" creationId="{5413D388-F4BE-4CCD-92BD-EDA2A9EC6A0C}"/>
          </ac:spMkLst>
        </pc:spChg>
        <pc:spChg chg="add mod">
          <ac:chgData name="Diep, Dustin Sydney" userId="10a836cf-9545-4a91-9727-6f664a3b87b7" providerId="ADAL" clId="{7EF0106D-D39F-4AFB-BE40-A07C4FF7A431}" dt="2020-01-22T06:56:01.597" v="3309" actId="1076"/>
          <ac:spMkLst>
            <pc:docMk/>
            <pc:sldMk cId="2865553967" sldId="288"/>
            <ac:spMk id="37" creationId="{82950AAE-45D6-4F16-A5E2-CB3139351B40}"/>
          </ac:spMkLst>
        </pc:spChg>
        <pc:spChg chg="add mod">
          <ac:chgData name="Diep, Dustin Sydney" userId="10a836cf-9545-4a91-9727-6f664a3b87b7" providerId="ADAL" clId="{7EF0106D-D39F-4AFB-BE40-A07C4FF7A431}" dt="2020-01-22T06:56:01.597" v="3309" actId="1076"/>
          <ac:spMkLst>
            <pc:docMk/>
            <pc:sldMk cId="2865553967" sldId="288"/>
            <ac:spMk id="40" creationId="{E16EDBB1-EEA9-4A0F-8612-B16B66B3A9A3}"/>
          </ac:spMkLst>
        </pc:spChg>
        <pc:spChg chg="add mod">
          <ac:chgData name="Diep, Dustin Sydney" userId="10a836cf-9545-4a91-9727-6f664a3b87b7" providerId="ADAL" clId="{7EF0106D-D39F-4AFB-BE40-A07C4FF7A431}" dt="2020-01-22T06:56:01.597" v="3309" actId="1076"/>
          <ac:spMkLst>
            <pc:docMk/>
            <pc:sldMk cId="2865553967" sldId="288"/>
            <ac:spMk id="41" creationId="{92B85C54-CB6B-41F6-9CD9-18CF5255ADC3}"/>
          </ac:spMkLst>
        </pc:spChg>
        <pc:spChg chg="add mod">
          <ac:chgData name="Diep, Dustin Sydney" userId="10a836cf-9545-4a91-9727-6f664a3b87b7" providerId="ADAL" clId="{7EF0106D-D39F-4AFB-BE40-A07C4FF7A431}" dt="2020-01-22T06:56:01.597" v="3309" actId="1076"/>
          <ac:spMkLst>
            <pc:docMk/>
            <pc:sldMk cId="2865553967" sldId="288"/>
            <ac:spMk id="42" creationId="{3A5D2FF6-3C47-40E7-A5BB-61B91245C266}"/>
          </ac:spMkLst>
        </pc:spChg>
        <pc:spChg chg="add mod">
          <ac:chgData name="Diep, Dustin Sydney" userId="10a836cf-9545-4a91-9727-6f664a3b87b7" providerId="ADAL" clId="{7EF0106D-D39F-4AFB-BE40-A07C4FF7A431}" dt="2020-01-22T06:56:01.597" v="3309" actId="1076"/>
          <ac:spMkLst>
            <pc:docMk/>
            <pc:sldMk cId="2865553967" sldId="288"/>
            <ac:spMk id="43" creationId="{4B9B087D-7DFF-4EC7-8D4F-EDE1DA6434FF}"/>
          </ac:spMkLst>
        </pc:spChg>
        <pc:picChg chg="add mod">
          <ac:chgData name="Diep, Dustin Sydney" userId="10a836cf-9545-4a91-9727-6f664a3b87b7" providerId="ADAL" clId="{7EF0106D-D39F-4AFB-BE40-A07C4FF7A431}" dt="2020-01-22T05:50:51.452" v="3058" actId="14100"/>
          <ac:picMkLst>
            <pc:docMk/>
            <pc:sldMk cId="2865553967" sldId="288"/>
            <ac:picMk id="2050" creationId="{7DC1237C-FC62-4AFF-B7B7-8B85C4C2F773}"/>
          </ac:picMkLst>
        </pc:picChg>
        <pc:picChg chg="add del mod">
          <ac:chgData name="Diep, Dustin Sydney" userId="10a836cf-9545-4a91-9727-6f664a3b87b7" providerId="ADAL" clId="{7EF0106D-D39F-4AFB-BE40-A07C4FF7A431}" dt="2020-01-22T05:51:30.730" v="3069" actId="478"/>
          <ac:picMkLst>
            <pc:docMk/>
            <pc:sldMk cId="2865553967" sldId="288"/>
            <ac:picMk id="2052" creationId="{66486116-221C-44A2-AB3F-38A161979354}"/>
          </ac:picMkLst>
        </pc:picChg>
        <pc:picChg chg="add del mod">
          <ac:chgData name="Diep, Dustin Sydney" userId="10a836cf-9545-4a91-9727-6f664a3b87b7" providerId="ADAL" clId="{7EF0106D-D39F-4AFB-BE40-A07C4FF7A431}" dt="2020-01-22T05:51:31.706" v="3070" actId="478"/>
          <ac:picMkLst>
            <pc:docMk/>
            <pc:sldMk cId="2865553967" sldId="288"/>
            <ac:picMk id="2054" creationId="{8A625189-0027-4886-96E9-FAA2FD2E052D}"/>
          </ac:picMkLst>
        </pc:picChg>
        <pc:cxnChg chg="add mod">
          <ac:chgData name="Diep, Dustin Sydney" userId="10a836cf-9545-4a91-9727-6f664a3b87b7" providerId="ADAL" clId="{7EF0106D-D39F-4AFB-BE40-A07C4FF7A431}" dt="2020-01-22T06:56:01.597" v="3309" actId="1076"/>
          <ac:cxnSpMkLst>
            <pc:docMk/>
            <pc:sldMk cId="2865553967" sldId="288"/>
            <ac:cxnSpMk id="7" creationId="{034A5853-8EFE-4AFD-86E7-2E633F7A0F28}"/>
          </ac:cxnSpMkLst>
        </pc:cxnChg>
        <pc:cxnChg chg="add mod">
          <ac:chgData name="Diep, Dustin Sydney" userId="10a836cf-9545-4a91-9727-6f664a3b87b7" providerId="ADAL" clId="{7EF0106D-D39F-4AFB-BE40-A07C4FF7A431}" dt="2020-01-22T06:56:01.597" v="3309" actId="1076"/>
          <ac:cxnSpMkLst>
            <pc:docMk/>
            <pc:sldMk cId="2865553967" sldId="288"/>
            <ac:cxnSpMk id="17" creationId="{D03E0227-A496-4135-9028-40338A90843E}"/>
          </ac:cxnSpMkLst>
        </pc:cxnChg>
        <pc:cxnChg chg="add mod">
          <ac:chgData name="Diep, Dustin Sydney" userId="10a836cf-9545-4a91-9727-6f664a3b87b7" providerId="ADAL" clId="{7EF0106D-D39F-4AFB-BE40-A07C4FF7A431}" dt="2020-01-22T06:56:01.597" v="3309" actId="1076"/>
          <ac:cxnSpMkLst>
            <pc:docMk/>
            <pc:sldMk cId="2865553967" sldId="288"/>
            <ac:cxnSpMk id="20" creationId="{E4F0E143-DBC9-4870-96F1-A5D9D3F6BAED}"/>
          </ac:cxnSpMkLst>
        </pc:cxnChg>
        <pc:cxnChg chg="add mod">
          <ac:chgData name="Diep, Dustin Sydney" userId="10a836cf-9545-4a91-9727-6f664a3b87b7" providerId="ADAL" clId="{7EF0106D-D39F-4AFB-BE40-A07C4FF7A431}" dt="2020-01-22T06:56:01.597" v="3309" actId="1076"/>
          <ac:cxnSpMkLst>
            <pc:docMk/>
            <pc:sldMk cId="2865553967" sldId="288"/>
            <ac:cxnSpMk id="23" creationId="{D2945368-6C8E-440A-ACF7-6CF4301D906C}"/>
          </ac:cxnSpMkLst>
        </pc:cxnChg>
        <pc:cxnChg chg="add mod">
          <ac:chgData name="Diep, Dustin Sydney" userId="10a836cf-9545-4a91-9727-6f664a3b87b7" providerId="ADAL" clId="{7EF0106D-D39F-4AFB-BE40-A07C4FF7A431}" dt="2020-01-22T06:56:01.597" v="3309" actId="1076"/>
          <ac:cxnSpMkLst>
            <pc:docMk/>
            <pc:sldMk cId="2865553967" sldId="288"/>
            <ac:cxnSpMk id="28" creationId="{1E9AF9FA-AFFF-4520-ADD5-E6959BF00EA0}"/>
          </ac:cxnSpMkLst>
        </pc:cxnChg>
        <pc:cxnChg chg="add mod">
          <ac:chgData name="Diep, Dustin Sydney" userId="10a836cf-9545-4a91-9727-6f664a3b87b7" providerId="ADAL" clId="{7EF0106D-D39F-4AFB-BE40-A07C4FF7A431}" dt="2020-01-22T06:56:01.597" v="3309" actId="1076"/>
          <ac:cxnSpMkLst>
            <pc:docMk/>
            <pc:sldMk cId="2865553967" sldId="288"/>
            <ac:cxnSpMk id="31" creationId="{F2D2D6C4-D9CD-475E-BD83-07042DE0A277}"/>
          </ac:cxnSpMkLst>
        </pc:cxnChg>
      </pc:sldChg>
      <pc:sldChg chg="addSp delSp modSp add modAnim modNotesTx">
        <pc:chgData name="Diep, Dustin Sydney" userId="10a836cf-9545-4a91-9727-6f664a3b87b7" providerId="ADAL" clId="{7EF0106D-D39F-4AFB-BE40-A07C4FF7A431}" dt="2020-01-23T16:58:30.850" v="4315" actId="20577"/>
        <pc:sldMkLst>
          <pc:docMk/>
          <pc:sldMk cId="4173801457" sldId="289"/>
        </pc:sldMkLst>
        <pc:spChg chg="mod">
          <ac:chgData name="Diep, Dustin Sydney" userId="10a836cf-9545-4a91-9727-6f664a3b87b7" providerId="ADAL" clId="{7EF0106D-D39F-4AFB-BE40-A07C4FF7A431}" dt="2020-01-16T05:24:18.905" v="1581" actId="20577"/>
          <ac:spMkLst>
            <pc:docMk/>
            <pc:sldMk cId="4173801457" sldId="289"/>
            <ac:spMk id="2" creationId="{E7B5833D-B73D-4741-8631-6A8F0AEF5ABA}"/>
          </ac:spMkLst>
        </pc:spChg>
        <pc:spChg chg="mod">
          <ac:chgData name="Diep, Dustin Sydney" userId="10a836cf-9545-4a91-9727-6f664a3b87b7" providerId="ADAL" clId="{7EF0106D-D39F-4AFB-BE40-A07C4FF7A431}" dt="2020-01-23T16:58:30.850" v="4315" actId="20577"/>
          <ac:spMkLst>
            <pc:docMk/>
            <pc:sldMk cId="4173801457" sldId="289"/>
            <ac:spMk id="3" creationId="{B4064629-C525-4F99-B14C-F959848E7C21}"/>
          </ac:spMkLst>
        </pc:spChg>
        <pc:spChg chg="add mod">
          <ac:chgData name="Diep, Dustin Sydney" userId="10a836cf-9545-4a91-9727-6f664a3b87b7" providerId="ADAL" clId="{7EF0106D-D39F-4AFB-BE40-A07C4FF7A431}" dt="2020-01-23T06:04:30.804" v="3825" actId="1076"/>
          <ac:spMkLst>
            <pc:docMk/>
            <pc:sldMk cId="4173801457" sldId="289"/>
            <ac:spMk id="4" creationId="{1524E873-5B98-41AE-9310-3F8AF852894E}"/>
          </ac:spMkLst>
        </pc:spChg>
        <pc:spChg chg="add mod">
          <ac:chgData name="Diep, Dustin Sydney" userId="10a836cf-9545-4a91-9727-6f664a3b87b7" providerId="ADAL" clId="{7EF0106D-D39F-4AFB-BE40-A07C4FF7A431}" dt="2020-01-23T06:04:30.804" v="3825" actId="1076"/>
          <ac:spMkLst>
            <pc:docMk/>
            <pc:sldMk cId="4173801457" sldId="289"/>
            <ac:spMk id="5" creationId="{A9F35004-1A04-428B-8003-2388AC3F702E}"/>
          </ac:spMkLst>
        </pc:spChg>
        <pc:spChg chg="add mod">
          <ac:chgData name="Diep, Dustin Sydney" userId="10a836cf-9545-4a91-9727-6f664a3b87b7" providerId="ADAL" clId="{7EF0106D-D39F-4AFB-BE40-A07C4FF7A431}" dt="2020-01-23T06:04:30.804" v="3825" actId="1076"/>
          <ac:spMkLst>
            <pc:docMk/>
            <pc:sldMk cId="4173801457" sldId="289"/>
            <ac:spMk id="6" creationId="{9FA39082-C53F-4B2E-AE3C-12B20C075409}"/>
          </ac:spMkLst>
        </pc:spChg>
        <pc:spChg chg="add mod ord">
          <ac:chgData name="Diep, Dustin Sydney" userId="10a836cf-9545-4a91-9727-6f664a3b87b7" providerId="ADAL" clId="{7EF0106D-D39F-4AFB-BE40-A07C4FF7A431}" dt="2020-01-23T06:04:30.804" v="3825" actId="1076"/>
          <ac:spMkLst>
            <pc:docMk/>
            <pc:sldMk cId="4173801457" sldId="289"/>
            <ac:spMk id="10" creationId="{B344B06B-504D-47E9-80E4-57D4EEB1F05F}"/>
          </ac:spMkLst>
        </pc:spChg>
        <pc:spChg chg="add mod">
          <ac:chgData name="Diep, Dustin Sydney" userId="10a836cf-9545-4a91-9727-6f664a3b87b7" providerId="ADAL" clId="{7EF0106D-D39F-4AFB-BE40-A07C4FF7A431}" dt="2020-01-16T05:30:08.214" v="1811" actId="571"/>
          <ac:spMkLst>
            <pc:docMk/>
            <pc:sldMk cId="4173801457" sldId="289"/>
            <ac:spMk id="19" creationId="{8043057D-913D-4F04-B7ED-8A458AE12866}"/>
          </ac:spMkLst>
        </pc:spChg>
        <pc:spChg chg="add mod">
          <ac:chgData name="Diep, Dustin Sydney" userId="10a836cf-9545-4a91-9727-6f664a3b87b7" providerId="ADAL" clId="{7EF0106D-D39F-4AFB-BE40-A07C4FF7A431}" dt="2020-01-23T06:04:30.804" v="3825" actId="1076"/>
          <ac:spMkLst>
            <pc:docMk/>
            <pc:sldMk cId="4173801457" sldId="289"/>
            <ac:spMk id="20" creationId="{6160CAC0-24F8-4FF7-A4EB-95D75932A713}"/>
          </ac:spMkLst>
        </pc:spChg>
        <pc:spChg chg="add mod">
          <ac:chgData name="Diep, Dustin Sydney" userId="10a836cf-9545-4a91-9727-6f664a3b87b7" providerId="ADAL" clId="{7EF0106D-D39F-4AFB-BE40-A07C4FF7A431}" dt="2020-01-23T06:04:30.804" v="3825" actId="1076"/>
          <ac:spMkLst>
            <pc:docMk/>
            <pc:sldMk cId="4173801457" sldId="289"/>
            <ac:spMk id="21" creationId="{B76F5CA4-7F12-4F55-8005-9B64C178CDEF}"/>
          </ac:spMkLst>
        </pc:spChg>
        <pc:grpChg chg="add mod">
          <ac:chgData name="Diep, Dustin Sydney" userId="10a836cf-9545-4a91-9727-6f664a3b87b7" providerId="ADAL" clId="{7EF0106D-D39F-4AFB-BE40-A07C4FF7A431}" dt="2020-01-23T06:02:27.107" v="3756" actId="1076"/>
          <ac:grpSpMkLst>
            <pc:docMk/>
            <pc:sldMk cId="4173801457" sldId="289"/>
            <ac:grpSpMk id="26" creationId="{7BA8BAB3-5D3C-4CC3-9128-8B797E9C4790}"/>
          </ac:grpSpMkLst>
        </pc:grpChg>
        <pc:picChg chg="add mod">
          <ac:chgData name="Diep, Dustin Sydney" userId="10a836cf-9545-4a91-9727-6f664a3b87b7" providerId="ADAL" clId="{7EF0106D-D39F-4AFB-BE40-A07C4FF7A431}" dt="2020-01-16T05:31:47.700" v="1886" actId="164"/>
          <ac:picMkLst>
            <pc:docMk/>
            <pc:sldMk cId="4173801457" sldId="289"/>
            <ac:picMk id="23" creationId="{79130FC6-9994-4323-A6D0-6A21C311A018}"/>
          </ac:picMkLst>
        </pc:picChg>
        <pc:picChg chg="add mod">
          <ac:chgData name="Diep, Dustin Sydney" userId="10a836cf-9545-4a91-9727-6f664a3b87b7" providerId="ADAL" clId="{7EF0106D-D39F-4AFB-BE40-A07C4FF7A431}" dt="2020-01-16T05:31:47.700" v="1886" actId="164"/>
          <ac:picMkLst>
            <pc:docMk/>
            <pc:sldMk cId="4173801457" sldId="289"/>
            <ac:picMk id="25" creationId="{5AC7E720-E0E1-412E-B99D-4680F24EF703}"/>
          </ac:picMkLst>
        </pc:picChg>
        <pc:cxnChg chg="add del mod">
          <ac:chgData name="Diep, Dustin Sydney" userId="10a836cf-9545-4a91-9727-6f664a3b87b7" providerId="ADAL" clId="{7EF0106D-D39F-4AFB-BE40-A07C4FF7A431}" dt="2020-01-16T05:28:16.347" v="1793" actId="478"/>
          <ac:cxnSpMkLst>
            <pc:docMk/>
            <pc:sldMk cId="4173801457" sldId="289"/>
            <ac:cxnSpMk id="7" creationId="{B39E226D-A954-439D-8291-5A0B2026627A}"/>
          </ac:cxnSpMkLst>
        </pc:cxnChg>
        <pc:cxnChg chg="add del mod">
          <ac:chgData name="Diep, Dustin Sydney" userId="10a836cf-9545-4a91-9727-6f664a3b87b7" providerId="ADAL" clId="{7EF0106D-D39F-4AFB-BE40-A07C4FF7A431}" dt="2020-01-16T05:28:16.347" v="1793" actId="478"/>
          <ac:cxnSpMkLst>
            <pc:docMk/>
            <pc:sldMk cId="4173801457" sldId="289"/>
            <ac:cxnSpMk id="8" creationId="{6F16F885-9800-43A7-B0DF-898586699B8D}"/>
          </ac:cxnSpMkLst>
        </pc:cxnChg>
        <pc:cxnChg chg="add del mod">
          <ac:chgData name="Diep, Dustin Sydney" userId="10a836cf-9545-4a91-9727-6f664a3b87b7" providerId="ADAL" clId="{7EF0106D-D39F-4AFB-BE40-A07C4FF7A431}" dt="2020-01-16T05:28:16.347" v="1793" actId="478"/>
          <ac:cxnSpMkLst>
            <pc:docMk/>
            <pc:sldMk cId="4173801457" sldId="289"/>
            <ac:cxnSpMk id="9" creationId="{EB11B365-EEB7-48E3-9BC1-1A181043CB52}"/>
          </ac:cxnSpMkLst>
        </pc:cxnChg>
        <pc:cxnChg chg="add del mod">
          <ac:chgData name="Diep, Dustin Sydney" userId="10a836cf-9545-4a91-9727-6f664a3b87b7" providerId="ADAL" clId="{7EF0106D-D39F-4AFB-BE40-A07C4FF7A431}" dt="2020-01-16T05:28:35.059" v="1797" actId="11529"/>
          <ac:cxnSpMkLst>
            <pc:docMk/>
            <pc:sldMk cId="4173801457" sldId="289"/>
            <ac:cxnSpMk id="12" creationId="{B1155B80-BCF4-45D2-B099-3B62B0F44A37}"/>
          </ac:cxnSpMkLst>
        </pc:cxnChg>
        <pc:cxnChg chg="add mod">
          <ac:chgData name="Diep, Dustin Sydney" userId="10a836cf-9545-4a91-9727-6f664a3b87b7" providerId="ADAL" clId="{7EF0106D-D39F-4AFB-BE40-A07C4FF7A431}" dt="2020-01-23T06:04:30.804" v="3825" actId="1076"/>
          <ac:cxnSpMkLst>
            <pc:docMk/>
            <pc:sldMk cId="4173801457" sldId="289"/>
            <ac:cxnSpMk id="14" creationId="{7BC2B68F-EEEC-4B40-9EBE-FCEC3F9DC33B}"/>
          </ac:cxnSpMkLst>
        </pc:cxnChg>
        <pc:cxnChg chg="add mod">
          <ac:chgData name="Diep, Dustin Sydney" userId="10a836cf-9545-4a91-9727-6f664a3b87b7" providerId="ADAL" clId="{7EF0106D-D39F-4AFB-BE40-A07C4FF7A431}" dt="2020-01-23T06:04:30.804" v="3825" actId="1076"/>
          <ac:cxnSpMkLst>
            <pc:docMk/>
            <pc:sldMk cId="4173801457" sldId="289"/>
            <ac:cxnSpMk id="16" creationId="{0BF6D6DB-E680-4C66-9A4A-4BD88019B066}"/>
          </ac:cxnSpMkLst>
        </pc:cxnChg>
        <pc:cxnChg chg="add mod">
          <ac:chgData name="Diep, Dustin Sydney" userId="10a836cf-9545-4a91-9727-6f664a3b87b7" providerId="ADAL" clId="{7EF0106D-D39F-4AFB-BE40-A07C4FF7A431}" dt="2020-01-23T06:04:30.804" v="3825" actId="1076"/>
          <ac:cxnSpMkLst>
            <pc:docMk/>
            <pc:sldMk cId="4173801457" sldId="289"/>
            <ac:cxnSpMk id="18" creationId="{466F0C95-8253-418F-855E-2B7409638D84}"/>
          </ac:cxnSpMkLst>
        </pc:cxnChg>
      </pc:sldChg>
      <pc:sldChg chg="addSp delSp modSp add modAnim modNotesTx">
        <pc:chgData name="Diep, Dustin Sydney" userId="10a836cf-9545-4a91-9727-6f664a3b87b7" providerId="ADAL" clId="{7EF0106D-D39F-4AFB-BE40-A07C4FF7A431}" dt="2020-01-23T06:08:40.020" v="3897" actId="164"/>
        <pc:sldMkLst>
          <pc:docMk/>
          <pc:sldMk cId="1183431083" sldId="290"/>
        </pc:sldMkLst>
        <pc:spChg chg="mod">
          <ac:chgData name="Diep, Dustin Sydney" userId="10a836cf-9545-4a91-9727-6f664a3b87b7" providerId="ADAL" clId="{7EF0106D-D39F-4AFB-BE40-A07C4FF7A431}" dt="2020-01-23T06:04:56.856" v="3840" actId="20577"/>
          <ac:spMkLst>
            <pc:docMk/>
            <pc:sldMk cId="1183431083" sldId="290"/>
            <ac:spMk id="2" creationId="{4DE7D8F0-D2F2-4BCA-A67A-A6B0501CDDC5}"/>
          </ac:spMkLst>
        </pc:spChg>
        <pc:spChg chg="del">
          <ac:chgData name="Diep, Dustin Sydney" userId="10a836cf-9545-4a91-9727-6f664a3b87b7" providerId="ADAL" clId="{7EF0106D-D39F-4AFB-BE40-A07C4FF7A431}" dt="2020-01-16T05:32:46.268" v="1892" actId="478"/>
          <ac:spMkLst>
            <pc:docMk/>
            <pc:sldMk cId="1183431083" sldId="290"/>
            <ac:spMk id="3" creationId="{47C69C41-FF5E-453A-95AE-37F35C8D5A51}"/>
          </ac:spMkLst>
        </pc:spChg>
        <pc:spChg chg="add mod">
          <ac:chgData name="Diep, Dustin Sydney" userId="10a836cf-9545-4a91-9727-6f664a3b87b7" providerId="ADAL" clId="{7EF0106D-D39F-4AFB-BE40-A07C4FF7A431}" dt="2020-01-23T06:08:40.020" v="3897" actId="164"/>
          <ac:spMkLst>
            <pc:docMk/>
            <pc:sldMk cId="1183431083" sldId="290"/>
            <ac:spMk id="4" creationId="{1E88B119-2A16-4928-98A1-D08055752D87}"/>
          </ac:spMkLst>
        </pc:spChg>
        <pc:spChg chg="add mod">
          <ac:chgData name="Diep, Dustin Sydney" userId="10a836cf-9545-4a91-9727-6f664a3b87b7" providerId="ADAL" clId="{7EF0106D-D39F-4AFB-BE40-A07C4FF7A431}" dt="2020-01-23T06:08:40.020" v="3897" actId="164"/>
          <ac:spMkLst>
            <pc:docMk/>
            <pc:sldMk cId="1183431083" sldId="290"/>
            <ac:spMk id="5" creationId="{C7E06D57-44C2-4D86-9073-5C12189123D0}"/>
          </ac:spMkLst>
        </pc:spChg>
        <pc:spChg chg="add mod">
          <ac:chgData name="Diep, Dustin Sydney" userId="10a836cf-9545-4a91-9727-6f664a3b87b7" providerId="ADAL" clId="{7EF0106D-D39F-4AFB-BE40-A07C4FF7A431}" dt="2020-01-23T06:08:40.020" v="3897" actId="164"/>
          <ac:spMkLst>
            <pc:docMk/>
            <pc:sldMk cId="1183431083" sldId="290"/>
            <ac:spMk id="6" creationId="{DCBF1CAE-F7BD-40AF-A1F9-4C930FBD0F99}"/>
          </ac:spMkLst>
        </pc:spChg>
        <pc:spChg chg="add mod">
          <ac:chgData name="Diep, Dustin Sydney" userId="10a836cf-9545-4a91-9727-6f664a3b87b7" providerId="ADAL" clId="{7EF0106D-D39F-4AFB-BE40-A07C4FF7A431}" dt="2020-01-23T06:08:40.020" v="3897" actId="164"/>
          <ac:spMkLst>
            <pc:docMk/>
            <pc:sldMk cId="1183431083" sldId="290"/>
            <ac:spMk id="7" creationId="{7367283E-91F4-49C4-B32B-470DF33128D2}"/>
          </ac:spMkLst>
        </pc:spChg>
        <pc:spChg chg="add mod">
          <ac:chgData name="Diep, Dustin Sydney" userId="10a836cf-9545-4a91-9727-6f664a3b87b7" providerId="ADAL" clId="{7EF0106D-D39F-4AFB-BE40-A07C4FF7A431}" dt="2020-01-23T06:08:40.020" v="3897" actId="164"/>
          <ac:spMkLst>
            <pc:docMk/>
            <pc:sldMk cId="1183431083" sldId="290"/>
            <ac:spMk id="8" creationId="{27C47F05-37C4-4EC8-A629-A0473356DB19}"/>
          </ac:spMkLst>
        </pc:spChg>
        <pc:spChg chg="add mod">
          <ac:chgData name="Diep, Dustin Sydney" userId="10a836cf-9545-4a91-9727-6f664a3b87b7" providerId="ADAL" clId="{7EF0106D-D39F-4AFB-BE40-A07C4FF7A431}" dt="2020-01-23T06:08:40.020" v="3897" actId="164"/>
          <ac:spMkLst>
            <pc:docMk/>
            <pc:sldMk cId="1183431083" sldId="290"/>
            <ac:spMk id="9" creationId="{2E285FC9-60CB-4264-8744-7D1F168C64D7}"/>
          </ac:spMkLst>
        </pc:spChg>
        <pc:spChg chg="add mod">
          <ac:chgData name="Diep, Dustin Sydney" userId="10a836cf-9545-4a91-9727-6f664a3b87b7" providerId="ADAL" clId="{7EF0106D-D39F-4AFB-BE40-A07C4FF7A431}" dt="2020-01-23T06:08:40.020" v="3897" actId="164"/>
          <ac:spMkLst>
            <pc:docMk/>
            <pc:sldMk cId="1183431083" sldId="290"/>
            <ac:spMk id="10" creationId="{5AEEF091-3BF0-4C68-B2D7-9E603022A5E9}"/>
          </ac:spMkLst>
        </pc:spChg>
        <pc:spChg chg="add mod">
          <ac:chgData name="Diep, Dustin Sydney" userId="10a836cf-9545-4a91-9727-6f664a3b87b7" providerId="ADAL" clId="{7EF0106D-D39F-4AFB-BE40-A07C4FF7A431}" dt="2020-01-23T06:08:40.020" v="3897" actId="164"/>
          <ac:spMkLst>
            <pc:docMk/>
            <pc:sldMk cId="1183431083" sldId="290"/>
            <ac:spMk id="11" creationId="{AAAC0DE9-1D10-432D-8962-4FE4A594B4C2}"/>
          </ac:spMkLst>
        </pc:spChg>
        <pc:spChg chg="add del mod">
          <ac:chgData name="Diep, Dustin Sydney" userId="10a836cf-9545-4a91-9727-6f664a3b87b7" providerId="ADAL" clId="{7EF0106D-D39F-4AFB-BE40-A07C4FF7A431}" dt="2020-01-16T05:41:34.254" v="2059" actId="478"/>
          <ac:spMkLst>
            <pc:docMk/>
            <pc:sldMk cId="1183431083" sldId="290"/>
            <ac:spMk id="12" creationId="{19C3B48B-C94C-44E2-8032-68EBC8D1C5C3}"/>
          </ac:spMkLst>
        </pc:spChg>
        <pc:spChg chg="add del mod">
          <ac:chgData name="Diep, Dustin Sydney" userId="10a836cf-9545-4a91-9727-6f664a3b87b7" providerId="ADAL" clId="{7EF0106D-D39F-4AFB-BE40-A07C4FF7A431}" dt="2020-01-16T05:41:23.459" v="2052" actId="478"/>
          <ac:spMkLst>
            <pc:docMk/>
            <pc:sldMk cId="1183431083" sldId="290"/>
            <ac:spMk id="13" creationId="{C143335E-F026-4405-9321-EC3FC22562AB}"/>
          </ac:spMkLst>
        </pc:spChg>
        <pc:spChg chg="add del mod">
          <ac:chgData name="Diep, Dustin Sydney" userId="10a836cf-9545-4a91-9727-6f664a3b87b7" providerId="ADAL" clId="{7EF0106D-D39F-4AFB-BE40-A07C4FF7A431}" dt="2020-01-16T05:41:22.509" v="2051" actId="478"/>
          <ac:spMkLst>
            <pc:docMk/>
            <pc:sldMk cId="1183431083" sldId="290"/>
            <ac:spMk id="14" creationId="{9588346A-1ACB-4620-851C-2840D600442A}"/>
          </ac:spMkLst>
        </pc:spChg>
        <pc:spChg chg="add mod">
          <ac:chgData name="Diep, Dustin Sydney" userId="10a836cf-9545-4a91-9727-6f664a3b87b7" providerId="ADAL" clId="{7EF0106D-D39F-4AFB-BE40-A07C4FF7A431}" dt="2020-01-23T06:08:40.020" v="3897" actId="164"/>
          <ac:spMkLst>
            <pc:docMk/>
            <pc:sldMk cId="1183431083" sldId="290"/>
            <ac:spMk id="15" creationId="{BA93A4FF-516C-4CE0-81C4-AFF2FF261FE2}"/>
          </ac:spMkLst>
        </pc:spChg>
        <pc:spChg chg="add mod">
          <ac:chgData name="Diep, Dustin Sydney" userId="10a836cf-9545-4a91-9727-6f664a3b87b7" providerId="ADAL" clId="{7EF0106D-D39F-4AFB-BE40-A07C4FF7A431}" dt="2020-01-23T06:08:40.020" v="3897" actId="164"/>
          <ac:spMkLst>
            <pc:docMk/>
            <pc:sldMk cId="1183431083" sldId="290"/>
            <ac:spMk id="16" creationId="{947E9584-3E4C-4A47-B400-BFE623183441}"/>
          </ac:spMkLst>
        </pc:spChg>
        <pc:grpChg chg="add mod">
          <ac:chgData name="Diep, Dustin Sydney" userId="10a836cf-9545-4a91-9727-6f664a3b87b7" providerId="ADAL" clId="{7EF0106D-D39F-4AFB-BE40-A07C4FF7A431}" dt="2020-01-23T06:08:40.020" v="3897" actId="164"/>
          <ac:grpSpMkLst>
            <pc:docMk/>
            <pc:sldMk cId="1183431083" sldId="290"/>
            <ac:grpSpMk id="3" creationId="{1374692A-3B89-41B7-B23A-CF0714D01EB3}"/>
          </ac:grpSpMkLst>
        </pc:grpChg>
      </pc:sldChg>
      <pc:sldChg chg="addSp modSp add del">
        <pc:chgData name="Diep, Dustin Sydney" userId="10a836cf-9545-4a91-9727-6f664a3b87b7" providerId="ADAL" clId="{7EF0106D-D39F-4AFB-BE40-A07C4FF7A431}" dt="2020-01-16T05:43:56.066" v="2195" actId="47"/>
        <pc:sldMkLst>
          <pc:docMk/>
          <pc:sldMk cId="397594825" sldId="291"/>
        </pc:sldMkLst>
        <pc:spChg chg="mod">
          <ac:chgData name="Diep, Dustin Sydney" userId="10a836cf-9545-4a91-9727-6f664a3b87b7" providerId="ADAL" clId="{7EF0106D-D39F-4AFB-BE40-A07C4FF7A431}" dt="2020-01-16T05:42:07.961" v="2163" actId="20577"/>
          <ac:spMkLst>
            <pc:docMk/>
            <pc:sldMk cId="397594825" sldId="291"/>
            <ac:spMk id="2" creationId="{4DE7D8F0-D2F2-4BCA-A67A-A6B0501CDDC5}"/>
          </ac:spMkLst>
        </pc:spChg>
        <pc:spChg chg="mod">
          <ac:chgData name="Diep, Dustin Sydney" userId="10a836cf-9545-4a91-9727-6f664a3b87b7" providerId="ADAL" clId="{7EF0106D-D39F-4AFB-BE40-A07C4FF7A431}" dt="2020-01-16T05:42:10.346" v="2164" actId="1076"/>
          <ac:spMkLst>
            <pc:docMk/>
            <pc:sldMk cId="397594825" sldId="291"/>
            <ac:spMk id="6" creationId="{DCBF1CAE-F7BD-40AF-A1F9-4C930FBD0F99}"/>
          </ac:spMkLst>
        </pc:spChg>
        <pc:spChg chg="mod">
          <ac:chgData name="Diep, Dustin Sydney" userId="10a836cf-9545-4a91-9727-6f664a3b87b7" providerId="ADAL" clId="{7EF0106D-D39F-4AFB-BE40-A07C4FF7A431}" dt="2020-01-16T05:42:11.832" v="2165" actId="1076"/>
          <ac:spMkLst>
            <pc:docMk/>
            <pc:sldMk cId="397594825" sldId="291"/>
            <ac:spMk id="9" creationId="{2E285FC9-60CB-4264-8744-7D1F168C64D7}"/>
          </ac:spMkLst>
        </pc:spChg>
        <pc:cxnChg chg="add mod">
          <ac:chgData name="Diep, Dustin Sydney" userId="10a836cf-9545-4a91-9727-6f664a3b87b7" providerId="ADAL" clId="{7EF0106D-D39F-4AFB-BE40-A07C4FF7A431}" dt="2020-01-16T05:42:30.391" v="2166" actId="11529"/>
          <ac:cxnSpMkLst>
            <pc:docMk/>
            <pc:sldMk cId="397594825" sldId="291"/>
            <ac:cxnSpMk id="12" creationId="{3A865AD9-D3A9-40D3-BC20-9C48B47C1452}"/>
          </ac:cxnSpMkLst>
        </pc:cxnChg>
        <pc:cxnChg chg="add mod">
          <ac:chgData name="Diep, Dustin Sydney" userId="10a836cf-9545-4a91-9727-6f664a3b87b7" providerId="ADAL" clId="{7EF0106D-D39F-4AFB-BE40-A07C4FF7A431}" dt="2020-01-16T05:42:36.861" v="2167" actId="11529"/>
          <ac:cxnSpMkLst>
            <pc:docMk/>
            <pc:sldMk cId="397594825" sldId="291"/>
            <ac:cxnSpMk id="14" creationId="{D01CEE4C-B22A-482C-9A61-6AFA8841675B}"/>
          </ac:cxnSpMkLst>
        </pc:cxnChg>
        <pc:cxnChg chg="add mod">
          <ac:chgData name="Diep, Dustin Sydney" userId="10a836cf-9545-4a91-9727-6f664a3b87b7" providerId="ADAL" clId="{7EF0106D-D39F-4AFB-BE40-A07C4FF7A431}" dt="2020-01-16T05:42:44.641" v="2168" actId="11529"/>
          <ac:cxnSpMkLst>
            <pc:docMk/>
            <pc:sldMk cId="397594825" sldId="291"/>
            <ac:cxnSpMk id="16" creationId="{C68BA9C9-3B32-4ECA-8425-161526E81319}"/>
          </ac:cxnSpMkLst>
        </pc:cxnChg>
      </pc:sldChg>
      <pc:sldChg chg="addSp modSp add ord modAnim">
        <pc:chgData name="Diep, Dustin Sydney" userId="10a836cf-9545-4a91-9727-6f664a3b87b7" providerId="ADAL" clId="{7EF0106D-D39F-4AFB-BE40-A07C4FF7A431}" dt="2020-01-16T05:53:03.278" v="2339" actId="20577"/>
        <pc:sldMkLst>
          <pc:docMk/>
          <pc:sldMk cId="3412208929" sldId="291"/>
        </pc:sldMkLst>
        <pc:spChg chg="mod">
          <ac:chgData name="Diep, Dustin Sydney" userId="10a836cf-9545-4a91-9727-6f664a3b87b7" providerId="ADAL" clId="{7EF0106D-D39F-4AFB-BE40-A07C4FF7A431}" dt="2020-01-16T05:53:03.278" v="2339" actId="20577"/>
          <ac:spMkLst>
            <pc:docMk/>
            <pc:sldMk cId="3412208929" sldId="291"/>
            <ac:spMk id="2" creationId="{4DE7D8F0-D2F2-4BCA-A67A-A6B0501CDDC5}"/>
          </ac:spMkLst>
        </pc:spChg>
        <pc:spChg chg="mod">
          <ac:chgData name="Diep, Dustin Sydney" userId="10a836cf-9545-4a91-9727-6f664a3b87b7" providerId="ADAL" clId="{7EF0106D-D39F-4AFB-BE40-A07C4FF7A431}" dt="2020-01-16T05:44:09.915" v="2199" actId="1076"/>
          <ac:spMkLst>
            <pc:docMk/>
            <pc:sldMk cId="3412208929" sldId="291"/>
            <ac:spMk id="6" creationId="{DCBF1CAE-F7BD-40AF-A1F9-4C930FBD0F99}"/>
          </ac:spMkLst>
        </pc:spChg>
        <pc:spChg chg="add mod">
          <ac:chgData name="Diep, Dustin Sydney" userId="10a836cf-9545-4a91-9727-6f664a3b87b7" providerId="ADAL" clId="{7EF0106D-D39F-4AFB-BE40-A07C4FF7A431}" dt="2020-01-16T05:45:21.003" v="2215" actId="1076"/>
          <ac:spMkLst>
            <pc:docMk/>
            <pc:sldMk cId="3412208929" sldId="291"/>
            <ac:spMk id="27" creationId="{C46052B6-F13F-44A9-8B2F-1C884786DADD}"/>
          </ac:spMkLst>
        </pc:spChg>
        <pc:spChg chg="add mod">
          <ac:chgData name="Diep, Dustin Sydney" userId="10a836cf-9545-4a91-9727-6f664a3b87b7" providerId="ADAL" clId="{7EF0106D-D39F-4AFB-BE40-A07C4FF7A431}" dt="2020-01-16T05:45:31.013" v="2234" actId="1076"/>
          <ac:spMkLst>
            <pc:docMk/>
            <pc:sldMk cId="3412208929" sldId="291"/>
            <ac:spMk id="28" creationId="{30F0E8B6-D8F0-4765-B3ED-E45B539E4900}"/>
          </ac:spMkLst>
        </pc:spChg>
        <pc:spChg chg="add mod">
          <ac:chgData name="Diep, Dustin Sydney" userId="10a836cf-9545-4a91-9727-6f664a3b87b7" providerId="ADAL" clId="{7EF0106D-D39F-4AFB-BE40-A07C4FF7A431}" dt="2020-01-16T05:45:47.153" v="2235" actId="571"/>
          <ac:spMkLst>
            <pc:docMk/>
            <pc:sldMk cId="3412208929" sldId="291"/>
            <ac:spMk id="29" creationId="{D5B9266B-ED71-4B7A-80CF-FA41780C3E0A}"/>
          </ac:spMkLst>
        </pc:spChg>
        <pc:spChg chg="add mod">
          <ac:chgData name="Diep, Dustin Sydney" userId="10a836cf-9545-4a91-9727-6f664a3b87b7" providerId="ADAL" clId="{7EF0106D-D39F-4AFB-BE40-A07C4FF7A431}" dt="2020-01-16T05:45:57.149" v="2244" actId="1076"/>
          <ac:spMkLst>
            <pc:docMk/>
            <pc:sldMk cId="3412208929" sldId="291"/>
            <ac:spMk id="30" creationId="{D92E9731-54D4-49FD-A343-4741827F0731}"/>
          </ac:spMkLst>
        </pc:spChg>
        <pc:spChg chg="add mod">
          <ac:chgData name="Diep, Dustin Sydney" userId="10a836cf-9545-4a91-9727-6f664a3b87b7" providerId="ADAL" clId="{7EF0106D-D39F-4AFB-BE40-A07C4FF7A431}" dt="2020-01-16T05:46:21.043" v="2256" actId="1076"/>
          <ac:spMkLst>
            <pc:docMk/>
            <pc:sldMk cId="3412208929" sldId="291"/>
            <ac:spMk id="31" creationId="{90A0DD2D-33FD-4084-BF6F-951593E45478}"/>
          </ac:spMkLst>
        </pc:spChg>
        <pc:spChg chg="add mod">
          <ac:chgData name="Diep, Dustin Sydney" userId="10a836cf-9545-4a91-9727-6f664a3b87b7" providerId="ADAL" clId="{7EF0106D-D39F-4AFB-BE40-A07C4FF7A431}" dt="2020-01-16T05:46:34.462" v="2270" actId="1076"/>
          <ac:spMkLst>
            <pc:docMk/>
            <pc:sldMk cId="3412208929" sldId="291"/>
            <ac:spMk id="32" creationId="{AA3D0B44-DFD9-4149-BE29-1D4BC2C0A364}"/>
          </ac:spMkLst>
        </pc:spChg>
        <pc:spChg chg="add mod">
          <ac:chgData name="Diep, Dustin Sydney" userId="10a836cf-9545-4a91-9727-6f664a3b87b7" providerId="ADAL" clId="{7EF0106D-D39F-4AFB-BE40-A07C4FF7A431}" dt="2020-01-16T05:46:38.821" v="2278" actId="20577"/>
          <ac:spMkLst>
            <pc:docMk/>
            <pc:sldMk cId="3412208929" sldId="291"/>
            <ac:spMk id="33" creationId="{C0503086-D86D-4715-AC8A-6510088340D2}"/>
          </ac:spMkLst>
        </pc:spChg>
        <pc:spChg chg="add mod">
          <ac:chgData name="Diep, Dustin Sydney" userId="10a836cf-9545-4a91-9727-6f664a3b87b7" providerId="ADAL" clId="{7EF0106D-D39F-4AFB-BE40-A07C4FF7A431}" dt="2020-01-16T05:51:09.894" v="2304" actId="571"/>
          <ac:spMkLst>
            <pc:docMk/>
            <pc:sldMk cId="3412208929" sldId="291"/>
            <ac:spMk id="46" creationId="{20C2774A-C458-40C5-97C6-5FBA2A5F183C}"/>
          </ac:spMkLst>
        </pc:spChg>
        <pc:spChg chg="add mod">
          <ac:chgData name="Diep, Dustin Sydney" userId="10a836cf-9545-4a91-9727-6f664a3b87b7" providerId="ADAL" clId="{7EF0106D-D39F-4AFB-BE40-A07C4FF7A431}" dt="2020-01-16T05:51:13.626" v="2305" actId="571"/>
          <ac:spMkLst>
            <pc:docMk/>
            <pc:sldMk cId="3412208929" sldId="291"/>
            <ac:spMk id="47" creationId="{9438FB94-3BB1-4C35-9788-93024375E064}"/>
          </ac:spMkLst>
        </pc:spChg>
        <pc:spChg chg="add mod">
          <ac:chgData name="Diep, Dustin Sydney" userId="10a836cf-9545-4a91-9727-6f664a3b87b7" providerId="ADAL" clId="{7EF0106D-D39F-4AFB-BE40-A07C4FF7A431}" dt="2020-01-16T05:51:20.511" v="2306" actId="571"/>
          <ac:spMkLst>
            <pc:docMk/>
            <pc:sldMk cId="3412208929" sldId="291"/>
            <ac:spMk id="48" creationId="{1BFB5470-94AD-4B60-8212-2CC7E91CF30E}"/>
          </ac:spMkLst>
        </pc:spChg>
        <pc:spChg chg="add mod">
          <ac:chgData name="Diep, Dustin Sydney" userId="10a836cf-9545-4a91-9727-6f664a3b87b7" providerId="ADAL" clId="{7EF0106D-D39F-4AFB-BE40-A07C4FF7A431}" dt="2020-01-16T05:51:23.393" v="2307" actId="571"/>
          <ac:spMkLst>
            <pc:docMk/>
            <pc:sldMk cId="3412208929" sldId="291"/>
            <ac:spMk id="49" creationId="{9F05FD45-F998-45F9-A706-2B40CFF1AFE5}"/>
          </ac:spMkLst>
        </pc:spChg>
        <pc:spChg chg="add mod">
          <ac:chgData name="Diep, Dustin Sydney" userId="10a836cf-9545-4a91-9727-6f664a3b87b7" providerId="ADAL" clId="{7EF0106D-D39F-4AFB-BE40-A07C4FF7A431}" dt="2020-01-16T05:51:26.784" v="2308" actId="571"/>
          <ac:spMkLst>
            <pc:docMk/>
            <pc:sldMk cId="3412208929" sldId="291"/>
            <ac:spMk id="50" creationId="{36ED1A9A-4AD7-4122-86E4-5C1DAAECE74B}"/>
          </ac:spMkLst>
        </pc:spChg>
        <pc:cxnChg chg="add mod">
          <ac:chgData name="Diep, Dustin Sydney" userId="10a836cf-9545-4a91-9727-6f664a3b87b7" providerId="ADAL" clId="{7EF0106D-D39F-4AFB-BE40-A07C4FF7A431}" dt="2020-01-16T05:51:50.410" v="2309" actId="13822"/>
          <ac:cxnSpMkLst>
            <pc:docMk/>
            <pc:sldMk cId="3412208929" sldId="291"/>
            <ac:cxnSpMk id="12" creationId="{CE08AD98-9601-4107-8263-752D871015C0}"/>
          </ac:cxnSpMkLst>
        </pc:cxnChg>
        <pc:cxnChg chg="add mod">
          <ac:chgData name="Diep, Dustin Sydney" userId="10a836cf-9545-4a91-9727-6f664a3b87b7" providerId="ADAL" clId="{7EF0106D-D39F-4AFB-BE40-A07C4FF7A431}" dt="2020-01-16T05:51:50.410" v="2309" actId="13822"/>
          <ac:cxnSpMkLst>
            <pc:docMk/>
            <pc:sldMk cId="3412208929" sldId="291"/>
            <ac:cxnSpMk id="14" creationId="{60817669-F3BF-4197-8D9D-066978AC6383}"/>
          </ac:cxnSpMkLst>
        </pc:cxnChg>
        <pc:cxnChg chg="add mod">
          <ac:chgData name="Diep, Dustin Sydney" userId="10a836cf-9545-4a91-9727-6f664a3b87b7" providerId="ADAL" clId="{7EF0106D-D39F-4AFB-BE40-A07C4FF7A431}" dt="2020-01-16T05:51:50.410" v="2309" actId="13822"/>
          <ac:cxnSpMkLst>
            <pc:docMk/>
            <pc:sldMk cId="3412208929" sldId="291"/>
            <ac:cxnSpMk id="18" creationId="{0F33B5AA-616D-4692-9964-0BC7FC281E60}"/>
          </ac:cxnSpMkLst>
        </pc:cxnChg>
        <pc:cxnChg chg="add mod">
          <ac:chgData name="Diep, Dustin Sydney" userId="10a836cf-9545-4a91-9727-6f664a3b87b7" providerId="ADAL" clId="{7EF0106D-D39F-4AFB-BE40-A07C4FF7A431}" dt="2020-01-16T05:51:50.410" v="2309" actId="13822"/>
          <ac:cxnSpMkLst>
            <pc:docMk/>
            <pc:sldMk cId="3412208929" sldId="291"/>
            <ac:cxnSpMk id="20" creationId="{4BC1DE44-7210-4904-B680-73B116EDF3A5}"/>
          </ac:cxnSpMkLst>
        </pc:cxnChg>
        <pc:cxnChg chg="add mod">
          <ac:chgData name="Diep, Dustin Sydney" userId="10a836cf-9545-4a91-9727-6f664a3b87b7" providerId="ADAL" clId="{7EF0106D-D39F-4AFB-BE40-A07C4FF7A431}" dt="2020-01-16T05:51:50.410" v="2309" actId="13822"/>
          <ac:cxnSpMkLst>
            <pc:docMk/>
            <pc:sldMk cId="3412208929" sldId="291"/>
            <ac:cxnSpMk id="22" creationId="{59B88210-D4FF-46AA-BF1A-B4CF7E016380}"/>
          </ac:cxnSpMkLst>
        </pc:cxnChg>
        <pc:cxnChg chg="add mod">
          <ac:chgData name="Diep, Dustin Sydney" userId="10a836cf-9545-4a91-9727-6f664a3b87b7" providerId="ADAL" clId="{7EF0106D-D39F-4AFB-BE40-A07C4FF7A431}" dt="2020-01-16T05:52:03.630" v="2310" actId="13822"/>
          <ac:cxnSpMkLst>
            <pc:docMk/>
            <pc:sldMk cId="3412208929" sldId="291"/>
            <ac:cxnSpMk id="24" creationId="{10BB324B-B4A4-4CCC-8E3F-F6465954B940}"/>
          </ac:cxnSpMkLst>
        </pc:cxnChg>
        <pc:cxnChg chg="add mod">
          <ac:chgData name="Diep, Dustin Sydney" userId="10a836cf-9545-4a91-9727-6f664a3b87b7" providerId="ADAL" clId="{7EF0106D-D39F-4AFB-BE40-A07C4FF7A431}" dt="2020-01-16T05:51:50.410" v="2309" actId="13822"/>
          <ac:cxnSpMkLst>
            <pc:docMk/>
            <pc:sldMk cId="3412208929" sldId="291"/>
            <ac:cxnSpMk id="26" creationId="{770DA958-AC09-43F9-9A6B-CFF429E368B2}"/>
          </ac:cxnSpMkLst>
        </pc:cxnChg>
        <pc:cxnChg chg="add mod">
          <ac:chgData name="Diep, Dustin Sydney" userId="10a836cf-9545-4a91-9727-6f664a3b87b7" providerId="ADAL" clId="{7EF0106D-D39F-4AFB-BE40-A07C4FF7A431}" dt="2020-01-16T05:52:03.630" v="2310" actId="13822"/>
          <ac:cxnSpMkLst>
            <pc:docMk/>
            <pc:sldMk cId="3412208929" sldId="291"/>
            <ac:cxnSpMk id="35" creationId="{B019A531-630D-454C-9CDD-38A5CC1BDF52}"/>
          </ac:cxnSpMkLst>
        </pc:cxnChg>
        <pc:cxnChg chg="add mod">
          <ac:chgData name="Diep, Dustin Sydney" userId="10a836cf-9545-4a91-9727-6f664a3b87b7" providerId="ADAL" clId="{7EF0106D-D39F-4AFB-BE40-A07C4FF7A431}" dt="2020-01-16T05:52:03.630" v="2310" actId="13822"/>
          <ac:cxnSpMkLst>
            <pc:docMk/>
            <pc:sldMk cId="3412208929" sldId="291"/>
            <ac:cxnSpMk id="37" creationId="{6E9240D3-AEC9-46DD-9D66-8BF2153229A7}"/>
          </ac:cxnSpMkLst>
        </pc:cxnChg>
        <pc:cxnChg chg="add mod">
          <ac:chgData name="Diep, Dustin Sydney" userId="10a836cf-9545-4a91-9727-6f664a3b87b7" providerId="ADAL" clId="{7EF0106D-D39F-4AFB-BE40-A07C4FF7A431}" dt="2020-01-16T05:52:03.630" v="2310" actId="13822"/>
          <ac:cxnSpMkLst>
            <pc:docMk/>
            <pc:sldMk cId="3412208929" sldId="291"/>
            <ac:cxnSpMk id="39" creationId="{58FAFEB9-8396-4AB1-A16B-4973F1CE042D}"/>
          </ac:cxnSpMkLst>
        </pc:cxnChg>
        <pc:cxnChg chg="add mod">
          <ac:chgData name="Diep, Dustin Sydney" userId="10a836cf-9545-4a91-9727-6f664a3b87b7" providerId="ADAL" clId="{7EF0106D-D39F-4AFB-BE40-A07C4FF7A431}" dt="2020-01-16T05:52:03.630" v="2310" actId="13822"/>
          <ac:cxnSpMkLst>
            <pc:docMk/>
            <pc:sldMk cId="3412208929" sldId="291"/>
            <ac:cxnSpMk id="41" creationId="{3001BDBB-B1C9-4D56-934F-B2A1686CADE2}"/>
          </ac:cxnSpMkLst>
        </pc:cxnChg>
        <pc:cxnChg chg="add mod">
          <ac:chgData name="Diep, Dustin Sydney" userId="10a836cf-9545-4a91-9727-6f664a3b87b7" providerId="ADAL" clId="{7EF0106D-D39F-4AFB-BE40-A07C4FF7A431}" dt="2020-01-16T05:52:03.630" v="2310" actId="13822"/>
          <ac:cxnSpMkLst>
            <pc:docMk/>
            <pc:sldMk cId="3412208929" sldId="291"/>
            <ac:cxnSpMk id="43" creationId="{7BF537F2-0D70-46E1-A4BC-CBFE2D616D90}"/>
          </ac:cxnSpMkLst>
        </pc:cxnChg>
      </pc:sldChg>
      <pc:sldChg chg="addSp add">
        <pc:chgData name="Diep, Dustin Sydney" userId="10a836cf-9545-4a91-9727-6f664a3b87b7" providerId="ADAL" clId="{7EF0106D-D39F-4AFB-BE40-A07C4FF7A431}" dt="2020-01-16T05:58:43.351" v="2665"/>
        <pc:sldMkLst>
          <pc:docMk/>
          <pc:sldMk cId="3249405332" sldId="292"/>
        </pc:sldMkLst>
        <pc:spChg chg="add">
          <ac:chgData name="Diep, Dustin Sydney" userId="10a836cf-9545-4a91-9727-6f664a3b87b7" providerId="ADAL" clId="{7EF0106D-D39F-4AFB-BE40-A07C4FF7A431}" dt="2020-01-16T05:58:43.351" v="2665"/>
          <ac:spMkLst>
            <pc:docMk/>
            <pc:sldMk cId="3249405332" sldId="292"/>
            <ac:spMk id="4" creationId="{8F07E3D5-F252-4FFB-9EF3-9AE5958B35A6}"/>
          </ac:spMkLst>
        </pc:spChg>
      </pc:sldChg>
      <pc:sldChg chg="add">
        <pc:chgData name="Diep, Dustin Sydney" userId="10a836cf-9545-4a91-9727-6f664a3b87b7" providerId="ADAL" clId="{7EF0106D-D39F-4AFB-BE40-A07C4FF7A431}" dt="2020-01-16T05:59:00.708" v="2667"/>
        <pc:sldMkLst>
          <pc:docMk/>
          <pc:sldMk cId="429696717" sldId="293"/>
        </pc:sldMkLst>
      </pc:sldChg>
      <pc:sldChg chg="addSp delSp modSp add modAnim modNotesTx">
        <pc:chgData name="Diep, Dustin Sydney" userId="10a836cf-9545-4a91-9727-6f664a3b87b7" providerId="ADAL" clId="{7EF0106D-D39F-4AFB-BE40-A07C4FF7A431}" dt="2020-01-26T17:36:04.563" v="5007" actId="20577"/>
        <pc:sldMkLst>
          <pc:docMk/>
          <pc:sldMk cId="2172561862" sldId="294"/>
        </pc:sldMkLst>
        <pc:spChg chg="del">
          <ac:chgData name="Diep, Dustin Sydney" userId="10a836cf-9545-4a91-9727-6f664a3b87b7" providerId="ADAL" clId="{7EF0106D-D39F-4AFB-BE40-A07C4FF7A431}" dt="2020-01-16T06:01:13.490" v="2688" actId="478"/>
          <ac:spMkLst>
            <pc:docMk/>
            <pc:sldMk cId="2172561862" sldId="294"/>
            <ac:spMk id="3" creationId="{FAF1064B-7E52-4101-BA5B-A54677DECF14}"/>
          </ac:spMkLst>
        </pc:spChg>
        <pc:spChg chg="add mod">
          <ac:chgData name="Diep, Dustin Sydney" userId="10a836cf-9545-4a91-9727-6f664a3b87b7" providerId="ADAL" clId="{7EF0106D-D39F-4AFB-BE40-A07C4FF7A431}" dt="2020-01-26T17:35:42.983" v="4991" actId="20577"/>
          <ac:spMkLst>
            <pc:docMk/>
            <pc:sldMk cId="2172561862" sldId="294"/>
            <ac:spMk id="5" creationId="{9D7ACD6D-5A2E-44BB-84B8-8FB390F2CB0D}"/>
          </ac:spMkLst>
        </pc:spChg>
        <pc:picChg chg="add mod">
          <ac:chgData name="Diep, Dustin Sydney" userId="10a836cf-9545-4a91-9727-6f664a3b87b7" providerId="ADAL" clId="{7EF0106D-D39F-4AFB-BE40-A07C4FF7A431}" dt="2020-01-26T17:35:47.685" v="4992" actId="1076"/>
          <ac:picMkLst>
            <pc:docMk/>
            <pc:sldMk cId="2172561862" sldId="294"/>
            <ac:picMk id="3074" creationId="{DFF84690-2533-4C48-8742-BEF59926F17A}"/>
          </ac:picMkLst>
        </pc:picChg>
        <pc:picChg chg="add mod">
          <ac:chgData name="Diep, Dustin Sydney" userId="10a836cf-9545-4a91-9727-6f664a3b87b7" providerId="ADAL" clId="{7EF0106D-D39F-4AFB-BE40-A07C4FF7A431}" dt="2020-01-23T06:26:58.534" v="3918" actId="1076"/>
          <ac:picMkLst>
            <pc:docMk/>
            <pc:sldMk cId="2172561862" sldId="294"/>
            <ac:picMk id="3076" creationId="{A2E318B1-9B89-452B-96DA-C96685BDCD79}"/>
          </ac:picMkLst>
        </pc:picChg>
        <pc:picChg chg="add del mod">
          <ac:chgData name="Diep, Dustin Sydney" userId="10a836cf-9545-4a91-9727-6f664a3b87b7" providerId="ADAL" clId="{7EF0106D-D39F-4AFB-BE40-A07C4FF7A431}" dt="2020-01-16T06:07:08.509" v="2743" actId="478"/>
          <ac:picMkLst>
            <pc:docMk/>
            <pc:sldMk cId="2172561862" sldId="294"/>
            <ac:picMk id="3078" creationId="{5CA09910-6867-4BFB-A55B-1CF0544E2E98}"/>
          </ac:picMkLst>
        </pc:picChg>
        <pc:picChg chg="add mod">
          <ac:chgData name="Diep, Dustin Sydney" userId="10a836cf-9545-4a91-9727-6f664a3b87b7" providerId="ADAL" clId="{7EF0106D-D39F-4AFB-BE40-A07C4FF7A431}" dt="2020-01-23T06:26:59.392" v="3920" actId="1076"/>
          <ac:picMkLst>
            <pc:docMk/>
            <pc:sldMk cId="2172561862" sldId="294"/>
            <ac:picMk id="3080" creationId="{9156E6D4-D927-4046-A8F6-A956E292E638}"/>
          </ac:picMkLst>
        </pc:picChg>
        <pc:picChg chg="add mod">
          <ac:chgData name="Diep, Dustin Sydney" userId="10a836cf-9545-4a91-9727-6f664a3b87b7" providerId="ADAL" clId="{7EF0106D-D39F-4AFB-BE40-A07C4FF7A431}" dt="2020-01-23T06:26:59.095" v="3919" actId="1076"/>
          <ac:picMkLst>
            <pc:docMk/>
            <pc:sldMk cId="2172561862" sldId="294"/>
            <ac:picMk id="3082" creationId="{BE1A9945-8CC8-4786-827B-84427E1C0F74}"/>
          </ac:picMkLst>
        </pc:picChg>
      </pc:sldChg>
      <pc:sldChg chg="addSp delSp modSp add ord modAnim modNotesTx">
        <pc:chgData name="Diep, Dustin Sydney" userId="10a836cf-9545-4a91-9727-6f664a3b87b7" providerId="ADAL" clId="{7EF0106D-D39F-4AFB-BE40-A07C4FF7A431}" dt="2020-01-23T23:55:52.318" v="4403"/>
        <pc:sldMkLst>
          <pc:docMk/>
          <pc:sldMk cId="4026348433" sldId="295"/>
        </pc:sldMkLst>
        <pc:spChg chg="mod">
          <ac:chgData name="Diep, Dustin Sydney" userId="10a836cf-9545-4a91-9727-6f664a3b87b7" providerId="ADAL" clId="{7EF0106D-D39F-4AFB-BE40-A07C4FF7A431}" dt="2020-01-16T06:17:51.749" v="2818" actId="1076"/>
          <ac:spMkLst>
            <pc:docMk/>
            <pc:sldMk cId="4026348433" sldId="295"/>
            <ac:spMk id="3" creationId="{85D5781C-A807-4217-9C50-5653863A9961}"/>
          </ac:spMkLst>
        </pc:spChg>
        <pc:spChg chg="add mod">
          <ac:chgData name="Diep, Dustin Sydney" userId="10a836cf-9545-4a91-9727-6f664a3b87b7" providerId="ADAL" clId="{7EF0106D-D39F-4AFB-BE40-A07C4FF7A431}" dt="2020-01-16T06:18:15.923" v="2829" actId="1076"/>
          <ac:spMkLst>
            <pc:docMk/>
            <pc:sldMk cId="4026348433" sldId="295"/>
            <ac:spMk id="14" creationId="{5B72CCCD-F3EC-430F-B9A3-7A7FCF7CE377}"/>
          </ac:spMkLst>
        </pc:spChg>
        <pc:spChg chg="add mod">
          <ac:chgData name="Diep, Dustin Sydney" userId="10a836cf-9545-4a91-9727-6f664a3b87b7" providerId="ADAL" clId="{7EF0106D-D39F-4AFB-BE40-A07C4FF7A431}" dt="2020-01-16T06:18:42.504" v="2862" actId="1076"/>
          <ac:spMkLst>
            <pc:docMk/>
            <pc:sldMk cId="4026348433" sldId="295"/>
            <ac:spMk id="17" creationId="{04183F2A-EB47-4215-98C3-1C3CFE481561}"/>
          </ac:spMkLst>
        </pc:spChg>
        <pc:spChg chg="add mod">
          <ac:chgData name="Diep, Dustin Sydney" userId="10a836cf-9545-4a91-9727-6f664a3b87b7" providerId="ADAL" clId="{7EF0106D-D39F-4AFB-BE40-A07C4FF7A431}" dt="2020-01-16T06:19:33.950" v="2898" actId="1076"/>
          <ac:spMkLst>
            <pc:docMk/>
            <pc:sldMk cId="4026348433" sldId="295"/>
            <ac:spMk id="18" creationId="{3F59A2E3-6396-4B87-BE10-C68F8B534392}"/>
          </ac:spMkLst>
        </pc:spChg>
        <pc:picChg chg="add del mod">
          <ac:chgData name="Diep, Dustin Sydney" userId="10a836cf-9545-4a91-9727-6f664a3b87b7" providerId="ADAL" clId="{7EF0106D-D39F-4AFB-BE40-A07C4FF7A431}" dt="2020-01-16T06:10:51.669" v="2774" actId="478"/>
          <ac:picMkLst>
            <pc:docMk/>
            <pc:sldMk cId="4026348433" sldId="295"/>
            <ac:picMk id="5" creationId="{889A3D81-6F69-49C8-B201-90D4A9FC5C7B}"/>
          </ac:picMkLst>
        </pc:picChg>
        <pc:picChg chg="add del mod">
          <ac:chgData name="Diep, Dustin Sydney" userId="10a836cf-9545-4a91-9727-6f664a3b87b7" providerId="ADAL" clId="{7EF0106D-D39F-4AFB-BE40-A07C4FF7A431}" dt="2020-01-16T06:16:02.221" v="2787" actId="478"/>
          <ac:picMkLst>
            <pc:docMk/>
            <pc:sldMk cId="4026348433" sldId="295"/>
            <ac:picMk id="7" creationId="{81C0856B-D827-443C-9E7E-D4FC2D5D4528}"/>
          </ac:picMkLst>
        </pc:picChg>
        <pc:picChg chg="add mod">
          <ac:chgData name="Diep, Dustin Sydney" userId="10a836cf-9545-4a91-9727-6f664a3b87b7" providerId="ADAL" clId="{7EF0106D-D39F-4AFB-BE40-A07C4FF7A431}" dt="2020-01-16T06:19:33.950" v="2898" actId="1076"/>
          <ac:picMkLst>
            <pc:docMk/>
            <pc:sldMk cId="4026348433" sldId="295"/>
            <ac:picMk id="9" creationId="{2B07E2B0-8713-4B50-8937-A9DA9DCDDC26}"/>
          </ac:picMkLst>
        </pc:picChg>
        <pc:picChg chg="add mod">
          <ac:chgData name="Diep, Dustin Sydney" userId="10a836cf-9545-4a91-9727-6f664a3b87b7" providerId="ADAL" clId="{7EF0106D-D39F-4AFB-BE40-A07C4FF7A431}" dt="2020-01-16T06:19:33.950" v="2898" actId="1076"/>
          <ac:picMkLst>
            <pc:docMk/>
            <pc:sldMk cId="4026348433" sldId="295"/>
            <ac:picMk id="11" creationId="{E467E6B9-0102-4457-8372-7BE476E7BE32}"/>
          </ac:picMkLst>
        </pc:picChg>
        <pc:picChg chg="add mod ord">
          <ac:chgData name="Diep, Dustin Sydney" userId="10a836cf-9545-4a91-9727-6f664a3b87b7" providerId="ADAL" clId="{7EF0106D-D39F-4AFB-BE40-A07C4FF7A431}" dt="2020-01-16T06:19:33.950" v="2898" actId="1076"/>
          <ac:picMkLst>
            <pc:docMk/>
            <pc:sldMk cId="4026348433" sldId="295"/>
            <ac:picMk id="13" creationId="{F2FF6C38-D67C-409C-A8FB-A7853498176C}"/>
          </ac:picMkLst>
        </pc:picChg>
        <pc:picChg chg="add mod">
          <ac:chgData name="Diep, Dustin Sydney" userId="10a836cf-9545-4a91-9727-6f664a3b87b7" providerId="ADAL" clId="{7EF0106D-D39F-4AFB-BE40-A07C4FF7A431}" dt="2020-01-16T06:17:17.425" v="2803" actId="1076"/>
          <ac:picMkLst>
            <pc:docMk/>
            <pc:sldMk cId="4026348433" sldId="295"/>
            <ac:picMk id="4098" creationId="{A65D9EE8-48FE-4284-921E-60B3B679669C}"/>
          </ac:picMkLst>
        </pc:picChg>
        <pc:picChg chg="add mod">
          <ac:chgData name="Diep, Dustin Sydney" userId="10a836cf-9545-4a91-9727-6f664a3b87b7" providerId="ADAL" clId="{7EF0106D-D39F-4AFB-BE40-A07C4FF7A431}" dt="2020-01-16T06:17:59.268" v="2820" actId="1076"/>
          <ac:picMkLst>
            <pc:docMk/>
            <pc:sldMk cId="4026348433" sldId="295"/>
            <ac:picMk id="4100" creationId="{4CFA753B-893E-4676-89F7-7D75E50E4BA3}"/>
          </ac:picMkLst>
        </pc:picChg>
      </pc:sldChg>
      <pc:sldChg chg="addSp delSp modSp add delAnim modAnim">
        <pc:chgData name="Diep, Dustin Sydney" userId="10a836cf-9545-4a91-9727-6f664a3b87b7" providerId="ADAL" clId="{7EF0106D-D39F-4AFB-BE40-A07C4FF7A431}" dt="2020-01-23T06:03:56.628" v="3824" actId="478"/>
        <pc:sldMkLst>
          <pc:docMk/>
          <pc:sldMk cId="1934641984" sldId="296"/>
        </pc:sldMkLst>
        <pc:spChg chg="add mod">
          <ac:chgData name="Diep, Dustin Sydney" userId="10a836cf-9545-4a91-9727-6f664a3b87b7" providerId="ADAL" clId="{7EF0106D-D39F-4AFB-BE40-A07C4FF7A431}" dt="2020-01-22T06:58:09.815" v="3379" actId="1076"/>
          <ac:spMkLst>
            <pc:docMk/>
            <pc:sldMk cId="1934641984" sldId="296"/>
            <ac:spMk id="7" creationId="{DE8E46D4-BBCA-490E-8274-4E73A9DD4A6C}"/>
          </ac:spMkLst>
        </pc:spChg>
        <pc:spChg chg="add mod">
          <ac:chgData name="Diep, Dustin Sydney" userId="10a836cf-9545-4a91-9727-6f664a3b87b7" providerId="ADAL" clId="{7EF0106D-D39F-4AFB-BE40-A07C4FF7A431}" dt="2020-01-22T07:00:16.137" v="3460" actId="1076"/>
          <ac:spMkLst>
            <pc:docMk/>
            <pc:sldMk cId="1934641984" sldId="296"/>
            <ac:spMk id="8" creationId="{BD209D22-B9AD-4BC3-8F86-83B668BAF3E4}"/>
          </ac:spMkLst>
        </pc:spChg>
        <pc:spChg chg="add mod">
          <ac:chgData name="Diep, Dustin Sydney" userId="10a836cf-9545-4a91-9727-6f664a3b87b7" providerId="ADAL" clId="{7EF0106D-D39F-4AFB-BE40-A07C4FF7A431}" dt="2020-01-22T06:58:40.569" v="3414" actId="1076"/>
          <ac:spMkLst>
            <pc:docMk/>
            <pc:sldMk cId="1934641984" sldId="296"/>
            <ac:spMk id="11" creationId="{34562702-5B1D-47D6-96DC-4B604F93EE5B}"/>
          </ac:spMkLst>
        </pc:spChg>
        <pc:spChg chg="add mod">
          <ac:chgData name="Diep, Dustin Sydney" userId="10a836cf-9545-4a91-9727-6f664a3b87b7" providerId="ADAL" clId="{7EF0106D-D39F-4AFB-BE40-A07C4FF7A431}" dt="2020-01-22T06:58:38.999" v="3413" actId="1076"/>
          <ac:spMkLst>
            <pc:docMk/>
            <pc:sldMk cId="1934641984" sldId="296"/>
            <ac:spMk id="12" creationId="{8425C9AF-7A01-4FB8-8944-F59F27BAB384}"/>
          </ac:spMkLst>
        </pc:spChg>
        <pc:spChg chg="add mod">
          <ac:chgData name="Diep, Dustin Sydney" userId="10a836cf-9545-4a91-9727-6f664a3b87b7" providerId="ADAL" clId="{7EF0106D-D39F-4AFB-BE40-A07C4FF7A431}" dt="2020-01-22T06:59:16.855" v="3432" actId="1076"/>
          <ac:spMkLst>
            <pc:docMk/>
            <pc:sldMk cId="1934641984" sldId="296"/>
            <ac:spMk id="13" creationId="{25B4C43C-C777-4105-9B0E-996A30176B18}"/>
          </ac:spMkLst>
        </pc:spChg>
        <pc:spChg chg="add mod">
          <ac:chgData name="Diep, Dustin Sydney" userId="10a836cf-9545-4a91-9727-6f664a3b87b7" providerId="ADAL" clId="{7EF0106D-D39F-4AFB-BE40-A07C4FF7A431}" dt="2020-01-23T06:03:32.643" v="3804" actId="1076"/>
          <ac:spMkLst>
            <pc:docMk/>
            <pc:sldMk cId="1934641984" sldId="296"/>
            <ac:spMk id="20" creationId="{03408284-56C5-4A91-8570-11161027862A}"/>
          </ac:spMkLst>
        </pc:spChg>
        <pc:spChg chg="add mod">
          <ac:chgData name="Diep, Dustin Sydney" userId="10a836cf-9545-4a91-9727-6f664a3b87b7" providerId="ADAL" clId="{7EF0106D-D39F-4AFB-BE40-A07C4FF7A431}" dt="2020-01-22T07:00:18.929" v="3461" actId="1076"/>
          <ac:spMkLst>
            <pc:docMk/>
            <pc:sldMk cId="1934641984" sldId="296"/>
            <ac:spMk id="22" creationId="{E1A91BBD-DBAF-4EB0-A1E4-BD13F87B6624}"/>
          </ac:spMkLst>
        </pc:spChg>
        <pc:spChg chg="add mod">
          <ac:chgData name="Diep, Dustin Sydney" userId="10a836cf-9545-4a91-9727-6f664a3b87b7" providerId="ADAL" clId="{7EF0106D-D39F-4AFB-BE40-A07C4FF7A431}" dt="2020-01-22T07:00:03.261" v="3449" actId="1076"/>
          <ac:spMkLst>
            <pc:docMk/>
            <pc:sldMk cId="1934641984" sldId="296"/>
            <ac:spMk id="24" creationId="{B9023CE8-0C2B-4407-874A-333FAEB2BAF6}"/>
          </ac:spMkLst>
        </pc:spChg>
        <pc:spChg chg="add mod">
          <ac:chgData name="Diep, Dustin Sydney" userId="10a836cf-9545-4a91-9727-6f664a3b87b7" providerId="ADAL" clId="{7EF0106D-D39F-4AFB-BE40-A07C4FF7A431}" dt="2020-01-23T06:03:47.121" v="3821" actId="20577"/>
          <ac:spMkLst>
            <pc:docMk/>
            <pc:sldMk cId="1934641984" sldId="296"/>
            <ac:spMk id="28" creationId="{D8676B4D-60DE-4DB8-AC71-A7F90E7C78E1}"/>
          </ac:spMkLst>
        </pc:spChg>
        <pc:spChg chg="add del mod">
          <ac:chgData name="Diep, Dustin Sydney" userId="10a836cf-9545-4a91-9727-6f664a3b87b7" providerId="ADAL" clId="{7EF0106D-D39F-4AFB-BE40-A07C4FF7A431}" dt="2020-01-23T06:03:56.628" v="3824" actId="478"/>
          <ac:spMkLst>
            <pc:docMk/>
            <pc:sldMk cId="1934641984" sldId="296"/>
            <ac:spMk id="29" creationId="{FC574614-504E-4373-8679-435A0FC34834}"/>
          </ac:spMkLst>
        </pc:spChg>
        <pc:spChg chg="add mod">
          <ac:chgData name="Diep, Dustin Sydney" userId="10a836cf-9545-4a91-9727-6f664a3b87b7" providerId="ADAL" clId="{7EF0106D-D39F-4AFB-BE40-A07C4FF7A431}" dt="2020-01-23T06:03:30.655" v="3803" actId="1076"/>
          <ac:spMkLst>
            <pc:docMk/>
            <pc:sldMk cId="1934641984" sldId="296"/>
            <ac:spMk id="32" creationId="{8CF43B61-4DDF-4EC0-B335-67DDC324D98B}"/>
          </ac:spMkLst>
        </pc:spChg>
        <pc:spChg chg="add del mod">
          <ac:chgData name="Diep, Dustin Sydney" userId="10a836cf-9545-4a91-9727-6f664a3b87b7" providerId="ADAL" clId="{7EF0106D-D39F-4AFB-BE40-A07C4FF7A431}" dt="2020-01-23T06:03:23.118" v="3798" actId="478"/>
          <ac:spMkLst>
            <pc:docMk/>
            <pc:sldMk cId="1934641984" sldId="296"/>
            <ac:spMk id="33" creationId="{527C8348-53CD-4E43-A62A-CE4DBFA8A78E}"/>
          </ac:spMkLst>
        </pc:spChg>
        <pc:picChg chg="del">
          <ac:chgData name="Diep, Dustin Sydney" userId="10a836cf-9545-4a91-9727-6f664a3b87b7" providerId="ADAL" clId="{7EF0106D-D39F-4AFB-BE40-A07C4FF7A431}" dt="2020-01-22T05:51:33.236" v="3071" actId="478"/>
          <ac:picMkLst>
            <pc:docMk/>
            <pc:sldMk cId="1934641984" sldId="296"/>
            <ac:picMk id="2054" creationId="{8A625189-0027-4886-96E9-FAA2FD2E052D}"/>
          </ac:picMkLst>
        </pc:picChg>
        <pc:cxnChg chg="add mod">
          <ac:chgData name="Diep, Dustin Sydney" userId="10a836cf-9545-4a91-9727-6f664a3b87b7" providerId="ADAL" clId="{7EF0106D-D39F-4AFB-BE40-A07C4FF7A431}" dt="2020-01-22T06:58:44.526" v="3415" actId="14100"/>
          <ac:cxnSpMkLst>
            <pc:docMk/>
            <pc:sldMk cId="1934641984" sldId="296"/>
            <ac:cxnSpMk id="6" creationId="{6866F42C-A39D-49D5-B3A5-7B03A27A229E}"/>
          </ac:cxnSpMkLst>
        </pc:cxnChg>
        <pc:cxnChg chg="add mod">
          <ac:chgData name="Diep, Dustin Sydney" userId="10a836cf-9545-4a91-9727-6f664a3b87b7" providerId="ADAL" clId="{7EF0106D-D39F-4AFB-BE40-A07C4FF7A431}" dt="2020-01-22T06:58:40.569" v="3414" actId="1076"/>
          <ac:cxnSpMkLst>
            <pc:docMk/>
            <pc:sldMk cId="1934641984" sldId="296"/>
            <ac:cxnSpMk id="16" creationId="{A9864BF1-6940-4231-B1C8-1DF89E8B74C8}"/>
          </ac:cxnSpMkLst>
        </pc:cxnChg>
        <pc:cxnChg chg="add mod">
          <ac:chgData name="Diep, Dustin Sydney" userId="10a836cf-9545-4a91-9727-6f664a3b87b7" providerId="ADAL" clId="{7EF0106D-D39F-4AFB-BE40-A07C4FF7A431}" dt="2020-01-22T06:59:29.199" v="3435" actId="14100"/>
          <ac:cxnSpMkLst>
            <pc:docMk/>
            <pc:sldMk cId="1934641984" sldId="296"/>
            <ac:cxnSpMk id="23" creationId="{80445718-8AEB-49D8-95D9-BBAA94D054F9}"/>
          </ac:cxnSpMkLst>
        </pc:cxnChg>
        <pc:cxnChg chg="add mod">
          <ac:chgData name="Diep, Dustin Sydney" userId="10a836cf-9545-4a91-9727-6f664a3b87b7" providerId="ADAL" clId="{7EF0106D-D39F-4AFB-BE40-A07C4FF7A431}" dt="2020-01-23T06:03:39.431" v="3807" actId="14100"/>
          <ac:cxnSpMkLst>
            <pc:docMk/>
            <pc:sldMk cId="1934641984" sldId="296"/>
            <ac:cxnSpMk id="25" creationId="{D557851B-B391-4CD1-82D6-55B6A05AED5C}"/>
          </ac:cxnSpMkLst>
        </pc:cxnChg>
        <pc:cxnChg chg="add mod">
          <ac:chgData name="Diep, Dustin Sydney" userId="10a836cf-9545-4a91-9727-6f664a3b87b7" providerId="ADAL" clId="{7EF0106D-D39F-4AFB-BE40-A07C4FF7A431}" dt="2020-01-22T06:59:35.619" v="3438" actId="14100"/>
          <ac:cxnSpMkLst>
            <pc:docMk/>
            <pc:sldMk cId="1934641984" sldId="296"/>
            <ac:cxnSpMk id="27" creationId="{D1DED1C7-F98F-431A-ADFC-C0B5D68A4561}"/>
          </ac:cxnSpMkLst>
        </pc:cxnChg>
        <pc:cxnChg chg="add del mod">
          <ac:chgData name="Diep, Dustin Sydney" userId="10a836cf-9545-4a91-9727-6f664a3b87b7" providerId="ADAL" clId="{7EF0106D-D39F-4AFB-BE40-A07C4FF7A431}" dt="2020-01-23T06:03:23.781" v="3799" actId="478"/>
          <ac:cxnSpMkLst>
            <pc:docMk/>
            <pc:sldMk cId="1934641984" sldId="296"/>
            <ac:cxnSpMk id="34" creationId="{FEE9788A-1893-4ADF-8380-BDEC3E3E9ACE}"/>
          </ac:cxnSpMkLst>
        </pc:cxnChg>
        <pc:cxnChg chg="add mod">
          <ac:chgData name="Diep, Dustin Sydney" userId="10a836cf-9545-4a91-9727-6f664a3b87b7" providerId="ADAL" clId="{7EF0106D-D39F-4AFB-BE40-A07C4FF7A431}" dt="2020-01-23T06:03:30.655" v="3803" actId="1076"/>
          <ac:cxnSpMkLst>
            <pc:docMk/>
            <pc:sldMk cId="1934641984" sldId="296"/>
            <ac:cxnSpMk id="37" creationId="{E23EEE83-FE96-467C-94A7-7FC853FB5111}"/>
          </ac:cxnSpMkLst>
        </pc:cxnChg>
      </pc:sldChg>
      <pc:sldChg chg="addSp delSp modSp add delAnim modAnim">
        <pc:chgData name="Diep, Dustin Sydney" userId="10a836cf-9545-4a91-9727-6f664a3b87b7" providerId="ADAL" clId="{7EF0106D-D39F-4AFB-BE40-A07C4FF7A431}" dt="2020-01-22T07:17:15.868" v="3696"/>
        <pc:sldMkLst>
          <pc:docMk/>
          <pc:sldMk cId="571720353" sldId="297"/>
        </pc:sldMkLst>
        <pc:spChg chg="add mod">
          <ac:chgData name="Diep, Dustin Sydney" userId="10a836cf-9545-4a91-9727-6f664a3b87b7" providerId="ADAL" clId="{7EF0106D-D39F-4AFB-BE40-A07C4FF7A431}" dt="2020-01-22T07:16:46.815" v="3687" actId="1076"/>
          <ac:spMkLst>
            <pc:docMk/>
            <pc:sldMk cId="571720353" sldId="297"/>
            <ac:spMk id="7" creationId="{043FB981-DE2A-4054-A4C9-3A9D015F25FD}"/>
          </ac:spMkLst>
        </pc:spChg>
        <pc:spChg chg="add mod">
          <ac:chgData name="Diep, Dustin Sydney" userId="10a836cf-9545-4a91-9727-6f664a3b87b7" providerId="ADAL" clId="{7EF0106D-D39F-4AFB-BE40-A07C4FF7A431}" dt="2020-01-22T07:16:34.560" v="3682" actId="1076"/>
          <ac:spMkLst>
            <pc:docMk/>
            <pc:sldMk cId="571720353" sldId="297"/>
            <ac:spMk id="8" creationId="{951FE41A-136D-401F-BB8B-F6FFE2517EBE}"/>
          </ac:spMkLst>
        </pc:spChg>
        <pc:spChg chg="add mod">
          <ac:chgData name="Diep, Dustin Sydney" userId="10a836cf-9545-4a91-9727-6f664a3b87b7" providerId="ADAL" clId="{7EF0106D-D39F-4AFB-BE40-A07C4FF7A431}" dt="2020-01-22T07:12:23.589" v="3610" actId="1076"/>
          <ac:spMkLst>
            <pc:docMk/>
            <pc:sldMk cId="571720353" sldId="297"/>
            <ac:spMk id="11" creationId="{714739D8-F279-4BE7-918C-030BDC6CC282}"/>
          </ac:spMkLst>
        </pc:spChg>
        <pc:spChg chg="add mod">
          <ac:chgData name="Diep, Dustin Sydney" userId="10a836cf-9545-4a91-9727-6f664a3b87b7" providerId="ADAL" clId="{7EF0106D-D39F-4AFB-BE40-A07C4FF7A431}" dt="2020-01-22T07:10:25.287" v="3522" actId="1076"/>
          <ac:spMkLst>
            <pc:docMk/>
            <pc:sldMk cId="571720353" sldId="297"/>
            <ac:spMk id="12" creationId="{4E699EE7-4A0C-41D2-8048-1C600E80CE5D}"/>
          </ac:spMkLst>
        </pc:spChg>
        <pc:spChg chg="add mod">
          <ac:chgData name="Diep, Dustin Sydney" userId="10a836cf-9545-4a91-9727-6f664a3b87b7" providerId="ADAL" clId="{7EF0106D-D39F-4AFB-BE40-A07C4FF7A431}" dt="2020-01-22T07:10:25.287" v="3522" actId="1076"/>
          <ac:spMkLst>
            <pc:docMk/>
            <pc:sldMk cId="571720353" sldId="297"/>
            <ac:spMk id="13" creationId="{1B88D4F9-8D63-4976-838B-5EAF8DAF6013}"/>
          </ac:spMkLst>
        </pc:spChg>
        <pc:spChg chg="add del mod">
          <ac:chgData name="Diep, Dustin Sydney" userId="10a836cf-9545-4a91-9727-6f664a3b87b7" providerId="ADAL" clId="{7EF0106D-D39F-4AFB-BE40-A07C4FF7A431}" dt="2020-01-22T07:11:44.291" v="3559" actId="478"/>
          <ac:spMkLst>
            <pc:docMk/>
            <pc:sldMk cId="571720353" sldId="297"/>
            <ac:spMk id="22" creationId="{958CC5CA-470E-4ECB-8F2F-3792EF628C11}"/>
          </ac:spMkLst>
        </pc:spChg>
        <pc:spChg chg="add mod">
          <ac:chgData name="Diep, Dustin Sydney" userId="10a836cf-9545-4a91-9727-6f664a3b87b7" providerId="ADAL" clId="{7EF0106D-D39F-4AFB-BE40-A07C4FF7A431}" dt="2020-01-22T07:16:53.129" v="3690" actId="1076"/>
          <ac:spMkLst>
            <pc:docMk/>
            <pc:sldMk cId="571720353" sldId="297"/>
            <ac:spMk id="23" creationId="{381D1D1D-A3EF-44D8-BF20-DBC9EE9521A1}"/>
          </ac:spMkLst>
        </pc:spChg>
        <pc:spChg chg="add mod">
          <ac:chgData name="Diep, Dustin Sydney" userId="10a836cf-9545-4a91-9727-6f664a3b87b7" providerId="ADAL" clId="{7EF0106D-D39F-4AFB-BE40-A07C4FF7A431}" dt="2020-01-22T07:17:03.023" v="3693" actId="1076"/>
          <ac:spMkLst>
            <pc:docMk/>
            <pc:sldMk cId="571720353" sldId="297"/>
            <ac:spMk id="27" creationId="{7E9E2EBE-F7E1-4269-AB29-72B8562CF6A5}"/>
          </ac:spMkLst>
        </pc:spChg>
        <pc:spChg chg="add mod">
          <ac:chgData name="Diep, Dustin Sydney" userId="10a836cf-9545-4a91-9727-6f664a3b87b7" providerId="ADAL" clId="{7EF0106D-D39F-4AFB-BE40-A07C4FF7A431}" dt="2020-01-22T07:17:06.642" v="3694" actId="1076"/>
          <ac:spMkLst>
            <pc:docMk/>
            <pc:sldMk cId="571720353" sldId="297"/>
            <ac:spMk id="31" creationId="{D974540D-C5C9-489A-BF73-3386B0A3A412}"/>
          </ac:spMkLst>
        </pc:spChg>
        <pc:spChg chg="add mod">
          <ac:chgData name="Diep, Dustin Sydney" userId="10a836cf-9545-4a91-9727-6f664a3b87b7" providerId="ADAL" clId="{7EF0106D-D39F-4AFB-BE40-A07C4FF7A431}" dt="2020-01-22T07:15:46.767" v="3650" actId="20577"/>
          <ac:spMkLst>
            <pc:docMk/>
            <pc:sldMk cId="571720353" sldId="297"/>
            <ac:spMk id="32" creationId="{D7F45940-830B-40A2-B8CF-DAD223D279AE}"/>
          </ac:spMkLst>
        </pc:spChg>
        <pc:spChg chg="add mod">
          <ac:chgData name="Diep, Dustin Sydney" userId="10a836cf-9545-4a91-9727-6f664a3b87b7" providerId="ADAL" clId="{7EF0106D-D39F-4AFB-BE40-A07C4FF7A431}" dt="2020-01-22T07:16:57.593" v="3691" actId="1076"/>
          <ac:spMkLst>
            <pc:docMk/>
            <pc:sldMk cId="571720353" sldId="297"/>
            <ac:spMk id="36" creationId="{79A3EF9B-0B38-4C85-A957-31655FF46CF9}"/>
          </ac:spMkLst>
        </pc:spChg>
        <pc:spChg chg="add mod">
          <ac:chgData name="Diep, Dustin Sydney" userId="10a836cf-9545-4a91-9727-6f664a3b87b7" providerId="ADAL" clId="{7EF0106D-D39F-4AFB-BE40-A07C4FF7A431}" dt="2020-01-22T07:16:28.867" v="3680" actId="1076"/>
          <ac:spMkLst>
            <pc:docMk/>
            <pc:sldMk cId="571720353" sldId="297"/>
            <ac:spMk id="37" creationId="{C414BD15-4349-4839-9D5E-13CB33E2EB4C}"/>
          </ac:spMkLst>
        </pc:spChg>
        <pc:spChg chg="add mod">
          <ac:chgData name="Diep, Dustin Sydney" userId="10a836cf-9545-4a91-9727-6f664a3b87b7" providerId="ADAL" clId="{7EF0106D-D39F-4AFB-BE40-A07C4FF7A431}" dt="2020-01-22T07:16:43.242" v="3686" actId="1076"/>
          <ac:spMkLst>
            <pc:docMk/>
            <pc:sldMk cId="571720353" sldId="297"/>
            <ac:spMk id="43" creationId="{C93751D3-86B7-4CA7-87CB-86D74E970A82}"/>
          </ac:spMkLst>
        </pc:spChg>
        <pc:cxnChg chg="add del mod">
          <ac:chgData name="Diep, Dustin Sydney" userId="10a836cf-9545-4a91-9727-6f664a3b87b7" providerId="ADAL" clId="{7EF0106D-D39F-4AFB-BE40-A07C4FF7A431}" dt="2020-01-22T07:12:11.360" v="3593" actId="478"/>
          <ac:cxnSpMkLst>
            <pc:docMk/>
            <pc:sldMk cId="571720353" sldId="297"/>
            <ac:cxnSpMk id="6" creationId="{0CF261C7-E5CF-4D8D-8CC8-364EAFAC25D1}"/>
          </ac:cxnSpMkLst>
        </pc:cxnChg>
        <pc:cxnChg chg="add mod">
          <ac:chgData name="Diep, Dustin Sydney" userId="10a836cf-9545-4a91-9727-6f664a3b87b7" providerId="ADAL" clId="{7EF0106D-D39F-4AFB-BE40-A07C4FF7A431}" dt="2020-01-22T07:16:34.560" v="3682" actId="1076"/>
          <ac:cxnSpMkLst>
            <pc:docMk/>
            <pc:sldMk cId="571720353" sldId="297"/>
            <ac:cxnSpMk id="15" creationId="{11AC4358-3473-4841-9FDF-32941CB4A1AA}"/>
          </ac:cxnSpMkLst>
        </pc:cxnChg>
        <pc:cxnChg chg="add mod">
          <ac:chgData name="Diep, Dustin Sydney" userId="10a836cf-9545-4a91-9727-6f664a3b87b7" providerId="ADAL" clId="{7EF0106D-D39F-4AFB-BE40-A07C4FF7A431}" dt="2020-01-22T07:16:34.560" v="3682" actId="1076"/>
          <ac:cxnSpMkLst>
            <pc:docMk/>
            <pc:sldMk cId="571720353" sldId="297"/>
            <ac:cxnSpMk id="18" creationId="{60C17A7C-F9F9-423F-AD6A-E5C9B65F2A1C}"/>
          </ac:cxnSpMkLst>
        </pc:cxnChg>
        <pc:cxnChg chg="add mod">
          <ac:chgData name="Diep, Dustin Sydney" userId="10a836cf-9545-4a91-9727-6f664a3b87b7" providerId="ADAL" clId="{7EF0106D-D39F-4AFB-BE40-A07C4FF7A431}" dt="2020-01-22T07:16:34.560" v="3682" actId="1076"/>
          <ac:cxnSpMkLst>
            <pc:docMk/>
            <pc:sldMk cId="571720353" sldId="297"/>
            <ac:cxnSpMk id="24" creationId="{EC148886-FCAC-42F8-B618-7FC7F34CBEA7}"/>
          </ac:cxnSpMkLst>
        </pc:cxnChg>
        <pc:cxnChg chg="add mod">
          <ac:chgData name="Diep, Dustin Sydney" userId="10a836cf-9545-4a91-9727-6f664a3b87b7" providerId="ADAL" clId="{7EF0106D-D39F-4AFB-BE40-A07C4FF7A431}" dt="2020-01-22T07:16:34.560" v="3682" actId="1076"/>
          <ac:cxnSpMkLst>
            <pc:docMk/>
            <pc:sldMk cId="571720353" sldId="297"/>
            <ac:cxnSpMk id="28" creationId="{C868787C-DF91-4A92-A0D8-84FBA6349247}"/>
          </ac:cxnSpMkLst>
        </pc:cxnChg>
        <pc:cxnChg chg="add mod">
          <ac:chgData name="Diep, Dustin Sydney" userId="10a836cf-9545-4a91-9727-6f664a3b87b7" providerId="ADAL" clId="{7EF0106D-D39F-4AFB-BE40-A07C4FF7A431}" dt="2020-01-22T07:12:30.532" v="3613" actId="14100"/>
          <ac:cxnSpMkLst>
            <pc:docMk/>
            <pc:sldMk cId="571720353" sldId="297"/>
            <ac:cxnSpMk id="33" creationId="{818A0879-7050-4FF0-9B97-709F7BA8F7DA}"/>
          </ac:cxnSpMkLst>
        </pc:cxnChg>
        <pc:cxnChg chg="add mod">
          <ac:chgData name="Diep, Dustin Sydney" userId="10a836cf-9545-4a91-9727-6f664a3b87b7" providerId="ADAL" clId="{7EF0106D-D39F-4AFB-BE40-A07C4FF7A431}" dt="2020-01-22T07:12:48.328" v="3623" actId="1076"/>
          <ac:cxnSpMkLst>
            <pc:docMk/>
            <pc:sldMk cId="571720353" sldId="297"/>
            <ac:cxnSpMk id="38" creationId="{E796F97B-903B-4D74-A357-964C6546A8EC}"/>
          </ac:cxnSpMkLst>
        </pc:cxnChg>
        <pc:cxnChg chg="add mod">
          <ac:chgData name="Diep, Dustin Sydney" userId="10a836cf-9545-4a91-9727-6f664a3b87b7" providerId="ADAL" clId="{7EF0106D-D39F-4AFB-BE40-A07C4FF7A431}" dt="2020-01-22T07:16:43.242" v="3686" actId="1076"/>
          <ac:cxnSpMkLst>
            <pc:docMk/>
            <pc:sldMk cId="571720353" sldId="297"/>
            <ac:cxnSpMk id="52" creationId="{13071D34-5DB9-4A7E-91CD-3182F0028CD6}"/>
          </ac:cxnSpMkLst>
        </pc:cxnChg>
      </pc:sldChg>
      <pc:sldChg chg="addSp modSp add modNotesTx">
        <pc:chgData name="Diep, Dustin Sydney" userId="10a836cf-9545-4a91-9727-6f664a3b87b7" providerId="ADAL" clId="{7EF0106D-D39F-4AFB-BE40-A07C4FF7A431}" dt="2020-01-23T06:29:15.140" v="4211" actId="20577"/>
        <pc:sldMkLst>
          <pc:docMk/>
          <pc:sldMk cId="1745894944" sldId="298"/>
        </pc:sldMkLst>
        <pc:spChg chg="mod">
          <ac:chgData name="Diep, Dustin Sydney" userId="10a836cf-9545-4a91-9727-6f664a3b87b7" providerId="ADAL" clId="{7EF0106D-D39F-4AFB-BE40-A07C4FF7A431}" dt="2020-01-23T06:28:04.416" v="4022" actId="20577"/>
          <ac:spMkLst>
            <pc:docMk/>
            <pc:sldMk cId="1745894944" sldId="298"/>
            <ac:spMk id="2" creationId="{F6142E03-CA46-47B8-9BF4-7A6D3F51171B}"/>
          </ac:spMkLst>
        </pc:spChg>
        <pc:spChg chg="mod">
          <ac:chgData name="Diep, Dustin Sydney" userId="10a836cf-9545-4a91-9727-6f664a3b87b7" providerId="ADAL" clId="{7EF0106D-D39F-4AFB-BE40-A07C4FF7A431}" dt="2020-01-23T06:29:15.140" v="4211" actId="20577"/>
          <ac:spMkLst>
            <pc:docMk/>
            <pc:sldMk cId="1745894944" sldId="298"/>
            <ac:spMk id="3" creationId="{CDC7BD62-90DA-4D11-8141-3ECC47B8BE8E}"/>
          </ac:spMkLst>
        </pc:spChg>
        <pc:grpChg chg="add">
          <ac:chgData name="Diep, Dustin Sydney" userId="10a836cf-9545-4a91-9727-6f664a3b87b7" providerId="ADAL" clId="{7EF0106D-D39F-4AFB-BE40-A07C4FF7A431}" dt="2020-01-23T06:28:13.215" v="4023"/>
          <ac:grpSpMkLst>
            <pc:docMk/>
            <pc:sldMk cId="1745894944" sldId="298"/>
            <ac:grpSpMk id="4" creationId="{D9FF9404-F8F3-4740-B45F-8CF0A5339570}"/>
          </ac:grpSpMkLst>
        </pc:grpChg>
      </pc:sldChg>
      <pc:sldChg chg="addSp delSp modSp add">
        <pc:chgData name="Diep, Dustin Sydney" userId="10a836cf-9545-4a91-9727-6f664a3b87b7" providerId="ADAL" clId="{7EF0106D-D39F-4AFB-BE40-A07C4FF7A431}" dt="2020-01-23T06:38:18.287" v="4252"/>
        <pc:sldMkLst>
          <pc:docMk/>
          <pc:sldMk cId="3866538383" sldId="299"/>
        </pc:sldMkLst>
        <pc:spChg chg="mod">
          <ac:chgData name="Diep, Dustin Sydney" userId="10a836cf-9545-4a91-9727-6f664a3b87b7" providerId="ADAL" clId="{7EF0106D-D39F-4AFB-BE40-A07C4FF7A431}" dt="2020-01-23T06:36:22.724" v="4229" actId="20577"/>
          <ac:spMkLst>
            <pc:docMk/>
            <pc:sldMk cId="3866538383" sldId="299"/>
            <ac:spMk id="3" creationId="{CDC7BD62-90DA-4D11-8141-3ECC47B8BE8E}"/>
          </ac:spMkLst>
        </pc:spChg>
        <pc:grpChg chg="del">
          <ac:chgData name="Diep, Dustin Sydney" userId="10a836cf-9545-4a91-9727-6f664a3b87b7" providerId="ADAL" clId="{7EF0106D-D39F-4AFB-BE40-A07C4FF7A431}" dt="2020-01-23T06:36:25.623" v="4230" actId="478"/>
          <ac:grpSpMkLst>
            <pc:docMk/>
            <pc:sldMk cId="3866538383" sldId="299"/>
            <ac:grpSpMk id="4" creationId="{D9FF9404-F8F3-4740-B45F-8CF0A5339570}"/>
          </ac:grpSpMkLst>
        </pc:grpChg>
        <pc:picChg chg="add del mod">
          <ac:chgData name="Diep, Dustin Sydney" userId="10a836cf-9545-4a91-9727-6f664a3b87b7" providerId="ADAL" clId="{7EF0106D-D39F-4AFB-BE40-A07C4FF7A431}" dt="2020-01-23T06:38:17.979" v="4251" actId="478"/>
          <ac:picMkLst>
            <pc:docMk/>
            <pc:sldMk cId="3866538383" sldId="299"/>
            <ac:picMk id="8" creationId="{234E7B09-1C53-47BA-B797-43048E8E3BC9}"/>
          </ac:picMkLst>
        </pc:picChg>
        <pc:picChg chg="add">
          <ac:chgData name="Diep, Dustin Sydney" userId="10a836cf-9545-4a91-9727-6f664a3b87b7" providerId="ADAL" clId="{7EF0106D-D39F-4AFB-BE40-A07C4FF7A431}" dt="2020-01-23T06:38:18.287" v="4252"/>
          <ac:picMkLst>
            <pc:docMk/>
            <pc:sldMk cId="3866538383" sldId="299"/>
            <ac:picMk id="9" creationId="{E4BA82DC-6499-4D66-B72A-37F2EE92B409}"/>
          </ac:picMkLst>
        </pc:picChg>
      </pc:sldChg>
    </pc:docChg>
  </pc:docChgLst>
  <pc:docChgLst>
    <pc:chgData name="Thomas Murphy" userId="0df62c18-153f-4954-88c7-2450626eb31a" providerId="ADAL" clId="{9164600C-B752-4804-94FA-2B6AF5559267}"/>
    <pc:docChg chg="undo addSld delSld modSld modMainMaster">
      <pc:chgData name="Thomas Murphy" userId="0df62c18-153f-4954-88c7-2450626eb31a" providerId="ADAL" clId="{9164600C-B752-4804-94FA-2B6AF5559267}" dt="2019-11-20T18:37:45.196" v="28"/>
      <pc:docMkLst>
        <pc:docMk/>
      </pc:docMkLst>
      <pc:sldChg chg="addSp delSp modSp add">
        <pc:chgData name="Thomas Murphy" userId="0df62c18-153f-4954-88c7-2450626eb31a" providerId="ADAL" clId="{9164600C-B752-4804-94FA-2B6AF5559267}" dt="2019-11-20T18:37:40.287" v="26"/>
        <pc:sldMkLst>
          <pc:docMk/>
          <pc:sldMk cId="4008596842" sldId="256"/>
        </pc:sldMkLst>
        <pc:spChg chg="add del mod">
          <ac:chgData name="Thomas Murphy" userId="0df62c18-153f-4954-88c7-2450626eb31a" providerId="ADAL" clId="{9164600C-B752-4804-94FA-2B6AF5559267}" dt="2019-11-20T18:37:40.287" v="26"/>
          <ac:spMkLst>
            <pc:docMk/>
            <pc:sldMk cId="4008596842" sldId="256"/>
            <ac:spMk id="2" creationId="{C77EC1A0-06EC-4C3C-A98C-3FC449996478}"/>
          </ac:spMkLst>
        </pc:spChg>
        <pc:spChg chg="add del">
          <ac:chgData name="Thomas Murphy" userId="0df62c18-153f-4954-88c7-2450626eb31a" providerId="ADAL" clId="{9164600C-B752-4804-94FA-2B6AF5559267}" dt="2019-11-20T18:37:40.287" v="26"/>
          <ac:spMkLst>
            <pc:docMk/>
            <pc:sldMk cId="4008596842" sldId="256"/>
            <ac:spMk id="3" creationId="{016993D2-99F3-4014-89BD-85B2C933AD40}"/>
          </ac:spMkLst>
        </pc:spChg>
        <pc:spChg chg="add del mod">
          <ac:chgData name="Thomas Murphy" userId="0df62c18-153f-4954-88c7-2450626eb31a" providerId="ADAL" clId="{9164600C-B752-4804-94FA-2B6AF5559267}" dt="2019-11-20T18:37:40.287" v="26"/>
          <ac:spMkLst>
            <pc:docMk/>
            <pc:sldMk cId="4008596842" sldId="256"/>
            <ac:spMk id="4" creationId="{36B70EE0-9D01-4AFE-9FCF-F856BD22A985}"/>
          </ac:spMkLst>
        </pc:spChg>
        <pc:spChg chg="add del mod">
          <ac:chgData name="Thomas Murphy" userId="0df62c18-153f-4954-88c7-2450626eb31a" providerId="ADAL" clId="{9164600C-B752-4804-94FA-2B6AF5559267}" dt="2019-11-20T18:37:40.287" v="26"/>
          <ac:spMkLst>
            <pc:docMk/>
            <pc:sldMk cId="4008596842" sldId="256"/>
            <ac:spMk id="5" creationId="{0448308E-BAA6-4159-930B-A04F46EEADFC}"/>
          </ac:spMkLst>
        </pc:spChg>
      </pc:sldChg>
      <pc:sldChg chg="del">
        <pc:chgData name="Thomas Murphy" userId="0df62c18-153f-4954-88c7-2450626eb31a" providerId="ADAL" clId="{9164600C-B752-4804-94FA-2B6AF5559267}" dt="2019-11-20T18:35:29.098" v="1" actId="2696"/>
        <pc:sldMkLst>
          <pc:docMk/>
          <pc:sldMk cId="4024203987" sldId="256"/>
        </pc:sldMkLst>
      </pc:sldChg>
      <pc:sldChg chg="del">
        <pc:chgData name="Thomas Murphy" userId="0df62c18-153f-4954-88c7-2450626eb31a" providerId="ADAL" clId="{9164600C-B752-4804-94FA-2B6AF5559267}" dt="2019-11-20T18:35:29.093" v="0" actId="2696"/>
        <pc:sldMkLst>
          <pc:docMk/>
          <pc:sldMk cId="392464755" sldId="257"/>
        </pc:sldMkLst>
      </pc:sldChg>
      <pc:sldChg chg="add">
        <pc:chgData name="Thomas Murphy" userId="0df62c18-153f-4954-88c7-2450626eb31a" providerId="ADAL" clId="{9164600C-B752-4804-94FA-2B6AF5559267}" dt="2019-11-20T18:37:42.402" v="27"/>
        <pc:sldMkLst>
          <pc:docMk/>
          <pc:sldMk cId="3772162121" sldId="257"/>
        </pc:sldMkLst>
      </pc:sldChg>
      <pc:sldChg chg="add">
        <pc:chgData name="Thomas Murphy" userId="0df62c18-153f-4954-88c7-2450626eb31a" providerId="ADAL" clId="{9164600C-B752-4804-94FA-2B6AF5559267}" dt="2019-11-20T18:37:45.196" v="28"/>
        <pc:sldMkLst>
          <pc:docMk/>
          <pc:sldMk cId="1102137380" sldId="258"/>
        </pc:sldMkLst>
      </pc:sldChg>
      <pc:sldChg chg="del">
        <pc:chgData name="Thomas Murphy" userId="0df62c18-153f-4954-88c7-2450626eb31a" providerId="ADAL" clId="{9164600C-B752-4804-94FA-2B6AF5559267}" dt="2019-11-20T18:35:29.108" v="2" actId="2696"/>
        <pc:sldMkLst>
          <pc:docMk/>
          <pc:sldMk cId="3409703721" sldId="258"/>
        </pc:sldMkLst>
      </pc:sldChg>
      <pc:sldChg chg="del">
        <pc:chgData name="Thomas Murphy" userId="0df62c18-153f-4954-88c7-2450626eb31a" providerId="ADAL" clId="{9164600C-B752-4804-94FA-2B6AF5559267}" dt="2019-11-20T18:35:29.128" v="4" actId="2696"/>
        <pc:sldMkLst>
          <pc:docMk/>
          <pc:sldMk cId="3746552553" sldId="259"/>
        </pc:sldMkLst>
      </pc:sldChg>
      <pc:sldChg chg="del">
        <pc:chgData name="Thomas Murphy" userId="0df62c18-153f-4954-88c7-2450626eb31a" providerId="ADAL" clId="{9164600C-B752-4804-94FA-2B6AF5559267}" dt="2019-11-20T18:35:29.124" v="3" actId="2696"/>
        <pc:sldMkLst>
          <pc:docMk/>
          <pc:sldMk cId="2155043800" sldId="260"/>
        </pc:sldMkLst>
      </pc:sldChg>
      <pc:sldChg chg="del">
        <pc:chgData name="Thomas Murphy" userId="0df62c18-153f-4954-88c7-2450626eb31a" providerId="ADAL" clId="{9164600C-B752-4804-94FA-2B6AF5559267}" dt="2019-11-20T18:35:29.143" v="5" actId="2696"/>
        <pc:sldMkLst>
          <pc:docMk/>
          <pc:sldMk cId="3096268415" sldId="261"/>
        </pc:sldMkLst>
      </pc:sldChg>
      <pc:sldChg chg="del">
        <pc:chgData name="Thomas Murphy" userId="0df62c18-153f-4954-88c7-2450626eb31a" providerId="ADAL" clId="{9164600C-B752-4804-94FA-2B6AF5559267}" dt="2019-11-20T18:35:29.158" v="6" actId="2696"/>
        <pc:sldMkLst>
          <pc:docMk/>
          <pc:sldMk cId="4074587268" sldId="262"/>
        </pc:sldMkLst>
      </pc:sldChg>
      <pc:sldChg chg="del">
        <pc:chgData name="Thomas Murphy" userId="0df62c18-153f-4954-88c7-2450626eb31a" providerId="ADAL" clId="{9164600C-B752-4804-94FA-2B6AF5559267}" dt="2019-11-20T18:35:29.162" v="7" actId="2696"/>
        <pc:sldMkLst>
          <pc:docMk/>
          <pc:sldMk cId="1378392939" sldId="263"/>
        </pc:sldMkLst>
      </pc:sldChg>
      <pc:sldChg chg="del">
        <pc:chgData name="Thomas Murphy" userId="0df62c18-153f-4954-88c7-2450626eb31a" providerId="ADAL" clId="{9164600C-B752-4804-94FA-2B6AF5559267}" dt="2019-11-20T18:35:29.210" v="11" actId="2696"/>
        <pc:sldMkLst>
          <pc:docMk/>
          <pc:sldMk cId="2281010541" sldId="264"/>
        </pc:sldMkLst>
      </pc:sldChg>
      <pc:sldChg chg="del">
        <pc:chgData name="Thomas Murphy" userId="0df62c18-153f-4954-88c7-2450626eb31a" providerId="ADAL" clId="{9164600C-B752-4804-94FA-2B6AF5559267}" dt="2019-11-20T18:35:29.176" v="8" actId="2696"/>
        <pc:sldMkLst>
          <pc:docMk/>
          <pc:sldMk cId="2935481660" sldId="265"/>
        </pc:sldMkLst>
      </pc:sldChg>
      <pc:sldChg chg="del">
        <pc:chgData name="Thomas Murphy" userId="0df62c18-153f-4954-88c7-2450626eb31a" providerId="ADAL" clId="{9164600C-B752-4804-94FA-2B6AF5559267}" dt="2019-11-20T18:35:29.226" v="12" actId="2696"/>
        <pc:sldMkLst>
          <pc:docMk/>
          <pc:sldMk cId="675841721" sldId="266"/>
        </pc:sldMkLst>
      </pc:sldChg>
      <pc:sldChg chg="del">
        <pc:chgData name="Thomas Murphy" userId="0df62c18-153f-4954-88c7-2450626eb31a" providerId="ADAL" clId="{9164600C-B752-4804-94FA-2B6AF5559267}" dt="2019-11-20T18:35:29.241" v="13" actId="2696"/>
        <pc:sldMkLst>
          <pc:docMk/>
          <pc:sldMk cId="2263816690" sldId="267"/>
        </pc:sldMkLst>
      </pc:sldChg>
      <pc:sldChg chg="del">
        <pc:chgData name="Thomas Murphy" userId="0df62c18-153f-4954-88c7-2450626eb31a" providerId="ADAL" clId="{9164600C-B752-4804-94FA-2B6AF5559267}" dt="2019-11-20T18:35:29.244" v="14" actId="2696"/>
        <pc:sldMkLst>
          <pc:docMk/>
          <pc:sldMk cId="2655032563" sldId="268"/>
        </pc:sldMkLst>
      </pc:sldChg>
      <pc:sldChg chg="del">
        <pc:chgData name="Thomas Murphy" userId="0df62c18-153f-4954-88c7-2450626eb31a" providerId="ADAL" clId="{9164600C-B752-4804-94FA-2B6AF5559267}" dt="2019-11-20T18:35:29.258" v="15" actId="2696"/>
        <pc:sldMkLst>
          <pc:docMk/>
          <pc:sldMk cId="1942333196" sldId="273"/>
        </pc:sldMkLst>
      </pc:sldChg>
      <pc:sldChg chg="del">
        <pc:chgData name="Thomas Murphy" userId="0df62c18-153f-4954-88c7-2450626eb31a" providerId="ADAL" clId="{9164600C-B752-4804-94FA-2B6AF5559267}" dt="2019-11-20T18:35:29.190" v="9" actId="2696"/>
        <pc:sldMkLst>
          <pc:docMk/>
          <pc:sldMk cId="1069173066" sldId="274"/>
        </pc:sldMkLst>
      </pc:sldChg>
      <pc:sldChg chg="del">
        <pc:chgData name="Thomas Murphy" userId="0df62c18-153f-4954-88c7-2450626eb31a" providerId="ADAL" clId="{9164600C-B752-4804-94FA-2B6AF5559267}" dt="2019-11-20T18:35:29.194" v="10" actId="2696"/>
        <pc:sldMkLst>
          <pc:docMk/>
          <pc:sldMk cId="443085686" sldId="275"/>
        </pc:sldMkLst>
      </pc:sldChg>
      <pc:sldMasterChg chg="modSldLayout">
        <pc:chgData name="Thomas Murphy" userId="0df62c18-153f-4954-88c7-2450626eb31a" providerId="ADAL" clId="{9164600C-B752-4804-94FA-2B6AF5559267}" dt="2019-11-20T18:36:01.763" v="24" actId="242"/>
        <pc:sldMasterMkLst>
          <pc:docMk/>
          <pc:sldMasterMk cId="3899846998" sldId="2147483665"/>
        </pc:sldMasterMkLst>
        <pc:sldLayoutChg chg="modSp">
          <pc:chgData name="Thomas Murphy" userId="0df62c18-153f-4954-88c7-2450626eb31a" providerId="ADAL" clId="{9164600C-B752-4804-94FA-2B6AF5559267}" dt="2019-11-20T18:36:01.763" v="24" actId="242"/>
          <pc:sldLayoutMkLst>
            <pc:docMk/>
            <pc:sldMasterMk cId="3899846998" sldId="2147483665"/>
            <pc:sldLayoutMk cId="1810778639" sldId="2147483666"/>
          </pc:sldLayoutMkLst>
          <pc:spChg chg="mod">
            <ac:chgData name="Thomas Murphy" userId="0df62c18-153f-4954-88c7-2450626eb31a" providerId="ADAL" clId="{9164600C-B752-4804-94FA-2B6AF5559267}" dt="2019-11-20T18:36:01.763" v="24" actId="242"/>
            <ac:spMkLst>
              <pc:docMk/>
              <pc:sldMasterMk cId="3899846998" sldId="2147483665"/>
              <pc:sldLayoutMk cId="1810778639" sldId="2147483666"/>
              <ac:spMk id="38"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B4B991-54B3-4CEE-8A6F-06FE20CD6FAF}" type="datetimeFigureOut">
              <a:rPr lang="en-US" smtClean="0"/>
              <a:t>1/25/2020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DAB567-294B-4277-9046-B1346D914028}" type="slidenum">
              <a:rPr lang="en-US" smtClean="0"/>
              <a:t>‹#›</a:t>
            </a:fld>
            <a:endParaRPr lang="en-US"/>
          </a:p>
        </p:txBody>
      </p:sp>
    </p:spTree>
    <p:extLst>
      <p:ext uri="{BB962C8B-B14F-4D97-AF65-F5344CB8AC3E}">
        <p14:creationId xmlns:p14="http://schemas.microsoft.com/office/powerpoint/2010/main" val="388539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 we’re going to play a little game to help us get into a mindset for thinking like engineers. </a:t>
            </a:r>
          </a:p>
        </p:txBody>
      </p:sp>
      <p:sp>
        <p:nvSpPr>
          <p:cNvPr id="4" name="Slide Number Placeholder 3"/>
          <p:cNvSpPr>
            <a:spLocks noGrp="1"/>
          </p:cNvSpPr>
          <p:nvPr>
            <p:ph type="sldNum" sz="quarter" idx="5"/>
          </p:nvPr>
        </p:nvSpPr>
        <p:spPr/>
        <p:txBody>
          <a:bodyPr/>
          <a:lstStyle/>
          <a:p>
            <a:fld id="{FADAB567-294B-4277-9046-B1346D914028}" type="slidenum">
              <a:rPr lang="en-US" smtClean="0"/>
              <a:t>1</a:t>
            </a:fld>
            <a:endParaRPr lang="en-US"/>
          </a:p>
        </p:txBody>
      </p:sp>
    </p:spTree>
    <p:extLst>
      <p:ext uri="{BB962C8B-B14F-4D97-AF65-F5344CB8AC3E}">
        <p14:creationId xmlns:p14="http://schemas.microsoft.com/office/powerpoint/2010/main" val="3668018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another 3 minutes to draw in relationships/interactions</a:t>
            </a:r>
          </a:p>
        </p:txBody>
      </p:sp>
      <p:sp>
        <p:nvSpPr>
          <p:cNvPr id="4" name="Slide Number Placeholder 3"/>
          <p:cNvSpPr>
            <a:spLocks noGrp="1"/>
          </p:cNvSpPr>
          <p:nvPr>
            <p:ph type="sldNum" sz="quarter" idx="5"/>
          </p:nvPr>
        </p:nvSpPr>
        <p:spPr/>
        <p:txBody>
          <a:bodyPr/>
          <a:lstStyle/>
          <a:p>
            <a:fld id="{FADAB567-294B-4277-9046-B1346D914028}" type="slidenum">
              <a:rPr lang="en-US" smtClean="0"/>
              <a:t>19</a:t>
            </a:fld>
            <a:endParaRPr lang="en-US"/>
          </a:p>
        </p:txBody>
      </p:sp>
    </p:spTree>
    <p:extLst>
      <p:ext uri="{BB962C8B-B14F-4D97-AF65-F5344CB8AC3E}">
        <p14:creationId xmlns:p14="http://schemas.microsoft.com/office/powerpoint/2010/main" val="1676159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another 3 minutes to draw in relationships/interactions</a:t>
            </a:r>
          </a:p>
        </p:txBody>
      </p:sp>
      <p:sp>
        <p:nvSpPr>
          <p:cNvPr id="4" name="Slide Number Placeholder 3"/>
          <p:cNvSpPr>
            <a:spLocks noGrp="1"/>
          </p:cNvSpPr>
          <p:nvPr>
            <p:ph type="sldNum" sz="quarter" idx="5"/>
          </p:nvPr>
        </p:nvSpPr>
        <p:spPr/>
        <p:txBody>
          <a:bodyPr/>
          <a:lstStyle/>
          <a:p>
            <a:fld id="{FADAB567-294B-4277-9046-B1346D914028}" type="slidenum">
              <a:rPr lang="en-US" smtClean="0"/>
              <a:t>21</a:t>
            </a:fld>
            <a:endParaRPr lang="en-US"/>
          </a:p>
        </p:txBody>
      </p:sp>
    </p:spTree>
    <p:extLst>
      <p:ext uri="{BB962C8B-B14F-4D97-AF65-F5344CB8AC3E}">
        <p14:creationId xmlns:p14="http://schemas.microsoft.com/office/powerpoint/2010/main" val="2232987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Potential solutions include:</a:t>
            </a:r>
          </a:p>
          <a:p>
            <a:pPr lvl="0"/>
            <a:r>
              <a:rPr lang="en-US" sz="1200" kern="1200" dirty="0">
                <a:solidFill>
                  <a:schemeClr val="tx1"/>
                </a:solidFill>
                <a:effectLst/>
                <a:latin typeface="+mn-lt"/>
                <a:ea typeface="+mn-ea"/>
                <a:cs typeface="+mn-cs"/>
              </a:rPr>
              <a:t>-Changing the goal of the game to having the community as a whole maximizing their gains</a:t>
            </a:r>
          </a:p>
          <a:p>
            <a:pPr lvl="0"/>
            <a:r>
              <a:rPr lang="en-US" sz="1200" kern="1200" dirty="0">
                <a:solidFill>
                  <a:schemeClr val="tx1"/>
                </a:solidFill>
                <a:effectLst/>
                <a:latin typeface="+mn-lt"/>
                <a:ea typeface="+mn-ea"/>
                <a:cs typeface="+mn-cs"/>
              </a:rPr>
              <a:t>-Having teams coordinating their catches to make sure no one exceeds the limits of the fish population (creating relationships between teams)</a:t>
            </a:r>
          </a:p>
          <a:p>
            <a:pPr lvl="0"/>
            <a:r>
              <a:rPr lang="en-US" sz="1200" kern="1200" dirty="0">
                <a:solidFill>
                  <a:schemeClr val="tx1"/>
                </a:solidFill>
                <a:effectLst/>
                <a:latin typeface="+mn-lt"/>
                <a:ea typeface="+mn-ea"/>
                <a:cs typeface="+mn-cs"/>
              </a:rPr>
              <a:t>-Having a centralized authority that regulates how much fish each team can take (creating a new element with relationships to the demand of each team)</a:t>
            </a:r>
          </a:p>
          <a:p>
            <a:endParaRPr lang="en-US" dirty="0"/>
          </a:p>
        </p:txBody>
      </p:sp>
      <p:sp>
        <p:nvSpPr>
          <p:cNvPr id="4" name="Slide Number Placeholder 3"/>
          <p:cNvSpPr>
            <a:spLocks noGrp="1"/>
          </p:cNvSpPr>
          <p:nvPr>
            <p:ph type="sldNum" sz="quarter" idx="5"/>
          </p:nvPr>
        </p:nvSpPr>
        <p:spPr/>
        <p:txBody>
          <a:bodyPr/>
          <a:lstStyle/>
          <a:p>
            <a:fld id="{FADAB567-294B-4277-9046-B1346D914028}" type="slidenum">
              <a:rPr lang="en-US" smtClean="0"/>
              <a:t>23</a:t>
            </a:fld>
            <a:endParaRPr lang="en-US"/>
          </a:p>
        </p:txBody>
      </p:sp>
    </p:spTree>
    <p:extLst>
      <p:ext uri="{BB962C8B-B14F-4D97-AF65-F5344CB8AC3E}">
        <p14:creationId xmlns:p14="http://schemas.microsoft.com/office/powerpoint/2010/main" val="14821377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Potential solutions include:</a:t>
            </a:r>
          </a:p>
          <a:p>
            <a:pPr lvl="0"/>
            <a:r>
              <a:rPr lang="en-US" sz="1200" kern="1200" dirty="0">
                <a:solidFill>
                  <a:schemeClr val="tx1"/>
                </a:solidFill>
                <a:effectLst/>
                <a:latin typeface="+mn-lt"/>
                <a:ea typeface="+mn-ea"/>
                <a:cs typeface="+mn-cs"/>
              </a:rPr>
              <a:t>-Changing the goal of the game to having the community as a whole maximizing their gains</a:t>
            </a:r>
          </a:p>
          <a:p>
            <a:pPr lvl="0"/>
            <a:r>
              <a:rPr lang="en-US" sz="1200" kern="1200" dirty="0">
                <a:solidFill>
                  <a:schemeClr val="tx1"/>
                </a:solidFill>
                <a:effectLst/>
                <a:latin typeface="+mn-lt"/>
                <a:ea typeface="+mn-ea"/>
                <a:cs typeface="+mn-cs"/>
              </a:rPr>
              <a:t>-Having teams coordinating their catches to make sure no one exceeds the limits of the fish population (creating relationships between teams)</a:t>
            </a:r>
          </a:p>
          <a:p>
            <a:pPr lvl="0"/>
            <a:r>
              <a:rPr lang="en-US" sz="1200" kern="1200" dirty="0">
                <a:solidFill>
                  <a:schemeClr val="tx1"/>
                </a:solidFill>
                <a:effectLst/>
                <a:latin typeface="+mn-lt"/>
                <a:ea typeface="+mn-ea"/>
                <a:cs typeface="+mn-cs"/>
              </a:rPr>
              <a:t>-Having a centralized authority that regulates how much fish each team can take (creating a new element with relationships to the demand of each team)</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Write solutions on the board</a:t>
            </a:r>
          </a:p>
          <a:p>
            <a:endParaRPr lang="en-US" dirty="0"/>
          </a:p>
        </p:txBody>
      </p:sp>
      <p:sp>
        <p:nvSpPr>
          <p:cNvPr id="4" name="Slide Number Placeholder 3"/>
          <p:cNvSpPr>
            <a:spLocks noGrp="1"/>
          </p:cNvSpPr>
          <p:nvPr>
            <p:ph type="sldNum" sz="quarter" idx="5"/>
          </p:nvPr>
        </p:nvSpPr>
        <p:spPr/>
        <p:txBody>
          <a:bodyPr/>
          <a:lstStyle/>
          <a:p>
            <a:fld id="{FADAB567-294B-4277-9046-B1346D914028}" type="slidenum">
              <a:rPr lang="en-US" smtClean="0"/>
              <a:t>24</a:t>
            </a:fld>
            <a:endParaRPr lang="en-US"/>
          </a:p>
        </p:txBody>
      </p:sp>
    </p:spTree>
    <p:extLst>
      <p:ext uri="{BB962C8B-B14F-4D97-AF65-F5344CB8AC3E}">
        <p14:creationId xmlns:p14="http://schemas.microsoft.com/office/powerpoint/2010/main" val="3309179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DAB567-294B-4277-9046-B1346D914028}" type="slidenum">
              <a:rPr lang="en-US" smtClean="0"/>
              <a:t>26</a:t>
            </a:fld>
            <a:endParaRPr lang="en-US"/>
          </a:p>
        </p:txBody>
      </p:sp>
    </p:spTree>
    <p:extLst>
      <p:ext uri="{BB962C8B-B14F-4D97-AF65-F5344CB8AC3E}">
        <p14:creationId xmlns:p14="http://schemas.microsoft.com/office/powerpoint/2010/main" val="4215949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game provides an example of the Tragedy of the Commons archetype. This is when a shared resource is used selfishly by a bunch of individuals without considering the public good, which eventually leads the spoiling the resource for everyone.</a:t>
            </a:r>
            <a:endParaRPr lang="en-US" dirty="0"/>
          </a:p>
        </p:txBody>
      </p:sp>
      <p:sp>
        <p:nvSpPr>
          <p:cNvPr id="4" name="Slide Number Placeholder 3"/>
          <p:cNvSpPr>
            <a:spLocks noGrp="1"/>
          </p:cNvSpPr>
          <p:nvPr>
            <p:ph type="sldNum" sz="quarter" idx="5"/>
          </p:nvPr>
        </p:nvSpPr>
        <p:spPr/>
        <p:txBody>
          <a:bodyPr/>
          <a:lstStyle/>
          <a:p>
            <a:fld id="{FADAB567-294B-4277-9046-B1346D914028}" type="slidenum">
              <a:rPr lang="en-US" smtClean="0"/>
              <a:t>30</a:t>
            </a:fld>
            <a:endParaRPr lang="en-US"/>
          </a:p>
        </p:txBody>
      </p:sp>
    </p:spTree>
    <p:extLst>
      <p:ext uri="{BB962C8B-B14F-4D97-AF65-F5344CB8AC3E}">
        <p14:creationId xmlns:p14="http://schemas.microsoft.com/office/powerpoint/2010/main" val="31747796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*Optional slide depending on if you are or are not doing the worksheet activity.*</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game provides an example of the Tragedy of the Commons archetype. This is when a shared resource is used selfishly by a bunch of individuals without considering the public good, which eventually leads the spoiling the resource for everyone.</a:t>
            </a:r>
          </a:p>
          <a:p>
            <a:endParaRPr lang="en-US" sz="1200" kern="1200" dirty="0">
              <a:solidFill>
                <a:schemeClr val="tx1"/>
              </a:solidFill>
              <a:effectLst/>
              <a:latin typeface="+mn-lt"/>
              <a:ea typeface="+mn-ea"/>
              <a:cs typeface="+mn-cs"/>
            </a:endParaRPr>
          </a:p>
          <a:p>
            <a:r>
              <a:rPr lang="en-US" dirty="0"/>
              <a:t>https://live.staticflickr.com/8397/8711474939_5aa064a64a_b.jpg</a:t>
            </a:r>
          </a:p>
          <a:p>
            <a:r>
              <a:rPr lang="en-US" dirty="0"/>
              <a:t>https://www.google.com/url?sa=i&amp;source=images&amp;cd=&amp;ved=2ahUKEwjZ_On0uYfnAhWQ_J4KHbLfDNQQjRx6BAgBEAQ&amp;url=https%3A%2F%2Fen.wikipedia.org%2Fwiki%2FFishing_down_the_food_web&amp;psig=AOvVaw3EOBlOM4l13jEMuDaB3PmY&amp;ust=1579241136224080</a:t>
            </a:r>
          </a:p>
          <a:p>
            <a:r>
              <a:rPr lang="en-US" dirty="0"/>
              <a:t>https://live.staticflickr.com/5272/5909889003_9a9bef9c1b_b.jpg</a:t>
            </a:r>
          </a:p>
          <a:p>
            <a:endParaRPr lang="en-US" dirty="0"/>
          </a:p>
          <a:p>
            <a:endParaRPr lang="en-US" dirty="0"/>
          </a:p>
        </p:txBody>
      </p:sp>
      <p:sp>
        <p:nvSpPr>
          <p:cNvPr id="4" name="Slide Number Placeholder 3"/>
          <p:cNvSpPr>
            <a:spLocks noGrp="1"/>
          </p:cNvSpPr>
          <p:nvPr>
            <p:ph type="sldNum" sz="quarter" idx="5"/>
          </p:nvPr>
        </p:nvSpPr>
        <p:spPr/>
        <p:txBody>
          <a:bodyPr/>
          <a:lstStyle/>
          <a:p>
            <a:fld id="{FADAB567-294B-4277-9046-B1346D914028}" type="slidenum">
              <a:rPr lang="en-US" smtClean="0"/>
              <a:t>31</a:t>
            </a:fld>
            <a:endParaRPr lang="en-US"/>
          </a:p>
        </p:txBody>
      </p:sp>
    </p:spTree>
    <p:extLst>
      <p:ext uri="{BB962C8B-B14F-4D97-AF65-F5344CB8AC3E}">
        <p14:creationId xmlns:p14="http://schemas.microsoft.com/office/powerpoint/2010/main" val="1473911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slide if you are doing the worksheet activity</a:t>
            </a:r>
          </a:p>
        </p:txBody>
      </p:sp>
      <p:sp>
        <p:nvSpPr>
          <p:cNvPr id="4" name="Slide Number Placeholder 3"/>
          <p:cNvSpPr>
            <a:spLocks noGrp="1"/>
          </p:cNvSpPr>
          <p:nvPr>
            <p:ph type="sldNum" sz="quarter" idx="5"/>
          </p:nvPr>
        </p:nvSpPr>
        <p:spPr/>
        <p:txBody>
          <a:bodyPr/>
          <a:lstStyle/>
          <a:p>
            <a:fld id="{FADAB567-294B-4277-9046-B1346D914028}" type="slidenum">
              <a:rPr lang="en-US" smtClean="0"/>
              <a:t>32</a:t>
            </a:fld>
            <a:endParaRPr lang="en-US"/>
          </a:p>
        </p:txBody>
      </p:sp>
    </p:spTree>
    <p:extLst>
      <p:ext uri="{BB962C8B-B14F-4D97-AF65-F5344CB8AC3E}">
        <p14:creationId xmlns:p14="http://schemas.microsoft.com/office/powerpoint/2010/main" val="8263185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slide if you are doing the worksheet activity</a:t>
            </a:r>
          </a:p>
        </p:txBody>
      </p:sp>
      <p:sp>
        <p:nvSpPr>
          <p:cNvPr id="4" name="Slide Number Placeholder 3"/>
          <p:cNvSpPr>
            <a:spLocks noGrp="1"/>
          </p:cNvSpPr>
          <p:nvPr>
            <p:ph type="sldNum" sz="quarter" idx="5"/>
          </p:nvPr>
        </p:nvSpPr>
        <p:spPr/>
        <p:txBody>
          <a:bodyPr/>
          <a:lstStyle/>
          <a:p>
            <a:fld id="{FADAB567-294B-4277-9046-B1346D914028}" type="slidenum">
              <a:rPr lang="en-US" smtClean="0"/>
              <a:t>33</a:t>
            </a:fld>
            <a:endParaRPr lang="en-US"/>
          </a:p>
        </p:txBody>
      </p:sp>
    </p:spTree>
    <p:extLst>
      <p:ext uri="{BB962C8B-B14F-4D97-AF65-F5344CB8AC3E}">
        <p14:creationId xmlns:p14="http://schemas.microsoft.com/office/powerpoint/2010/main" val="2043314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http://coastguard.dodlive.mil/files/2014/02/unnamed9.jpg</a:t>
            </a:r>
          </a:p>
          <a:p>
            <a:r>
              <a:rPr lang="en-US" dirty="0"/>
              <a:t>https://upload.wikimedia.org/wikipedia/commons/7/72/Environmental_Protection_Agency_logo.png</a:t>
            </a:r>
          </a:p>
          <a:p>
            <a:endParaRPr lang="en-US" dirty="0"/>
          </a:p>
        </p:txBody>
      </p:sp>
      <p:sp>
        <p:nvSpPr>
          <p:cNvPr id="4" name="Slide Number Placeholder 3"/>
          <p:cNvSpPr>
            <a:spLocks noGrp="1"/>
          </p:cNvSpPr>
          <p:nvPr>
            <p:ph type="sldNum" sz="quarter" idx="5"/>
          </p:nvPr>
        </p:nvSpPr>
        <p:spPr/>
        <p:txBody>
          <a:bodyPr/>
          <a:lstStyle/>
          <a:p>
            <a:fld id="{FADAB567-294B-4277-9046-B1346D914028}" type="slidenum">
              <a:rPr lang="en-US" smtClean="0"/>
              <a:t>34</a:t>
            </a:fld>
            <a:endParaRPr lang="en-US"/>
          </a:p>
        </p:txBody>
      </p:sp>
    </p:spTree>
    <p:extLst>
      <p:ext uri="{BB962C8B-B14F-4D97-AF65-F5344CB8AC3E}">
        <p14:creationId xmlns:p14="http://schemas.microsoft.com/office/powerpoint/2010/main" val="1057754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Flip to the Excel table and review the graphs. Explain what the graphs are, but let students take the time to interpret the results.</a:t>
            </a:r>
          </a:p>
        </p:txBody>
      </p:sp>
      <p:sp>
        <p:nvSpPr>
          <p:cNvPr id="4" name="Slide Number Placeholder 3"/>
          <p:cNvSpPr>
            <a:spLocks noGrp="1"/>
          </p:cNvSpPr>
          <p:nvPr>
            <p:ph type="sldNum" sz="quarter" idx="5"/>
          </p:nvPr>
        </p:nvSpPr>
        <p:spPr/>
        <p:txBody>
          <a:bodyPr/>
          <a:lstStyle/>
          <a:p>
            <a:fld id="{FADAB567-294B-4277-9046-B1346D914028}" type="slidenum">
              <a:rPr lang="en-US" smtClean="0"/>
              <a:t>11</a:t>
            </a:fld>
            <a:endParaRPr lang="en-US"/>
          </a:p>
        </p:txBody>
      </p:sp>
    </p:spTree>
    <p:extLst>
      <p:ext uri="{BB962C8B-B14F-4D97-AF65-F5344CB8AC3E}">
        <p14:creationId xmlns:p14="http://schemas.microsoft.com/office/powerpoint/2010/main" val="1673324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 May ask what would be a better outcome? Then we can transition to thinking systematically and trying to solve the problem.</a:t>
            </a:r>
          </a:p>
        </p:txBody>
      </p:sp>
      <p:sp>
        <p:nvSpPr>
          <p:cNvPr id="4" name="Slide Number Placeholder 3"/>
          <p:cNvSpPr>
            <a:spLocks noGrp="1"/>
          </p:cNvSpPr>
          <p:nvPr>
            <p:ph type="sldNum" sz="quarter" idx="5"/>
          </p:nvPr>
        </p:nvSpPr>
        <p:spPr/>
        <p:txBody>
          <a:bodyPr/>
          <a:lstStyle/>
          <a:p>
            <a:fld id="{FADAB567-294B-4277-9046-B1346D914028}" type="slidenum">
              <a:rPr lang="en-US" smtClean="0"/>
              <a:t>12</a:t>
            </a:fld>
            <a:endParaRPr lang="en-US"/>
          </a:p>
        </p:txBody>
      </p:sp>
    </p:spTree>
    <p:extLst>
      <p:ext uri="{BB962C8B-B14F-4D97-AF65-F5344CB8AC3E}">
        <p14:creationId xmlns:p14="http://schemas.microsoft.com/office/powerpoint/2010/main" val="621032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https://www.google.com/url?sa=i&amp;source=images&amp;cd=&amp;ved=2ahUKEwibuKLXqYfnAhURnZ4KHei1BNwQjRx6BAgBEAQ&amp;url=https%3A%2F%2Fcommons.wikimedia.org%2Fwiki%2FFile%3AIndustrial_Engineer_Working.jpg&amp;psig=AOvVaw3W8AVEVidmPl5_cGfYFGkR&amp;ust=1579236787379224</a:t>
            </a:r>
          </a:p>
          <a:p>
            <a:endParaRPr lang="en-US" dirty="0"/>
          </a:p>
          <a:p>
            <a:r>
              <a:rPr lang="en-US" dirty="0"/>
              <a:t>https://www.google.com/url?sa=i&amp;source=images&amp;cd=&amp;cad=rja&amp;uact=8&amp;ved=2ahUKEwjG-_n4qofnAhXTFzQIHQQPCycQjRx6BAgBEAQ&amp;url=https%3A%2F%2Fwww.publicdomainpictures.net%2Fen%2Fview-image.php%3Fimage%3D240101%26picture%3Didea&amp;psig=AOvVaw1eq7ZV5E2Aq6lbHOkLErs8&amp;ust=1579236956719448</a:t>
            </a:r>
          </a:p>
          <a:p>
            <a:endParaRPr lang="en-US" dirty="0"/>
          </a:p>
          <a:p>
            <a:r>
              <a:rPr lang="en-US" dirty="0"/>
              <a:t>https://www.google.com/url?sa=i&amp;source=images&amp;cd=&amp;ved=2ahUKEwjDzIfdqofnAhWEtp4KHSw-BHYQjRx6BAgBEAQ&amp;url=https%3A%2F%2Fcommons.wikimedia.org%2Fwiki%2FFile%3AFeedback_Loops_in_a_System_Dynamics_Model.jpg&amp;psig=AOvVaw1sZQkdT_04pLe5LDZFchOX&amp;ust=1579237082904221</a:t>
            </a:r>
          </a:p>
        </p:txBody>
      </p:sp>
      <p:sp>
        <p:nvSpPr>
          <p:cNvPr id="4" name="Slide Number Placeholder 3"/>
          <p:cNvSpPr>
            <a:spLocks noGrp="1"/>
          </p:cNvSpPr>
          <p:nvPr>
            <p:ph type="sldNum" sz="quarter" idx="5"/>
          </p:nvPr>
        </p:nvSpPr>
        <p:spPr/>
        <p:txBody>
          <a:bodyPr/>
          <a:lstStyle/>
          <a:p>
            <a:fld id="{FADAB567-294B-4277-9046-B1346D914028}" type="slidenum">
              <a:rPr lang="en-US" smtClean="0"/>
              <a:t>13</a:t>
            </a:fld>
            <a:endParaRPr lang="en-US"/>
          </a:p>
        </p:txBody>
      </p:sp>
    </p:spTree>
    <p:extLst>
      <p:ext uri="{BB962C8B-B14F-4D97-AF65-F5344CB8AC3E}">
        <p14:creationId xmlns:p14="http://schemas.microsoft.com/office/powerpoint/2010/main" val="2792722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have some general ideas about what happened, but now let’s figure out how to think about the game more like scientists and engineers. We’re going to use something called systems thinking</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our game, we were all part of a system. Could someone tell me what a system is?” Get 2-3 responses.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Here is one definition of a system: ‘A system consists of parts (elements) that interact with each other (relationships) to produce a certain behavior/function or accomplish a certain goal.’</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It’s not enough to just have elements. You need them interacting in a specific way to produce a specific behavior.</a:t>
            </a:r>
          </a:p>
          <a:p>
            <a:r>
              <a:rPr lang="en-US" sz="1200"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FADAB567-294B-4277-9046-B1346D914028}" type="slidenum">
              <a:rPr lang="en-US" smtClean="0"/>
              <a:t>14</a:t>
            </a:fld>
            <a:endParaRPr lang="en-US"/>
          </a:p>
        </p:txBody>
      </p:sp>
    </p:spTree>
    <p:extLst>
      <p:ext uri="{BB962C8B-B14F-4D97-AF65-F5344CB8AC3E}">
        <p14:creationId xmlns:p14="http://schemas.microsoft.com/office/powerpoint/2010/main" val="3678209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https://www.google.com/url?sa=i&amp;source=images&amp;cd=&amp;ved=2ahUKEwiw6L6irYfnAhUOr54KHUdaAPwQjRx6BAgBEAQ&amp;url=https%3A%2F%2Fcommons.wikimedia.org%2Fwiki%2FFile%3ACars_movie%2527s_car.jpg&amp;psig=AOvVaw0iXjGerxPoUF4DVSNJHANA&amp;ust=1579237756745055</a:t>
            </a:r>
          </a:p>
          <a:p>
            <a:endParaRPr lang="en-US" dirty="0"/>
          </a:p>
          <a:p>
            <a:r>
              <a:rPr lang="en-US" dirty="0"/>
              <a:t>https://www.google.com/url?sa=i&amp;source=images&amp;cd=&amp;ved=2ahUKEwjuu6bLrYfnAhWFvZ4KHbnDDDsQjRx6BAgBEAQ&amp;url=https%3A%2F%2Fcommons.wikimedia.org%2Fwiki%2FFile%3ARenewable_Energy_on_the_Grid.jpg&amp;psig=AOvVaw3ymrZhPQUgjosUQgr6JngP&amp;ust=1579237844058009</a:t>
            </a:r>
          </a:p>
          <a:p>
            <a:endParaRPr lang="en-US" dirty="0"/>
          </a:p>
          <a:p>
            <a:r>
              <a:rPr lang="en-US" dirty="0"/>
              <a:t>https://www.google.com/url?sa=i&amp;source=images&amp;cd=&amp;cad=rja&amp;uact=8&amp;ved=2ahUKEwja4frvrYfnAhWMnp4KHdMoDb8QjRx6BAgBEAQ&amp;url=https%3A%2F%2Fen.wikipedia.org%2Fwiki%2FFile%3ACampus-classroom.jpg&amp;psig=AOvVaw06iYkolyra9X_JY5fTnovs&amp;ust=1579237921960839</a:t>
            </a:r>
          </a:p>
        </p:txBody>
      </p:sp>
      <p:sp>
        <p:nvSpPr>
          <p:cNvPr id="4" name="Slide Number Placeholder 3"/>
          <p:cNvSpPr>
            <a:spLocks noGrp="1"/>
          </p:cNvSpPr>
          <p:nvPr>
            <p:ph type="sldNum" sz="quarter" idx="5"/>
          </p:nvPr>
        </p:nvSpPr>
        <p:spPr/>
        <p:txBody>
          <a:bodyPr/>
          <a:lstStyle/>
          <a:p>
            <a:fld id="{FADAB567-294B-4277-9046-B1346D914028}" type="slidenum">
              <a:rPr lang="en-US" smtClean="0"/>
              <a:t>15</a:t>
            </a:fld>
            <a:endParaRPr lang="en-US"/>
          </a:p>
        </p:txBody>
      </p:sp>
    </p:spTree>
    <p:extLst>
      <p:ext uri="{BB962C8B-B14F-4D97-AF65-F5344CB8AC3E}">
        <p14:creationId xmlns:p14="http://schemas.microsoft.com/office/powerpoint/2010/main" val="1154680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https://www.google.com/url?sa=i&amp;source=images&amp;cd=&amp;ved=2ahUKEwiw6L6irYfnAhUOr54KHUdaAPwQjRx6BAgBEAQ&amp;url=https%3A%2F%2Fcommons.wikimedia.org%2Fwiki%2FFile%3ACars_movie%2527s_car.jpg&amp;psig=AOvVaw0iXjGerxPoUF4DVSNJHANA&amp;ust=1579237756745055</a:t>
            </a:r>
          </a:p>
          <a:p>
            <a:endParaRPr lang="en-US" dirty="0"/>
          </a:p>
          <a:p>
            <a:r>
              <a:rPr lang="en-US" dirty="0"/>
              <a:t>https://www.google.com/url?sa=i&amp;source=images&amp;cd=&amp;ved=2ahUKEwjuu6bLrYfnAhWFvZ4KHbnDDDsQjRx6BAgBEAQ&amp;url=https%3A%2F%2Fcommons.wikimedia.org%2Fwiki%2FFile%3ARenewable_Energy_on_the_Grid.jpg&amp;psig=AOvVaw3ymrZhPQUgjosUQgr6JngP&amp;ust=1579237844058009</a:t>
            </a:r>
          </a:p>
          <a:p>
            <a:endParaRPr lang="en-US" dirty="0"/>
          </a:p>
          <a:p>
            <a:r>
              <a:rPr lang="en-US" dirty="0"/>
              <a:t>https://www.google.com/url?sa=i&amp;source=images&amp;cd=&amp;cad=rja&amp;uact=8&amp;ved=2ahUKEwja4frvrYfnAhWMnp4KHdMoDb8QjRx6BAgBEAQ&amp;url=https%3A%2F%2Fen.wikipedia.org%2Fwiki%2FFile%3ACampus-classroom.jpg&amp;psig=AOvVaw06iYkolyra9X_JY5fTnovs&amp;ust=1579237921960839</a:t>
            </a:r>
          </a:p>
        </p:txBody>
      </p:sp>
      <p:sp>
        <p:nvSpPr>
          <p:cNvPr id="4" name="Slide Number Placeholder 3"/>
          <p:cNvSpPr>
            <a:spLocks noGrp="1"/>
          </p:cNvSpPr>
          <p:nvPr>
            <p:ph type="sldNum" sz="quarter" idx="5"/>
          </p:nvPr>
        </p:nvSpPr>
        <p:spPr/>
        <p:txBody>
          <a:bodyPr/>
          <a:lstStyle/>
          <a:p>
            <a:fld id="{FADAB567-294B-4277-9046-B1346D914028}" type="slidenum">
              <a:rPr lang="en-US" smtClean="0"/>
              <a:t>16</a:t>
            </a:fld>
            <a:endParaRPr lang="en-US"/>
          </a:p>
        </p:txBody>
      </p:sp>
    </p:spTree>
    <p:extLst>
      <p:ext uri="{BB962C8B-B14F-4D97-AF65-F5344CB8AC3E}">
        <p14:creationId xmlns:p14="http://schemas.microsoft.com/office/powerpoint/2010/main" val="14140299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https://www.google.com/url?sa=i&amp;source=images&amp;cd=&amp;ved=2ahUKEwiw6L6irYfnAhUOr54KHUdaAPwQjRx6BAgBEAQ&amp;url=https%3A%2F%2Fcommons.wikimedia.org%2Fwiki%2FFile%3ACars_movie%2527s_car.jpg&amp;psig=AOvVaw0iXjGerxPoUF4DVSNJHANA&amp;ust=1579237756745055</a:t>
            </a:r>
          </a:p>
          <a:p>
            <a:endParaRPr lang="en-US" dirty="0"/>
          </a:p>
          <a:p>
            <a:r>
              <a:rPr lang="en-US" dirty="0"/>
              <a:t>https://www.google.com/url?sa=i&amp;source=images&amp;cd=&amp;ved=2ahUKEwjuu6bLrYfnAhWFvZ4KHbnDDDsQjRx6BAgBEAQ&amp;url=https%3A%2F%2Fcommons.wikimedia.org%2Fwiki%2FFile%3ARenewable_Energy_on_the_Grid.jpg&amp;psig=AOvVaw3ymrZhPQUgjosUQgr6JngP&amp;ust=1579237844058009</a:t>
            </a:r>
          </a:p>
          <a:p>
            <a:endParaRPr lang="en-US" dirty="0"/>
          </a:p>
          <a:p>
            <a:r>
              <a:rPr lang="en-US" dirty="0"/>
              <a:t>https://www.google.com/url?sa=i&amp;source=images&amp;cd=&amp;cad=rja&amp;uact=8&amp;ved=2ahUKEwja4frvrYfnAhWMnp4KHdMoDb8QjRx6BAgBEAQ&amp;url=https%3A%2F%2Fen.wikipedia.org%2Fwiki%2FFile%3ACampus-classroom.jpg&amp;psig=AOvVaw06iYkolyra9X_JY5fTnovs&amp;ust=1579237921960839</a:t>
            </a:r>
          </a:p>
        </p:txBody>
      </p:sp>
      <p:sp>
        <p:nvSpPr>
          <p:cNvPr id="4" name="Slide Number Placeholder 3"/>
          <p:cNvSpPr>
            <a:spLocks noGrp="1"/>
          </p:cNvSpPr>
          <p:nvPr>
            <p:ph type="sldNum" sz="quarter" idx="5"/>
          </p:nvPr>
        </p:nvSpPr>
        <p:spPr/>
        <p:txBody>
          <a:bodyPr/>
          <a:lstStyle/>
          <a:p>
            <a:fld id="{FADAB567-294B-4277-9046-B1346D914028}" type="slidenum">
              <a:rPr lang="en-US" smtClean="0"/>
              <a:t>17</a:t>
            </a:fld>
            <a:endParaRPr lang="en-US"/>
          </a:p>
        </p:txBody>
      </p:sp>
    </p:spTree>
    <p:extLst>
      <p:ext uri="{BB962C8B-B14F-4D97-AF65-F5344CB8AC3E}">
        <p14:creationId xmlns:p14="http://schemas.microsoft.com/office/powerpoint/2010/main" val="2485768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Work for ~3 minutes on elements before next slide</a:t>
            </a:r>
          </a:p>
        </p:txBody>
      </p:sp>
      <p:sp>
        <p:nvSpPr>
          <p:cNvPr id="4" name="Slide Number Placeholder 3"/>
          <p:cNvSpPr>
            <a:spLocks noGrp="1"/>
          </p:cNvSpPr>
          <p:nvPr>
            <p:ph type="sldNum" sz="quarter" idx="5"/>
          </p:nvPr>
        </p:nvSpPr>
        <p:spPr/>
        <p:txBody>
          <a:bodyPr/>
          <a:lstStyle/>
          <a:p>
            <a:fld id="{FADAB567-294B-4277-9046-B1346D914028}" type="slidenum">
              <a:rPr lang="en-US" smtClean="0"/>
              <a:t>18</a:t>
            </a:fld>
            <a:endParaRPr lang="en-US"/>
          </a:p>
        </p:txBody>
      </p:sp>
    </p:spTree>
    <p:extLst>
      <p:ext uri="{BB962C8B-B14F-4D97-AF65-F5344CB8AC3E}">
        <p14:creationId xmlns:p14="http://schemas.microsoft.com/office/powerpoint/2010/main" val="14173320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7" name="Rectangle 36"/>
          <p:cNvSpPr/>
          <p:nvPr/>
        </p:nvSpPr>
        <p:spPr>
          <a:xfrm>
            <a:off x="-6942" y="-20820"/>
            <a:ext cx="12214423" cy="1143161"/>
          </a:xfrm>
          <a:prstGeom prst="rect">
            <a:avLst/>
          </a:prstGeom>
          <a:solidFill>
            <a:srgbClr val="DC44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8" name="Title 1"/>
          <p:cNvSpPr>
            <a:spLocks noGrp="1"/>
          </p:cNvSpPr>
          <p:nvPr>
            <p:ph type="ctrTitle" hasCustomPrompt="1"/>
          </p:nvPr>
        </p:nvSpPr>
        <p:spPr>
          <a:xfrm>
            <a:off x="2190892" y="1209533"/>
            <a:ext cx="7810215" cy="3903428"/>
          </a:xfrm>
          <a:prstGeom prst="rect">
            <a:avLst/>
          </a:prstGeom>
        </p:spPr>
        <p:txBody>
          <a:bodyPr anchor="ctr">
            <a:normAutofit/>
          </a:bodyPr>
          <a:lstStyle>
            <a:lvl1pPr>
              <a:defRPr sz="4800">
                <a:solidFill>
                  <a:srgbClr val="DC4400"/>
                </a:solidFill>
                <a:latin typeface="+mj-lt"/>
                <a:cs typeface="Stratum2 Regular" panose="020B0506030000020004" pitchFamily="34" charset="0"/>
              </a:defRPr>
            </a:lvl1pPr>
          </a:lstStyle>
          <a:p>
            <a:r>
              <a:rPr lang="en-US" dirty="0"/>
              <a:t>Presentation Title</a:t>
            </a:r>
          </a:p>
        </p:txBody>
      </p:sp>
      <p:sp>
        <p:nvSpPr>
          <p:cNvPr id="39" name="Subtitle 2"/>
          <p:cNvSpPr>
            <a:spLocks noGrp="1"/>
          </p:cNvSpPr>
          <p:nvPr>
            <p:ph type="subTitle" idx="1" hasCustomPrompt="1"/>
          </p:nvPr>
        </p:nvSpPr>
        <p:spPr>
          <a:xfrm>
            <a:off x="2190892" y="5206792"/>
            <a:ext cx="7810215" cy="1495508"/>
          </a:xfrm>
          <a:prstGeom prst="rect">
            <a:avLst/>
          </a:prstGeom>
        </p:spPr>
        <p:txBody>
          <a:bodyPr>
            <a:normAutofit/>
          </a:bodyPr>
          <a:lstStyle>
            <a:lvl1pPr marL="0" indent="0" algn="l">
              <a:lnSpc>
                <a:spcPct val="130000"/>
              </a:lnSpc>
              <a:buNone/>
              <a:defRPr sz="2800" baseline="0">
                <a:solidFill>
                  <a:schemeClr val="tx1"/>
                </a:solidFill>
                <a:latin typeface="+mn-lt"/>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Presenter(s) </a:t>
            </a:r>
            <a:br>
              <a:rPr lang="en-US" dirty="0"/>
            </a:br>
            <a:r>
              <a:rPr lang="en-US" dirty="0"/>
              <a:t>Date</a:t>
            </a:r>
          </a:p>
        </p:txBody>
      </p:sp>
      <p:pic>
        <p:nvPicPr>
          <p:cNvPr id="41" name="Picture 40" descr="OSU_horizontal_2C_W_over_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399" y="155700"/>
            <a:ext cx="2515741" cy="802078"/>
          </a:xfrm>
          <a:prstGeom prst="rect">
            <a:avLst/>
          </a:prstGeom>
        </p:spPr>
      </p:pic>
      <p:pic>
        <p:nvPicPr>
          <p:cNvPr id="6" name="Picture 5" descr="COE_MIME_Verdana_White.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9155" y="460024"/>
            <a:ext cx="5538642" cy="342900"/>
          </a:xfrm>
          <a:prstGeom prst="rect">
            <a:avLst/>
          </a:prstGeom>
        </p:spPr>
      </p:pic>
      <p:sp>
        <p:nvSpPr>
          <p:cNvPr id="3" name="Rectangle 2"/>
          <p:cNvSpPr/>
          <p:nvPr/>
        </p:nvSpPr>
        <p:spPr>
          <a:xfrm>
            <a:off x="11673424" y="6444178"/>
            <a:ext cx="518576" cy="4138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810778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Title 1"/>
          <p:cNvSpPr>
            <a:spLocks noGrp="1"/>
          </p:cNvSpPr>
          <p:nvPr>
            <p:ph type="title"/>
          </p:nvPr>
        </p:nvSpPr>
        <p:spPr>
          <a:xfrm>
            <a:off x="292856" y="193321"/>
            <a:ext cx="8789900" cy="1193114"/>
          </a:xfrm>
          <a:prstGeom prst="rect">
            <a:avLst/>
          </a:prstGeom>
        </p:spPr>
        <p:txBody>
          <a:bodyPr/>
          <a:lstStyle>
            <a:lvl1pPr algn="l">
              <a:defRPr>
                <a:solidFill>
                  <a:srgbClr val="DC4400"/>
                </a:solidFill>
                <a:latin typeface="+mj-lt"/>
                <a:cs typeface="Stratum2 Regular" panose="020B0506030000020004" pitchFamily="34" charset="0"/>
              </a:defRPr>
            </a:lvl1pPr>
          </a:lstStyle>
          <a:p>
            <a:r>
              <a:rPr lang="en-US"/>
              <a:t>Click to edit Master title style</a:t>
            </a:r>
            <a:endParaRPr lang="en-US" dirty="0"/>
          </a:p>
        </p:txBody>
      </p:sp>
      <p:sp>
        <p:nvSpPr>
          <p:cNvPr id="8" name="Content Placeholder 2"/>
          <p:cNvSpPr>
            <a:spLocks noGrp="1"/>
          </p:cNvSpPr>
          <p:nvPr>
            <p:ph idx="1"/>
          </p:nvPr>
        </p:nvSpPr>
        <p:spPr>
          <a:xfrm>
            <a:off x="292855" y="1510748"/>
            <a:ext cx="11682304" cy="5031454"/>
          </a:xfrm>
          <a:prstGeom prst="rect">
            <a:avLst/>
          </a:prstGeom>
        </p:spPr>
        <p:txBody>
          <a:bodyPr/>
          <a:lstStyle>
            <a:lvl1pPr marL="342900" indent="-342900" algn="l">
              <a:buClr>
                <a:srgbClr val="DC4405"/>
              </a:buClr>
              <a:buSzPct val="80000"/>
              <a:buFont typeface="Wingdings" panose="05000000000000000000" pitchFamily="2" charset="2"/>
              <a:buChar char="q"/>
              <a:defRPr>
                <a:latin typeface="+mn-lt"/>
                <a:cs typeface="Verdana"/>
              </a:defRPr>
            </a:lvl1pPr>
            <a:lvl2pPr marL="742950" indent="-285750" algn="l">
              <a:buClr>
                <a:schemeClr val="tx1"/>
              </a:buClr>
              <a:buFont typeface="Wingdings" panose="05000000000000000000" pitchFamily="2" charset="2"/>
              <a:buChar char="§"/>
              <a:defRPr>
                <a:solidFill>
                  <a:srgbClr val="DC4405"/>
                </a:solidFill>
                <a:latin typeface="+mn-lt"/>
                <a:cs typeface="Verdana"/>
              </a:defRPr>
            </a:lvl2pPr>
            <a:lvl3pPr marL="1143000" indent="-228600" algn="l">
              <a:buClr>
                <a:srgbClr val="DC4405"/>
              </a:buClr>
              <a:buSzPct val="60000"/>
              <a:buFont typeface="Wingdings" panose="05000000000000000000" pitchFamily="2" charset="2"/>
              <a:buChar char="q"/>
              <a:defRPr>
                <a:latin typeface="+mn-lt"/>
                <a:cs typeface="Verdana"/>
              </a:defRPr>
            </a:lvl3pPr>
            <a:lvl4pPr marL="1600200" indent="-228600" algn="l">
              <a:buClr>
                <a:srgbClr val="4A773C"/>
              </a:buClr>
              <a:buSzPct val="80000"/>
              <a:buFont typeface="Wingdings" panose="05000000000000000000" pitchFamily="2" charset="2"/>
              <a:buChar char="§"/>
              <a:defRPr>
                <a:solidFill>
                  <a:srgbClr val="003B5C"/>
                </a:solidFill>
                <a:latin typeface="+mn-lt"/>
                <a:cs typeface="Verdana"/>
              </a:defRPr>
            </a:lvl4pPr>
            <a:lvl5pPr marL="2057400" indent="-228600" algn="l">
              <a:buClr>
                <a:srgbClr val="003B5C"/>
              </a:buClr>
              <a:buSzPct val="80000"/>
              <a:buFont typeface="Wingdings" panose="05000000000000000000" pitchFamily="2" charset="2"/>
              <a:buChar char="§"/>
              <a:defRPr>
                <a:solidFill>
                  <a:srgbClr val="4A773C"/>
                </a:solidFill>
                <a:latin typeface="+mn-lt"/>
                <a:cs typeface="Verdan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OSU_COE_horizontal_2C_O_over_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5470" y="193322"/>
            <a:ext cx="2805843" cy="802297"/>
          </a:xfrm>
          <a:prstGeom prst="rect">
            <a:avLst/>
          </a:prstGeom>
        </p:spPr>
      </p:pic>
    </p:spTree>
    <p:extLst>
      <p:ext uri="{BB962C8B-B14F-4D97-AF65-F5344CB8AC3E}">
        <p14:creationId xmlns:p14="http://schemas.microsoft.com/office/powerpoint/2010/main" val="4166699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Two Content">
    <p:spTree>
      <p:nvGrpSpPr>
        <p:cNvPr id="1" name=""/>
        <p:cNvGrpSpPr/>
        <p:nvPr/>
      </p:nvGrpSpPr>
      <p:grpSpPr>
        <a:xfrm>
          <a:off x="0" y="0"/>
          <a:ext cx="0" cy="0"/>
          <a:chOff x="0" y="0"/>
          <a:chExt cx="0" cy="0"/>
        </a:xfrm>
      </p:grpSpPr>
      <p:sp>
        <p:nvSpPr>
          <p:cNvPr id="7" name="Title 1"/>
          <p:cNvSpPr>
            <a:spLocks noGrp="1"/>
          </p:cNvSpPr>
          <p:nvPr>
            <p:ph type="title"/>
          </p:nvPr>
        </p:nvSpPr>
        <p:spPr>
          <a:xfrm>
            <a:off x="292856" y="193321"/>
            <a:ext cx="8789900" cy="1193114"/>
          </a:xfrm>
          <a:prstGeom prst="rect">
            <a:avLst/>
          </a:prstGeom>
        </p:spPr>
        <p:txBody>
          <a:bodyPr/>
          <a:lstStyle>
            <a:lvl1pPr algn="l">
              <a:defRPr>
                <a:solidFill>
                  <a:srgbClr val="DC4400"/>
                </a:solidFill>
                <a:latin typeface="+mj-lt"/>
                <a:cs typeface="Stratum2 Regular" panose="020B0506030000020004" pitchFamily="34" charset="0"/>
              </a:defRPr>
            </a:lvl1pPr>
          </a:lstStyle>
          <a:p>
            <a:r>
              <a:rPr lang="en-US"/>
              <a:t>Click to edit Master title style</a:t>
            </a:r>
            <a:endParaRPr lang="en-US" dirty="0"/>
          </a:p>
        </p:txBody>
      </p:sp>
      <p:sp>
        <p:nvSpPr>
          <p:cNvPr id="8" name="Content Placeholder 2"/>
          <p:cNvSpPr>
            <a:spLocks noGrp="1"/>
          </p:cNvSpPr>
          <p:nvPr>
            <p:ph idx="1"/>
          </p:nvPr>
        </p:nvSpPr>
        <p:spPr>
          <a:xfrm>
            <a:off x="292855" y="1510748"/>
            <a:ext cx="5560829" cy="5031454"/>
          </a:xfrm>
          <a:prstGeom prst="rect">
            <a:avLst/>
          </a:prstGeom>
        </p:spPr>
        <p:txBody>
          <a:bodyPr/>
          <a:lstStyle>
            <a:lvl1pPr marL="342900" indent="-342900" algn="l">
              <a:buClr>
                <a:srgbClr val="DC4405"/>
              </a:buClr>
              <a:buSzPct val="80000"/>
              <a:buFont typeface="Wingdings" panose="05000000000000000000" pitchFamily="2" charset="2"/>
              <a:buChar char="q"/>
              <a:defRPr>
                <a:latin typeface="+mn-lt"/>
                <a:cs typeface="Verdana"/>
              </a:defRPr>
            </a:lvl1pPr>
            <a:lvl2pPr marL="742950" indent="-285750" algn="l">
              <a:buClr>
                <a:schemeClr val="tx1"/>
              </a:buClr>
              <a:buFont typeface="Wingdings" panose="05000000000000000000" pitchFamily="2" charset="2"/>
              <a:buChar char="§"/>
              <a:defRPr>
                <a:solidFill>
                  <a:srgbClr val="DC4405"/>
                </a:solidFill>
                <a:latin typeface="+mn-lt"/>
                <a:cs typeface="Verdana"/>
              </a:defRPr>
            </a:lvl2pPr>
            <a:lvl3pPr marL="1143000" indent="-228600" algn="l">
              <a:buClr>
                <a:srgbClr val="DC4405"/>
              </a:buClr>
              <a:buSzPct val="60000"/>
              <a:buFont typeface="Wingdings" panose="05000000000000000000" pitchFamily="2" charset="2"/>
              <a:buChar char="q"/>
              <a:defRPr>
                <a:latin typeface="+mn-lt"/>
                <a:cs typeface="Verdana"/>
              </a:defRPr>
            </a:lvl3pPr>
            <a:lvl4pPr marL="1600200" indent="-228600" algn="l">
              <a:buClr>
                <a:srgbClr val="4A773C"/>
              </a:buClr>
              <a:buSzPct val="80000"/>
              <a:buFont typeface="Wingdings" panose="05000000000000000000" pitchFamily="2" charset="2"/>
              <a:buChar char="§"/>
              <a:defRPr>
                <a:solidFill>
                  <a:srgbClr val="003B5C"/>
                </a:solidFill>
                <a:latin typeface="+mn-lt"/>
                <a:cs typeface="Verdana"/>
              </a:defRPr>
            </a:lvl4pPr>
            <a:lvl5pPr marL="2057400" indent="-228600" algn="l">
              <a:buClr>
                <a:srgbClr val="003B5C"/>
              </a:buClr>
              <a:buSzPct val="80000"/>
              <a:buFont typeface="Wingdings" panose="05000000000000000000" pitchFamily="2" charset="2"/>
              <a:buChar char="§"/>
              <a:defRPr>
                <a:solidFill>
                  <a:srgbClr val="4A773C"/>
                </a:solidFill>
                <a:latin typeface="+mn-lt"/>
                <a:cs typeface="Verdan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OSU_COE_horizontal_2C_O_over_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5470" y="193322"/>
            <a:ext cx="2805843" cy="802297"/>
          </a:xfrm>
          <a:prstGeom prst="rect">
            <a:avLst/>
          </a:prstGeom>
        </p:spPr>
      </p:pic>
      <p:sp>
        <p:nvSpPr>
          <p:cNvPr id="5" name="Content Placeholder 2"/>
          <p:cNvSpPr>
            <a:spLocks noGrp="1"/>
          </p:cNvSpPr>
          <p:nvPr>
            <p:ph idx="10"/>
          </p:nvPr>
        </p:nvSpPr>
        <p:spPr>
          <a:xfrm>
            <a:off x="6346794" y="1510748"/>
            <a:ext cx="5520968" cy="5031454"/>
          </a:xfrm>
          <a:prstGeom prst="rect">
            <a:avLst/>
          </a:prstGeom>
        </p:spPr>
        <p:txBody>
          <a:bodyPr/>
          <a:lstStyle>
            <a:lvl1pPr marL="342900" indent="-342900" algn="l">
              <a:buClr>
                <a:srgbClr val="DC4405"/>
              </a:buClr>
              <a:buSzPct val="80000"/>
              <a:buFont typeface="Wingdings" panose="05000000000000000000" pitchFamily="2" charset="2"/>
              <a:buChar char="q"/>
              <a:defRPr>
                <a:latin typeface="+mn-lt"/>
                <a:cs typeface="Verdana"/>
              </a:defRPr>
            </a:lvl1pPr>
            <a:lvl2pPr marL="742950" indent="-285750" algn="l">
              <a:buClr>
                <a:schemeClr val="tx1"/>
              </a:buClr>
              <a:buFont typeface="Wingdings" panose="05000000000000000000" pitchFamily="2" charset="2"/>
              <a:buChar char="§"/>
              <a:defRPr>
                <a:solidFill>
                  <a:srgbClr val="DC4405"/>
                </a:solidFill>
                <a:latin typeface="+mn-lt"/>
                <a:cs typeface="Verdana"/>
              </a:defRPr>
            </a:lvl2pPr>
            <a:lvl3pPr marL="1143000" indent="-228600" algn="l">
              <a:buClr>
                <a:srgbClr val="DC4405"/>
              </a:buClr>
              <a:buSzPct val="60000"/>
              <a:buFont typeface="Wingdings" panose="05000000000000000000" pitchFamily="2" charset="2"/>
              <a:buChar char="q"/>
              <a:defRPr>
                <a:latin typeface="+mn-lt"/>
                <a:cs typeface="Verdana"/>
              </a:defRPr>
            </a:lvl3pPr>
            <a:lvl4pPr marL="1600200" indent="-228600" algn="l">
              <a:buClr>
                <a:srgbClr val="4A773C"/>
              </a:buClr>
              <a:buSzPct val="80000"/>
              <a:buFont typeface="Wingdings" panose="05000000000000000000" pitchFamily="2" charset="2"/>
              <a:buChar char="§"/>
              <a:defRPr>
                <a:solidFill>
                  <a:srgbClr val="003B5C"/>
                </a:solidFill>
                <a:latin typeface="+mn-lt"/>
                <a:cs typeface="Verdana"/>
              </a:defRPr>
            </a:lvl4pPr>
            <a:lvl5pPr marL="2057400" indent="-228600" algn="l">
              <a:buClr>
                <a:srgbClr val="003B5C"/>
              </a:buClr>
              <a:buSzPct val="80000"/>
              <a:buFont typeface="Wingdings" panose="05000000000000000000" pitchFamily="2" charset="2"/>
              <a:buChar char="§"/>
              <a:defRPr>
                <a:solidFill>
                  <a:srgbClr val="4A773C"/>
                </a:solidFill>
                <a:latin typeface="+mn-lt"/>
                <a:cs typeface="Verdan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0434658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7" name="Picture 6" descr="OSU_COE_horizontal_2C_O_over_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53" y="332653"/>
            <a:ext cx="4342575" cy="1241707"/>
          </a:xfrm>
          <a:prstGeom prst="rect">
            <a:avLst/>
          </a:prstGeom>
        </p:spPr>
      </p:pic>
      <p:sp>
        <p:nvSpPr>
          <p:cNvPr id="8" name="Title 1"/>
          <p:cNvSpPr>
            <a:spLocks noGrp="1"/>
          </p:cNvSpPr>
          <p:nvPr>
            <p:ph type="title"/>
          </p:nvPr>
        </p:nvSpPr>
        <p:spPr>
          <a:xfrm>
            <a:off x="755573" y="2329523"/>
            <a:ext cx="8119942" cy="1193114"/>
          </a:xfrm>
          <a:prstGeom prst="rect">
            <a:avLst/>
          </a:prstGeom>
        </p:spPr>
        <p:txBody>
          <a:bodyPr/>
          <a:lstStyle>
            <a:lvl1pPr algn="l">
              <a:defRPr>
                <a:solidFill>
                  <a:srgbClr val="DC4400"/>
                </a:solidFill>
                <a:latin typeface="+mj-lt"/>
                <a:cs typeface="Stratum2 Regular" panose="020B0506030000020004" pitchFamily="34" charset="0"/>
              </a:defRPr>
            </a:lvl1pPr>
          </a:lstStyle>
          <a:p>
            <a:r>
              <a:rPr lang="en-US"/>
              <a:t>Click to edit Master title style</a:t>
            </a:r>
            <a:endParaRPr lang="en-US" dirty="0"/>
          </a:p>
        </p:txBody>
      </p:sp>
      <p:sp>
        <p:nvSpPr>
          <p:cNvPr id="12" name="Text Placeholder 2"/>
          <p:cNvSpPr>
            <a:spLocks noGrp="1"/>
          </p:cNvSpPr>
          <p:nvPr>
            <p:ph type="body" idx="1"/>
          </p:nvPr>
        </p:nvSpPr>
        <p:spPr>
          <a:xfrm>
            <a:off x="755573" y="3984638"/>
            <a:ext cx="8119942" cy="1842634"/>
          </a:xfrm>
          <a:prstGeom prst="rect">
            <a:avLst/>
          </a:prstGeom>
        </p:spPr>
        <p:txBody>
          <a:bodyPr/>
          <a:lstStyle>
            <a:lvl1pPr marL="0" indent="0">
              <a:buNone/>
              <a:defRPr sz="2400">
                <a:solidFill>
                  <a:schemeClr val="tx1"/>
                </a:solidFill>
                <a:latin typeface="+mn-l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2698143139"/>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1"/>
          <p:cNvSpPr>
            <a:spLocks noGrp="1"/>
          </p:cNvSpPr>
          <p:nvPr>
            <p:ph type="title"/>
          </p:nvPr>
        </p:nvSpPr>
        <p:spPr>
          <a:xfrm>
            <a:off x="292856" y="193321"/>
            <a:ext cx="8789900" cy="1193114"/>
          </a:xfrm>
          <a:prstGeom prst="rect">
            <a:avLst/>
          </a:prstGeom>
        </p:spPr>
        <p:txBody>
          <a:bodyPr/>
          <a:lstStyle>
            <a:lvl1pPr algn="l">
              <a:defRPr>
                <a:solidFill>
                  <a:srgbClr val="DC4400"/>
                </a:solidFill>
                <a:latin typeface="+mj-lt"/>
                <a:cs typeface="Stratum2 Regular" panose="020B0506030000020004" pitchFamily="34" charset="0"/>
              </a:defRPr>
            </a:lvl1pPr>
          </a:lstStyle>
          <a:p>
            <a:r>
              <a:rPr lang="en-US"/>
              <a:t>Click to edit Master title style</a:t>
            </a:r>
            <a:endParaRPr lang="en-US" dirty="0"/>
          </a:p>
        </p:txBody>
      </p:sp>
      <p:pic>
        <p:nvPicPr>
          <p:cNvPr id="4" name="Picture 3" descr="OSU_COE_horizontal_2C_O_over_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233065" y="193323"/>
            <a:ext cx="2805112" cy="802297"/>
          </a:xfrm>
          <a:prstGeom prst="rect">
            <a:avLst/>
          </a:prstGeom>
        </p:spPr>
      </p:pic>
    </p:spTree>
    <p:extLst>
      <p:ext uri="{BB962C8B-B14F-4D97-AF65-F5344CB8AC3E}">
        <p14:creationId xmlns:p14="http://schemas.microsoft.com/office/powerpoint/2010/main" val="309892067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half content">
    <p:spTree>
      <p:nvGrpSpPr>
        <p:cNvPr id="1" name=""/>
        <p:cNvGrpSpPr/>
        <p:nvPr/>
      </p:nvGrpSpPr>
      <p:grpSpPr>
        <a:xfrm>
          <a:off x="0" y="0"/>
          <a:ext cx="0" cy="0"/>
          <a:chOff x="0" y="0"/>
          <a:chExt cx="0" cy="0"/>
        </a:xfrm>
      </p:grpSpPr>
      <p:sp>
        <p:nvSpPr>
          <p:cNvPr id="8" name="Title 1"/>
          <p:cNvSpPr>
            <a:spLocks noGrp="1"/>
          </p:cNvSpPr>
          <p:nvPr>
            <p:ph type="title"/>
          </p:nvPr>
        </p:nvSpPr>
        <p:spPr>
          <a:xfrm>
            <a:off x="292780" y="193321"/>
            <a:ext cx="8787611" cy="1193114"/>
          </a:xfrm>
          <a:prstGeom prst="rect">
            <a:avLst/>
          </a:prstGeom>
        </p:spPr>
        <p:txBody>
          <a:bodyPr/>
          <a:lstStyle>
            <a:lvl1pPr algn="l">
              <a:defRPr>
                <a:solidFill>
                  <a:srgbClr val="DC4400"/>
                </a:solidFill>
                <a:latin typeface="+mj-lt"/>
                <a:cs typeface="Stratum2 Regular" panose="020B0506030000020004" pitchFamily="34" charset="0"/>
              </a:defRPr>
            </a:lvl1pPr>
          </a:lstStyle>
          <a:p>
            <a:r>
              <a:rPr lang="en-US"/>
              <a:t>Click to edit Master title style</a:t>
            </a:r>
            <a:endParaRPr lang="en-US" dirty="0"/>
          </a:p>
        </p:txBody>
      </p:sp>
      <p:sp>
        <p:nvSpPr>
          <p:cNvPr id="9" name="Content Placeholder 2"/>
          <p:cNvSpPr>
            <a:spLocks noGrp="1"/>
          </p:cNvSpPr>
          <p:nvPr>
            <p:ph idx="1"/>
          </p:nvPr>
        </p:nvSpPr>
        <p:spPr>
          <a:xfrm>
            <a:off x="292780" y="1510748"/>
            <a:ext cx="5346021" cy="5031454"/>
          </a:xfrm>
          <a:prstGeom prst="rect">
            <a:avLst/>
          </a:prstGeom>
        </p:spPr>
        <p:txBody>
          <a:bodyPr/>
          <a:lstStyle>
            <a:lvl1pPr marL="342797" indent="-342797" algn="l">
              <a:buClr>
                <a:srgbClr val="DC4405"/>
              </a:buClr>
              <a:buSzPct val="80000"/>
              <a:buFont typeface="Wingdings" panose="05000000000000000000" pitchFamily="2" charset="2"/>
              <a:buChar char="q"/>
              <a:defRPr>
                <a:latin typeface="+mn-lt"/>
                <a:cs typeface="Verdana"/>
              </a:defRPr>
            </a:lvl1pPr>
            <a:lvl2pPr marL="742727" indent="-285664" algn="l">
              <a:buClr>
                <a:schemeClr val="tx1"/>
              </a:buClr>
              <a:buFont typeface="Wingdings" panose="05000000000000000000" pitchFamily="2" charset="2"/>
              <a:buChar char="§"/>
              <a:defRPr>
                <a:solidFill>
                  <a:srgbClr val="DC4405"/>
                </a:solidFill>
                <a:latin typeface="+mn-lt"/>
                <a:cs typeface="Verdana"/>
              </a:defRPr>
            </a:lvl2pPr>
            <a:lvl3pPr marL="1142657" indent="-228531" algn="l">
              <a:buClr>
                <a:srgbClr val="DC4405"/>
              </a:buClr>
              <a:buSzPct val="60000"/>
              <a:buFont typeface="Wingdings" panose="05000000000000000000" pitchFamily="2" charset="2"/>
              <a:buChar char="q"/>
              <a:defRPr>
                <a:latin typeface="+mn-lt"/>
                <a:cs typeface="Verdana"/>
              </a:defRPr>
            </a:lvl3pPr>
            <a:lvl4pPr marL="1599720" indent="-228531" algn="l">
              <a:buClr>
                <a:srgbClr val="4A773C"/>
              </a:buClr>
              <a:buSzPct val="80000"/>
              <a:buFont typeface="Wingdings" panose="05000000000000000000" pitchFamily="2" charset="2"/>
              <a:buChar char="§"/>
              <a:defRPr>
                <a:solidFill>
                  <a:srgbClr val="003B5C"/>
                </a:solidFill>
                <a:latin typeface="+mn-lt"/>
                <a:cs typeface="Verdana"/>
              </a:defRPr>
            </a:lvl4pPr>
            <a:lvl5pPr marL="2056783" indent="-228531" algn="l">
              <a:buClr>
                <a:srgbClr val="003B5C"/>
              </a:buClr>
              <a:buSzPct val="80000"/>
              <a:buFont typeface="Wingdings" panose="05000000000000000000" pitchFamily="2" charset="2"/>
              <a:buChar char="§"/>
              <a:defRPr>
                <a:solidFill>
                  <a:srgbClr val="4A773C"/>
                </a:solidFill>
                <a:latin typeface="+mn-lt"/>
                <a:cs typeface="Verdan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descr="OSU_COE_horizontal_2C_O_over_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233065" y="193323"/>
            <a:ext cx="2805112" cy="802297"/>
          </a:xfrm>
          <a:prstGeom prst="rect">
            <a:avLst/>
          </a:prstGeom>
        </p:spPr>
      </p:pic>
    </p:spTree>
    <p:extLst>
      <p:ext uri="{BB962C8B-B14F-4D97-AF65-F5344CB8AC3E}">
        <p14:creationId xmlns:p14="http://schemas.microsoft.com/office/powerpoint/2010/main" val="179416042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7" name="Content Placeholder 10"/>
          <p:cNvSpPr>
            <a:spLocks noGrp="1"/>
          </p:cNvSpPr>
          <p:nvPr>
            <p:ph sz="quarter" idx="2"/>
          </p:nvPr>
        </p:nvSpPr>
        <p:spPr>
          <a:xfrm>
            <a:off x="309880" y="2438400"/>
            <a:ext cx="5615432" cy="3581400"/>
          </a:xfrm>
          <a:prstGeom prst="rect">
            <a:avLst/>
          </a:prstGeom>
        </p:spPr>
        <p:txBody>
          <a:bodyPr/>
          <a:lstStyle>
            <a:lvl1pPr marL="457063" indent="-457063">
              <a:defRPr lang="en-US" sz="2399" kern="1200" dirty="0">
                <a:solidFill>
                  <a:schemeClr val="tx1"/>
                </a:solidFill>
                <a:latin typeface="+mn-lt"/>
                <a:ea typeface="+mn-ea"/>
                <a:cs typeface="Verdana"/>
              </a:defRPr>
            </a:lvl1pPr>
            <a:lvl2pPr marL="914126" indent="-457063">
              <a:buClr>
                <a:srgbClr val="003B5C"/>
              </a:buClr>
              <a:defRPr lang="en-US" sz="1999" kern="1200" dirty="0">
                <a:solidFill>
                  <a:srgbClr val="DC4405"/>
                </a:solidFill>
                <a:latin typeface="+mn-lt"/>
                <a:ea typeface="+mn-ea"/>
                <a:cs typeface="Verdana"/>
              </a:defRPr>
            </a:lvl2pPr>
            <a:lvl3pPr marL="1256923" indent="-342797">
              <a:buClr>
                <a:srgbClr val="DC4405"/>
              </a:buClr>
              <a:defRPr lang="en-US" sz="1799" kern="1200" dirty="0">
                <a:solidFill>
                  <a:schemeClr val="tx1"/>
                </a:solidFill>
                <a:latin typeface="+mn-lt"/>
                <a:ea typeface="+mn-ea"/>
                <a:cs typeface="Verdana"/>
              </a:defRPr>
            </a:lvl3pPr>
            <a:lvl4pPr marL="1713986" indent="-342797">
              <a:buClr>
                <a:srgbClr val="DC4405"/>
              </a:buClr>
              <a:defRPr lang="en-US" sz="1600" kern="1200" dirty="0">
                <a:solidFill>
                  <a:srgbClr val="003B5C"/>
                </a:solidFill>
                <a:latin typeface="+mn-lt"/>
                <a:ea typeface="+mn-ea"/>
                <a:cs typeface="Verdana"/>
              </a:defRPr>
            </a:lvl4pPr>
            <a:lvl5pPr marL="2171048" indent="-342797">
              <a:buClr>
                <a:srgbClr val="003B5C"/>
              </a:buClr>
              <a:defRPr lang="en-US" sz="1600" kern="1200" dirty="0">
                <a:solidFill>
                  <a:srgbClr val="4A773C"/>
                </a:solidFill>
                <a:latin typeface="+mn-lt"/>
                <a:ea typeface="+mn-ea"/>
                <a:cs typeface="Verdana"/>
              </a:defRPr>
            </a:lvl5pPr>
          </a:lstStyle>
          <a:p>
            <a:pPr marL="342797" lvl="0" indent="-342797" algn="l" defTabSz="457063" rtl="0" eaLnBrk="1" latinLnBrk="0" hangingPunct="1">
              <a:spcBef>
                <a:spcPct val="20000"/>
              </a:spcBef>
              <a:buClr>
                <a:srgbClr val="DC4405"/>
              </a:buClr>
              <a:buSzPct val="80000"/>
              <a:buFont typeface="Wingdings" panose="05000000000000000000" pitchFamily="2" charset="2"/>
              <a:buChar char="q"/>
            </a:pPr>
            <a:r>
              <a:rPr lang="en-US" dirty="0"/>
              <a:t>Click to edit Master text styles</a:t>
            </a:r>
          </a:p>
          <a:p>
            <a:pPr marL="342797" lvl="1" indent="-342797" algn="l" defTabSz="457063" rtl="0" eaLnBrk="1" latinLnBrk="0" hangingPunct="1">
              <a:spcBef>
                <a:spcPct val="20000"/>
              </a:spcBef>
              <a:buClr>
                <a:srgbClr val="DC4405"/>
              </a:buClr>
              <a:buSzPct val="80000"/>
              <a:buFont typeface="Wingdings" panose="05000000000000000000" pitchFamily="2" charset="2"/>
              <a:buChar char="q"/>
            </a:pPr>
            <a:r>
              <a:rPr lang="en-US" dirty="0"/>
              <a:t>Second level</a:t>
            </a:r>
          </a:p>
          <a:p>
            <a:pPr marL="342797" lvl="2" indent="-342797" algn="l" defTabSz="457063" rtl="0" eaLnBrk="1" latinLnBrk="0" hangingPunct="1">
              <a:spcBef>
                <a:spcPct val="20000"/>
              </a:spcBef>
              <a:buClr>
                <a:srgbClr val="DC4405"/>
              </a:buClr>
              <a:buSzPct val="80000"/>
              <a:buFont typeface="Wingdings" panose="05000000000000000000" pitchFamily="2" charset="2"/>
              <a:buChar char="q"/>
            </a:pPr>
            <a:r>
              <a:rPr lang="en-US" dirty="0"/>
              <a:t>Third level</a:t>
            </a:r>
          </a:p>
          <a:p>
            <a:pPr marL="342797" lvl="3" indent="-342797" algn="l" defTabSz="457063" rtl="0" eaLnBrk="1" latinLnBrk="0" hangingPunct="1">
              <a:spcBef>
                <a:spcPct val="20000"/>
              </a:spcBef>
              <a:buClr>
                <a:srgbClr val="DC4405"/>
              </a:buClr>
              <a:buSzPct val="80000"/>
              <a:buFont typeface="Wingdings" panose="05000000000000000000" pitchFamily="2" charset="2"/>
              <a:buChar char="q"/>
            </a:pPr>
            <a:r>
              <a:rPr lang="en-US" dirty="0"/>
              <a:t>Fourth level</a:t>
            </a:r>
          </a:p>
          <a:p>
            <a:pPr marL="342797" lvl="4" indent="-342797" algn="l" defTabSz="457063" rtl="0" eaLnBrk="1" latinLnBrk="0" hangingPunct="1">
              <a:spcBef>
                <a:spcPct val="20000"/>
              </a:spcBef>
              <a:buClr>
                <a:srgbClr val="DC4405"/>
              </a:buClr>
              <a:buSzPct val="80000"/>
              <a:buFont typeface="Wingdings" panose="05000000000000000000" pitchFamily="2" charset="2"/>
              <a:buChar char="q"/>
            </a:pPr>
            <a:r>
              <a:rPr lang="en-US" dirty="0"/>
              <a:t>Fifth level</a:t>
            </a:r>
          </a:p>
        </p:txBody>
      </p:sp>
      <p:sp>
        <p:nvSpPr>
          <p:cNvPr id="8" name="Content Placeholder 12"/>
          <p:cNvSpPr>
            <a:spLocks noGrp="1"/>
          </p:cNvSpPr>
          <p:nvPr>
            <p:ph sz="quarter" idx="4" hasCustomPrompt="1"/>
          </p:nvPr>
        </p:nvSpPr>
        <p:spPr>
          <a:xfrm>
            <a:off x="6099048" y="2438400"/>
            <a:ext cx="5881381" cy="3581400"/>
          </a:xfrm>
          <a:prstGeom prst="rect">
            <a:avLst/>
          </a:prstGeom>
        </p:spPr>
        <p:txBody>
          <a:bodyPr/>
          <a:lstStyle>
            <a:lvl1pPr marL="342797" indent="-342797" algn="l" defTabSz="457063" rtl="0" eaLnBrk="1" latinLnBrk="0" hangingPunct="1">
              <a:spcBef>
                <a:spcPct val="20000"/>
              </a:spcBef>
              <a:buClr>
                <a:srgbClr val="DC4405"/>
              </a:buClr>
              <a:buSzPct val="80000"/>
              <a:buFont typeface="Wingdings" panose="05000000000000000000" pitchFamily="2" charset="2"/>
              <a:buChar char="q"/>
              <a:defRPr sz="2399">
                <a:latin typeface="+mn-lt"/>
              </a:defRPr>
            </a:lvl1pPr>
            <a:lvl2pPr marL="742727" indent="-285664" algn="l" defTabSz="457063" rtl="0" eaLnBrk="1" latinLnBrk="0" hangingPunct="1">
              <a:spcBef>
                <a:spcPct val="20000"/>
              </a:spcBef>
              <a:buClr>
                <a:schemeClr val="tx1"/>
              </a:buClr>
              <a:buFont typeface="Wingdings" panose="05000000000000000000" pitchFamily="2" charset="2"/>
              <a:buChar char="§"/>
              <a:defRPr sz="1999">
                <a:latin typeface="+mn-lt"/>
              </a:defRPr>
            </a:lvl2pPr>
            <a:lvl3pPr marL="1142657" indent="-228531" algn="l" defTabSz="457063" rtl="0" eaLnBrk="1" latinLnBrk="0" hangingPunct="1">
              <a:spcBef>
                <a:spcPct val="20000"/>
              </a:spcBef>
              <a:buClr>
                <a:srgbClr val="DC4405"/>
              </a:buClr>
              <a:buSzPct val="60000"/>
              <a:buFont typeface="Wingdings" panose="05000000000000000000" pitchFamily="2" charset="2"/>
              <a:buChar char="q"/>
              <a:defRPr sz="1799">
                <a:latin typeface="+mn-lt"/>
              </a:defRPr>
            </a:lvl3pPr>
            <a:lvl4pPr marL="1599720" indent="-228531" algn="l" defTabSz="457063" rtl="0" eaLnBrk="1" latinLnBrk="0" hangingPunct="1">
              <a:spcBef>
                <a:spcPct val="20000"/>
              </a:spcBef>
              <a:buClr>
                <a:srgbClr val="4A773C"/>
              </a:buClr>
              <a:buSzPct val="80000"/>
              <a:buFont typeface="Wingdings" panose="05000000000000000000" pitchFamily="2" charset="2"/>
              <a:buChar char="§"/>
              <a:defRPr sz="1600">
                <a:latin typeface="+mn-lt"/>
              </a:defRPr>
            </a:lvl4pPr>
            <a:lvl5pPr marL="2056783" indent="-228531" algn="l" defTabSz="457063" rtl="0" eaLnBrk="1" latinLnBrk="0" hangingPunct="1">
              <a:spcBef>
                <a:spcPct val="20000"/>
              </a:spcBef>
              <a:buClr>
                <a:srgbClr val="003B5C"/>
              </a:buClr>
              <a:buSzPct val="80000"/>
              <a:buFont typeface="Wingdings" panose="05000000000000000000" pitchFamily="2" charset="2"/>
              <a:buChar char="§"/>
              <a:defRPr sz="1600">
                <a:latin typeface="+mn-lt"/>
              </a:defRPr>
            </a:lvl5pPr>
          </a:lstStyle>
          <a:p>
            <a:pPr marL="342797" lvl="0" indent="-342797" algn="l" defTabSz="457063" rtl="0" eaLnBrk="1" latinLnBrk="0" hangingPunct="1">
              <a:spcBef>
                <a:spcPct val="20000"/>
              </a:spcBef>
              <a:buClr>
                <a:srgbClr val="DC4405"/>
              </a:buClr>
              <a:buSzPct val="80000"/>
              <a:buFont typeface="Wingdings" panose="05000000000000000000" pitchFamily="2" charset="2"/>
              <a:buChar char="q"/>
            </a:pPr>
            <a:r>
              <a:rPr lang="en-US" dirty="0"/>
              <a:t>Click to edit Master text styles</a:t>
            </a:r>
          </a:p>
          <a:p>
            <a:pPr marL="742727" lvl="1" indent="-285664" algn="l" defTabSz="457063" rtl="0" eaLnBrk="1" latinLnBrk="0" hangingPunct="1">
              <a:spcBef>
                <a:spcPct val="20000"/>
              </a:spcBef>
              <a:buClr>
                <a:schemeClr val="tx1"/>
              </a:buClr>
              <a:buFont typeface="Wingdings" panose="05000000000000000000" pitchFamily="2" charset="2"/>
              <a:buChar char="§"/>
            </a:pPr>
            <a:r>
              <a:rPr lang="en-US" dirty="0"/>
              <a:t>Second level</a:t>
            </a:r>
          </a:p>
          <a:p>
            <a:pPr marL="1142657" lvl="2" indent="-228531" algn="l" defTabSz="457063" rtl="0" eaLnBrk="1" latinLnBrk="0" hangingPunct="1">
              <a:spcBef>
                <a:spcPct val="20000"/>
              </a:spcBef>
              <a:buClr>
                <a:srgbClr val="DC4405"/>
              </a:buClr>
              <a:buSzPct val="60000"/>
              <a:buFont typeface="Wingdings" panose="05000000000000000000" pitchFamily="2" charset="2"/>
              <a:buChar char="q"/>
            </a:pPr>
            <a:r>
              <a:rPr lang="en-US" dirty="0"/>
              <a:t>Third level</a:t>
            </a:r>
          </a:p>
          <a:p>
            <a:pPr marL="1599720" lvl="3" indent="-228531" algn="l" defTabSz="457063" rtl="0" eaLnBrk="1" latinLnBrk="0" hangingPunct="1">
              <a:spcBef>
                <a:spcPct val="20000"/>
              </a:spcBef>
              <a:buClr>
                <a:srgbClr val="4A773C"/>
              </a:buClr>
              <a:buSzPct val="80000"/>
              <a:buFont typeface="Wingdings" panose="05000000000000000000" pitchFamily="2" charset="2"/>
              <a:buChar char="§"/>
            </a:pPr>
            <a:r>
              <a:rPr lang="en-US" dirty="0"/>
              <a:t>Fourth level</a:t>
            </a:r>
          </a:p>
          <a:p>
            <a:pPr marL="2056783" lvl="4" indent="-228531" algn="l" defTabSz="457063" rtl="0" eaLnBrk="1" latinLnBrk="0" hangingPunct="1">
              <a:spcBef>
                <a:spcPct val="20000"/>
              </a:spcBef>
              <a:buClr>
                <a:srgbClr val="003B5C"/>
              </a:buClr>
              <a:buSzPct val="80000"/>
              <a:buFont typeface="Wingdings" panose="05000000000000000000" pitchFamily="2" charset="2"/>
              <a:buChar char="§"/>
            </a:pPr>
            <a:r>
              <a:rPr lang="en-US" dirty="0"/>
              <a:t>Fifth level</a:t>
            </a:r>
          </a:p>
        </p:txBody>
      </p:sp>
      <p:sp>
        <p:nvSpPr>
          <p:cNvPr id="9" name="Text Placeholder 15"/>
          <p:cNvSpPr>
            <a:spLocks noGrp="1"/>
          </p:cNvSpPr>
          <p:nvPr>
            <p:ph type="body" sz="quarter" idx="1"/>
          </p:nvPr>
        </p:nvSpPr>
        <p:spPr>
          <a:xfrm>
            <a:off x="309880" y="1752600"/>
            <a:ext cx="5615432" cy="640080"/>
          </a:xfrm>
          <a:prstGeom prst="rect">
            <a:avLst/>
          </a:prstGeom>
          <a:solidFill>
            <a:schemeClr val="tx1"/>
          </a:solidFill>
        </p:spPr>
        <p:txBody>
          <a:bodyPr rtlCol="0" anchor="ctr"/>
          <a:lstStyle>
            <a:lvl1pPr marL="0" indent="0">
              <a:buFontTx/>
              <a:buNone/>
              <a:defRPr sz="1999" b="0">
                <a:solidFill>
                  <a:srgbClr val="FFFFFF"/>
                </a:solidFill>
                <a:latin typeface="+mn-lt"/>
              </a:defRPr>
            </a:lvl1pPr>
          </a:lstStyle>
          <a:p>
            <a:pPr lvl="0"/>
            <a:r>
              <a:rPr lang="en-US" dirty="0"/>
              <a:t>Click to edit Master text styles</a:t>
            </a:r>
          </a:p>
        </p:txBody>
      </p:sp>
      <p:sp>
        <p:nvSpPr>
          <p:cNvPr id="10" name="Text Placeholder 14"/>
          <p:cNvSpPr>
            <a:spLocks noGrp="1"/>
          </p:cNvSpPr>
          <p:nvPr>
            <p:ph type="body" sz="quarter" idx="3"/>
          </p:nvPr>
        </p:nvSpPr>
        <p:spPr>
          <a:xfrm>
            <a:off x="6099048" y="1752600"/>
            <a:ext cx="5881381" cy="640080"/>
          </a:xfrm>
          <a:prstGeom prst="rect">
            <a:avLst/>
          </a:prstGeom>
          <a:solidFill>
            <a:srgbClr val="DC4405"/>
          </a:solidFill>
          <a:ln>
            <a:solidFill>
              <a:srgbClr val="FF0000"/>
            </a:solidFill>
          </a:ln>
        </p:spPr>
        <p:txBody>
          <a:bodyPr rtlCol="0" anchor="ctr"/>
          <a:lstStyle>
            <a:lvl1pPr marL="0" indent="0">
              <a:buFontTx/>
              <a:buNone/>
              <a:defRPr sz="1999" b="0">
                <a:solidFill>
                  <a:srgbClr val="FFFFFF"/>
                </a:solidFill>
                <a:latin typeface="+mn-lt"/>
              </a:defRPr>
            </a:lvl1pPr>
          </a:lstStyle>
          <a:p>
            <a:pPr lvl="0"/>
            <a:r>
              <a:rPr lang="en-US" dirty="0"/>
              <a:t>Click to edit Master text styles</a:t>
            </a:r>
          </a:p>
        </p:txBody>
      </p:sp>
      <p:sp>
        <p:nvSpPr>
          <p:cNvPr id="13" name="Title 1"/>
          <p:cNvSpPr>
            <a:spLocks noGrp="1"/>
          </p:cNvSpPr>
          <p:nvPr>
            <p:ph type="title"/>
          </p:nvPr>
        </p:nvSpPr>
        <p:spPr>
          <a:xfrm>
            <a:off x="292780" y="193321"/>
            <a:ext cx="8787611" cy="1193114"/>
          </a:xfrm>
          <a:prstGeom prst="rect">
            <a:avLst/>
          </a:prstGeom>
        </p:spPr>
        <p:txBody>
          <a:bodyPr/>
          <a:lstStyle>
            <a:lvl1pPr algn="l">
              <a:defRPr>
                <a:solidFill>
                  <a:srgbClr val="DC4400"/>
                </a:solidFill>
                <a:latin typeface="+mj-lt"/>
                <a:cs typeface="Stratum2 Regular" panose="020B0506030000020004" pitchFamily="34" charset="0"/>
              </a:defRPr>
            </a:lvl1pPr>
          </a:lstStyle>
          <a:p>
            <a:r>
              <a:rPr lang="en-US"/>
              <a:t>Click to edit Master title style</a:t>
            </a:r>
            <a:endParaRPr lang="en-US" dirty="0"/>
          </a:p>
        </p:txBody>
      </p:sp>
      <p:pic>
        <p:nvPicPr>
          <p:cNvPr id="14" name="Picture 13" descr="OSU_COE_horizontal_2C_O_over_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3065" y="193323"/>
            <a:ext cx="2805112" cy="802297"/>
          </a:xfrm>
          <a:prstGeom prst="rect">
            <a:avLst/>
          </a:prstGeom>
        </p:spPr>
      </p:pic>
    </p:spTree>
    <p:extLst>
      <p:ext uri="{BB962C8B-B14F-4D97-AF65-F5344CB8AC3E}">
        <p14:creationId xmlns:p14="http://schemas.microsoft.com/office/powerpoint/2010/main" val="1236333127"/>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Varied">
    <p:spTree>
      <p:nvGrpSpPr>
        <p:cNvPr id="1" name=""/>
        <p:cNvGrpSpPr/>
        <p:nvPr/>
      </p:nvGrpSpPr>
      <p:grpSpPr>
        <a:xfrm>
          <a:off x="0" y="0"/>
          <a:ext cx="0" cy="0"/>
          <a:chOff x="0" y="0"/>
          <a:chExt cx="0" cy="0"/>
        </a:xfrm>
      </p:grpSpPr>
      <p:sp>
        <p:nvSpPr>
          <p:cNvPr id="6" name="Text Placeholder 2"/>
          <p:cNvSpPr>
            <a:spLocks noGrp="1"/>
          </p:cNvSpPr>
          <p:nvPr>
            <p:ph type="body" idx="2"/>
          </p:nvPr>
        </p:nvSpPr>
        <p:spPr>
          <a:xfrm>
            <a:off x="292779" y="1752600"/>
            <a:ext cx="2653621" cy="4684576"/>
          </a:xfrm>
          <a:prstGeom prst="rect">
            <a:avLst/>
          </a:prstGeom>
          <a:solidFill>
            <a:srgbClr val="DC4405"/>
          </a:solidFill>
          <a:ln w="50800" cap="sq" cmpd="dbl" algn="ctr">
            <a:no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799">
                <a:latin typeface="+mn-lt"/>
              </a:defRPr>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7" name="Content Placeholder 8"/>
          <p:cNvSpPr>
            <a:spLocks noGrp="1"/>
          </p:cNvSpPr>
          <p:nvPr>
            <p:ph sz="quarter" idx="1"/>
          </p:nvPr>
        </p:nvSpPr>
        <p:spPr>
          <a:xfrm>
            <a:off x="3149600" y="1752600"/>
            <a:ext cx="8830829" cy="4684576"/>
          </a:xfrm>
          <a:prstGeom prst="rect">
            <a:avLst/>
          </a:prstGeom>
        </p:spPr>
        <p:txBody>
          <a:bodyPr/>
          <a:lstStyle>
            <a:lvl1pPr marL="457063" indent="-457063">
              <a:defRPr lang="en-US" sz="3199" kern="1200" dirty="0">
                <a:solidFill>
                  <a:schemeClr val="tx1"/>
                </a:solidFill>
                <a:latin typeface="+mn-lt"/>
                <a:ea typeface="+mn-ea"/>
                <a:cs typeface="Verdana"/>
              </a:defRPr>
            </a:lvl1pPr>
            <a:lvl2pPr marL="914126" indent="-457063">
              <a:defRPr lang="en-US" sz="2799" kern="1200" dirty="0">
                <a:solidFill>
                  <a:srgbClr val="DC4405"/>
                </a:solidFill>
                <a:latin typeface="+mn-lt"/>
                <a:ea typeface="+mn-ea"/>
                <a:cs typeface="Verdana"/>
              </a:defRPr>
            </a:lvl2pPr>
            <a:lvl3pPr marL="1256923" indent="-342797">
              <a:defRPr lang="en-US" sz="2399" kern="1200" dirty="0">
                <a:solidFill>
                  <a:schemeClr val="tx1"/>
                </a:solidFill>
                <a:latin typeface="+mn-lt"/>
                <a:ea typeface="+mn-ea"/>
                <a:cs typeface="Verdana"/>
              </a:defRPr>
            </a:lvl3pPr>
            <a:lvl4pPr marL="1713986" indent="-342797">
              <a:defRPr lang="en-US" sz="1999" kern="1200" dirty="0">
                <a:solidFill>
                  <a:srgbClr val="003B5C"/>
                </a:solidFill>
                <a:latin typeface="+mn-lt"/>
                <a:ea typeface="+mn-ea"/>
                <a:cs typeface="Verdana"/>
              </a:defRPr>
            </a:lvl4pPr>
            <a:lvl5pPr marL="2171048" indent="-342797">
              <a:defRPr lang="en-US" sz="1999" kern="1200" dirty="0">
                <a:solidFill>
                  <a:srgbClr val="4A773C"/>
                </a:solidFill>
                <a:latin typeface="+mn-lt"/>
                <a:ea typeface="+mn-ea"/>
                <a:cs typeface="Verdana"/>
              </a:defRPr>
            </a:lvl5pPr>
          </a:lstStyle>
          <a:p>
            <a:pPr marL="342797" lvl="0" indent="-342797" algn="l" defTabSz="457063" rtl="0" eaLnBrk="1" latinLnBrk="0" hangingPunct="1">
              <a:spcBef>
                <a:spcPct val="20000"/>
              </a:spcBef>
              <a:buClr>
                <a:srgbClr val="DC4405"/>
              </a:buClr>
              <a:buSzPct val="80000"/>
              <a:buFont typeface="Wingdings" panose="05000000000000000000" pitchFamily="2" charset="2"/>
              <a:buChar char="q"/>
            </a:pPr>
            <a:r>
              <a:rPr lang="en-US"/>
              <a:t>Click to edit Master text styles</a:t>
            </a:r>
          </a:p>
          <a:p>
            <a:pPr marL="342797" lvl="1" indent="-342797" algn="l" defTabSz="457063" rtl="0" eaLnBrk="1" latinLnBrk="0" hangingPunct="1">
              <a:spcBef>
                <a:spcPct val="20000"/>
              </a:spcBef>
              <a:buClr>
                <a:srgbClr val="DC4405"/>
              </a:buClr>
              <a:buSzPct val="80000"/>
              <a:buFont typeface="Wingdings" panose="05000000000000000000" pitchFamily="2" charset="2"/>
              <a:buChar char="q"/>
            </a:pPr>
            <a:r>
              <a:rPr lang="en-US"/>
              <a:t>Second level</a:t>
            </a:r>
          </a:p>
          <a:p>
            <a:pPr marL="342797" lvl="2" indent="-342797" algn="l" defTabSz="457063" rtl="0" eaLnBrk="1" latinLnBrk="0" hangingPunct="1">
              <a:spcBef>
                <a:spcPct val="20000"/>
              </a:spcBef>
              <a:buClr>
                <a:srgbClr val="DC4405"/>
              </a:buClr>
              <a:buSzPct val="80000"/>
              <a:buFont typeface="Wingdings" panose="05000000000000000000" pitchFamily="2" charset="2"/>
              <a:buChar char="q"/>
            </a:pPr>
            <a:r>
              <a:rPr lang="en-US"/>
              <a:t>Third level</a:t>
            </a:r>
          </a:p>
          <a:p>
            <a:pPr marL="342797" lvl="3" indent="-342797" algn="l" defTabSz="457063" rtl="0" eaLnBrk="1" latinLnBrk="0" hangingPunct="1">
              <a:spcBef>
                <a:spcPct val="20000"/>
              </a:spcBef>
              <a:buClr>
                <a:srgbClr val="DC4405"/>
              </a:buClr>
              <a:buSzPct val="80000"/>
              <a:buFont typeface="Wingdings" panose="05000000000000000000" pitchFamily="2" charset="2"/>
              <a:buChar char="q"/>
            </a:pPr>
            <a:r>
              <a:rPr lang="en-US"/>
              <a:t>Fourth level</a:t>
            </a:r>
          </a:p>
          <a:p>
            <a:pPr marL="342797" lvl="4" indent="-342797" algn="l" defTabSz="457063" rtl="0" eaLnBrk="1" latinLnBrk="0" hangingPunct="1">
              <a:spcBef>
                <a:spcPct val="20000"/>
              </a:spcBef>
              <a:buClr>
                <a:srgbClr val="DC4405"/>
              </a:buClr>
              <a:buSzPct val="80000"/>
              <a:buFont typeface="Wingdings" panose="05000000000000000000" pitchFamily="2" charset="2"/>
              <a:buChar char="q"/>
            </a:pPr>
            <a:r>
              <a:rPr lang="en-US"/>
              <a:t>Fifth level</a:t>
            </a:r>
            <a:endParaRPr lang="en-US" dirty="0"/>
          </a:p>
        </p:txBody>
      </p:sp>
      <p:sp>
        <p:nvSpPr>
          <p:cNvPr id="9" name="Title 1"/>
          <p:cNvSpPr>
            <a:spLocks noGrp="1"/>
          </p:cNvSpPr>
          <p:nvPr>
            <p:ph type="title"/>
          </p:nvPr>
        </p:nvSpPr>
        <p:spPr>
          <a:xfrm>
            <a:off x="292780" y="193321"/>
            <a:ext cx="8787611" cy="1193114"/>
          </a:xfrm>
          <a:prstGeom prst="rect">
            <a:avLst/>
          </a:prstGeom>
        </p:spPr>
        <p:txBody>
          <a:bodyPr/>
          <a:lstStyle>
            <a:lvl1pPr algn="l">
              <a:defRPr>
                <a:solidFill>
                  <a:srgbClr val="DC4400"/>
                </a:solidFill>
                <a:latin typeface="+mj-lt"/>
                <a:cs typeface="Stratum2 Regular" panose="020B0506030000020004" pitchFamily="34" charset="0"/>
              </a:defRPr>
            </a:lvl1pPr>
          </a:lstStyle>
          <a:p>
            <a:r>
              <a:rPr lang="en-US"/>
              <a:t>Click to edit Master title style</a:t>
            </a:r>
            <a:endParaRPr lang="en-US" dirty="0"/>
          </a:p>
        </p:txBody>
      </p:sp>
      <p:pic>
        <p:nvPicPr>
          <p:cNvPr id="10" name="Picture 9" descr="OSU_COE_horizontal_2C_O_over_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3065" y="193323"/>
            <a:ext cx="2805112" cy="802297"/>
          </a:xfrm>
          <a:prstGeom prst="rect">
            <a:avLst/>
          </a:prstGeom>
        </p:spPr>
      </p:pic>
    </p:spTree>
    <p:extLst>
      <p:ext uri="{BB962C8B-B14F-4D97-AF65-F5344CB8AC3E}">
        <p14:creationId xmlns:p14="http://schemas.microsoft.com/office/powerpoint/2010/main" val="1270963935"/>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3" name="Text Placeholder 2"/>
          <p:cNvSpPr>
            <a:spLocks noGrp="1"/>
          </p:cNvSpPr>
          <p:nvPr>
            <p:ph type="body" sz="half" idx="1" hasCustomPrompt="1"/>
          </p:nvPr>
        </p:nvSpPr>
        <p:spPr>
          <a:xfrm>
            <a:off x="292779" y="1719262"/>
            <a:ext cx="5701621" cy="4717913"/>
          </a:xfrm>
          <a:prstGeom prst="rect">
            <a:avLst/>
          </a:prstGeom>
        </p:spPr>
        <p:txBody>
          <a:bodyPr/>
          <a:lstStyle>
            <a:lvl1pPr marL="342797" indent="-342797" algn="l" defTabSz="457063" rtl="0" eaLnBrk="1" latinLnBrk="0" hangingPunct="1">
              <a:spcBef>
                <a:spcPct val="20000"/>
              </a:spcBef>
              <a:buClr>
                <a:srgbClr val="DC4405"/>
              </a:buClr>
              <a:buSzPct val="80000"/>
              <a:buFont typeface="Wingdings" panose="05000000000000000000" pitchFamily="2" charset="2"/>
              <a:buChar char="q"/>
              <a:defRPr/>
            </a:lvl1pPr>
            <a:lvl2pPr marL="742727" indent="-285664" algn="l" defTabSz="457063" rtl="0" eaLnBrk="1" latinLnBrk="0" hangingPunct="1">
              <a:spcBef>
                <a:spcPct val="20000"/>
              </a:spcBef>
              <a:buClr>
                <a:schemeClr val="tx1"/>
              </a:buClr>
              <a:buFont typeface="Wingdings" panose="05000000000000000000" pitchFamily="2" charset="2"/>
              <a:buChar char="§"/>
              <a:defRPr/>
            </a:lvl2pPr>
            <a:lvl3pPr marL="1142657" indent="-228531" algn="l" defTabSz="457063" rtl="0" eaLnBrk="1" latinLnBrk="0" hangingPunct="1">
              <a:spcBef>
                <a:spcPct val="20000"/>
              </a:spcBef>
              <a:buClr>
                <a:srgbClr val="DC4405"/>
              </a:buClr>
              <a:buSzPct val="60000"/>
              <a:buFont typeface="Wingdings" panose="05000000000000000000" pitchFamily="2" charset="2"/>
              <a:buChar char="q"/>
              <a:defRPr/>
            </a:lvl3pPr>
            <a:lvl4pPr marL="1599720" indent="-228531" algn="l" defTabSz="457063" rtl="0" eaLnBrk="1" latinLnBrk="0" hangingPunct="1">
              <a:spcBef>
                <a:spcPct val="20000"/>
              </a:spcBef>
              <a:buClr>
                <a:srgbClr val="4A773C"/>
              </a:buClr>
              <a:buSzPct val="80000"/>
              <a:buFont typeface="Wingdings" panose="05000000000000000000" pitchFamily="2" charset="2"/>
              <a:buChar char="§"/>
              <a:defRPr/>
            </a:lvl4pPr>
            <a:lvl5pPr marL="2056783" indent="-228531" algn="l" defTabSz="457063" rtl="0" eaLnBrk="1" latinLnBrk="0" hangingPunct="1">
              <a:spcBef>
                <a:spcPct val="20000"/>
              </a:spcBef>
              <a:buClr>
                <a:srgbClr val="003B5C"/>
              </a:buClr>
              <a:buSzPct val="80000"/>
              <a:buFont typeface="Wingdings" panose="05000000000000000000" pitchFamily="2" charset="2"/>
              <a:buChar char="§"/>
              <a:defRPr/>
            </a:lvl5pPr>
          </a:lstStyle>
          <a:p>
            <a:pPr marL="342797" lvl="0" indent="-342797" algn="l" defTabSz="457063" rtl="0" eaLnBrk="1" latinLnBrk="0" hangingPunct="1">
              <a:spcBef>
                <a:spcPct val="20000"/>
              </a:spcBef>
              <a:buClr>
                <a:srgbClr val="DC4405"/>
              </a:buClr>
              <a:buSzPct val="80000"/>
              <a:buFont typeface="Wingdings" panose="05000000000000000000" pitchFamily="2" charset="2"/>
              <a:buChar char="q"/>
            </a:pPr>
            <a:r>
              <a:rPr lang="en-US" dirty="0"/>
              <a:t>Click to edit Master text styles</a:t>
            </a:r>
          </a:p>
          <a:p>
            <a:pPr marL="742727" lvl="1" indent="-285664" algn="l" defTabSz="457063" rtl="0" eaLnBrk="1" latinLnBrk="0" hangingPunct="1">
              <a:spcBef>
                <a:spcPct val="20000"/>
              </a:spcBef>
              <a:buClr>
                <a:schemeClr val="tx1"/>
              </a:buClr>
              <a:buFont typeface="Wingdings" panose="05000000000000000000" pitchFamily="2" charset="2"/>
              <a:buChar char="§"/>
            </a:pPr>
            <a:r>
              <a:rPr lang="en-US" dirty="0"/>
              <a:t>Second level</a:t>
            </a:r>
          </a:p>
          <a:p>
            <a:pPr marL="1142657" lvl="2" indent="-228531" algn="l" defTabSz="457063" rtl="0" eaLnBrk="1" latinLnBrk="0" hangingPunct="1">
              <a:spcBef>
                <a:spcPct val="20000"/>
              </a:spcBef>
              <a:buClr>
                <a:srgbClr val="DC4405"/>
              </a:buClr>
              <a:buSzPct val="60000"/>
              <a:buFont typeface="Wingdings" panose="05000000000000000000" pitchFamily="2" charset="2"/>
              <a:buChar char="q"/>
            </a:pPr>
            <a:r>
              <a:rPr lang="en-US" dirty="0"/>
              <a:t>Third level</a:t>
            </a:r>
          </a:p>
          <a:p>
            <a:pPr marL="1599720" lvl="3" indent="-228531" algn="l" defTabSz="457063" rtl="0" eaLnBrk="1" latinLnBrk="0" hangingPunct="1">
              <a:spcBef>
                <a:spcPct val="20000"/>
              </a:spcBef>
              <a:buClr>
                <a:srgbClr val="4A773C"/>
              </a:buClr>
              <a:buSzPct val="80000"/>
              <a:buFont typeface="Wingdings" panose="05000000000000000000" pitchFamily="2" charset="2"/>
              <a:buChar char="§"/>
            </a:pPr>
            <a:r>
              <a:rPr lang="en-US" dirty="0"/>
              <a:t>Fourth level</a:t>
            </a:r>
          </a:p>
          <a:p>
            <a:pPr marL="2056783" lvl="4" indent="-228531" algn="l" defTabSz="457063" rtl="0" eaLnBrk="1" latinLnBrk="0" hangingPunct="1">
              <a:spcBef>
                <a:spcPct val="20000"/>
              </a:spcBef>
              <a:buClr>
                <a:srgbClr val="003B5C"/>
              </a:buClr>
              <a:buSzPct val="80000"/>
              <a:buFont typeface="Wingdings" panose="05000000000000000000" pitchFamily="2" charset="2"/>
              <a:buChar char="§"/>
            </a:pPr>
            <a:r>
              <a:rPr lang="en-US" dirty="0"/>
              <a:t>Fifth level</a:t>
            </a:r>
          </a:p>
        </p:txBody>
      </p:sp>
      <p:sp>
        <p:nvSpPr>
          <p:cNvPr id="4" name="Content Placeholder 3"/>
          <p:cNvSpPr>
            <a:spLocks noGrp="1"/>
          </p:cNvSpPr>
          <p:nvPr>
            <p:ph sz="quarter" idx="2" hasCustomPrompt="1"/>
          </p:nvPr>
        </p:nvSpPr>
        <p:spPr>
          <a:xfrm>
            <a:off x="6197600" y="1719266"/>
            <a:ext cx="5384800" cy="2281237"/>
          </a:xfrm>
          <a:prstGeom prst="rect">
            <a:avLst/>
          </a:prstGeom>
        </p:spPr>
        <p:txBody>
          <a:bodyPr/>
          <a:lstStyle>
            <a:lvl1pPr marL="342797" indent="-342797" algn="l" defTabSz="457063" rtl="0" eaLnBrk="1" latinLnBrk="0" hangingPunct="1">
              <a:spcBef>
                <a:spcPct val="20000"/>
              </a:spcBef>
              <a:buClr>
                <a:srgbClr val="DC4405"/>
              </a:buClr>
              <a:buSzPct val="80000"/>
              <a:buFont typeface="Wingdings" panose="05000000000000000000" pitchFamily="2" charset="2"/>
              <a:buChar char="q"/>
              <a:defRPr sz="2399"/>
            </a:lvl1pPr>
            <a:lvl2pPr marL="742727" indent="-285664" algn="l" defTabSz="457063" rtl="0" eaLnBrk="1" latinLnBrk="0" hangingPunct="1">
              <a:spcBef>
                <a:spcPct val="20000"/>
              </a:spcBef>
              <a:buClr>
                <a:schemeClr val="tx1"/>
              </a:buClr>
              <a:buFont typeface="Wingdings" panose="05000000000000000000" pitchFamily="2" charset="2"/>
              <a:buChar char="§"/>
              <a:defRPr sz="1999"/>
            </a:lvl2pPr>
            <a:lvl3pPr marL="1142657" indent="-228531" algn="l" defTabSz="457063" rtl="0" eaLnBrk="1" latinLnBrk="0" hangingPunct="1">
              <a:spcBef>
                <a:spcPct val="20000"/>
              </a:spcBef>
              <a:buClr>
                <a:srgbClr val="DC4405"/>
              </a:buClr>
              <a:buSzPct val="60000"/>
              <a:buFont typeface="Wingdings" panose="05000000000000000000" pitchFamily="2" charset="2"/>
              <a:buChar char="q"/>
              <a:defRPr sz="1799"/>
            </a:lvl3pPr>
            <a:lvl4pPr marL="1599720" indent="-228531" algn="l" defTabSz="457063" rtl="0" eaLnBrk="1" latinLnBrk="0" hangingPunct="1">
              <a:spcBef>
                <a:spcPct val="20000"/>
              </a:spcBef>
              <a:buClr>
                <a:srgbClr val="4A773C"/>
              </a:buClr>
              <a:buSzPct val="80000"/>
              <a:buFont typeface="Wingdings" panose="05000000000000000000" pitchFamily="2" charset="2"/>
              <a:buChar char="§"/>
              <a:defRPr sz="1600"/>
            </a:lvl4pPr>
            <a:lvl5pPr marL="2056783" indent="-228531" algn="l" defTabSz="457063" rtl="0" eaLnBrk="1" latinLnBrk="0" hangingPunct="1">
              <a:spcBef>
                <a:spcPct val="20000"/>
              </a:spcBef>
              <a:buClr>
                <a:srgbClr val="003B5C"/>
              </a:buClr>
              <a:buSzPct val="80000"/>
              <a:buFont typeface="Wingdings" panose="05000000000000000000" pitchFamily="2" charset="2"/>
              <a:buChar char="§"/>
              <a:defRPr sz="1600"/>
            </a:lvl5pPr>
          </a:lstStyle>
          <a:p>
            <a:pPr marL="342797" lvl="0" indent="-342797" algn="l" defTabSz="457063" rtl="0" eaLnBrk="1" latinLnBrk="0" hangingPunct="1">
              <a:spcBef>
                <a:spcPct val="20000"/>
              </a:spcBef>
              <a:buClr>
                <a:srgbClr val="DC4405"/>
              </a:buClr>
              <a:buSzPct val="80000"/>
              <a:buFont typeface="Wingdings" panose="05000000000000000000" pitchFamily="2" charset="2"/>
              <a:buChar char="q"/>
            </a:pPr>
            <a:r>
              <a:rPr lang="en-US" dirty="0"/>
              <a:t>Click to edit Master text styles</a:t>
            </a:r>
          </a:p>
          <a:p>
            <a:pPr marL="742727" lvl="1" indent="-285664" algn="l" defTabSz="457063" rtl="0" eaLnBrk="1" latinLnBrk="0" hangingPunct="1">
              <a:spcBef>
                <a:spcPct val="20000"/>
              </a:spcBef>
              <a:buClr>
                <a:schemeClr val="tx1"/>
              </a:buClr>
              <a:buFont typeface="Wingdings" panose="05000000000000000000" pitchFamily="2" charset="2"/>
              <a:buChar char="§"/>
            </a:pPr>
            <a:r>
              <a:rPr lang="en-US" dirty="0"/>
              <a:t>Second level</a:t>
            </a:r>
          </a:p>
          <a:p>
            <a:pPr marL="1142657" lvl="2" indent="-228531" algn="l" defTabSz="457063" rtl="0" eaLnBrk="1" latinLnBrk="0" hangingPunct="1">
              <a:spcBef>
                <a:spcPct val="20000"/>
              </a:spcBef>
              <a:buClr>
                <a:srgbClr val="DC4405"/>
              </a:buClr>
              <a:buSzPct val="60000"/>
              <a:buFont typeface="Wingdings" panose="05000000000000000000" pitchFamily="2" charset="2"/>
              <a:buChar char="q"/>
            </a:pPr>
            <a:r>
              <a:rPr lang="en-US" dirty="0"/>
              <a:t>Third level</a:t>
            </a:r>
          </a:p>
          <a:p>
            <a:pPr marL="1599720" lvl="3" indent="-228531" algn="l" defTabSz="457063" rtl="0" eaLnBrk="1" latinLnBrk="0" hangingPunct="1">
              <a:spcBef>
                <a:spcPct val="20000"/>
              </a:spcBef>
              <a:buClr>
                <a:srgbClr val="4A773C"/>
              </a:buClr>
              <a:buSzPct val="80000"/>
              <a:buFont typeface="Wingdings" panose="05000000000000000000" pitchFamily="2" charset="2"/>
              <a:buChar char="§"/>
            </a:pPr>
            <a:r>
              <a:rPr lang="en-US" dirty="0"/>
              <a:t>Fourth level</a:t>
            </a:r>
          </a:p>
          <a:p>
            <a:pPr marL="2056783" lvl="4" indent="-228531" algn="l" defTabSz="457063" rtl="0" eaLnBrk="1" latinLnBrk="0" hangingPunct="1">
              <a:spcBef>
                <a:spcPct val="20000"/>
              </a:spcBef>
              <a:buClr>
                <a:srgbClr val="003B5C"/>
              </a:buClr>
              <a:buSzPct val="80000"/>
              <a:buFont typeface="Wingdings" panose="05000000000000000000" pitchFamily="2" charset="2"/>
              <a:buChar char="§"/>
            </a:pPr>
            <a:r>
              <a:rPr lang="en-US" dirty="0"/>
              <a:t>Fifth level</a:t>
            </a:r>
          </a:p>
        </p:txBody>
      </p:sp>
      <p:sp>
        <p:nvSpPr>
          <p:cNvPr id="5" name="Content Placeholder 4"/>
          <p:cNvSpPr>
            <a:spLocks noGrp="1"/>
          </p:cNvSpPr>
          <p:nvPr>
            <p:ph sz="quarter" idx="3" hasCustomPrompt="1"/>
          </p:nvPr>
        </p:nvSpPr>
        <p:spPr>
          <a:xfrm>
            <a:off x="6197600" y="4114801"/>
            <a:ext cx="5384800" cy="2322375"/>
          </a:xfrm>
          <a:prstGeom prst="rect">
            <a:avLst/>
          </a:prstGeom>
        </p:spPr>
        <p:txBody>
          <a:bodyPr/>
          <a:lstStyle>
            <a:lvl1pPr marL="342797" indent="-342797" algn="l" defTabSz="457063" rtl="0" eaLnBrk="1" latinLnBrk="0" hangingPunct="1">
              <a:spcBef>
                <a:spcPct val="20000"/>
              </a:spcBef>
              <a:buClr>
                <a:srgbClr val="DC4405"/>
              </a:buClr>
              <a:buSzPct val="80000"/>
              <a:buFont typeface="Wingdings" panose="05000000000000000000" pitchFamily="2" charset="2"/>
              <a:buChar char="q"/>
              <a:defRPr sz="2399"/>
            </a:lvl1pPr>
            <a:lvl2pPr marL="742727" indent="-285664" algn="l" defTabSz="457063" rtl="0" eaLnBrk="1" latinLnBrk="0" hangingPunct="1">
              <a:spcBef>
                <a:spcPct val="20000"/>
              </a:spcBef>
              <a:buClr>
                <a:schemeClr val="tx1"/>
              </a:buClr>
              <a:buFont typeface="Wingdings" panose="05000000000000000000" pitchFamily="2" charset="2"/>
              <a:buChar char="§"/>
              <a:defRPr sz="1999"/>
            </a:lvl2pPr>
            <a:lvl3pPr marL="1142657" indent="-228531" algn="l" defTabSz="457063" rtl="0" eaLnBrk="1" latinLnBrk="0" hangingPunct="1">
              <a:spcBef>
                <a:spcPct val="20000"/>
              </a:spcBef>
              <a:buClr>
                <a:srgbClr val="DC4405"/>
              </a:buClr>
              <a:buSzPct val="60000"/>
              <a:buFont typeface="Wingdings" panose="05000000000000000000" pitchFamily="2" charset="2"/>
              <a:buChar char="q"/>
              <a:defRPr sz="1799"/>
            </a:lvl3pPr>
            <a:lvl4pPr marL="1599720" indent="-228531" algn="l" defTabSz="457063" rtl="0" eaLnBrk="1" latinLnBrk="0" hangingPunct="1">
              <a:spcBef>
                <a:spcPct val="20000"/>
              </a:spcBef>
              <a:buClr>
                <a:srgbClr val="4A773C"/>
              </a:buClr>
              <a:buSzPct val="80000"/>
              <a:buFont typeface="Wingdings" panose="05000000000000000000" pitchFamily="2" charset="2"/>
              <a:buChar char="§"/>
              <a:defRPr sz="1600"/>
            </a:lvl4pPr>
            <a:lvl5pPr marL="2056783" indent="-228531" algn="l" defTabSz="457063" rtl="0" eaLnBrk="1" latinLnBrk="0" hangingPunct="1">
              <a:spcBef>
                <a:spcPct val="20000"/>
              </a:spcBef>
              <a:buClr>
                <a:srgbClr val="003B5C"/>
              </a:buClr>
              <a:buSzPct val="80000"/>
              <a:buFont typeface="Wingdings" panose="05000000000000000000" pitchFamily="2" charset="2"/>
              <a:buChar char="§"/>
              <a:defRPr sz="1600"/>
            </a:lvl5pPr>
          </a:lstStyle>
          <a:p>
            <a:pPr marL="342797" lvl="0" indent="-342797" algn="l" defTabSz="457063" rtl="0" eaLnBrk="1" latinLnBrk="0" hangingPunct="1">
              <a:spcBef>
                <a:spcPct val="20000"/>
              </a:spcBef>
              <a:buClr>
                <a:srgbClr val="DC4405"/>
              </a:buClr>
              <a:buSzPct val="80000"/>
              <a:buFont typeface="Wingdings" panose="05000000000000000000" pitchFamily="2" charset="2"/>
              <a:buChar char="q"/>
            </a:pPr>
            <a:r>
              <a:rPr lang="en-US" dirty="0"/>
              <a:t>Click to edit Master text styles</a:t>
            </a:r>
          </a:p>
          <a:p>
            <a:pPr marL="742727" lvl="1" indent="-285664" algn="l" defTabSz="457063" rtl="0" eaLnBrk="1" latinLnBrk="0" hangingPunct="1">
              <a:spcBef>
                <a:spcPct val="20000"/>
              </a:spcBef>
              <a:buClr>
                <a:schemeClr val="tx1"/>
              </a:buClr>
              <a:buFont typeface="Wingdings" panose="05000000000000000000" pitchFamily="2" charset="2"/>
              <a:buChar char="§"/>
            </a:pPr>
            <a:r>
              <a:rPr lang="en-US" dirty="0"/>
              <a:t>Second level</a:t>
            </a:r>
          </a:p>
          <a:p>
            <a:pPr marL="1142657" lvl="2" indent="-228531" algn="l" defTabSz="457063" rtl="0" eaLnBrk="1" latinLnBrk="0" hangingPunct="1">
              <a:spcBef>
                <a:spcPct val="20000"/>
              </a:spcBef>
              <a:buClr>
                <a:srgbClr val="DC4405"/>
              </a:buClr>
              <a:buSzPct val="60000"/>
              <a:buFont typeface="Wingdings" panose="05000000000000000000" pitchFamily="2" charset="2"/>
              <a:buChar char="q"/>
            </a:pPr>
            <a:r>
              <a:rPr lang="en-US" dirty="0"/>
              <a:t>Third level</a:t>
            </a:r>
          </a:p>
          <a:p>
            <a:pPr marL="1599720" lvl="3" indent="-228531" algn="l" defTabSz="457063" rtl="0" eaLnBrk="1" latinLnBrk="0" hangingPunct="1">
              <a:spcBef>
                <a:spcPct val="20000"/>
              </a:spcBef>
              <a:buClr>
                <a:srgbClr val="4A773C"/>
              </a:buClr>
              <a:buSzPct val="80000"/>
              <a:buFont typeface="Wingdings" panose="05000000000000000000" pitchFamily="2" charset="2"/>
              <a:buChar char="§"/>
            </a:pPr>
            <a:r>
              <a:rPr lang="en-US" dirty="0"/>
              <a:t>Fourth level</a:t>
            </a:r>
          </a:p>
          <a:p>
            <a:pPr marL="2056783" lvl="4" indent="-228531" algn="l" defTabSz="457063" rtl="0" eaLnBrk="1" latinLnBrk="0" hangingPunct="1">
              <a:spcBef>
                <a:spcPct val="20000"/>
              </a:spcBef>
              <a:buClr>
                <a:srgbClr val="003B5C"/>
              </a:buClr>
              <a:buSzPct val="80000"/>
              <a:buFont typeface="Wingdings" panose="05000000000000000000" pitchFamily="2" charset="2"/>
              <a:buChar char="§"/>
            </a:pPr>
            <a:r>
              <a:rPr lang="en-US" dirty="0"/>
              <a:t>Fifth level</a:t>
            </a:r>
          </a:p>
        </p:txBody>
      </p:sp>
      <p:sp>
        <p:nvSpPr>
          <p:cNvPr id="8" name="Title 1"/>
          <p:cNvSpPr>
            <a:spLocks noGrp="1"/>
          </p:cNvSpPr>
          <p:nvPr>
            <p:ph type="title"/>
          </p:nvPr>
        </p:nvSpPr>
        <p:spPr>
          <a:xfrm>
            <a:off x="292780" y="193321"/>
            <a:ext cx="8787611" cy="1193114"/>
          </a:xfrm>
          <a:prstGeom prst="rect">
            <a:avLst/>
          </a:prstGeom>
        </p:spPr>
        <p:txBody>
          <a:bodyPr/>
          <a:lstStyle>
            <a:lvl1pPr algn="l">
              <a:defRPr>
                <a:solidFill>
                  <a:srgbClr val="DC4400"/>
                </a:solidFill>
                <a:latin typeface="+mj-lt"/>
                <a:cs typeface="Stratum2 Regular" panose="020B0506030000020004" pitchFamily="34" charset="0"/>
              </a:defRPr>
            </a:lvl1pPr>
          </a:lstStyle>
          <a:p>
            <a:r>
              <a:rPr lang="en-US"/>
              <a:t>Click to edit Master title style</a:t>
            </a:r>
            <a:endParaRPr lang="en-US" dirty="0"/>
          </a:p>
        </p:txBody>
      </p:sp>
      <p:pic>
        <p:nvPicPr>
          <p:cNvPr id="9" name="Picture 8" descr="OSU_COE_horizontal_2C_O_over_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3065" y="193323"/>
            <a:ext cx="2805112" cy="802297"/>
          </a:xfrm>
          <a:prstGeom prst="rect">
            <a:avLst/>
          </a:prstGeom>
        </p:spPr>
      </p:pic>
    </p:spTree>
    <p:extLst>
      <p:ext uri="{BB962C8B-B14F-4D97-AF65-F5344CB8AC3E}">
        <p14:creationId xmlns:p14="http://schemas.microsoft.com/office/powerpoint/2010/main" val="278291284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extBox 6"/>
          <p:cNvSpPr txBox="1"/>
          <p:nvPr/>
        </p:nvSpPr>
        <p:spPr>
          <a:xfrm>
            <a:off x="11543285" y="6480355"/>
            <a:ext cx="582211" cy="369332"/>
          </a:xfrm>
          <a:prstGeom prst="rect">
            <a:avLst/>
          </a:prstGeom>
          <a:noFill/>
        </p:spPr>
        <p:txBody>
          <a:bodyPr wrap="none" rtlCol="0">
            <a:spAutoFit/>
          </a:bodyPr>
          <a:lstStyle/>
          <a:p>
            <a:pPr algn="r"/>
            <a:fld id="{666534EE-C94C-40E2-9373-A1FE33C3CDD7}" type="slidenum">
              <a:rPr lang="en-US" sz="1800" smtClean="0">
                <a:solidFill>
                  <a:srgbClr val="DC4405"/>
                </a:solidFill>
                <a:latin typeface="+mn-lt"/>
              </a:rPr>
              <a:pPr algn="r"/>
              <a:t>‹#›</a:t>
            </a:fld>
            <a:endParaRPr lang="en-US" sz="1800" dirty="0">
              <a:solidFill>
                <a:srgbClr val="DC4405"/>
              </a:solidFill>
              <a:latin typeface="+mn-lt"/>
            </a:endParaRPr>
          </a:p>
        </p:txBody>
      </p:sp>
    </p:spTree>
    <p:extLst>
      <p:ext uri="{BB962C8B-B14F-4D97-AF65-F5344CB8AC3E}">
        <p14:creationId xmlns:p14="http://schemas.microsoft.com/office/powerpoint/2010/main" val="389984699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6.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34.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35.svg"/><Relationship Id="rId4" Type="http://schemas.openxmlformats.org/officeDocument/2006/relationships/image" Target="../media/image29.png"/><Relationship Id="rId9"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hyperlink" Target="https://www.youtube.com/watch?v=3-mhddgkaJc" TargetMode="External"/><Relationship Id="rId2" Type="http://schemas.openxmlformats.org/officeDocument/2006/relationships/slideLayout" Target="../slideLayouts/slideLayout2.xml"/><Relationship Id="rId1" Type="http://schemas.openxmlformats.org/officeDocument/2006/relationships/video" Target="https://www.youtube.com/embed/3-mhddgkaJc?feature=oembed" TargetMode="External"/><Relationship Id="rId4" Type="http://schemas.openxmlformats.org/officeDocument/2006/relationships/image" Target="../media/image36.jpeg"/></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EC1A0-06EC-4C3C-A98C-3FC449996478}"/>
              </a:ext>
            </a:extLst>
          </p:cNvPr>
          <p:cNvSpPr>
            <a:spLocks noGrp="1"/>
          </p:cNvSpPr>
          <p:nvPr>
            <p:ph type="ctrTitle"/>
          </p:nvPr>
        </p:nvSpPr>
        <p:spPr/>
        <p:txBody>
          <a:bodyPr/>
          <a:lstStyle/>
          <a:p>
            <a:r>
              <a:rPr lang="en-US" dirty="0"/>
              <a:t>Gone </a:t>
            </a:r>
            <a:r>
              <a:rPr lang="en-US" dirty="0" err="1"/>
              <a:t>Fishin</a:t>
            </a:r>
            <a:r>
              <a:rPr lang="en-US" dirty="0"/>
              <a:t>’</a:t>
            </a:r>
            <a:br>
              <a:rPr lang="en-US" dirty="0"/>
            </a:br>
            <a:r>
              <a:rPr lang="en-US" dirty="0"/>
              <a:t>Systems Thinking Skills</a:t>
            </a:r>
          </a:p>
        </p:txBody>
      </p:sp>
    </p:spTree>
    <p:extLst>
      <p:ext uri="{BB962C8B-B14F-4D97-AF65-F5344CB8AC3E}">
        <p14:creationId xmlns:p14="http://schemas.microsoft.com/office/powerpoint/2010/main" val="4008596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893CF-1D34-40BF-9FB5-A79398E9B7F9}"/>
              </a:ext>
            </a:extLst>
          </p:cNvPr>
          <p:cNvSpPr>
            <a:spLocks noGrp="1"/>
          </p:cNvSpPr>
          <p:nvPr>
            <p:ph type="title"/>
          </p:nvPr>
        </p:nvSpPr>
        <p:spPr/>
        <p:txBody>
          <a:bodyPr/>
          <a:lstStyle/>
          <a:p>
            <a:r>
              <a:rPr lang="en-US" dirty="0"/>
              <a:t>Part 2 – Debrief</a:t>
            </a:r>
          </a:p>
        </p:txBody>
      </p:sp>
      <p:sp>
        <p:nvSpPr>
          <p:cNvPr id="5" name="Text Placeholder 4">
            <a:extLst>
              <a:ext uri="{FF2B5EF4-FFF2-40B4-BE49-F238E27FC236}">
                <a16:creationId xmlns:a16="http://schemas.microsoft.com/office/drawing/2014/main" id="{97003877-4F44-4C09-9C74-97901800B90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621619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E2186-BDC4-4F54-B000-95D8193A6BDA}"/>
              </a:ext>
            </a:extLst>
          </p:cNvPr>
          <p:cNvSpPr>
            <a:spLocks noGrp="1"/>
          </p:cNvSpPr>
          <p:nvPr>
            <p:ph type="title"/>
          </p:nvPr>
        </p:nvSpPr>
        <p:spPr/>
        <p:txBody>
          <a:bodyPr/>
          <a:lstStyle/>
          <a:p>
            <a:r>
              <a:rPr lang="en-US" dirty="0"/>
              <a:t>Review Results</a:t>
            </a:r>
          </a:p>
        </p:txBody>
      </p:sp>
      <p:sp>
        <p:nvSpPr>
          <p:cNvPr id="3" name="Content Placeholder 2">
            <a:extLst>
              <a:ext uri="{FF2B5EF4-FFF2-40B4-BE49-F238E27FC236}">
                <a16:creationId xmlns:a16="http://schemas.microsoft.com/office/drawing/2014/main" id="{77F63BB4-685B-4E7D-B65C-70A8A8D11092}"/>
              </a:ext>
            </a:extLst>
          </p:cNvPr>
          <p:cNvSpPr>
            <a:spLocks noGrp="1"/>
          </p:cNvSpPr>
          <p:nvPr>
            <p:ph idx="1"/>
          </p:nvPr>
        </p:nvSpPr>
        <p:spPr/>
        <p:txBody>
          <a:bodyPr/>
          <a:lstStyle/>
          <a:p>
            <a:r>
              <a:rPr lang="en-US" dirty="0"/>
              <a:t>Let’s have a look at the results</a:t>
            </a:r>
          </a:p>
          <a:p>
            <a:r>
              <a:rPr lang="en-US" dirty="0"/>
              <a:t>What happened?</a:t>
            </a:r>
          </a:p>
          <a:p>
            <a:pPr lvl="1"/>
            <a:r>
              <a:rPr lang="en-US" dirty="0"/>
              <a:t>What happened to the fish population?</a:t>
            </a:r>
          </a:p>
          <a:p>
            <a:pPr lvl="1"/>
            <a:r>
              <a:rPr lang="en-US" dirty="0"/>
              <a:t>How did orders change over time? Why?</a:t>
            </a:r>
          </a:p>
          <a:p>
            <a:r>
              <a:rPr lang="en-US" dirty="0"/>
              <a:t>Timing:</a:t>
            </a:r>
          </a:p>
          <a:p>
            <a:pPr lvl="1"/>
            <a:r>
              <a:rPr lang="en-US" dirty="0"/>
              <a:t>2 min: Answer on your worksheet, share answers within your team</a:t>
            </a:r>
          </a:p>
          <a:p>
            <a:pPr lvl="1"/>
            <a:r>
              <a:rPr lang="en-US" dirty="0"/>
              <a:t>2 min: Discuss as a class</a:t>
            </a:r>
          </a:p>
        </p:txBody>
      </p:sp>
      <p:grpSp>
        <p:nvGrpSpPr>
          <p:cNvPr id="4" name="Group 3">
            <a:extLst>
              <a:ext uri="{FF2B5EF4-FFF2-40B4-BE49-F238E27FC236}">
                <a16:creationId xmlns:a16="http://schemas.microsoft.com/office/drawing/2014/main" id="{2175555B-22FD-4184-A6D9-AAD489141EE0}"/>
              </a:ext>
            </a:extLst>
          </p:cNvPr>
          <p:cNvGrpSpPr/>
          <p:nvPr/>
        </p:nvGrpSpPr>
        <p:grpSpPr>
          <a:xfrm>
            <a:off x="10527544" y="1154612"/>
            <a:ext cx="1371600" cy="1252627"/>
            <a:chOff x="10527544" y="1154612"/>
            <a:chExt cx="1371600" cy="1252627"/>
          </a:xfrm>
        </p:grpSpPr>
        <p:pic>
          <p:nvPicPr>
            <p:cNvPr id="5" name="Graphic 4" descr="Pencil">
              <a:extLst>
                <a:ext uri="{FF2B5EF4-FFF2-40B4-BE49-F238E27FC236}">
                  <a16:creationId xmlns:a16="http://schemas.microsoft.com/office/drawing/2014/main" id="{07B6D6F9-1CCE-4135-980D-DDFA4CF5412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84744" y="1154612"/>
              <a:ext cx="914400" cy="914400"/>
            </a:xfrm>
            <a:prstGeom prst="rect">
              <a:avLst/>
            </a:prstGeom>
          </p:spPr>
        </p:pic>
        <p:pic>
          <p:nvPicPr>
            <p:cNvPr id="6" name="Graphic 5" descr="Document">
              <a:extLst>
                <a:ext uri="{FF2B5EF4-FFF2-40B4-BE49-F238E27FC236}">
                  <a16:creationId xmlns:a16="http://schemas.microsoft.com/office/drawing/2014/main" id="{D6782B78-B4B5-4003-BA3F-D302CE16E68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27544" y="1492839"/>
              <a:ext cx="914400" cy="914400"/>
            </a:xfrm>
            <a:prstGeom prst="rect">
              <a:avLst/>
            </a:prstGeom>
          </p:spPr>
        </p:pic>
      </p:grpSp>
      <p:pic>
        <p:nvPicPr>
          <p:cNvPr id="7" name="Graphic 6" descr="Chat">
            <a:extLst>
              <a:ext uri="{FF2B5EF4-FFF2-40B4-BE49-F238E27FC236}">
                <a16:creationId xmlns:a16="http://schemas.microsoft.com/office/drawing/2014/main" id="{B40F979A-A68E-4B4D-92B4-FA3B641B19B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276228" y="4994872"/>
            <a:ext cx="1417031" cy="1417031"/>
          </a:xfrm>
          <a:prstGeom prst="rect">
            <a:avLst/>
          </a:prstGeom>
        </p:spPr>
      </p:pic>
    </p:spTree>
    <p:extLst>
      <p:ext uri="{BB962C8B-B14F-4D97-AF65-F5344CB8AC3E}">
        <p14:creationId xmlns:p14="http://schemas.microsoft.com/office/powerpoint/2010/main" val="1309661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AA3B3-6AC7-46FA-9F70-C10E8D6458E6}"/>
              </a:ext>
            </a:extLst>
          </p:cNvPr>
          <p:cNvSpPr>
            <a:spLocks noGrp="1"/>
          </p:cNvSpPr>
          <p:nvPr>
            <p:ph type="title"/>
          </p:nvPr>
        </p:nvSpPr>
        <p:spPr/>
        <p:txBody>
          <a:bodyPr/>
          <a:lstStyle/>
          <a:p>
            <a:r>
              <a:rPr lang="en-US" dirty="0"/>
              <a:t>I’m curious…</a:t>
            </a:r>
          </a:p>
        </p:txBody>
      </p:sp>
      <p:sp>
        <p:nvSpPr>
          <p:cNvPr id="3" name="Content Placeholder 2">
            <a:extLst>
              <a:ext uri="{FF2B5EF4-FFF2-40B4-BE49-F238E27FC236}">
                <a16:creationId xmlns:a16="http://schemas.microsoft.com/office/drawing/2014/main" id="{D2608707-B7A1-4A6B-81B1-538537A45F45}"/>
              </a:ext>
            </a:extLst>
          </p:cNvPr>
          <p:cNvSpPr>
            <a:spLocks noGrp="1"/>
          </p:cNvSpPr>
          <p:nvPr>
            <p:ph idx="1"/>
          </p:nvPr>
        </p:nvSpPr>
        <p:spPr/>
        <p:txBody>
          <a:bodyPr/>
          <a:lstStyle/>
          <a:p>
            <a:r>
              <a:rPr lang="en-US" dirty="0"/>
              <a:t>Did anyone REALLY win?</a:t>
            </a:r>
          </a:p>
          <a:p>
            <a:r>
              <a:rPr lang="en-US" dirty="0"/>
              <a:t>Why or why not?</a:t>
            </a:r>
          </a:p>
          <a:p>
            <a:r>
              <a:rPr lang="en-US" dirty="0"/>
              <a:t>What would be a better goal for the game?</a:t>
            </a:r>
          </a:p>
        </p:txBody>
      </p:sp>
    </p:spTree>
    <p:extLst>
      <p:ext uri="{BB962C8B-B14F-4D97-AF65-F5344CB8AC3E}">
        <p14:creationId xmlns:p14="http://schemas.microsoft.com/office/powerpoint/2010/main" val="185554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729DF-912D-492A-8751-69A19F2B65BE}"/>
              </a:ext>
            </a:extLst>
          </p:cNvPr>
          <p:cNvSpPr>
            <a:spLocks noGrp="1"/>
          </p:cNvSpPr>
          <p:nvPr>
            <p:ph type="title"/>
          </p:nvPr>
        </p:nvSpPr>
        <p:spPr/>
        <p:txBody>
          <a:bodyPr/>
          <a:lstStyle/>
          <a:p>
            <a:r>
              <a:rPr lang="en-US" dirty="0"/>
              <a:t>Let’s think systematically about this…</a:t>
            </a:r>
          </a:p>
        </p:txBody>
      </p:sp>
      <p:pic>
        <p:nvPicPr>
          <p:cNvPr id="1026" name="Picture 2" descr="Image result for engineer">
            <a:extLst>
              <a:ext uri="{FF2B5EF4-FFF2-40B4-BE49-F238E27FC236}">
                <a16:creationId xmlns:a16="http://schemas.microsoft.com/office/drawing/2014/main" id="{9DA78EF4-DA42-49F8-9A23-9AC6A57193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6995" y="3168626"/>
            <a:ext cx="4896049" cy="325499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idea">
            <a:extLst>
              <a:ext uri="{FF2B5EF4-FFF2-40B4-BE49-F238E27FC236}">
                <a16:creationId xmlns:a16="http://schemas.microsoft.com/office/drawing/2014/main" id="{737384D6-1C10-4E05-A408-68F7A4679A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1445" y="2028440"/>
            <a:ext cx="5162621" cy="392023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system dynamics">
            <a:extLst>
              <a:ext uri="{FF2B5EF4-FFF2-40B4-BE49-F238E27FC236}">
                <a16:creationId xmlns:a16="http://schemas.microsoft.com/office/drawing/2014/main" id="{0D0642D1-C998-4698-808E-D067BC6843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9728" y="1386435"/>
            <a:ext cx="4498369" cy="294777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851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1CB2E-4DBA-4CA9-85AC-3C7C4064A8BB}"/>
              </a:ext>
            </a:extLst>
          </p:cNvPr>
          <p:cNvSpPr>
            <a:spLocks noGrp="1"/>
          </p:cNvSpPr>
          <p:nvPr>
            <p:ph type="title"/>
          </p:nvPr>
        </p:nvSpPr>
        <p:spPr/>
        <p:txBody>
          <a:bodyPr/>
          <a:lstStyle/>
          <a:p>
            <a:r>
              <a:rPr lang="en-US" dirty="0"/>
              <a:t>Systems Thinking</a:t>
            </a:r>
          </a:p>
        </p:txBody>
      </p:sp>
      <p:sp>
        <p:nvSpPr>
          <p:cNvPr id="3" name="Content Placeholder 2">
            <a:extLst>
              <a:ext uri="{FF2B5EF4-FFF2-40B4-BE49-F238E27FC236}">
                <a16:creationId xmlns:a16="http://schemas.microsoft.com/office/drawing/2014/main" id="{6F0587CE-9951-41FA-B336-D086CCAC5416}"/>
              </a:ext>
            </a:extLst>
          </p:cNvPr>
          <p:cNvSpPr>
            <a:spLocks noGrp="1"/>
          </p:cNvSpPr>
          <p:nvPr>
            <p:ph idx="1"/>
          </p:nvPr>
        </p:nvSpPr>
        <p:spPr>
          <a:xfrm>
            <a:off x="292855" y="1510748"/>
            <a:ext cx="11682304" cy="631951"/>
          </a:xfrm>
        </p:spPr>
        <p:txBody>
          <a:bodyPr/>
          <a:lstStyle/>
          <a:p>
            <a:r>
              <a:rPr lang="en-US" dirty="0"/>
              <a:t>What is a system?</a:t>
            </a:r>
          </a:p>
        </p:txBody>
      </p:sp>
      <p:sp>
        <p:nvSpPr>
          <p:cNvPr id="4" name="Oval 3">
            <a:extLst>
              <a:ext uri="{FF2B5EF4-FFF2-40B4-BE49-F238E27FC236}">
                <a16:creationId xmlns:a16="http://schemas.microsoft.com/office/drawing/2014/main" id="{C36022B4-4A10-4565-9876-14B3D7E830D8}"/>
              </a:ext>
            </a:extLst>
          </p:cNvPr>
          <p:cNvSpPr/>
          <p:nvPr/>
        </p:nvSpPr>
        <p:spPr>
          <a:xfrm>
            <a:off x="1173708" y="2857499"/>
            <a:ext cx="1692323" cy="102358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Part</a:t>
            </a:r>
          </a:p>
        </p:txBody>
      </p:sp>
      <p:sp>
        <p:nvSpPr>
          <p:cNvPr id="6" name="Oval 5">
            <a:extLst>
              <a:ext uri="{FF2B5EF4-FFF2-40B4-BE49-F238E27FC236}">
                <a16:creationId xmlns:a16="http://schemas.microsoft.com/office/drawing/2014/main" id="{C8C63B9A-C152-4F02-9C2D-3E1D0DB05D92}"/>
              </a:ext>
            </a:extLst>
          </p:cNvPr>
          <p:cNvSpPr/>
          <p:nvPr/>
        </p:nvSpPr>
        <p:spPr>
          <a:xfrm>
            <a:off x="2565780" y="4835461"/>
            <a:ext cx="1692323" cy="102358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Part</a:t>
            </a:r>
          </a:p>
        </p:txBody>
      </p:sp>
      <p:sp>
        <p:nvSpPr>
          <p:cNvPr id="7" name="Oval 6">
            <a:extLst>
              <a:ext uri="{FF2B5EF4-FFF2-40B4-BE49-F238E27FC236}">
                <a16:creationId xmlns:a16="http://schemas.microsoft.com/office/drawing/2014/main" id="{6356FC60-E27C-49D8-9DFB-A90854A9C26A}"/>
              </a:ext>
            </a:extLst>
          </p:cNvPr>
          <p:cNvSpPr/>
          <p:nvPr/>
        </p:nvSpPr>
        <p:spPr>
          <a:xfrm>
            <a:off x="4258103" y="3334689"/>
            <a:ext cx="1692323" cy="102358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Part</a:t>
            </a:r>
          </a:p>
        </p:txBody>
      </p:sp>
      <p:cxnSp>
        <p:nvCxnSpPr>
          <p:cNvPr id="9" name="Straight Arrow Connector 8">
            <a:extLst>
              <a:ext uri="{FF2B5EF4-FFF2-40B4-BE49-F238E27FC236}">
                <a16:creationId xmlns:a16="http://schemas.microsoft.com/office/drawing/2014/main" id="{9979BDCC-7E90-48D7-9B08-EAA11F4ACE18}"/>
              </a:ext>
            </a:extLst>
          </p:cNvPr>
          <p:cNvCxnSpPr>
            <a:stCxn id="4" idx="6"/>
            <a:endCxn id="7" idx="2"/>
          </p:cNvCxnSpPr>
          <p:nvPr/>
        </p:nvCxnSpPr>
        <p:spPr>
          <a:xfrm>
            <a:off x="2866031" y="3369290"/>
            <a:ext cx="1392072" cy="47719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3AEB7124-C0B9-4AD7-A4DF-F56ABDA20FE3}"/>
              </a:ext>
            </a:extLst>
          </p:cNvPr>
          <p:cNvCxnSpPr>
            <a:stCxn id="7" idx="4"/>
            <a:endCxn id="6" idx="7"/>
          </p:cNvCxnSpPr>
          <p:nvPr/>
        </p:nvCxnSpPr>
        <p:spPr>
          <a:xfrm flipH="1">
            <a:off x="4010268" y="4358271"/>
            <a:ext cx="1093997" cy="62709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13" name="Straight Arrow Connector 12">
            <a:extLst>
              <a:ext uri="{FF2B5EF4-FFF2-40B4-BE49-F238E27FC236}">
                <a16:creationId xmlns:a16="http://schemas.microsoft.com/office/drawing/2014/main" id="{834C2D6C-A85B-451F-A3D6-B2CAD03E1D78}"/>
              </a:ext>
            </a:extLst>
          </p:cNvPr>
          <p:cNvCxnSpPr>
            <a:stCxn id="6" idx="1"/>
            <a:endCxn id="4" idx="4"/>
          </p:cNvCxnSpPr>
          <p:nvPr/>
        </p:nvCxnSpPr>
        <p:spPr>
          <a:xfrm flipH="1" flipV="1">
            <a:off x="2019870" y="3881081"/>
            <a:ext cx="793745" cy="110428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4" name="Arrow: Right 13">
            <a:extLst>
              <a:ext uri="{FF2B5EF4-FFF2-40B4-BE49-F238E27FC236}">
                <a16:creationId xmlns:a16="http://schemas.microsoft.com/office/drawing/2014/main" id="{4B3063AC-A8D3-4600-A7C2-A661554D6F13}"/>
              </a:ext>
            </a:extLst>
          </p:cNvPr>
          <p:cNvSpPr/>
          <p:nvPr/>
        </p:nvSpPr>
        <p:spPr>
          <a:xfrm>
            <a:off x="6548752" y="3607885"/>
            <a:ext cx="1692323" cy="631951"/>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Exhibit</a:t>
            </a:r>
          </a:p>
        </p:txBody>
      </p:sp>
      <p:sp>
        <p:nvSpPr>
          <p:cNvPr id="15" name="TextBox 14">
            <a:extLst>
              <a:ext uri="{FF2B5EF4-FFF2-40B4-BE49-F238E27FC236}">
                <a16:creationId xmlns:a16="http://schemas.microsoft.com/office/drawing/2014/main" id="{B8194957-DFA8-4C7A-A2DD-0FE9B2685397}"/>
              </a:ext>
            </a:extLst>
          </p:cNvPr>
          <p:cNvSpPr txBox="1"/>
          <p:nvPr/>
        </p:nvSpPr>
        <p:spPr>
          <a:xfrm>
            <a:off x="2567956" y="4063889"/>
            <a:ext cx="1867567" cy="369332"/>
          </a:xfrm>
          <a:prstGeom prst="rect">
            <a:avLst/>
          </a:prstGeom>
          <a:noFill/>
        </p:spPr>
        <p:txBody>
          <a:bodyPr wrap="square" rtlCol="0">
            <a:spAutoFit/>
          </a:bodyPr>
          <a:lstStyle/>
          <a:p>
            <a:r>
              <a:rPr lang="en-US" dirty="0"/>
              <a:t>Relationships</a:t>
            </a:r>
          </a:p>
        </p:txBody>
      </p:sp>
      <p:sp>
        <p:nvSpPr>
          <p:cNvPr id="16" name="Rectangle 15">
            <a:extLst>
              <a:ext uri="{FF2B5EF4-FFF2-40B4-BE49-F238E27FC236}">
                <a16:creationId xmlns:a16="http://schemas.microsoft.com/office/drawing/2014/main" id="{6DA43F8A-7F55-47A5-87F4-25B9E87981EE}"/>
              </a:ext>
            </a:extLst>
          </p:cNvPr>
          <p:cNvSpPr/>
          <p:nvPr/>
        </p:nvSpPr>
        <p:spPr>
          <a:xfrm>
            <a:off x="8777230" y="4715302"/>
            <a:ext cx="2402008" cy="595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Behavior</a:t>
            </a:r>
          </a:p>
        </p:txBody>
      </p:sp>
      <p:pic>
        <p:nvPicPr>
          <p:cNvPr id="18" name="Graphic 17" descr="Upward trend">
            <a:extLst>
              <a:ext uri="{FF2B5EF4-FFF2-40B4-BE49-F238E27FC236}">
                <a16:creationId xmlns:a16="http://schemas.microsoft.com/office/drawing/2014/main" id="{27681EEF-1A5E-4720-979E-4D4CBE71CCA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80608" y="2188517"/>
            <a:ext cx="2595252" cy="2595252"/>
          </a:xfrm>
          <a:prstGeom prst="rect">
            <a:avLst/>
          </a:prstGeom>
        </p:spPr>
      </p:pic>
    </p:spTree>
    <p:extLst>
      <p:ext uri="{BB962C8B-B14F-4D97-AF65-F5344CB8AC3E}">
        <p14:creationId xmlns:p14="http://schemas.microsoft.com/office/powerpoint/2010/main" val="395745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6" grpId="0" animBg="1"/>
      <p:bldP spid="7" grpId="0" animBg="1"/>
      <p:bldP spid="14" grpId="0" animBg="1"/>
      <p:bldP spid="15" grpId="0"/>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5F20E-0EBC-4634-9F71-006F44C6F125}"/>
              </a:ext>
            </a:extLst>
          </p:cNvPr>
          <p:cNvSpPr>
            <a:spLocks noGrp="1"/>
          </p:cNvSpPr>
          <p:nvPr>
            <p:ph type="title"/>
          </p:nvPr>
        </p:nvSpPr>
        <p:spPr/>
        <p:txBody>
          <a:bodyPr/>
          <a:lstStyle/>
          <a:p>
            <a:r>
              <a:rPr lang="en-US" dirty="0"/>
              <a:t>Examples of Systems?</a:t>
            </a:r>
          </a:p>
        </p:txBody>
      </p:sp>
      <p:pic>
        <p:nvPicPr>
          <p:cNvPr id="2050" name="Picture 2" descr="Image result for car">
            <a:extLst>
              <a:ext uri="{FF2B5EF4-FFF2-40B4-BE49-F238E27FC236}">
                <a16:creationId xmlns:a16="http://schemas.microsoft.com/office/drawing/2014/main" id="{7DC1237C-FC62-4AFF-B7B7-8B85C4C2F7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186" y="1098714"/>
            <a:ext cx="2776203" cy="1633728"/>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925B408A-2403-4B87-A6A0-DE69B048AD38}"/>
              </a:ext>
            </a:extLst>
          </p:cNvPr>
          <p:cNvSpPr/>
          <p:nvPr/>
        </p:nvSpPr>
        <p:spPr>
          <a:xfrm>
            <a:off x="4635870" y="4651497"/>
            <a:ext cx="159679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Tires</a:t>
            </a:r>
          </a:p>
        </p:txBody>
      </p:sp>
      <p:cxnSp>
        <p:nvCxnSpPr>
          <p:cNvPr id="7" name="Straight Arrow Connector 6">
            <a:extLst>
              <a:ext uri="{FF2B5EF4-FFF2-40B4-BE49-F238E27FC236}">
                <a16:creationId xmlns:a16="http://schemas.microsoft.com/office/drawing/2014/main" id="{034A5853-8EFE-4AFD-86E7-2E633F7A0F28}"/>
              </a:ext>
            </a:extLst>
          </p:cNvPr>
          <p:cNvCxnSpPr>
            <a:cxnSpLocks/>
            <a:stCxn id="11" idx="2"/>
            <a:endCxn id="10" idx="6"/>
          </p:cNvCxnSpPr>
          <p:nvPr/>
        </p:nvCxnSpPr>
        <p:spPr>
          <a:xfrm flipH="1">
            <a:off x="6349497" y="2373882"/>
            <a:ext cx="1392820" cy="21149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1E6A63F3-1365-447B-866D-EE2507880EFD}"/>
              </a:ext>
            </a:extLst>
          </p:cNvPr>
          <p:cNvSpPr txBox="1"/>
          <p:nvPr/>
        </p:nvSpPr>
        <p:spPr>
          <a:xfrm>
            <a:off x="4215928" y="3560531"/>
            <a:ext cx="1117302" cy="369332"/>
          </a:xfrm>
          <a:prstGeom prst="rect">
            <a:avLst/>
          </a:prstGeom>
          <a:solidFill>
            <a:schemeClr val="bg1"/>
          </a:solidFill>
        </p:spPr>
        <p:txBody>
          <a:bodyPr wrap="square" rtlCol="0">
            <a:spAutoFit/>
          </a:bodyPr>
          <a:lstStyle/>
          <a:p>
            <a:pPr algn="ctr"/>
            <a:r>
              <a:rPr lang="en-US" dirty="0"/>
              <a:t>Steers</a:t>
            </a:r>
          </a:p>
        </p:txBody>
      </p:sp>
      <p:sp>
        <p:nvSpPr>
          <p:cNvPr id="9" name="Oval 8">
            <a:extLst>
              <a:ext uri="{FF2B5EF4-FFF2-40B4-BE49-F238E27FC236}">
                <a16:creationId xmlns:a16="http://schemas.microsoft.com/office/drawing/2014/main" id="{0C7985C8-F90D-4AFE-9E24-34E614A252E3}"/>
              </a:ext>
            </a:extLst>
          </p:cNvPr>
          <p:cNvSpPr/>
          <p:nvPr/>
        </p:nvSpPr>
        <p:spPr>
          <a:xfrm>
            <a:off x="8907994" y="3309154"/>
            <a:ext cx="159679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Engine</a:t>
            </a:r>
          </a:p>
        </p:txBody>
      </p:sp>
      <p:sp>
        <p:nvSpPr>
          <p:cNvPr id="10" name="Oval 9">
            <a:extLst>
              <a:ext uri="{FF2B5EF4-FFF2-40B4-BE49-F238E27FC236}">
                <a16:creationId xmlns:a16="http://schemas.microsoft.com/office/drawing/2014/main" id="{CC35AEE8-96D4-4FE8-AA9D-8B7244EB92A3}"/>
              </a:ext>
            </a:extLst>
          </p:cNvPr>
          <p:cNvSpPr/>
          <p:nvPr/>
        </p:nvSpPr>
        <p:spPr>
          <a:xfrm>
            <a:off x="4170537" y="2167414"/>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Steering Wheel</a:t>
            </a:r>
          </a:p>
        </p:txBody>
      </p:sp>
      <p:sp>
        <p:nvSpPr>
          <p:cNvPr id="11" name="Oval 10">
            <a:extLst>
              <a:ext uri="{FF2B5EF4-FFF2-40B4-BE49-F238E27FC236}">
                <a16:creationId xmlns:a16="http://schemas.microsoft.com/office/drawing/2014/main" id="{2C0A6C52-B3FC-4266-8802-1EFFC596C133}"/>
              </a:ext>
            </a:extLst>
          </p:cNvPr>
          <p:cNvSpPr/>
          <p:nvPr/>
        </p:nvSpPr>
        <p:spPr>
          <a:xfrm>
            <a:off x="7742317" y="1955919"/>
            <a:ext cx="159181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Driver</a:t>
            </a:r>
          </a:p>
        </p:txBody>
      </p:sp>
      <p:sp>
        <p:nvSpPr>
          <p:cNvPr id="12" name="Oval 11">
            <a:extLst>
              <a:ext uri="{FF2B5EF4-FFF2-40B4-BE49-F238E27FC236}">
                <a16:creationId xmlns:a16="http://schemas.microsoft.com/office/drawing/2014/main" id="{5C4A957F-2C5E-467D-BF8B-02A7C67798E5}"/>
              </a:ext>
            </a:extLst>
          </p:cNvPr>
          <p:cNvSpPr/>
          <p:nvPr/>
        </p:nvSpPr>
        <p:spPr>
          <a:xfrm>
            <a:off x="10348604" y="2215621"/>
            <a:ext cx="159679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Fuel Tank</a:t>
            </a:r>
          </a:p>
        </p:txBody>
      </p:sp>
      <p:sp>
        <p:nvSpPr>
          <p:cNvPr id="13" name="Oval 12">
            <a:extLst>
              <a:ext uri="{FF2B5EF4-FFF2-40B4-BE49-F238E27FC236}">
                <a16:creationId xmlns:a16="http://schemas.microsoft.com/office/drawing/2014/main" id="{7E0EA4FB-0AD8-41C7-ADD5-A333CCB7E822}"/>
              </a:ext>
            </a:extLst>
          </p:cNvPr>
          <p:cNvSpPr/>
          <p:nvPr/>
        </p:nvSpPr>
        <p:spPr>
          <a:xfrm>
            <a:off x="5610937" y="3354796"/>
            <a:ext cx="2377418"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Transmission</a:t>
            </a:r>
          </a:p>
        </p:txBody>
      </p:sp>
      <p:cxnSp>
        <p:nvCxnSpPr>
          <p:cNvPr id="17" name="Straight Arrow Connector 16">
            <a:extLst>
              <a:ext uri="{FF2B5EF4-FFF2-40B4-BE49-F238E27FC236}">
                <a16:creationId xmlns:a16="http://schemas.microsoft.com/office/drawing/2014/main" id="{D03E0227-A496-4135-9028-40338A90843E}"/>
              </a:ext>
            </a:extLst>
          </p:cNvPr>
          <p:cNvCxnSpPr>
            <a:cxnSpLocks/>
            <a:stCxn id="10" idx="4"/>
            <a:endCxn id="6" idx="0"/>
          </p:cNvCxnSpPr>
          <p:nvPr/>
        </p:nvCxnSpPr>
        <p:spPr>
          <a:xfrm>
            <a:off x="5260017" y="3003339"/>
            <a:ext cx="174248" cy="164815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E4F0E143-DBC9-4870-96F1-A5D9D3F6BAED}"/>
              </a:ext>
            </a:extLst>
          </p:cNvPr>
          <p:cNvCxnSpPr>
            <a:cxnSpLocks/>
            <a:stCxn id="13" idx="4"/>
            <a:endCxn id="6" idx="7"/>
          </p:cNvCxnSpPr>
          <p:nvPr/>
        </p:nvCxnSpPr>
        <p:spPr>
          <a:xfrm flipH="1">
            <a:off x="5998816" y="4190721"/>
            <a:ext cx="800830" cy="58319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D2945368-6C8E-440A-ACF7-6CF4301D906C}"/>
              </a:ext>
            </a:extLst>
          </p:cNvPr>
          <p:cNvCxnSpPr>
            <a:cxnSpLocks/>
            <a:stCxn id="9" idx="2"/>
            <a:endCxn id="13" idx="6"/>
          </p:cNvCxnSpPr>
          <p:nvPr/>
        </p:nvCxnSpPr>
        <p:spPr>
          <a:xfrm flipH="1">
            <a:off x="7988355" y="3727117"/>
            <a:ext cx="919639" cy="4564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1E9AF9FA-AFFF-4520-ADD5-E6959BF00EA0}"/>
              </a:ext>
            </a:extLst>
          </p:cNvPr>
          <p:cNvCxnSpPr>
            <a:cxnSpLocks/>
            <a:stCxn id="12" idx="3"/>
            <a:endCxn id="9" idx="7"/>
          </p:cNvCxnSpPr>
          <p:nvPr/>
        </p:nvCxnSpPr>
        <p:spPr>
          <a:xfrm flipH="1">
            <a:off x="10270940" y="2929128"/>
            <a:ext cx="311508" cy="50244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F2D2D6C4-D9CD-475E-BD83-07042DE0A277}"/>
              </a:ext>
            </a:extLst>
          </p:cNvPr>
          <p:cNvCxnSpPr>
            <a:cxnSpLocks/>
            <a:stCxn id="11" idx="5"/>
            <a:endCxn id="9" idx="0"/>
          </p:cNvCxnSpPr>
          <p:nvPr/>
        </p:nvCxnSpPr>
        <p:spPr>
          <a:xfrm>
            <a:off x="9101012" y="2669426"/>
            <a:ext cx="605377" cy="63972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82950AAE-45D6-4F16-A5E2-CB3139351B40}"/>
              </a:ext>
            </a:extLst>
          </p:cNvPr>
          <p:cNvSpPr txBox="1"/>
          <p:nvPr/>
        </p:nvSpPr>
        <p:spPr>
          <a:xfrm>
            <a:off x="6437900" y="2001319"/>
            <a:ext cx="1216014" cy="369332"/>
          </a:xfrm>
          <a:prstGeom prst="rect">
            <a:avLst/>
          </a:prstGeom>
          <a:solidFill>
            <a:schemeClr val="bg1"/>
          </a:solidFill>
        </p:spPr>
        <p:txBody>
          <a:bodyPr wrap="square" rtlCol="0">
            <a:spAutoFit/>
          </a:bodyPr>
          <a:lstStyle/>
          <a:p>
            <a:pPr algn="ctr"/>
            <a:r>
              <a:rPr lang="en-US" dirty="0"/>
              <a:t>Controls</a:t>
            </a:r>
          </a:p>
        </p:txBody>
      </p:sp>
      <p:sp>
        <p:nvSpPr>
          <p:cNvPr id="40" name="TextBox 39">
            <a:extLst>
              <a:ext uri="{FF2B5EF4-FFF2-40B4-BE49-F238E27FC236}">
                <a16:creationId xmlns:a16="http://schemas.microsoft.com/office/drawing/2014/main" id="{E16EDBB1-EEA9-4A0F-8612-B16B66B3A9A3}"/>
              </a:ext>
            </a:extLst>
          </p:cNvPr>
          <p:cNvSpPr txBox="1"/>
          <p:nvPr/>
        </p:nvSpPr>
        <p:spPr>
          <a:xfrm>
            <a:off x="7999014" y="2888653"/>
            <a:ext cx="1216014" cy="369332"/>
          </a:xfrm>
          <a:prstGeom prst="rect">
            <a:avLst/>
          </a:prstGeom>
          <a:solidFill>
            <a:schemeClr val="bg1"/>
          </a:solidFill>
        </p:spPr>
        <p:txBody>
          <a:bodyPr wrap="square" rtlCol="0">
            <a:spAutoFit/>
          </a:bodyPr>
          <a:lstStyle/>
          <a:p>
            <a:pPr algn="ctr"/>
            <a:r>
              <a:rPr lang="en-US" dirty="0"/>
              <a:t>Controls</a:t>
            </a:r>
          </a:p>
        </p:txBody>
      </p:sp>
      <p:sp>
        <p:nvSpPr>
          <p:cNvPr id="41" name="TextBox 40">
            <a:extLst>
              <a:ext uri="{FF2B5EF4-FFF2-40B4-BE49-F238E27FC236}">
                <a16:creationId xmlns:a16="http://schemas.microsoft.com/office/drawing/2014/main" id="{92B85C54-CB6B-41F6-9CD9-18CF5255ADC3}"/>
              </a:ext>
            </a:extLst>
          </p:cNvPr>
          <p:cNvSpPr txBox="1"/>
          <p:nvPr/>
        </p:nvSpPr>
        <p:spPr>
          <a:xfrm>
            <a:off x="7748607" y="4030367"/>
            <a:ext cx="1216014" cy="369332"/>
          </a:xfrm>
          <a:prstGeom prst="rect">
            <a:avLst/>
          </a:prstGeom>
          <a:solidFill>
            <a:schemeClr val="bg1"/>
          </a:solidFill>
        </p:spPr>
        <p:txBody>
          <a:bodyPr wrap="square" rtlCol="0">
            <a:spAutoFit/>
          </a:bodyPr>
          <a:lstStyle/>
          <a:p>
            <a:pPr algn="ctr"/>
            <a:r>
              <a:rPr lang="en-US" dirty="0"/>
              <a:t>Powers</a:t>
            </a:r>
          </a:p>
        </p:txBody>
      </p:sp>
      <p:sp>
        <p:nvSpPr>
          <p:cNvPr id="42" name="TextBox 41">
            <a:extLst>
              <a:ext uri="{FF2B5EF4-FFF2-40B4-BE49-F238E27FC236}">
                <a16:creationId xmlns:a16="http://schemas.microsoft.com/office/drawing/2014/main" id="{3A5D2FF6-3C47-40E7-A5BB-61B91245C266}"/>
              </a:ext>
            </a:extLst>
          </p:cNvPr>
          <p:cNvSpPr txBox="1"/>
          <p:nvPr/>
        </p:nvSpPr>
        <p:spPr>
          <a:xfrm>
            <a:off x="6479258" y="4466831"/>
            <a:ext cx="1216014" cy="369332"/>
          </a:xfrm>
          <a:prstGeom prst="rect">
            <a:avLst/>
          </a:prstGeom>
          <a:solidFill>
            <a:schemeClr val="bg1"/>
          </a:solidFill>
        </p:spPr>
        <p:txBody>
          <a:bodyPr wrap="square" rtlCol="0">
            <a:spAutoFit/>
          </a:bodyPr>
          <a:lstStyle/>
          <a:p>
            <a:pPr algn="ctr"/>
            <a:r>
              <a:rPr lang="en-US" dirty="0"/>
              <a:t>Powers</a:t>
            </a:r>
          </a:p>
        </p:txBody>
      </p:sp>
      <p:sp>
        <p:nvSpPr>
          <p:cNvPr id="43" name="TextBox 42">
            <a:extLst>
              <a:ext uri="{FF2B5EF4-FFF2-40B4-BE49-F238E27FC236}">
                <a16:creationId xmlns:a16="http://schemas.microsoft.com/office/drawing/2014/main" id="{4B9B087D-7DFF-4EC7-8D4F-EDE1DA6434FF}"/>
              </a:ext>
            </a:extLst>
          </p:cNvPr>
          <p:cNvSpPr txBox="1"/>
          <p:nvPr/>
        </p:nvSpPr>
        <p:spPr>
          <a:xfrm>
            <a:off x="10504784" y="3170128"/>
            <a:ext cx="1216014" cy="369332"/>
          </a:xfrm>
          <a:prstGeom prst="rect">
            <a:avLst/>
          </a:prstGeom>
          <a:solidFill>
            <a:schemeClr val="bg1"/>
          </a:solidFill>
        </p:spPr>
        <p:txBody>
          <a:bodyPr wrap="square" rtlCol="0">
            <a:spAutoFit/>
          </a:bodyPr>
          <a:lstStyle/>
          <a:p>
            <a:pPr algn="ctr"/>
            <a:r>
              <a:rPr lang="en-US" dirty="0"/>
              <a:t>Fuels</a:t>
            </a:r>
          </a:p>
        </p:txBody>
      </p:sp>
    </p:spTree>
    <p:extLst>
      <p:ext uri="{BB962C8B-B14F-4D97-AF65-F5344CB8AC3E}">
        <p14:creationId xmlns:p14="http://schemas.microsoft.com/office/powerpoint/2010/main" val="286555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10"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37" grpId="0" animBg="1"/>
      <p:bldP spid="40" grpId="0" animBg="1"/>
      <p:bldP spid="41" grpId="0" animBg="1"/>
      <p:bldP spid="42" grpId="0" animBg="1"/>
      <p:bldP spid="4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5F20E-0EBC-4634-9F71-006F44C6F125}"/>
              </a:ext>
            </a:extLst>
          </p:cNvPr>
          <p:cNvSpPr>
            <a:spLocks noGrp="1"/>
          </p:cNvSpPr>
          <p:nvPr>
            <p:ph type="title"/>
          </p:nvPr>
        </p:nvSpPr>
        <p:spPr/>
        <p:txBody>
          <a:bodyPr/>
          <a:lstStyle/>
          <a:p>
            <a:r>
              <a:rPr lang="en-US" dirty="0"/>
              <a:t>Examples of Systems?</a:t>
            </a:r>
          </a:p>
        </p:txBody>
      </p:sp>
      <p:pic>
        <p:nvPicPr>
          <p:cNvPr id="2050" name="Picture 2" descr="Image result for car">
            <a:extLst>
              <a:ext uri="{FF2B5EF4-FFF2-40B4-BE49-F238E27FC236}">
                <a16:creationId xmlns:a16="http://schemas.microsoft.com/office/drawing/2014/main" id="{7DC1237C-FC62-4AFF-B7B7-8B85C4C2F7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186" y="1098714"/>
            <a:ext cx="2776203" cy="163372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renewable power grid">
            <a:extLst>
              <a:ext uri="{FF2B5EF4-FFF2-40B4-BE49-F238E27FC236}">
                <a16:creationId xmlns:a16="http://schemas.microsoft.com/office/drawing/2014/main" id="{66486116-221C-44A2-AB3F-38A1619793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5186" y="2802223"/>
            <a:ext cx="2776203" cy="1945848"/>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6866F42C-A39D-49D5-B3A5-7B03A27A229E}"/>
              </a:ext>
            </a:extLst>
          </p:cNvPr>
          <p:cNvCxnSpPr>
            <a:cxnSpLocks/>
            <a:stCxn id="12" idx="5"/>
            <a:endCxn id="7" idx="1"/>
          </p:cNvCxnSpPr>
          <p:nvPr/>
        </p:nvCxnSpPr>
        <p:spPr>
          <a:xfrm>
            <a:off x="6574602" y="1818511"/>
            <a:ext cx="638202" cy="153009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Oval 6">
            <a:extLst>
              <a:ext uri="{FF2B5EF4-FFF2-40B4-BE49-F238E27FC236}">
                <a16:creationId xmlns:a16="http://schemas.microsoft.com/office/drawing/2014/main" id="{DE8E46D4-BBCA-490E-8274-4E73A9DD4A6C}"/>
              </a:ext>
            </a:extLst>
          </p:cNvPr>
          <p:cNvSpPr/>
          <p:nvPr/>
        </p:nvSpPr>
        <p:spPr>
          <a:xfrm>
            <a:off x="6893703" y="3226191"/>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Power Cables</a:t>
            </a:r>
          </a:p>
        </p:txBody>
      </p:sp>
      <p:sp>
        <p:nvSpPr>
          <p:cNvPr id="8" name="TextBox 7">
            <a:extLst>
              <a:ext uri="{FF2B5EF4-FFF2-40B4-BE49-F238E27FC236}">
                <a16:creationId xmlns:a16="http://schemas.microsoft.com/office/drawing/2014/main" id="{BD209D22-B9AD-4BC3-8F86-83B668BAF3E4}"/>
              </a:ext>
            </a:extLst>
          </p:cNvPr>
          <p:cNvSpPr txBox="1"/>
          <p:nvPr/>
        </p:nvSpPr>
        <p:spPr>
          <a:xfrm>
            <a:off x="5487993" y="2314750"/>
            <a:ext cx="1216014" cy="646331"/>
          </a:xfrm>
          <a:prstGeom prst="rect">
            <a:avLst/>
          </a:prstGeom>
          <a:solidFill>
            <a:schemeClr val="bg1"/>
          </a:solidFill>
        </p:spPr>
        <p:txBody>
          <a:bodyPr wrap="square" rtlCol="0">
            <a:spAutoFit/>
          </a:bodyPr>
          <a:lstStyle/>
          <a:p>
            <a:pPr algn="ctr"/>
            <a:r>
              <a:rPr lang="en-US" dirty="0"/>
              <a:t>Transmit Power</a:t>
            </a:r>
          </a:p>
        </p:txBody>
      </p:sp>
      <p:sp>
        <p:nvSpPr>
          <p:cNvPr id="11" name="Oval 10">
            <a:extLst>
              <a:ext uri="{FF2B5EF4-FFF2-40B4-BE49-F238E27FC236}">
                <a16:creationId xmlns:a16="http://schemas.microsoft.com/office/drawing/2014/main" id="{34562702-5B1D-47D6-96DC-4B604F93EE5B}"/>
              </a:ext>
            </a:extLst>
          </p:cNvPr>
          <p:cNvSpPr/>
          <p:nvPr/>
        </p:nvSpPr>
        <p:spPr>
          <a:xfrm>
            <a:off x="9118194" y="1105004"/>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Solar Panels</a:t>
            </a:r>
          </a:p>
        </p:txBody>
      </p:sp>
      <p:sp>
        <p:nvSpPr>
          <p:cNvPr id="12" name="Oval 11">
            <a:extLst>
              <a:ext uri="{FF2B5EF4-FFF2-40B4-BE49-F238E27FC236}">
                <a16:creationId xmlns:a16="http://schemas.microsoft.com/office/drawing/2014/main" id="{8425C9AF-7A01-4FB8-8944-F59F27BAB384}"/>
              </a:ext>
            </a:extLst>
          </p:cNvPr>
          <p:cNvSpPr/>
          <p:nvPr/>
        </p:nvSpPr>
        <p:spPr>
          <a:xfrm>
            <a:off x="4714743" y="1105004"/>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Wind Turbines</a:t>
            </a:r>
          </a:p>
        </p:txBody>
      </p:sp>
      <p:sp>
        <p:nvSpPr>
          <p:cNvPr id="13" name="Oval 12">
            <a:extLst>
              <a:ext uri="{FF2B5EF4-FFF2-40B4-BE49-F238E27FC236}">
                <a16:creationId xmlns:a16="http://schemas.microsoft.com/office/drawing/2014/main" id="{25B4C43C-C777-4105-9B0E-996A30176B18}"/>
              </a:ext>
            </a:extLst>
          </p:cNvPr>
          <p:cNvSpPr/>
          <p:nvPr/>
        </p:nvSpPr>
        <p:spPr>
          <a:xfrm>
            <a:off x="3890490" y="3912146"/>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Battery</a:t>
            </a:r>
          </a:p>
        </p:txBody>
      </p:sp>
      <p:cxnSp>
        <p:nvCxnSpPr>
          <p:cNvPr id="16" name="Straight Arrow Connector 15">
            <a:extLst>
              <a:ext uri="{FF2B5EF4-FFF2-40B4-BE49-F238E27FC236}">
                <a16:creationId xmlns:a16="http://schemas.microsoft.com/office/drawing/2014/main" id="{A9864BF1-6940-4231-B1C8-1DF89E8B74C8}"/>
              </a:ext>
            </a:extLst>
          </p:cNvPr>
          <p:cNvCxnSpPr>
            <a:cxnSpLocks/>
            <a:stCxn id="11" idx="3"/>
            <a:endCxn id="7" idx="7"/>
          </p:cNvCxnSpPr>
          <p:nvPr/>
        </p:nvCxnSpPr>
        <p:spPr>
          <a:xfrm flipH="1">
            <a:off x="8753562" y="1818511"/>
            <a:ext cx="683733" cy="153009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E1A91BBD-DBAF-4EB0-A1E4-BD13F87B6624}"/>
              </a:ext>
            </a:extLst>
          </p:cNvPr>
          <p:cNvSpPr txBox="1"/>
          <p:nvPr/>
        </p:nvSpPr>
        <p:spPr>
          <a:xfrm>
            <a:off x="9263927" y="2314749"/>
            <a:ext cx="1216014" cy="646331"/>
          </a:xfrm>
          <a:prstGeom prst="rect">
            <a:avLst/>
          </a:prstGeom>
          <a:solidFill>
            <a:schemeClr val="bg1"/>
          </a:solidFill>
        </p:spPr>
        <p:txBody>
          <a:bodyPr wrap="square" rtlCol="0">
            <a:spAutoFit/>
          </a:bodyPr>
          <a:lstStyle/>
          <a:p>
            <a:pPr algn="ctr"/>
            <a:r>
              <a:rPr lang="en-US" dirty="0"/>
              <a:t>Transmit Power</a:t>
            </a:r>
          </a:p>
        </p:txBody>
      </p:sp>
      <p:cxnSp>
        <p:nvCxnSpPr>
          <p:cNvPr id="23" name="Straight Arrow Connector 22">
            <a:extLst>
              <a:ext uri="{FF2B5EF4-FFF2-40B4-BE49-F238E27FC236}">
                <a16:creationId xmlns:a16="http://schemas.microsoft.com/office/drawing/2014/main" id="{80445718-8AEB-49D8-95D9-BBAA94D054F9}"/>
              </a:ext>
            </a:extLst>
          </p:cNvPr>
          <p:cNvCxnSpPr>
            <a:cxnSpLocks/>
            <a:stCxn id="7" idx="2"/>
            <a:endCxn id="13" idx="7"/>
          </p:cNvCxnSpPr>
          <p:nvPr/>
        </p:nvCxnSpPr>
        <p:spPr>
          <a:xfrm flipH="1">
            <a:off x="5750349" y="3644154"/>
            <a:ext cx="1143354" cy="39041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B9023CE8-0C2B-4407-874A-333FAEB2BAF6}"/>
              </a:ext>
            </a:extLst>
          </p:cNvPr>
          <p:cNvSpPr txBox="1"/>
          <p:nvPr/>
        </p:nvSpPr>
        <p:spPr>
          <a:xfrm>
            <a:off x="6237152" y="4326987"/>
            <a:ext cx="1216014" cy="646331"/>
          </a:xfrm>
          <a:prstGeom prst="rect">
            <a:avLst/>
          </a:prstGeom>
          <a:solidFill>
            <a:schemeClr val="bg1"/>
          </a:solidFill>
        </p:spPr>
        <p:txBody>
          <a:bodyPr wrap="square" rtlCol="0">
            <a:spAutoFit/>
          </a:bodyPr>
          <a:lstStyle/>
          <a:p>
            <a:pPr algn="ctr"/>
            <a:r>
              <a:rPr lang="en-US" dirty="0"/>
              <a:t>Transmit Power</a:t>
            </a:r>
          </a:p>
        </p:txBody>
      </p:sp>
      <p:cxnSp>
        <p:nvCxnSpPr>
          <p:cNvPr id="27" name="Straight Arrow Connector 26">
            <a:extLst>
              <a:ext uri="{FF2B5EF4-FFF2-40B4-BE49-F238E27FC236}">
                <a16:creationId xmlns:a16="http://schemas.microsoft.com/office/drawing/2014/main" id="{D1DED1C7-F98F-431A-ADFC-C0B5D68A4561}"/>
              </a:ext>
            </a:extLst>
          </p:cNvPr>
          <p:cNvCxnSpPr>
            <a:cxnSpLocks/>
            <a:stCxn id="13" idx="6"/>
            <a:endCxn id="7" idx="3"/>
          </p:cNvCxnSpPr>
          <p:nvPr/>
        </p:nvCxnSpPr>
        <p:spPr>
          <a:xfrm flipV="1">
            <a:off x="6069450" y="3939698"/>
            <a:ext cx="1143354" cy="39041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2" name="Oval 31">
            <a:extLst>
              <a:ext uri="{FF2B5EF4-FFF2-40B4-BE49-F238E27FC236}">
                <a16:creationId xmlns:a16="http://schemas.microsoft.com/office/drawing/2014/main" id="{8CF43B61-4DDF-4EC0-B335-67DDC324D98B}"/>
              </a:ext>
            </a:extLst>
          </p:cNvPr>
          <p:cNvSpPr/>
          <p:nvPr/>
        </p:nvSpPr>
        <p:spPr>
          <a:xfrm>
            <a:off x="9487768" y="4920251"/>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Users</a:t>
            </a:r>
          </a:p>
        </p:txBody>
      </p:sp>
      <p:cxnSp>
        <p:nvCxnSpPr>
          <p:cNvPr id="37" name="Straight Arrow Connector 36">
            <a:extLst>
              <a:ext uri="{FF2B5EF4-FFF2-40B4-BE49-F238E27FC236}">
                <a16:creationId xmlns:a16="http://schemas.microsoft.com/office/drawing/2014/main" id="{E23EEE83-FE96-467C-94A7-7FC853FB5111}"/>
              </a:ext>
            </a:extLst>
          </p:cNvPr>
          <p:cNvCxnSpPr>
            <a:cxnSpLocks/>
            <a:stCxn id="7" idx="4"/>
            <a:endCxn id="32" idx="0"/>
          </p:cNvCxnSpPr>
          <p:nvPr/>
        </p:nvCxnSpPr>
        <p:spPr>
          <a:xfrm>
            <a:off x="7983183" y="4062116"/>
            <a:ext cx="2594065" cy="85813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03408284-56C5-4A91-8570-11161027862A}"/>
              </a:ext>
            </a:extLst>
          </p:cNvPr>
          <p:cNvSpPr txBox="1"/>
          <p:nvPr/>
        </p:nvSpPr>
        <p:spPr>
          <a:xfrm>
            <a:off x="8221281" y="4574875"/>
            <a:ext cx="1216014" cy="646331"/>
          </a:xfrm>
          <a:prstGeom prst="rect">
            <a:avLst/>
          </a:prstGeom>
          <a:solidFill>
            <a:schemeClr val="bg1"/>
          </a:solidFill>
        </p:spPr>
        <p:txBody>
          <a:bodyPr wrap="square" rtlCol="0">
            <a:spAutoFit/>
          </a:bodyPr>
          <a:lstStyle/>
          <a:p>
            <a:pPr algn="ctr"/>
            <a:r>
              <a:rPr lang="en-US" dirty="0"/>
              <a:t>Transmit Power</a:t>
            </a:r>
          </a:p>
        </p:txBody>
      </p:sp>
      <p:cxnSp>
        <p:nvCxnSpPr>
          <p:cNvPr id="25" name="Straight Arrow Connector 24">
            <a:extLst>
              <a:ext uri="{FF2B5EF4-FFF2-40B4-BE49-F238E27FC236}">
                <a16:creationId xmlns:a16="http://schemas.microsoft.com/office/drawing/2014/main" id="{D557851B-B391-4CD1-82D6-55B6A05AED5C}"/>
              </a:ext>
            </a:extLst>
          </p:cNvPr>
          <p:cNvCxnSpPr>
            <a:cxnSpLocks/>
            <a:stCxn id="32" idx="7"/>
            <a:endCxn id="7" idx="6"/>
          </p:cNvCxnSpPr>
          <p:nvPr/>
        </p:nvCxnSpPr>
        <p:spPr>
          <a:xfrm flipH="1" flipV="1">
            <a:off x="9072663" y="3644154"/>
            <a:ext cx="2274964" cy="139851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D8676B4D-60DE-4DB8-AC71-A7F90E7C78E1}"/>
              </a:ext>
            </a:extLst>
          </p:cNvPr>
          <p:cNvSpPr txBox="1"/>
          <p:nvPr/>
        </p:nvSpPr>
        <p:spPr>
          <a:xfrm>
            <a:off x="10137427" y="3644153"/>
            <a:ext cx="1216014" cy="646331"/>
          </a:xfrm>
          <a:prstGeom prst="rect">
            <a:avLst/>
          </a:prstGeom>
          <a:solidFill>
            <a:schemeClr val="bg1"/>
          </a:solidFill>
        </p:spPr>
        <p:txBody>
          <a:bodyPr wrap="square" rtlCol="0">
            <a:spAutoFit/>
          </a:bodyPr>
          <a:lstStyle/>
          <a:p>
            <a:pPr algn="ctr"/>
            <a:r>
              <a:rPr lang="en-US" dirty="0"/>
              <a:t>Send Demand</a:t>
            </a:r>
          </a:p>
        </p:txBody>
      </p:sp>
    </p:spTree>
    <p:extLst>
      <p:ext uri="{BB962C8B-B14F-4D97-AF65-F5344CB8AC3E}">
        <p14:creationId xmlns:p14="http://schemas.microsoft.com/office/powerpoint/2010/main" val="1934641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par>
                                <p:cTn id="47" presetID="10"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3" grpId="0" animBg="1"/>
      <p:bldP spid="22" grpId="0" animBg="1"/>
      <p:bldP spid="24" grpId="0" animBg="1"/>
      <p:bldP spid="32" grpId="0" animBg="1"/>
      <p:bldP spid="20"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5F20E-0EBC-4634-9F71-006F44C6F125}"/>
              </a:ext>
            </a:extLst>
          </p:cNvPr>
          <p:cNvSpPr>
            <a:spLocks noGrp="1"/>
          </p:cNvSpPr>
          <p:nvPr>
            <p:ph type="title"/>
          </p:nvPr>
        </p:nvSpPr>
        <p:spPr/>
        <p:txBody>
          <a:bodyPr/>
          <a:lstStyle/>
          <a:p>
            <a:r>
              <a:rPr lang="en-US" dirty="0"/>
              <a:t>Examples of Systems?</a:t>
            </a:r>
          </a:p>
        </p:txBody>
      </p:sp>
      <p:pic>
        <p:nvPicPr>
          <p:cNvPr id="2050" name="Picture 2" descr="Image result for car">
            <a:extLst>
              <a:ext uri="{FF2B5EF4-FFF2-40B4-BE49-F238E27FC236}">
                <a16:creationId xmlns:a16="http://schemas.microsoft.com/office/drawing/2014/main" id="{7DC1237C-FC62-4AFF-B7B7-8B85C4C2F7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186" y="1098714"/>
            <a:ext cx="2776203" cy="163372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renewable power grid">
            <a:extLst>
              <a:ext uri="{FF2B5EF4-FFF2-40B4-BE49-F238E27FC236}">
                <a16:creationId xmlns:a16="http://schemas.microsoft.com/office/drawing/2014/main" id="{66486116-221C-44A2-AB3F-38A1619793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5186" y="2802223"/>
            <a:ext cx="2776203" cy="194584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classroom">
            <a:extLst>
              <a:ext uri="{FF2B5EF4-FFF2-40B4-BE49-F238E27FC236}">
                <a16:creationId xmlns:a16="http://schemas.microsoft.com/office/drawing/2014/main" id="{8A625189-0027-4886-96E9-FAA2FD2E05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185" y="4815078"/>
            <a:ext cx="2776203" cy="184960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43FB981-DE2A-4054-A4C9-3A9D015F25FD}"/>
              </a:ext>
            </a:extLst>
          </p:cNvPr>
          <p:cNvSpPr txBox="1"/>
          <p:nvPr/>
        </p:nvSpPr>
        <p:spPr>
          <a:xfrm>
            <a:off x="6475954" y="3601411"/>
            <a:ext cx="1216014" cy="369332"/>
          </a:xfrm>
          <a:prstGeom prst="rect">
            <a:avLst/>
          </a:prstGeom>
          <a:solidFill>
            <a:schemeClr val="bg1"/>
          </a:solidFill>
        </p:spPr>
        <p:txBody>
          <a:bodyPr wrap="square" rtlCol="0">
            <a:spAutoFit/>
          </a:bodyPr>
          <a:lstStyle/>
          <a:p>
            <a:pPr algn="ctr"/>
            <a:r>
              <a:rPr lang="en-US" dirty="0"/>
              <a:t>Teaches</a:t>
            </a:r>
          </a:p>
        </p:txBody>
      </p:sp>
      <p:sp>
        <p:nvSpPr>
          <p:cNvPr id="8" name="Oval 7">
            <a:extLst>
              <a:ext uri="{FF2B5EF4-FFF2-40B4-BE49-F238E27FC236}">
                <a16:creationId xmlns:a16="http://schemas.microsoft.com/office/drawing/2014/main" id="{951FE41A-136D-401F-BB8B-F6FFE2517EBE}"/>
              </a:ext>
            </a:extLst>
          </p:cNvPr>
          <p:cNvSpPr/>
          <p:nvPr/>
        </p:nvSpPr>
        <p:spPr>
          <a:xfrm>
            <a:off x="6769484" y="2384260"/>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Teacher</a:t>
            </a:r>
          </a:p>
        </p:txBody>
      </p:sp>
      <p:sp>
        <p:nvSpPr>
          <p:cNvPr id="11" name="Oval 10">
            <a:extLst>
              <a:ext uri="{FF2B5EF4-FFF2-40B4-BE49-F238E27FC236}">
                <a16:creationId xmlns:a16="http://schemas.microsoft.com/office/drawing/2014/main" id="{714739D8-F279-4BE7-918C-030BDC6CC282}"/>
              </a:ext>
            </a:extLst>
          </p:cNvPr>
          <p:cNvSpPr/>
          <p:nvPr/>
        </p:nvSpPr>
        <p:spPr>
          <a:xfrm>
            <a:off x="5517959" y="5177999"/>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Desk</a:t>
            </a:r>
          </a:p>
        </p:txBody>
      </p:sp>
      <p:sp>
        <p:nvSpPr>
          <p:cNvPr id="12" name="Oval 11">
            <a:extLst>
              <a:ext uri="{FF2B5EF4-FFF2-40B4-BE49-F238E27FC236}">
                <a16:creationId xmlns:a16="http://schemas.microsoft.com/office/drawing/2014/main" id="{4E699EE7-4A0C-41D2-8048-1C600E80CE5D}"/>
              </a:ext>
            </a:extLst>
          </p:cNvPr>
          <p:cNvSpPr/>
          <p:nvPr/>
        </p:nvSpPr>
        <p:spPr>
          <a:xfrm>
            <a:off x="9345781" y="3863732"/>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Student</a:t>
            </a:r>
          </a:p>
        </p:txBody>
      </p:sp>
      <p:sp>
        <p:nvSpPr>
          <p:cNvPr id="13" name="Oval 12">
            <a:extLst>
              <a:ext uri="{FF2B5EF4-FFF2-40B4-BE49-F238E27FC236}">
                <a16:creationId xmlns:a16="http://schemas.microsoft.com/office/drawing/2014/main" id="{1B88D4F9-8D63-4976-838B-5EAF8DAF6013}"/>
              </a:ext>
            </a:extLst>
          </p:cNvPr>
          <p:cNvSpPr/>
          <p:nvPr/>
        </p:nvSpPr>
        <p:spPr>
          <a:xfrm>
            <a:off x="4277222" y="3808840"/>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Student</a:t>
            </a:r>
          </a:p>
        </p:txBody>
      </p:sp>
      <p:cxnSp>
        <p:nvCxnSpPr>
          <p:cNvPr id="15" name="Straight Arrow Connector 14">
            <a:extLst>
              <a:ext uri="{FF2B5EF4-FFF2-40B4-BE49-F238E27FC236}">
                <a16:creationId xmlns:a16="http://schemas.microsoft.com/office/drawing/2014/main" id="{11AC4358-3473-4841-9FDF-32941CB4A1AA}"/>
              </a:ext>
            </a:extLst>
          </p:cNvPr>
          <p:cNvCxnSpPr>
            <a:cxnSpLocks/>
            <a:stCxn id="8" idx="5"/>
            <a:endCxn id="12" idx="1"/>
          </p:cNvCxnSpPr>
          <p:nvPr/>
        </p:nvCxnSpPr>
        <p:spPr>
          <a:xfrm>
            <a:off x="8629343" y="3097767"/>
            <a:ext cx="1035539" cy="88838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60C17A7C-F9F9-423F-AD6A-E5C9B65F2A1C}"/>
              </a:ext>
            </a:extLst>
          </p:cNvPr>
          <p:cNvCxnSpPr>
            <a:cxnSpLocks/>
            <a:stCxn id="8" idx="3"/>
            <a:endCxn id="13" idx="7"/>
          </p:cNvCxnSpPr>
          <p:nvPr/>
        </p:nvCxnSpPr>
        <p:spPr>
          <a:xfrm flipH="1">
            <a:off x="6137081" y="3097767"/>
            <a:ext cx="951504" cy="83349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381D1D1D-A3EF-44D8-BF20-DBC9EE9521A1}"/>
              </a:ext>
            </a:extLst>
          </p:cNvPr>
          <p:cNvSpPr txBox="1"/>
          <p:nvPr/>
        </p:nvSpPr>
        <p:spPr>
          <a:xfrm>
            <a:off x="7931098" y="3580471"/>
            <a:ext cx="1216014" cy="646331"/>
          </a:xfrm>
          <a:prstGeom prst="rect">
            <a:avLst/>
          </a:prstGeom>
          <a:solidFill>
            <a:schemeClr val="bg1"/>
          </a:solidFill>
        </p:spPr>
        <p:txBody>
          <a:bodyPr wrap="square" rtlCol="0">
            <a:spAutoFit/>
          </a:bodyPr>
          <a:lstStyle/>
          <a:p>
            <a:pPr algn="ctr"/>
            <a:r>
              <a:rPr lang="en-US" dirty="0"/>
              <a:t>Provides Answers</a:t>
            </a:r>
          </a:p>
        </p:txBody>
      </p:sp>
      <p:cxnSp>
        <p:nvCxnSpPr>
          <p:cNvPr id="24" name="Straight Arrow Connector 23">
            <a:extLst>
              <a:ext uri="{FF2B5EF4-FFF2-40B4-BE49-F238E27FC236}">
                <a16:creationId xmlns:a16="http://schemas.microsoft.com/office/drawing/2014/main" id="{EC148886-FCAC-42F8-B618-7FC7F34CBEA7}"/>
              </a:ext>
            </a:extLst>
          </p:cNvPr>
          <p:cNvCxnSpPr>
            <a:cxnSpLocks/>
            <a:stCxn id="13" idx="0"/>
            <a:endCxn id="8" idx="2"/>
          </p:cNvCxnSpPr>
          <p:nvPr/>
        </p:nvCxnSpPr>
        <p:spPr>
          <a:xfrm flipV="1">
            <a:off x="5366702" y="2802223"/>
            <a:ext cx="1402782" cy="100661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7E9E2EBE-F7E1-4269-AB29-72B8562CF6A5}"/>
              </a:ext>
            </a:extLst>
          </p:cNvPr>
          <p:cNvSpPr txBox="1"/>
          <p:nvPr/>
        </p:nvSpPr>
        <p:spPr>
          <a:xfrm>
            <a:off x="5028946" y="2572727"/>
            <a:ext cx="1002524" cy="646331"/>
          </a:xfrm>
          <a:prstGeom prst="rect">
            <a:avLst/>
          </a:prstGeom>
          <a:solidFill>
            <a:schemeClr val="bg1"/>
          </a:solidFill>
        </p:spPr>
        <p:txBody>
          <a:bodyPr wrap="square" rtlCol="0">
            <a:spAutoFit/>
          </a:bodyPr>
          <a:lstStyle/>
          <a:p>
            <a:pPr algn="ctr"/>
            <a:r>
              <a:rPr lang="en-US" dirty="0"/>
              <a:t>Learns From</a:t>
            </a:r>
          </a:p>
        </p:txBody>
      </p:sp>
      <p:cxnSp>
        <p:nvCxnSpPr>
          <p:cNvPr id="28" name="Straight Arrow Connector 27">
            <a:extLst>
              <a:ext uri="{FF2B5EF4-FFF2-40B4-BE49-F238E27FC236}">
                <a16:creationId xmlns:a16="http://schemas.microsoft.com/office/drawing/2014/main" id="{C868787C-DF91-4A92-A0D8-84FBA6349247}"/>
              </a:ext>
            </a:extLst>
          </p:cNvPr>
          <p:cNvCxnSpPr>
            <a:cxnSpLocks/>
            <a:stCxn id="12" idx="0"/>
            <a:endCxn id="8" idx="6"/>
          </p:cNvCxnSpPr>
          <p:nvPr/>
        </p:nvCxnSpPr>
        <p:spPr>
          <a:xfrm flipH="1" flipV="1">
            <a:off x="8948444" y="2802223"/>
            <a:ext cx="1486817" cy="106150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D974540D-C5C9-489A-BF73-3386B0A3A412}"/>
              </a:ext>
            </a:extLst>
          </p:cNvPr>
          <p:cNvSpPr txBox="1"/>
          <p:nvPr/>
        </p:nvSpPr>
        <p:spPr>
          <a:xfrm>
            <a:off x="9568406" y="2509507"/>
            <a:ext cx="1390290" cy="646331"/>
          </a:xfrm>
          <a:prstGeom prst="rect">
            <a:avLst/>
          </a:prstGeom>
          <a:solidFill>
            <a:schemeClr val="bg1"/>
          </a:solidFill>
        </p:spPr>
        <p:txBody>
          <a:bodyPr wrap="square" rtlCol="0">
            <a:spAutoFit/>
          </a:bodyPr>
          <a:lstStyle/>
          <a:p>
            <a:pPr algn="ctr"/>
            <a:r>
              <a:rPr lang="en-US" dirty="0"/>
              <a:t>Asks Questions</a:t>
            </a:r>
          </a:p>
        </p:txBody>
      </p:sp>
      <p:sp>
        <p:nvSpPr>
          <p:cNvPr id="32" name="Oval 31">
            <a:extLst>
              <a:ext uri="{FF2B5EF4-FFF2-40B4-BE49-F238E27FC236}">
                <a16:creationId xmlns:a16="http://schemas.microsoft.com/office/drawing/2014/main" id="{D7F45940-830B-40A2-B8CF-DAD223D279AE}"/>
              </a:ext>
            </a:extLst>
          </p:cNvPr>
          <p:cNvSpPr/>
          <p:nvPr/>
        </p:nvSpPr>
        <p:spPr>
          <a:xfrm>
            <a:off x="8084591" y="5177998"/>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Worksheets</a:t>
            </a:r>
          </a:p>
        </p:txBody>
      </p:sp>
      <p:cxnSp>
        <p:nvCxnSpPr>
          <p:cNvPr id="33" name="Straight Arrow Connector 32">
            <a:extLst>
              <a:ext uri="{FF2B5EF4-FFF2-40B4-BE49-F238E27FC236}">
                <a16:creationId xmlns:a16="http://schemas.microsoft.com/office/drawing/2014/main" id="{818A0879-7050-4FF0-9B97-709F7BA8F7DA}"/>
              </a:ext>
            </a:extLst>
          </p:cNvPr>
          <p:cNvCxnSpPr>
            <a:cxnSpLocks/>
            <a:stCxn id="13" idx="5"/>
            <a:endCxn id="11" idx="0"/>
          </p:cNvCxnSpPr>
          <p:nvPr/>
        </p:nvCxnSpPr>
        <p:spPr>
          <a:xfrm>
            <a:off x="6137081" y="4522347"/>
            <a:ext cx="470358" cy="65565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79A3EF9B-0B38-4C85-A957-31655FF46CF9}"/>
              </a:ext>
            </a:extLst>
          </p:cNvPr>
          <p:cNvSpPr txBox="1"/>
          <p:nvPr/>
        </p:nvSpPr>
        <p:spPr>
          <a:xfrm>
            <a:off x="5451478" y="4769182"/>
            <a:ext cx="842676" cy="369332"/>
          </a:xfrm>
          <a:prstGeom prst="rect">
            <a:avLst/>
          </a:prstGeom>
          <a:solidFill>
            <a:schemeClr val="bg1"/>
          </a:solidFill>
        </p:spPr>
        <p:txBody>
          <a:bodyPr wrap="square" rtlCol="0">
            <a:spAutoFit/>
          </a:bodyPr>
          <a:lstStyle/>
          <a:p>
            <a:pPr algn="ctr"/>
            <a:r>
              <a:rPr lang="en-US" dirty="0"/>
              <a:t>Uses</a:t>
            </a:r>
          </a:p>
        </p:txBody>
      </p:sp>
      <p:sp>
        <p:nvSpPr>
          <p:cNvPr id="37" name="TextBox 36">
            <a:extLst>
              <a:ext uri="{FF2B5EF4-FFF2-40B4-BE49-F238E27FC236}">
                <a16:creationId xmlns:a16="http://schemas.microsoft.com/office/drawing/2014/main" id="{C414BD15-4349-4839-9D5E-13CB33E2EB4C}"/>
              </a:ext>
            </a:extLst>
          </p:cNvPr>
          <p:cNvSpPr txBox="1"/>
          <p:nvPr/>
        </p:nvSpPr>
        <p:spPr>
          <a:xfrm>
            <a:off x="9569957" y="4748287"/>
            <a:ext cx="1387188" cy="369332"/>
          </a:xfrm>
          <a:prstGeom prst="rect">
            <a:avLst/>
          </a:prstGeom>
          <a:solidFill>
            <a:schemeClr val="bg1"/>
          </a:solidFill>
        </p:spPr>
        <p:txBody>
          <a:bodyPr wrap="square" rtlCol="0">
            <a:spAutoFit/>
          </a:bodyPr>
          <a:lstStyle/>
          <a:p>
            <a:pPr algn="ctr"/>
            <a:r>
              <a:rPr lang="en-US" dirty="0"/>
              <a:t>Works On</a:t>
            </a:r>
          </a:p>
        </p:txBody>
      </p:sp>
      <p:cxnSp>
        <p:nvCxnSpPr>
          <p:cNvPr id="38" name="Straight Arrow Connector 37">
            <a:extLst>
              <a:ext uri="{FF2B5EF4-FFF2-40B4-BE49-F238E27FC236}">
                <a16:creationId xmlns:a16="http://schemas.microsoft.com/office/drawing/2014/main" id="{E796F97B-903B-4D74-A357-964C6546A8EC}"/>
              </a:ext>
            </a:extLst>
          </p:cNvPr>
          <p:cNvCxnSpPr>
            <a:cxnSpLocks/>
            <a:stCxn id="12" idx="3"/>
            <a:endCxn id="32" idx="0"/>
          </p:cNvCxnSpPr>
          <p:nvPr/>
        </p:nvCxnSpPr>
        <p:spPr>
          <a:xfrm flipH="1">
            <a:off x="9174071" y="4577239"/>
            <a:ext cx="490811" cy="60075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3" name="Oval 42">
            <a:extLst>
              <a:ext uri="{FF2B5EF4-FFF2-40B4-BE49-F238E27FC236}">
                <a16:creationId xmlns:a16="http://schemas.microsoft.com/office/drawing/2014/main" id="{C93751D3-86B7-4CA7-87CB-86D74E970A82}"/>
              </a:ext>
            </a:extLst>
          </p:cNvPr>
          <p:cNvSpPr/>
          <p:nvPr/>
        </p:nvSpPr>
        <p:spPr>
          <a:xfrm>
            <a:off x="6769484" y="1137519"/>
            <a:ext cx="217896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Whiteboard</a:t>
            </a:r>
          </a:p>
        </p:txBody>
      </p:sp>
      <p:cxnSp>
        <p:nvCxnSpPr>
          <p:cNvPr id="52" name="Straight Arrow Connector 51">
            <a:extLst>
              <a:ext uri="{FF2B5EF4-FFF2-40B4-BE49-F238E27FC236}">
                <a16:creationId xmlns:a16="http://schemas.microsoft.com/office/drawing/2014/main" id="{13071D34-5DB9-4A7E-91CD-3182F0028CD6}"/>
              </a:ext>
            </a:extLst>
          </p:cNvPr>
          <p:cNvCxnSpPr>
            <a:cxnSpLocks/>
            <a:stCxn id="8" idx="0"/>
            <a:endCxn id="43" idx="4"/>
          </p:cNvCxnSpPr>
          <p:nvPr/>
        </p:nvCxnSpPr>
        <p:spPr>
          <a:xfrm flipV="1">
            <a:off x="7858964" y="1973444"/>
            <a:ext cx="0" cy="41081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1720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par>
                                <p:cTn id="44" presetID="10" presetClass="entr" presetSubtype="0"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par>
                                <p:cTn id="53" presetID="10" presetClass="entr" presetSubtype="0" fill="hold"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3" grpId="0" animBg="1"/>
      <p:bldP spid="23" grpId="0" animBg="1"/>
      <p:bldP spid="27" grpId="0" animBg="1"/>
      <p:bldP spid="31" grpId="0" animBg="1"/>
      <p:bldP spid="32" grpId="0" animBg="1"/>
      <p:bldP spid="36" grpId="0" animBg="1"/>
      <p:bldP spid="37" grpId="0" animBg="1"/>
      <p:bldP spid="4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5833D-B73D-4741-8631-6A8F0AEF5ABA}"/>
              </a:ext>
            </a:extLst>
          </p:cNvPr>
          <p:cNvSpPr>
            <a:spLocks noGrp="1"/>
          </p:cNvSpPr>
          <p:nvPr>
            <p:ph type="title"/>
          </p:nvPr>
        </p:nvSpPr>
        <p:spPr/>
        <p:txBody>
          <a:bodyPr/>
          <a:lstStyle/>
          <a:p>
            <a:r>
              <a:rPr lang="en-US" dirty="0"/>
              <a:t>Model the System</a:t>
            </a:r>
          </a:p>
        </p:txBody>
      </p:sp>
      <p:sp>
        <p:nvSpPr>
          <p:cNvPr id="3" name="Content Placeholder 2">
            <a:extLst>
              <a:ext uri="{FF2B5EF4-FFF2-40B4-BE49-F238E27FC236}">
                <a16:creationId xmlns:a16="http://schemas.microsoft.com/office/drawing/2014/main" id="{B4064629-C525-4F99-B14C-F959848E7C21}"/>
              </a:ext>
            </a:extLst>
          </p:cNvPr>
          <p:cNvSpPr>
            <a:spLocks noGrp="1"/>
          </p:cNvSpPr>
          <p:nvPr>
            <p:ph idx="1"/>
          </p:nvPr>
        </p:nvSpPr>
        <p:spPr/>
        <p:txBody>
          <a:bodyPr/>
          <a:lstStyle/>
          <a:p>
            <a:r>
              <a:rPr lang="en-US" dirty="0"/>
              <a:t>On your worksheet…</a:t>
            </a:r>
          </a:p>
          <a:p>
            <a:pPr lvl="1"/>
            <a:r>
              <a:rPr lang="en-US" dirty="0"/>
              <a:t>You’ve been given some of the parts of our system</a:t>
            </a:r>
          </a:p>
          <a:p>
            <a:r>
              <a:rPr lang="en-US" dirty="0"/>
              <a:t>Your task:</a:t>
            </a:r>
          </a:p>
          <a:p>
            <a:pPr lvl="1"/>
            <a:r>
              <a:rPr lang="en-US" dirty="0"/>
              <a:t>What were some interactions?</a:t>
            </a:r>
          </a:p>
          <a:p>
            <a:pPr lvl="1"/>
            <a:r>
              <a:rPr lang="en-US" dirty="0"/>
              <a:t>You can add parts as well</a:t>
            </a:r>
          </a:p>
          <a:p>
            <a:pPr lvl="1"/>
            <a:endParaRPr lang="en-US" dirty="0"/>
          </a:p>
        </p:txBody>
      </p:sp>
      <p:sp>
        <p:nvSpPr>
          <p:cNvPr id="4" name="Oval 3">
            <a:extLst>
              <a:ext uri="{FF2B5EF4-FFF2-40B4-BE49-F238E27FC236}">
                <a16:creationId xmlns:a16="http://schemas.microsoft.com/office/drawing/2014/main" id="{1524E873-5B98-41AE-9310-3F8AF852894E}"/>
              </a:ext>
            </a:extLst>
          </p:cNvPr>
          <p:cNvSpPr/>
          <p:nvPr/>
        </p:nvSpPr>
        <p:spPr>
          <a:xfrm>
            <a:off x="7217959" y="3269521"/>
            <a:ext cx="159679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Part</a:t>
            </a:r>
          </a:p>
        </p:txBody>
      </p:sp>
      <p:sp>
        <p:nvSpPr>
          <p:cNvPr id="5" name="Oval 4">
            <a:extLst>
              <a:ext uri="{FF2B5EF4-FFF2-40B4-BE49-F238E27FC236}">
                <a16:creationId xmlns:a16="http://schemas.microsoft.com/office/drawing/2014/main" id="{A9F35004-1A04-428B-8003-2388AC3F702E}"/>
              </a:ext>
            </a:extLst>
          </p:cNvPr>
          <p:cNvSpPr/>
          <p:nvPr/>
        </p:nvSpPr>
        <p:spPr>
          <a:xfrm>
            <a:off x="8610031" y="5247483"/>
            <a:ext cx="159679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Part</a:t>
            </a:r>
          </a:p>
        </p:txBody>
      </p:sp>
      <p:sp>
        <p:nvSpPr>
          <p:cNvPr id="6" name="Oval 5">
            <a:extLst>
              <a:ext uri="{FF2B5EF4-FFF2-40B4-BE49-F238E27FC236}">
                <a16:creationId xmlns:a16="http://schemas.microsoft.com/office/drawing/2014/main" id="{9FA39082-C53F-4B2E-AE3C-12B20C075409}"/>
              </a:ext>
            </a:extLst>
          </p:cNvPr>
          <p:cNvSpPr/>
          <p:nvPr/>
        </p:nvSpPr>
        <p:spPr>
          <a:xfrm>
            <a:off x="10302354" y="3746711"/>
            <a:ext cx="1596790" cy="8359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Part</a:t>
            </a:r>
          </a:p>
        </p:txBody>
      </p:sp>
      <p:cxnSp>
        <p:nvCxnSpPr>
          <p:cNvPr id="14" name="Straight Arrow Connector 13">
            <a:extLst>
              <a:ext uri="{FF2B5EF4-FFF2-40B4-BE49-F238E27FC236}">
                <a16:creationId xmlns:a16="http://schemas.microsoft.com/office/drawing/2014/main" id="{7BC2B68F-EEEC-4B40-9EBE-FCEC3F9DC33B}"/>
              </a:ext>
            </a:extLst>
          </p:cNvPr>
          <p:cNvCxnSpPr>
            <a:stCxn id="4" idx="6"/>
            <a:endCxn id="6" idx="2"/>
          </p:cNvCxnSpPr>
          <p:nvPr/>
        </p:nvCxnSpPr>
        <p:spPr>
          <a:xfrm>
            <a:off x="8814749" y="3687484"/>
            <a:ext cx="1487605" cy="47719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0BF6D6DB-E680-4C66-9A4A-4BD88019B066}"/>
              </a:ext>
            </a:extLst>
          </p:cNvPr>
          <p:cNvCxnSpPr>
            <a:stCxn id="6" idx="4"/>
            <a:endCxn id="5" idx="7"/>
          </p:cNvCxnSpPr>
          <p:nvPr/>
        </p:nvCxnSpPr>
        <p:spPr>
          <a:xfrm flipH="1">
            <a:off x="9972977" y="4582636"/>
            <a:ext cx="1127772" cy="78726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466F0C95-8253-418F-855E-2B7409638D84}"/>
              </a:ext>
            </a:extLst>
          </p:cNvPr>
          <p:cNvCxnSpPr>
            <a:stCxn id="4" idx="4"/>
            <a:endCxn id="5" idx="1"/>
          </p:cNvCxnSpPr>
          <p:nvPr/>
        </p:nvCxnSpPr>
        <p:spPr>
          <a:xfrm>
            <a:off x="8016354" y="4105446"/>
            <a:ext cx="827521" cy="126445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B344B06B-504D-47E9-80E4-57D4EEB1F05F}"/>
              </a:ext>
            </a:extLst>
          </p:cNvPr>
          <p:cNvSpPr txBox="1"/>
          <p:nvPr/>
        </p:nvSpPr>
        <p:spPr>
          <a:xfrm>
            <a:off x="7629282" y="4521412"/>
            <a:ext cx="1762141" cy="369332"/>
          </a:xfrm>
          <a:prstGeom prst="rect">
            <a:avLst/>
          </a:prstGeom>
          <a:solidFill>
            <a:schemeClr val="bg1"/>
          </a:solidFill>
        </p:spPr>
        <p:txBody>
          <a:bodyPr wrap="square" rtlCol="0">
            <a:spAutoFit/>
          </a:bodyPr>
          <a:lstStyle/>
          <a:p>
            <a:pPr algn="ctr"/>
            <a:r>
              <a:rPr lang="en-US" dirty="0"/>
              <a:t>Relationship</a:t>
            </a:r>
          </a:p>
        </p:txBody>
      </p:sp>
      <p:sp>
        <p:nvSpPr>
          <p:cNvPr id="20" name="TextBox 19">
            <a:extLst>
              <a:ext uri="{FF2B5EF4-FFF2-40B4-BE49-F238E27FC236}">
                <a16:creationId xmlns:a16="http://schemas.microsoft.com/office/drawing/2014/main" id="{6160CAC0-24F8-4FF7-A4EB-95D75932A713}"/>
              </a:ext>
            </a:extLst>
          </p:cNvPr>
          <p:cNvSpPr txBox="1"/>
          <p:nvPr/>
        </p:nvSpPr>
        <p:spPr>
          <a:xfrm rot="19901286">
            <a:off x="8733860" y="3593839"/>
            <a:ext cx="1762141" cy="369332"/>
          </a:xfrm>
          <a:prstGeom prst="rect">
            <a:avLst/>
          </a:prstGeom>
          <a:solidFill>
            <a:schemeClr val="bg1"/>
          </a:solidFill>
        </p:spPr>
        <p:txBody>
          <a:bodyPr wrap="square" rtlCol="0">
            <a:spAutoFit/>
          </a:bodyPr>
          <a:lstStyle/>
          <a:p>
            <a:pPr algn="ctr"/>
            <a:r>
              <a:rPr lang="en-US" dirty="0"/>
              <a:t>Relationship</a:t>
            </a:r>
          </a:p>
        </p:txBody>
      </p:sp>
      <p:sp>
        <p:nvSpPr>
          <p:cNvPr id="21" name="TextBox 20">
            <a:extLst>
              <a:ext uri="{FF2B5EF4-FFF2-40B4-BE49-F238E27FC236}">
                <a16:creationId xmlns:a16="http://schemas.microsoft.com/office/drawing/2014/main" id="{B76F5CA4-7F12-4F55-8005-9B64C178CDEF}"/>
              </a:ext>
            </a:extLst>
          </p:cNvPr>
          <p:cNvSpPr txBox="1"/>
          <p:nvPr/>
        </p:nvSpPr>
        <p:spPr>
          <a:xfrm rot="751516">
            <a:off x="9692056" y="4791602"/>
            <a:ext cx="1762141" cy="369332"/>
          </a:xfrm>
          <a:prstGeom prst="rect">
            <a:avLst/>
          </a:prstGeom>
          <a:solidFill>
            <a:schemeClr val="bg1"/>
          </a:solidFill>
        </p:spPr>
        <p:txBody>
          <a:bodyPr wrap="square" rtlCol="0">
            <a:spAutoFit/>
          </a:bodyPr>
          <a:lstStyle/>
          <a:p>
            <a:pPr algn="ctr"/>
            <a:r>
              <a:rPr lang="en-US" dirty="0"/>
              <a:t>Relationship</a:t>
            </a:r>
          </a:p>
        </p:txBody>
      </p:sp>
      <p:grpSp>
        <p:nvGrpSpPr>
          <p:cNvPr id="26" name="Group 25">
            <a:extLst>
              <a:ext uri="{FF2B5EF4-FFF2-40B4-BE49-F238E27FC236}">
                <a16:creationId xmlns:a16="http://schemas.microsoft.com/office/drawing/2014/main" id="{7BA8BAB3-5D3C-4CC3-9128-8B797E9C4790}"/>
              </a:ext>
            </a:extLst>
          </p:cNvPr>
          <p:cNvGrpSpPr/>
          <p:nvPr/>
        </p:nvGrpSpPr>
        <p:grpSpPr>
          <a:xfrm>
            <a:off x="10527544" y="1112299"/>
            <a:ext cx="1371600" cy="1252627"/>
            <a:chOff x="10527544" y="1154612"/>
            <a:chExt cx="1371600" cy="1252627"/>
          </a:xfrm>
        </p:grpSpPr>
        <p:pic>
          <p:nvPicPr>
            <p:cNvPr id="23" name="Graphic 22" descr="Pencil">
              <a:extLst>
                <a:ext uri="{FF2B5EF4-FFF2-40B4-BE49-F238E27FC236}">
                  <a16:creationId xmlns:a16="http://schemas.microsoft.com/office/drawing/2014/main" id="{79130FC6-9994-4323-A6D0-6A21C311A01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84744" y="1154612"/>
              <a:ext cx="914400" cy="914400"/>
            </a:xfrm>
            <a:prstGeom prst="rect">
              <a:avLst/>
            </a:prstGeom>
          </p:spPr>
        </p:pic>
        <p:pic>
          <p:nvPicPr>
            <p:cNvPr id="25" name="Graphic 24" descr="Document">
              <a:extLst>
                <a:ext uri="{FF2B5EF4-FFF2-40B4-BE49-F238E27FC236}">
                  <a16:creationId xmlns:a16="http://schemas.microsoft.com/office/drawing/2014/main" id="{5AC7E720-E0E1-412E-B99D-4680F24EF70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27544" y="1492839"/>
              <a:ext cx="914400" cy="914400"/>
            </a:xfrm>
            <a:prstGeom prst="rect">
              <a:avLst/>
            </a:prstGeom>
          </p:spPr>
        </p:pic>
      </p:grpSp>
    </p:spTree>
    <p:extLst>
      <p:ext uri="{BB962C8B-B14F-4D97-AF65-F5344CB8AC3E}">
        <p14:creationId xmlns:p14="http://schemas.microsoft.com/office/powerpoint/2010/main" val="4173801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7D8F0-D2F2-4BCA-A67A-A6B0501CDDC5}"/>
              </a:ext>
            </a:extLst>
          </p:cNvPr>
          <p:cNvSpPr>
            <a:spLocks noGrp="1"/>
          </p:cNvSpPr>
          <p:nvPr>
            <p:ph type="title"/>
          </p:nvPr>
        </p:nvSpPr>
        <p:spPr/>
        <p:txBody>
          <a:bodyPr/>
          <a:lstStyle/>
          <a:p>
            <a:r>
              <a:rPr lang="en-US" dirty="0"/>
              <a:t>System Parts</a:t>
            </a:r>
          </a:p>
        </p:txBody>
      </p:sp>
      <p:grpSp>
        <p:nvGrpSpPr>
          <p:cNvPr id="3" name="Group 2">
            <a:extLst>
              <a:ext uri="{FF2B5EF4-FFF2-40B4-BE49-F238E27FC236}">
                <a16:creationId xmlns:a16="http://schemas.microsoft.com/office/drawing/2014/main" id="{1374692A-3B89-41B7-B23A-CF0714D01EB3}"/>
              </a:ext>
            </a:extLst>
          </p:cNvPr>
          <p:cNvGrpSpPr/>
          <p:nvPr/>
        </p:nvGrpSpPr>
        <p:grpSpPr>
          <a:xfrm>
            <a:off x="559559" y="1165782"/>
            <a:ext cx="11232107" cy="5411900"/>
            <a:chOff x="559559" y="1165782"/>
            <a:chExt cx="11232107" cy="5411900"/>
          </a:xfrm>
        </p:grpSpPr>
        <p:sp>
          <p:nvSpPr>
            <p:cNvPr id="4" name="Oval 3">
              <a:extLst>
                <a:ext uri="{FF2B5EF4-FFF2-40B4-BE49-F238E27FC236}">
                  <a16:creationId xmlns:a16="http://schemas.microsoft.com/office/drawing/2014/main" id="{1E88B119-2A16-4928-98A1-D08055752D87}"/>
                </a:ext>
              </a:extLst>
            </p:cNvPr>
            <p:cNvSpPr/>
            <p:nvPr/>
          </p:nvSpPr>
          <p:spPr>
            <a:xfrm>
              <a:off x="592279" y="2681040"/>
              <a:ext cx="1514901" cy="80521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Team 1</a:t>
              </a:r>
            </a:p>
          </p:txBody>
        </p:sp>
        <p:sp>
          <p:nvSpPr>
            <p:cNvPr id="5" name="Oval 4">
              <a:extLst>
                <a:ext uri="{FF2B5EF4-FFF2-40B4-BE49-F238E27FC236}">
                  <a16:creationId xmlns:a16="http://schemas.microsoft.com/office/drawing/2014/main" id="{C7E06D57-44C2-4D86-9073-5C12189123D0}"/>
                </a:ext>
              </a:extLst>
            </p:cNvPr>
            <p:cNvSpPr/>
            <p:nvPr/>
          </p:nvSpPr>
          <p:spPr>
            <a:xfrm>
              <a:off x="3425188" y="2793395"/>
              <a:ext cx="1719618" cy="777923"/>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T1 Order</a:t>
              </a:r>
            </a:p>
          </p:txBody>
        </p:sp>
        <p:sp>
          <p:nvSpPr>
            <p:cNvPr id="6" name="Oval 5">
              <a:extLst>
                <a:ext uri="{FF2B5EF4-FFF2-40B4-BE49-F238E27FC236}">
                  <a16:creationId xmlns:a16="http://schemas.microsoft.com/office/drawing/2014/main" id="{DCBF1CAE-F7BD-40AF-A1F9-4C930FBD0F99}"/>
                </a:ext>
              </a:extLst>
            </p:cNvPr>
            <p:cNvSpPr/>
            <p:nvPr/>
          </p:nvSpPr>
          <p:spPr>
            <a:xfrm>
              <a:off x="4284997" y="1165782"/>
              <a:ext cx="1719618" cy="89956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T1 Catch</a:t>
              </a:r>
            </a:p>
          </p:txBody>
        </p:sp>
        <p:sp>
          <p:nvSpPr>
            <p:cNvPr id="7" name="Oval 6">
              <a:extLst>
                <a:ext uri="{FF2B5EF4-FFF2-40B4-BE49-F238E27FC236}">
                  <a16:creationId xmlns:a16="http://schemas.microsoft.com/office/drawing/2014/main" id="{7367283E-91F4-49C4-B32B-470DF33128D2}"/>
                </a:ext>
              </a:extLst>
            </p:cNvPr>
            <p:cNvSpPr/>
            <p:nvPr/>
          </p:nvSpPr>
          <p:spPr>
            <a:xfrm>
              <a:off x="6291618" y="3186752"/>
              <a:ext cx="2074459" cy="996287"/>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Fish Population</a:t>
              </a:r>
            </a:p>
          </p:txBody>
        </p:sp>
        <p:sp>
          <p:nvSpPr>
            <p:cNvPr id="8" name="Oval 7">
              <a:extLst>
                <a:ext uri="{FF2B5EF4-FFF2-40B4-BE49-F238E27FC236}">
                  <a16:creationId xmlns:a16="http://schemas.microsoft.com/office/drawing/2014/main" id="{27C47F05-37C4-4EC8-A629-A0473356DB19}"/>
                </a:ext>
              </a:extLst>
            </p:cNvPr>
            <p:cNvSpPr/>
            <p:nvPr/>
          </p:nvSpPr>
          <p:spPr>
            <a:xfrm>
              <a:off x="3827997" y="4242723"/>
              <a:ext cx="1719618" cy="777923"/>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T2 Order</a:t>
              </a:r>
            </a:p>
          </p:txBody>
        </p:sp>
        <p:sp>
          <p:nvSpPr>
            <p:cNvPr id="9" name="Oval 8">
              <a:extLst>
                <a:ext uri="{FF2B5EF4-FFF2-40B4-BE49-F238E27FC236}">
                  <a16:creationId xmlns:a16="http://schemas.microsoft.com/office/drawing/2014/main" id="{2E285FC9-60CB-4264-8744-7D1F168C64D7}"/>
                </a:ext>
              </a:extLst>
            </p:cNvPr>
            <p:cNvSpPr/>
            <p:nvPr/>
          </p:nvSpPr>
          <p:spPr>
            <a:xfrm>
              <a:off x="4885899" y="5678117"/>
              <a:ext cx="1719618" cy="89956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T2 Catch</a:t>
              </a:r>
            </a:p>
          </p:txBody>
        </p:sp>
        <p:sp>
          <p:nvSpPr>
            <p:cNvPr id="10" name="Oval 9">
              <a:extLst>
                <a:ext uri="{FF2B5EF4-FFF2-40B4-BE49-F238E27FC236}">
                  <a16:creationId xmlns:a16="http://schemas.microsoft.com/office/drawing/2014/main" id="{5AEEF091-3BF0-4C68-B2D7-9E603022A5E9}"/>
                </a:ext>
              </a:extLst>
            </p:cNvPr>
            <p:cNvSpPr/>
            <p:nvPr/>
          </p:nvSpPr>
          <p:spPr>
            <a:xfrm>
              <a:off x="559559" y="4343543"/>
              <a:ext cx="1514901" cy="80521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Team 2</a:t>
              </a:r>
            </a:p>
          </p:txBody>
        </p:sp>
        <p:sp>
          <p:nvSpPr>
            <p:cNvPr id="11" name="Oval 10">
              <a:extLst>
                <a:ext uri="{FF2B5EF4-FFF2-40B4-BE49-F238E27FC236}">
                  <a16:creationId xmlns:a16="http://schemas.microsoft.com/office/drawing/2014/main" id="{AAAC0DE9-1D10-432D-8962-4FE4A594B4C2}"/>
                </a:ext>
              </a:extLst>
            </p:cNvPr>
            <p:cNvSpPr/>
            <p:nvPr/>
          </p:nvSpPr>
          <p:spPr>
            <a:xfrm>
              <a:off x="9339617" y="3186752"/>
              <a:ext cx="2452049" cy="996287"/>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Regeneration Rate</a:t>
              </a:r>
            </a:p>
          </p:txBody>
        </p:sp>
        <p:sp>
          <p:nvSpPr>
            <p:cNvPr id="15" name="Oval 14">
              <a:extLst>
                <a:ext uri="{FF2B5EF4-FFF2-40B4-BE49-F238E27FC236}">
                  <a16:creationId xmlns:a16="http://schemas.microsoft.com/office/drawing/2014/main" id="{BA93A4FF-516C-4CE0-81C4-AFF2FF261FE2}"/>
                </a:ext>
              </a:extLst>
            </p:cNvPr>
            <p:cNvSpPr/>
            <p:nvPr/>
          </p:nvSpPr>
          <p:spPr>
            <a:xfrm>
              <a:off x="1138189" y="1260129"/>
              <a:ext cx="1937982" cy="80521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T1 Earnings</a:t>
              </a:r>
            </a:p>
          </p:txBody>
        </p:sp>
        <p:sp>
          <p:nvSpPr>
            <p:cNvPr id="16" name="Oval 15">
              <a:extLst>
                <a:ext uri="{FF2B5EF4-FFF2-40B4-BE49-F238E27FC236}">
                  <a16:creationId xmlns:a16="http://schemas.microsoft.com/office/drawing/2014/main" id="{947E9584-3E4C-4A47-B400-BFE623183441}"/>
                </a:ext>
              </a:extLst>
            </p:cNvPr>
            <p:cNvSpPr/>
            <p:nvPr/>
          </p:nvSpPr>
          <p:spPr>
            <a:xfrm>
              <a:off x="1487206" y="5766827"/>
              <a:ext cx="1937982" cy="80521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T2 Earnings</a:t>
              </a:r>
            </a:p>
          </p:txBody>
        </p:sp>
      </p:grpSp>
    </p:spTree>
    <p:extLst>
      <p:ext uri="{BB962C8B-B14F-4D97-AF65-F5344CB8AC3E}">
        <p14:creationId xmlns:p14="http://schemas.microsoft.com/office/powerpoint/2010/main" val="1183431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893CF-1D34-40BF-9FB5-A79398E9B7F9}"/>
              </a:ext>
            </a:extLst>
          </p:cNvPr>
          <p:cNvSpPr>
            <a:spLocks noGrp="1"/>
          </p:cNvSpPr>
          <p:nvPr>
            <p:ph type="title"/>
          </p:nvPr>
        </p:nvSpPr>
        <p:spPr/>
        <p:txBody>
          <a:bodyPr/>
          <a:lstStyle/>
          <a:p>
            <a:r>
              <a:rPr lang="en-US" dirty="0"/>
              <a:t>Part 1 – Run the game</a:t>
            </a:r>
          </a:p>
        </p:txBody>
      </p:sp>
      <p:pic>
        <p:nvPicPr>
          <p:cNvPr id="5" name="Graphic 4" descr="Fishing">
            <a:extLst>
              <a:ext uri="{FF2B5EF4-FFF2-40B4-BE49-F238E27FC236}">
                <a16:creationId xmlns:a16="http://schemas.microsoft.com/office/drawing/2014/main" id="{D7268378-E0D6-4439-BD75-9B5D2E2DD5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94896" y="4975529"/>
            <a:ext cx="1366299" cy="1366299"/>
          </a:xfrm>
          <a:prstGeom prst="rect">
            <a:avLst/>
          </a:prstGeom>
        </p:spPr>
      </p:pic>
    </p:spTree>
    <p:extLst>
      <p:ext uri="{BB962C8B-B14F-4D97-AF65-F5344CB8AC3E}">
        <p14:creationId xmlns:p14="http://schemas.microsoft.com/office/powerpoint/2010/main" val="37721621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14E3C-6378-44A6-9929-D9AABA719A4B}"/>
              </a:ext>
            </a:extLst>
          </p:cNvPr>
          <p:cNvSpPr>
            <a:spLocks noGrp="1"/>
          </p:cNvSpPr>
          <p:nvPr>
            <p:ph type="title"/>
          </p:nvPr>
        </p:nvSpPr>
        <p:spPr/>
        <p:txBody>
          <a:bodyPr/>
          <a:lstStyle/>
          <a:p>
            <a:r>
              <a:rPr lang="en-US" dirty="0"/>
              <a:t>Share-out</a:t>
            </a:r>
          </a:p>
        </p:txBody>
      </p:sp>
      <p:sp>
        <p:nvSpPr>
          <p:cNvPr id="3" name="Content Placeholder 2">
            <a:extLst>
              <a:ext uri="{FF2B5EF4-FFF2-40B4-BE49-F238E27FC236}">
                <a16:creationId xmlns:a16="http://schemas.microsoft.com/office/drawing/2014/main" id="{D3ACF896-8910-4B98-9523-7B17BBCDC956}"/>
              </a:ext>
            </a:extLst>
          </p:cNvPr>
          <p:cNvSpPr>
            <a:spLocks noGrp="1"/>
          </p:cNvSpPr>
          <p:nvPr>
            <p:ph idx="1"/>
          </p:nvPr>
        </p:nvSpPr>
        <p:spPr/>
        <p:txBody>
          <a:bodyPr/>
          <a:lstStyle/>
          <a:p>
            <a:r>
              <a:rPr lang="en-US" dirty="0"/>
              <a:t>What interactions did you identify?</a:t>
            </a:r>
          </a:p>
        </p:txBody>
      </p:sp>
      <p:pic>
        <p:nvPicPr>
          <p:cNvPr id="4" name="Graphic 3" descr="Chat">
            <a:extLst>
              <a:ext uri="{FF2B5EF4-FFF2-40B4-BE49-F238E27FC236}">
                <a16:creationId xmlns:a16="http://schemas.microsoft.com/office/drawing/2014/main" id="{928FD815-240B-4E86-8892-3B224E1FEC8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44259" y="1214312"/>
            <a:ext cx="1417031" cy="1417031"/>
          </a:xfrm>
          <a:prstGeom prst="rect">
            <a:avLst/>
          </a:prstGeom>
        </p:spPr>
      </p:pic>
    </p:spTree>
    <p:extLst>
      <p:ext uri="{BB962C8B-B14F-4D97-AF65-F5344CB8AC3E}">
        <p14:creationId xmlns:p14="http://schemas.microsoft.com/office/powerpoint/2010/main" val="19647365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7D8F0-D2F2-4BCA-A67A-A6B0501CDDC5}"/>
              </a:ext>
            </a:extLst>
          </p:cNvPr>
          <p:cNvSpPr>
            <a:spLocks noGrp="1"/>
          </p:cNvSpPr>
          <p:nvPr>
            <p:ph type="title"/>
          </p:nvPr>
        </p:nvSpPr>
        <p:spPr/>
        <p:txBody>
          <a:bodyPr/>
          <a:lstStyle/>
          <a:p>
            <a:r>
              <a:rPr lang="en-US" dirty="0"/>
              <a:t>Key Interactions</a:t>
            </a:r>
          </a:p>
        </p:txBody>
      </p:sp>
      <p:sp>
        <p:nvSpPr>
          <p:cNvPr id="4" name="Oval 3">
            <a:extLst>
              <a:ext uri="{FF2B5EF4-FFF2-40B4-BE49-F238E27FC236}">
                <a16:creationId xmlns:a16="http://schemas.microsoft.com/office/drawing/2014/main" id="{1E88B119-2A16-4928-98A1-D08055752D87}"/>
              </a:ext>
            </a:extLst>
          </p:cNvPr>
          <p:cNvSpPr/>
          <p:nvPr/>
        </p:nvSpPr>
        <p:spPr>
          <a:xfrm>
            <a:off x="592279" y="2681040"/>
            <a:ext cx="1514901" cy="80521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Team 1</a:t>
            </a:r>
          </a:p>
        </p:txBody>
      </p:sp>
      <p:sp>
        <p:nvSpPr>
          <p:cNvPr id="5" name="Oval 4">
            <a:extLst>
              <a:ext uri="{FF2B5EF4-FFF2-40B4-BE49-F238E27FC236}">
                <a16:creationId xmlns:a16="http://schemas.microsoft.com/office/drawing/2014/main" id="{C7E06D57-44C2-4D86-9073-5C12189123D0}"/>
              </a:ext>
            </a:extLst>
          </p:cNvPr>
          <p:cNvSpPr/>
          <p:nvPr/>
        </p:nvSpPr>
        <p:spPr>
          <a:xfrm>
            <a:off x="3425188" y="2793395"/>
            <a:ext cx="1719618" cy="777923"/>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T1 Order</a:t>
            </a:r>
          </a:p>
        </p:txBody>
      </p:sp>
      <p:sp>
        <p:nvSpPr>
          <p:cNvPr id="6" name="Oval 5">
            <a:extLst>
              <a:ext uri="{FF2B5EF4-FFF2-40B4-BE49-F238E27FC236}">
                <a16:creationId xmlns:a16="http://schemas.microsoft.com/office/drawing/2014/main" id="{DCBF1CAE-F7BD-40AF-A1F9-4C930FBD0F99}"/>
              </a:ext>
            </a:extLst>
          </p:cNvPr>
          <p:cNvSpPr/>
          <p:nvPr/>
        </p:nvSpPr>
        <p:spPr>
          <a:xfrm>
            <a:off x="4284997" y="1108345"/>
            <a:ext cx="1719618" cy="89956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T1 Catch</a:t>
            </a:r>
          </a:p>
        </p:txBody>
      </p:sp>
      <p:sp>
        <p:nvSpPr>
          <p:cNvPr id="7" name="Oval 6">
            <a:extLst>
              <a:ext uri="{FF2B5EF4-FFF2-40B4-BE49-F238E27FC236}">
                <a16:creationId xmlns:a16="http://schemas.microsoft.com/office/drawing/2014/main" id="{7367283E-91F4-49C4-B32B-470DF33128D2}"/>
              </a:ext>
            </a:extLst>
          </p:cNvPr>
          <p:cNvSpPr/>
          <p:nvPr/>
        </p:nvSpPr>
        <p:spPr>
          <a:xfrm>
            <a:off x="6291618" y="3186752"/>
            <a:ext cx="2074459" cy="996287"/>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Fish Population</a:t>
            </a:r>
          </a:p>
        </p:txBody>
      </p:sp>
      <p:sp>
        <p:nvSpPr>
          <p:cNvPr id="8" name="Oval 7">
            <a:extLst>
              <a:ext uri="{FF2B5EF4-FFF2-40B4-BE49-F238E27FC236}">
                <a16:creationId xmlns:a16="http://schemas.microsoft.com/office/drawing/2014/main" id="{27C47F05-37C4-4EC8-A629-A0473356DB19}"/>
              </a:ext>
            </a:extLst>
          </p:cNvPr>
          <p:cNvSpPr/>
          <p:nvPr/>
        </p:nvSpPr>
        <p:spPr>
          <a:xfrm>
            <a:off x="3827997" y="4242723"/>
            <a:ext cx="1719618" cy="777923"/>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T2 Order</a:t>
            </a:r>
          </a:p>
        </p:txBody>
      </p:sp>
      <p:sp>
        <p:nvSpPr>
          <p:cNvPr id="9" name="Oval 8">
            <a:extLst>
              <a:ext uri="{FF2B5EF4-FFF2-40B4-BE49-F238E27FC236}">
                <a16:creationId xmlns:a16="http://schemas.microsoft.com/office/drawing/2014/main" id="{2E285FC9-60CB-4264-8744-7D1F168C64D7}"/>
              </a:ext>
            </a:extLst>
          </p:cNvPr>
          <p:cNvSpPr/>
          <p:nvPr/>
        </p:nvSpPr>
        <p:spPr>
          <a:xfrm>
            <a:off x="4885899" y="5678117"/>
            <a:ext cx="1719618" cy="89956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T2 Catch</a:t>
            </a:r>
          </a:p>
        </p:txBody>
      </p:sp>
      <p:sp>
        <p:nvSpPr>
          <p:cNvPr id="10" name="Oval 9">
            <a:extLst>
              <a:ext uri="{FF2B5EF4-FFF2-40B4-BE49-F238E27FC236}">
                <a16:creationId xmlns:a16="http://schemas.microsoft.com/office/drawing/2014/main" id="{5AEEF091-3BF0-4C68-B2D7-9E603022A5E9}"/>
              </a:ext>
            </a:extLst>
          </p:cNvPr>
          <p:cNvSpPr/>
          <p:nvPr/>
        </p:nvSpPr>
        <p:spPr>
          <a:xfrm>
            <a:off x="559559" y="4343543"/>
            <a:ext cx="1514901" cy="80521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Team 2</a:t>
            </a:r>
          </a:p>
        </p:txBody>
      </p:sp>
      <p:sp>
        <p:nvSpPr>
          <p:cNvPr id="11" name="Oval 10">
            <a:extLst>
              <a:ext uri="{FF2B5EF4-FFF2-40B4-BE49-F238E27FC236}">
                <a16:creationId xmlns:a16="http://schemas.microsoft.com/office/drawing/2014/main" id="{AAAC0DE9-1D10-432D-8962-4FE4A594B4C2}"/>
              </a:ext>
            </a:extLst>
          </p:cNvPr>
          <p:cNvSpPr/>
          <p:nvPr/>
        </p:nvSpPr>
        <p:spPr>
          <a:xfrm>
            <a:off x="9339617" y="3186752"/>
            <a:ext cx="2452049" cy="996287"/>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Regeneration Rate</a:t>
            </a:r>
          </a:p>
        </p:txBody>
      </p:sp>
      <p:sp>
        <p:nvSpPr>
          <p:cNvPr id="15" name="Oval 14">
            <a:extLst>
              <a:ext uri="{FF2B5EF4-FFF2-40B4-BE49-F238E27FC236}">
                <a16:creationId xmlns:a16="http://schemas.microsoft.com/office/drawing/2014/main" id="{BA93A4FF-516C-4CE0-81C4-AFF2FF261FE2}"/>
              </a:ext>
            </a:extLst>
          </p:cNvPr>
          <p:cNvSpPr/>
          <p:nvPr/>
        </p:nvSpPr>
        <p:spPr>
          <a:xfrm>
            <a:off x="1138189" y="1260129"/>
            <a:ext cx="1937982" cy="80521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T1 Earnings</a:t>
            </a:r>
          </a:p>
        </p:txBody>
      </p:sp>
      <p:sp>
        <p:nvSpPr>
          <p:cNvPr id="16" name="Oval 15">
            <a:extLst>
              <a:ext uri="{FF2B5EF4-FFF2-40B4-BE49-F238E27FC236}">
                <a16:creationId xmlns:a16="http://schemas.microsoft.com/office/drawing/2014/main" id="{947E9584-3E4C-4A47-B400-BFE623183441}"/>
              </a:ext>
            </a:extLst>
          </p:cNvPr>
          <p:cNvSpPr/>
          <p:nvPr/>
        </p:nvSpPr>
        <p:spPr>
          <a:xfrm>
            <a:off x="1487206" y="5766827"/>
            <a:ext cx="1937982" cy="80521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T2 Earnings</a:t>
            </a:r>
          </a:p>
        </p:txBody>
      </p:sp>
      <p:cxnSp>
        <p:nvCxnSpPr>
          <p:cNvPr id="12" name="Straight Arrow Connector 11">
            <a:extLst>
              <a:ext uri="{FF2B5EF4-FFF2-40B4-BE49-F238E27FC236}">
                <a16:creationId xmlns:a16="http://schemas.microsoft.com/office/drawing/2014/main" id="{CE08AD98-9601-4107-8263-752D871015C0}"/>
              </a:ext>
            </a:extLst>
          </p:cNvPr>
          <p:cNvCxnSpPr>
            <a:stCxn id="5" idx="6"/>
            <a:endCxn id="7" idx="1"/>
          </p:cNvCxnSpPr>
          <p:nvPr/>
        </p:nvCxnSpPr>
        <p:spPr>
          <a:xfrm>
            <a:off x="5144806" y="3182357"/>
            <a:ext cx="1450609" cy="15029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60817669-F3BF-4197-8D9D-066978AC6383}"/>
              </a:ext>
            </a:extLst>
          </p:cNvPr>
          <p:cNvCxnSpPr>
            <a:stCxn id="7" idx="0"/>
            <a:endCxn id="6" idx="6"/>
          </p:cNvCxnSpPr>
          <p:nvPr/>
        </p:nvCxnSpPr>
        <p:spPr>
          <a:xfrm flipH="1" flipV="1">
            <a:off x="6004615" y="1558128"/>
            <a:ext cx="1324233" cy="162862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a:extLst>
              <a:ext uri="{FF2B5EF4-FFF2-40B4-BE49-F238E27FC236}">
                <a16:creationId xmlns:a16="http://schemas.microsoft.com/office/drawing/2014/main" id="{0F33B5AA-616D-4692-9964-0BC7FC281E60}"/>
              </a:ext>
            </a:extLst>
          </p:cNvPr>
          <p:cNvCxnSpPr>
            <a:stCxn id="6" idx="2"/>
            <a:endCxn id="15" idx="6"/>
          </p:cNvCxnSpPr>
          <p:nvPr/>
        </p:nvCxnSpPr>
        <p:spPr>
          <a:xfrm flipH="1">
            <a:off x="3076171" y="1558128"/>
            <a:ext cx="1208826" cy="10461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Straight Arrow Connector 19">
            <a:extLst>
              <a:ext uri="{FF2B5EF4-FFF2-40B4-BE49-F238E27FC236}">
                <a16:creationId xmlns:a16="http://schemas.microsoft.com/office/drawing/2014/main" id="{4BC1DE44-7210-4904-B680-73B116EDF3A5}"/>
              </a:ext>
            </a:extLst>
          </p:cNvPr>
          <p:cNvCxnSpPr>
            <a:stCxn id="6" idx="3"/>
            <a:endCxn id="4" idx="7"/>
          </p:cNvCxnSpPr>
          <p:nvPr/>
        </p:nvCxnSpPr>
        <p:spPr>
          <a:xfrm flipH="1">
            <a:off x="1885328" y="1876172"/>
            <a:ext cx="2651501" cy="92278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Straight Arrow Connector 21">
            <a:extLst>
              <a:ext uri="{FF2B5EF4-FFF2-40B4-BE49-F238E27FC236}">
                <a16:creationId xmlns:a16="http://schemas.microsoft.com/office/drawing/2014/main" id="{59B88210-D4FF-46AA-BF1A-B4CF7E016380}"/>
              </a:ext>
            </a:extLst>
          </p:cNvPr>
          <p:cNvCxnSpPr>
            <a:cxnSpLocks/>
            <a:stCxn id="4" idx="6"/>
            <a:endCxn id="5" idx="2"/>
          </p:cNvCxnSpPr>
          <p:nvPr/>
        </p:nvCxnSpPr>
        <p:spPr>
          <a:xfrm>
            <a:off x="2107180" y="3083649"/>
            <a:ext cx="1318008" cy="9870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a:extLst>
              <a:ext uri="{FF2B5EF4-FFF2-40B4-BE49-F238E27FC236}">
                <a16:creationId xmlns:a16="http://schemas.microsoft.com/office/drawing/2014/main" id="{10BB324B-B4A4-4CCC-8E3F-F6465954B940}"/>
              </a:ext>
            </a:extLst>
          </p:cNvPr>
          <p:cNvCxnSpPr>
            <a:stCxn id="7" idx="5"/>
            <a:endCxn id="11" idx="3"/>
          </p:cNvCxnSpPr>
          <p:nvPr/>
        </p:nvCxnSpPr>
        <p:spPr>
          <a:xfrm>
            <a:off x="8062280" y="4037136"/>
            <a:ext cx="1636431"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6" name="Straight Arrow Connector 25">
            <a:extLst>
              <a:ext uri="{FF2B5EF4-FFF2-40B4-BE49-F238E27FC236}">
                <a16:creationId xmlns:a16="http://schemas.microsoft.com/office/drawing/2014/main" id="{770DA958-AC09-43F9-9A6B-CFF429E368B2}"/>
              </a:ext>
            </a:extLst>
          </p:cNvPr>
          <p:cNvCxnSpPr>
            <a:stCxn id="11" idx="1"/>
            <a:endCxn id="7" idx="7"/>
          </p:cNvCxnSpPr>
          <p:nvPr/>
        </p:nvCxnSpPr>
        <p:spPr>
          <a:xfrm flipH="1">
            <a:off x="8062280" y="3332655"/>
            <a:ext cx="1636431"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C46052B6-F13F-44A9-8B2F-1C884786DADD}"/>
              </a:ext>
            </a:extLst>
          </p:cNvPr>
          <p:cNvSpPr txBox="1"/>
          <p:nvPr/>
        </p:nvSpPr>
        <p:spPr>
          <a:xfrm>
            <a:off x="8417086" y="2948337"/>
            <a:ext cx="871521" cy="369332"/>
          </a:xfrm>
          <a:prstGeom prst="rect">
            <a:avLst/>
          </a:prstGeom>
          <a:noFill/>
        </p:spPr>
        <p:txBody>
          <a:bodyPr wrap="none" rtlCol="0">
            <a:spAutoFit/>
          </a:bodyPr>
          <a:lstStyle/>
          <a:p>
            <a:r>
              <a:rPr lang="en-US" dirty="0"/>
              <a:t>Refills</a:t>
            </a:r>
          </a:p>
        </p:txBody>
      </p:sp>
      <p:sp>
        <p:nvSpPr>
          <p:cNvPr id="28" name="TextBox 27">
            <a:extLst>
              <a:ext uri="{FF2B5EF4-FFF2-40B4-BE49-F238E27FC236}">
                <a16:creationId xmlns:a16="http://schemas.microsoft.com/office/drawing/2014/main" id="{30F0E8B6-D8F0-4765-B3ED-E45B539E4900}"/>
              </a:ext>
            </a:extLst>
          </p:cNvPr>
          <p:cNvSpPr txBox="1"/>
          <p:nvPr/>
        </p:nvSpPr>
        <p:spPr>
          <a:xfrm>
            <a:off x="8115311" y="4144276"/>
            <a:ext cx="1519968" cy="369332"/>
          </a:xfrm>
          <a:prstGeom prst="rect">
            <a:avLst/>
          </a:prstGeom>
          <a:noFill/>
        </p:spPr>
        <p:txBody>
          <a:bodyPr wrap="none" rtlCol="0">
            <a:spAutoFit/>
          </a:bodyPr>
          <a:lstStyle/>
          <a:p>
            <a:r>
              <a:rPr lang="en-US" dirty="0"/>
              <a:t>Determines</a:t>
            </a:r>
          </a:p>
        </p:txBody>
      </p:sp>
      <p:sp>
        <p:nvSpPr>
          <p:cNvPr id="29" name="TextBox 28">
            <a:extLst>
              <a:ext uri="{FF2B5EF4-FFF2-40B4-BE49-F238E27FC236}">
                <a16:creationId xmlns:a16="http://schemas.microsoft.com/office/drawing/2014/main" id="{D5B9266B-ED71-4B7A-80CF-FA41780C3E0A}"/>
              </a:ext>
            </a:extLst>
          </p:cNvPr>
          <p:cNvSpPr txBox="1"/>
          <p:nvPr/>
        </p:nvSpPr>
        <p:spPr>
          <a:xfrm>
            <a:off x="1931772" y="3244334"/>
            <a:ext cx="1519968" cy="369332"/>
          </a:xfrm>
          <a:prstGeom prst="rect">
            <a:avLst/>
          </a:prstGeom>
          <a:noFill/>
        </p:spPr>
        <p:txBody>
          <a:bodyPr wrap="none" rtlCol="0">
            <a:spAutoFit/>
          </a:bodyPr>
          <a:lstStyle/>
          <a:p>
            <a:r>
              <a:rPr lang="en-US" dirty="0"/>
              <a:t>Determines</a:t>
            </a:r>
          </a:p>
        </p:txBody>
      </p:sp>
      <p:sp>
        <p:nvSpPr>
          <p:cNvPr id="30" name="TextBox 29">
            <a:extLst>
              <a:ext uri="{FF2B5EF4-FFF2-40B4-BE49-F238E27FC236}">
                <a16:creationId xmlns:a16="http://schemas.microsoft.com/office/drawing/2014/main" id="{D92E9731-54D4-49FD-A343-4741827F0731}"/>
              </a:ext>
            </a:extLst>
          </p:cNvPr>
          <p:cNvSpPr txBox="1"/>
          <p:nvPr/>
        </p:nvSpPr>
        <p:spPr>
          <a:xfrm>
            <a:off x="3149028" y="1197375"/>
            <a:ext cx="1063112" cy="369332"/>
          </a:xfrm>
          <a:prstGeom prst="rect">
            <a:avLst/>
          </a:prstGeom>
          <a:noFill/>
        </p:spPr>
        <p:txBody>
          <a:bodyPr wrap="none" rtlCol="0">
            <a:spAutoFit/>
          </a:bodyPr>
          <a:lstStyle/>
          <a:p>
            <a:r>
              <a:rPr lang="en-US" dirty="0"/>
              <a:t>Adds to</a:t>
            </a:r>
          </a:p>
        </p:txBody>
      </p:sp>
      <p:sp>
        <p:nvSpPr>
          <p:cNvPr id="31" name="TextBox 30">
            <a:extLst>
              <a:ext uri="{FF2B5EF4-FFF2-40B4-BE49-F238E27FC236}">
                <a16:creationId xmlns:a16="http://schemas.microsoft.com/office/drawing/2014/main" id="{90A0DD2D-33FD-4084-BF6F-951593E45478}"/>
              </a:ext>
            </a:extLst>
          </p:cNvPr>
          <p:cNvSpPr txBox="1"/>
          <p:nvPr/>
        </p:nvSpPr>
        <p:spPr>
          <a:xfrm>
            <a:off x="2637146" y="2133849"/>
            <a:ext cx="1121013" cy="369332"/>
          </a:xfrm>
          <a:prstGeom prst="rect">
            <a:avLst/>
          </a:prstGeom>
          <a:solidFill>
            <a:schemeClr val="bg1"/>
          </a:solidFill>
        </p:spPr>
        <p:txBody>
          <a:bodyPr wrap="none" rtlCol="0">
            <a:spAutoFit/>
          </a:bodyPr>
          <a:lstStyle/>
          <a:p>
            <a:r>
              <a:rPr lang="en-US" dirty="0"/>
              <a:t>Read by</a:t>
            </a:r>
          </a:p>
        </p:txBody>
      </p:sp>
      <p:sp>
        <p:nvSpPr>
          <p:cNvPr id="32" name="TextBox 31">
            <a:extLst>
              <a:ext uri="{FF2B5EF4-FFF2-40B4-BE49-F238E27FC236}">
                <a16:creationId xmlns:a16="http://schemas.microsoft.com/office/drawing/2014/main" id="{AA3D0B44-DFD9-4149-BE29-1D4BC2C0A364}"/>
              </a:ext>
            </a:extLst>
          </p:cNvPr>
          <p:cNvSpPr txBox="1"/>
          <p:nvPr/>
        </p:nvSpPr>
        <p:spPr>
          <a:xfrm>
            <a:off x="5139015" y="2794313"/>
            <a:ext cx="1725409" cy="369332"/>
          </a:xfrm>
          <a:prstGeom prst="rect">
            <a:avLst/>
          </a:prstGeom>
          <a:noFill/>
        </p:spPr>
        <p:txBody>
          <a:bodyPr wrap="none" rtlCol="0">
            <a:spAutoFit/>
          </a:bodyPr>
          <a:lstStyle/>
          <a:p>
            <a:r>
              <a:rPr lang="en-US" dirty="0"/>
              <a:t>Removes fish</a:t>
            </a:r>
          </a:p>
        </p:txBody>
      </p:sp>
      <p:sp>
        <p:nvSpPr>
          <p:cNvPr id="33" name="TextBox 32">
            <a:extLst>
              <a:ext uri="{FF2B5EF4-FFF2-40B4-BE49-F238E27FC236}">
                <a16:creationId xmlns:a16="http://schemas.microsoft.com/office/drawing/2014/main" id="{C0503086-D86D-4715-AC8A-6510088340D2}"/>
              </a:ext>
            </a:extLst>
          </p:cNvPr>
          <p:cNvSpPr txBox="1"/>
          <p:nvPr/>
        </p:nvSpPr>
        <p:spPr>
          <a:xfrm>
            <a:off x="6336871" y="1553415"/>
            <a:ext cx="1078309" cy="369332"/>
          </a:xfrm>
          <a:prstGeom prst="rect">
            <a:avLst/>
          </a:prstGeom>
          <a:noFill/>
        </p:spPr>
        <p:txBody>
          <a:bodyPr wrap="none" rtlCol="0">
            <a:spAutoFit/>
          </a:bodyPr>
          <a:lstStyle/>
          <a:p>
            <a:r>
              <a:rPr lang="en-US" dirty="0"/>
              <a:t>Returns</a:t>
            </a:r>
          </a:p>
        </p:txBody>
      </p:sp>
      <p:cxnSp>
        <p:nvCxnSpPr>
          <p:cNvPr id="35" name="Straight Arrow Connector 34">
            <a:extLst>
              <a:ext uri="{FF2B5EF4-FFF2-40B4-BE49-F238E27FC236}">
                <a16:creationId xmlns:a16="http://schemas.microsoft.com/office/drawing/2014/main" id="{B019A531-630D-454C-9CDD-38A5CC1BDF52}"/>
              </a:ext>
            </a:extLst>
          </p:cNvPr>
          <p:cNvCxnSpPr>
            <a:stCxn id="10" idx="6"/>
            <a:endCxn id="8" idx="2"/>
          </p:cNvCxnSpPr>
          <p:nvPr/>
        </p:nvCxnSpPr>
        <p:spPr>
          <a:xfrm flipV="1">
            <a:off x="2074460" y="4631685"/>
            <a:ext cx="1753537" cy="11446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6E9240D3-AEC9-46DD-9D66-8BF2153229A7}"/>
              </a:ext>
            </a:extLst>
          </p:cNvPr>
          <p:cNvCxnSpPr>
            <a:stCxn id="8" idx="6"/>
            <a:endCxn id="7" idx="3"/>
          </p:cNvCxnSpPr>
          <p:nvPr/>
        </p:nvCxnSpPr>
        <p:spPr>
          <a:xfrm flipV="1">
            <a:off x="5547615" y="4037136"/>
            <a:ext cx="1047800" cy="59454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9" name="Straight Arrow Connector 38">
            <a:extLst>
              <a:ext uri="{FF2B5EF4-FFF2-40B4-BE49-F238E27FC236}">
                <a16:creationId xmlns:a16="http://schemas.microsoft.com/office/drawing/2014/main" id="{58FAFEB9-8396-4AB1-A16B-4973F1CE042D}"/>
              </a:ext>
            </a:extLst>
          </p:cNvPr>
          <p:cNvCxnSpPr>
            <a:stCxn id="7" idx="4"/>
            <a:endCxn id="9" idx="7"/>
          </p:cNvCxnSpPr>
          <p:nvPr/>
        </p:nvCxnSpPr>
        <p:spPr>
          <a:xfrm flipH="1">
            <a:off x="6353685" y="4183039"/>
            <a:ext cx="975163" cy="162681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1" name="Straight Arrow Connector 40">
            <a:extLst>
              <a:ext uri="{FF2B5EF4-FFF2-40B4-BE49-F238E27FC236}">
                <a16:creationId xmlns:a16="http://schemas.microsoft.com/office/drawing/2014/main" id="{3001BDBB-B1C9-4D56-934F-B2A1686CADE2}"/>
              </a:ext>
            </a:extLst>
          </p:cNvPr>
          <p:cNvCxnSpPr>
            <a:stCxn id="9" idx="2"/>
            <a:endCxn id="16" idx="6"/>
          </p:cNvCxnSpPr>
          <p:nvPr/>
        </p:nvCxnSpPr>
        <p:spPr>
          <a:xfrm flipH="1">
            <a:off x="3425188" y="6127900"/>
            <a:ext cx="1460711" cy="4153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3" name="Straight Arrow Connector 42">
            <a:extLst>
              <a:ext uri="{FF2B5EF4-FFF2-40B4-BE49-F238E27FC236}">
                <a16:creationId xmlns:a16="http://schemas.microsoft.com/office/drawing/2014/main" id="{7BF537F2-0D70-46E1-A4BC-CBFE2D616D90}"/>
              </a:ext>
            </a:extLst>
          </p:cNvPr>
          <p:cNvCxnSpPr>
            <a:cxnSpLocks/>
            <a:stCxn id="9" idx="1"/>
            <a:endCxn id="10" idx="5"/>
          </p:cNvCxnSpPr>
          <p:nvPr/>
        </p:nvCxnSpPr>
        <p:spPr>
          <a:xfrm flipH="1" flipV="1">
            <a:off x="1852608" y="5030840"/>
            <a:ext cx="3285123" cy="77901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6" name="TextBox 45">
            <a:extLst>
              <a:ext uri="{FF2B5EF4-FFF2-40B4-BE49-F238E27FC236}">
                <a16:creationId xmlns:a16="http://schemas.microsoft.com/office/drawing/2014/main" id="{20C2774A-C458-40C5-97C6-5FBA2A5F183C}"/>
              </a:ext>
            </a:extLst>
          </p:cNvPr>
          <p:cNvSpPr txBox="1"/>
          <p:nvPr/>
        </p:nvSpPr>
        <p:spPr>
          <a:xfrm>
            <a:off x="2136527" y="4263013"/>
            <a:ext cx="1519968" cy="369332"/>
          </a:xfrm>
          <a:prstGeom prst="rect">
            <a:avLst/>
          </a:prstGeom>
          <a:noFill/>
        </p:spPr>
        <p:txBody>
          <a:bodyPr wrap="none" rtlCol="0">
            <a:spAutoFit/>
          </a:bodyPr>
          <a:lstStyle/>
          <a:p>
            <a:r>
              <a:rPr lang="en-US" dirty="0"/>
              <a:t>Determines</a:t>
            </a:r>
          </a:p>
        </p:txBody>
      </p:sp>
      <p:sp>
        <p:nvSpPr>
          <p:cNvPr id="47" name="TextBox 46">
            <a:extLst>
              <a:ext uri="{FF2B5EF4-FFF2-40B4-BE49-F238E27FC236}">
                <a16:creationId xmlns:a16="http://schemas.microsoft.com/office/drawing/2014/main" id="{9438FB94-3BB1-4C35-9788-93024375E064}"/>
              </a:ext>
            </a:extLst>
          </p:cNvPr>
          <p:cNvSpPr txBox="1"/>
          <p:nvPr/>
        </p:nvSpPr>
        <p:spPr>
          <a:xfrm>
            <a:off x="4577267" y="3842789"/>
            <a:ext cx="1725409" cy="369332"/>
          </a:xfrm>
          <a:prstGeom prst="rect">
            <a:avLst/>
          </a:prstGeom>
          <a:noFill/>
        </p:spPr>
        <p:txBody>
          <a:bodyPr wrap="none" rtlCol="0">
            <a:spAutoFit/>
          </a:bodyPr>
          <a:lstStyle/>
          <a:p>
            <a:r>
              <a:rPr lang="en-US" dirty="0"/>
              <a:t>Removes fish</a:t>
            </a:r>
          </a:p>
        </p:txBody>
      </p:sp>
      <p:sp>
        <p:nvSpPr>
          <p:cNvPr id="48" name="TextBox 47">
            <a:extLst>
              <a:ext uri="{FF2B5EF4-FFF2-40B4-BE49-F238E27FC236}">
                <a16:creationId xmlns:a16="http://schemas.microsoft.com/office/drawing/2014/main" id="{1BFB5470-94AD-4B60-8212-2CC7E91CF30E}"/>
              </a:ext>
            </a:extLst>
          </p:cNvPr>
          <p:cNvSpPr txBox="1"/>
          <p:nvPr/>
        </p:nvSpPr>
        <p:spPr>
          <a:xfrm>
            <a:off x="3267490" y="5326229"/>
            <a:ext cx="1121013" cy="369332"/>
          </a:xfrm>
          <a:prstGeom prst="rect">
            <a:avLst/>
          </a:prstGeom>
          <a:solidFill>
            <a:schemeClr val="bg1"/>
          </a:solidFill>
        </p:spPr>
        <p:txBody>
          <a:bodyPr wrap="none" rtlCol="0">
            <a:spAutoFit/>
          </a:bodyPr>
          <a:lstStyle/>
          <a:p>
            <a:r>
              <a:rPr lang="en-US" dirty="0"/>
              <a:t>Read by</a:t>
            </a:r>
          </a:p>
        </p:txBody>
      </p:sp>
      <p:sp>
        <p:nvSpPr>
          <p:cNvPr id="49" name="TextBox 48">
            <a:extLst>
              <a:ext uri="{FF2B5EF4-FFF2-40B4-BE49-F238E27FC236}">
                <a16:creationId xmlns:a16="http://schemas.microsoft.com/office/drawing/2014/main" id="{9F05FD45-F998-45F9-A706-2B40CFF1AFE5}"/>
              </a:ext>
            </a:extLst>
          </p:cNvPr>
          <p:cNvSpPr txBox="1"/>
          <p:nvPr/>
        </p:nvSpPr>
        <p:spPr>
          <a:xfrm>
            <a:off x="3631012" y="6202713"/>
            <a:ext cx="1063112" cy="369332"/>
          </a:xfrm>
          <a:prstGeom prst="rect">
            <a:avLst/>
          </a:prstGeom>
          <a:noFill/>
        </p:spPr>
        <p:txBody>
          <a:bodyPr wrap="none" rtlCol="0">
            <a:spAutoFit/>
          </a:bodyPr>
          <a:lstStyle/>
          <a:p>
            <a:r>
              <a:rPr lang="en-US" dirty="0"/>
              <a:t>Adds to</a:t>
            </a:r>
          </a:p>
        </p:txBody>
      </p:sp>
      <p:sp>
        <p:nvSpPr>
          <p:cNvPr id="50" name="TextBox 49">
            <a:extLst>
              <a:ext uri="{FF2B5EF4-FFF2-40B4-BE49-F238E27FC236}">
                <a16:creationId xmlns:a16="http://schemas.microsoft.com/office/drawing/2014/main" id="{36ED1A9A-4AD7-4122-86E4-5C1DAAECE74B}"/>
              </a:ext>
            </a:extLst>
          </p:cNvPr>
          <p:cNvSpPr txBox="1"/>
          <p:nvPr/>
        </p:nvSpPr>
        <p:spPr>
          <a:xfrm>
            <a:off x="6854166" y="4930540"/>
            <a:ext cx="1078309" cy="369332"/>
          </a:xfrm>
          <a:prstGeom prst="rect">
            <a:avLst/>
          </a:prstGeom>
          <a:noFill/>
        </p:spPr>
        <p:txBody>
          <a:bodyPr wrap="none" rtlCol="0">
            <a:spAutoFit/>
          </a:bodyPr>
          <a:lstStyle/>
          <a:p>
            <a:r>
              <a:rPr lang="en-US" dirty="0"/>
              <a:t>Returns</a:t>
            </a:r>
          </a:p>
        </p:txBody>
      </p:sp>
    </p:spTree>
    <p:extLst>
      <p:ext uri="{BB962C8B-B14F-4D97-AF65-F5344CB8AC3E}">
        <p14:creationId xmlns:p14="http://schemas.microsoft.com/office/powerpoint/2010/main" val="3412208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par>
                                <p:cTn id="35" presetID="10"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par>
                                <p:cTn id="49" presetID="10" presetClass="entr" presetSubtype="0"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500"/>
                                        <p:tgtEl>
                                          <p:spTgt spid="48"/>
                                        </p:tgtEl>
                                      </p:cBhvr>
                                    </p:animEffect>
                                  </p:childTnLst>
                                </p:cTn>
                              </p:par>
                              <p:par>
                                <p:cTn id="55" presetID="10" presetClass="entr" presetSubtype="0"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fade">
                                      <p:cBhvr>
                                        <p:cTn id="60" dur="500"/>
                                        <p:tgtEl>
                                          <p:spTgt spid="47"/>
                                        </p:tgtEl>
                                      </p:cBhvr>
                                    </p:animEffect>
                                  </p:childTnLst>
                                </p:cTn>
                              </p:par>
                              <p:par>
                                <p:cTn id="61" presetID="10"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fade">
                                      <p:cBhvr>
                                        <p:cTn id="66" dur="500"/>
                                        <p:tgtEl>
                                          <p:spTgt spid="50"/>
                                        </p:tgtEl>
                                      </p:cBhvr>
                                    </p:animEffect>
                                  </p:childTnLst>
                                </p:cTn>
                              </p:par>
                              <p:par>
                                <p:cTn id="67" presetID="10" presetClass="entr" presetSubtype="0"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fade">
                                      <p:cBhvr>
                                        <p:cTn id="72" dur="500"/>
                                        <p:tgtEl>
                                          <p:spTgt spid="4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fade">
                                      <p:cBhvr>
                                        <p:cTn id="80" dur="500"/>
                                        <p:tgtEl>
                                          <p:spTgt spid="27"/>
                                        </p:tgtEl>
                                      </p:cBhvr>
                                    </p:animEffect>
                                  </p:childTnLst>
                                </p:cTn>
                              </p:par>
                              <p:par>
                                <p:cTn id="81" presetID="10" presetClass="entr" presetSubtype="0" fill="hold"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fade">
                                      <p:cBhvr>
                                        <p:cTn id="8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32" grpId="0"/>
      <p:bldP spid="33" grpId="0"/>
      <p:bldP spid="46" grpId="0"/>
      <p:bldP spid="47" grpId="0"/>
      <p:bldP spid="48" grpId="0" animBg="1"/>
      <p:bldP spid="49" grpId="0"/>
      <p:bldP spid="5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25D0A-E3EC-4DDA-AF21-BEA587CD79C7}"/>
              </a:ext>
            </a:extLst>
          </p:cNvPr>
          <p:cNvSpPr>
            <a:spLocks noGrp="1"/>
          </p:cNvSpPr>
          <p:nvPr>
            <p:ph type="title"/>
          </p:nvPr>
        </p:nvSpPr>
        <p:spPr/>
        <p:txBody>
          <a:bodyPr/>
          <a:lstStyle/>
          <a:p>
            <a:r>
              <a:rPr lang="en-US" dirty="0"/>
              <a:t>Share-out</a:t>
            </a:r>
          </a:p>
        </p:txBody>
      </p:sp>
      <p:sp>
        <p:nvSpPr>
          <p:cNvPr id="3" name="Content Placeholder 2">
            <a:extLst>
              <a:ext uri="{FF2B5EF4-FFF2-40B4-BE49-F238E27FC236}">
                <a16:creationId xmlns:a16="http://schemas.microsoft.com/office/drawing/2014/main" id="{DCD42812-6140-4B03-B3BB-359B8A7B7651}"/>
              </a:ext>
            </a:extLst>
          </p:cNvPr>
          <p:cNvSpPr>
            <a:spLocks noGrp="1"/>
          </p:cNvSpPr>
          <p:nvPr>
            <p:ph idx="1"/>
          </p:nvPr>
        </p:nvSpPr>
        <p:spPr/>
        <p:txBody>
          <a:bodyPr/>
          <a:lstStyle/>
          <a:p>
            <a:r>
              <a:rPr lang="en-US" dirty="0"/>
              <a:t>How did these interactions play out over time?</a:t>
            </a:r>
          </a:p>
          <a:p>
            <a:pPr lvl="1"/>
            <a:r>
              <a:rPr lang="en-US" dirty="0"/>
              <a:t>Remember, what was the overall behavior we observed?</a:t>
            </a:r>
          </a:p>
          <a:p>
            <a:r>
              <a:rPr lang="en-US" dirty="0"/>
              <a:t>Key </a:t>
            </a:r>
            <a:r>
              <a:rPr lang="en-US" b="1" dirty="0"/>
              <a:t>feedback loop</a:t>
            </a:r>
            <a:r>
              <a:rPr lang="en-US" dirty="0"/>
              <a:t>:</a:t>
            </a:r>
          </a:p>
          <a:p>
            <a:pPr lvl="1"/>
            <a:r>
              <a:rPr lang="en-US" dirty="0"/>
              <a:t>Catch more fish than can be regenerated</a:t>
            </a:r>
          </a:p>
          <a:p>
            <a:pPr lvl="1"/>
            <a:r>
              <a:rPr lang="en-US" dirty="0"/>
              <a:t>Fewer fish are regenerated</a:t>
            </a:r>
          </a:p>
          <a:p>
            <a:pPr lvl="1"/>
            <a:r>
              <a:rPr lang="en-US" dirty="0"/>
              <a:t>Next round starts with less fish</a:t>
            </a:r>
          </a:p>
        </p:txBody>
      </p:sp>
    </p:spTree>
    <p:extLst>
      <p:ext uri="{BB962C8B-B14F-4D97-AF65-F5344CB8AC3E}">
        <p14:creationId xmlns:p14="http://schemas.microsoft.com/office/powerpoint/2010/main" val="3986111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6CCCA-AF4F-47E7-B900-02124A9D4D65}"/>
              </a:ext>
            </a:extLst>
          </p:cNvPr>
          <p:cNvSpPr>
            <a:spLocks noGrp="1"/>
          </p:cNvSpPr>
          <p:nvPr>
            <p:ph type="title"/>
          </p:nvPr>
        </p:nvSpPr>
        <p:spPr/>
        <p:txBody>
          <a:bodyPr/>
          <a:lstStyle/>
          <a:p>
            <a:r>
              <a:rPr lang="en-US" dirty="0"/>
              <a:t>How could we improve the system?</a:t>
            </a:r>
          </a:p>
        </p:txBody>
      </p:sp>
      <p:sp>
        <p:nvSpPr>
          <p:cNvPr id="3" name="Content Placeholder 2">
            <a:extLst>
              <a:ext uri="{FF2B5EF4-FFF2-40B4-BE49-F238E27FC236}">
                <a16:creationId xmlns:a16="http://schemas.microsoft.com/office/drawing/2014/main" id="{467979FE-33CF-4406-B5C3-8CBB9DEE3F67}"/>
              </a:ext>
            </a:extLst>
          </p:cNvPr>
          <p:cNvSpPr>
            <a:spLocks noGrp="1"/>
          </p:cNvSpPr>
          <p:nvPr>
            <p:ph idx="1"/>
          </p:nvPr>
        </p:nvSpPr>
        <p:spPr/>
        <p:txBody>
          <a:bodyPr/>
          <a:lstStyle/>
          <a:p>
            <a:r>
              <a:rPr lang="en-US" dirty="0"/>
              <a:t>3 minutes</a:t>
            </a:r>
          </a:p>
          <a:p>
            <a:r>
              <a:rPr lang="en-US" dirty="0"/>
              <a:t>Work individually or with team</a:t>
            </a:r>
          </a:p>
          <a:p>
            <a:r>
              <a:rPr lang="en-US" dirty="0"/>
              <a:t>Ideas:</a:t>
            </a:r>
          </a:p>
          <a:p>
            <a:pPr lvl="1"/>
            <a:r>
              <a:rPr lang="en-US" dirty="0"/>
              <a:t>What is the max. # of fish that can be caught overall?</a:t>
            </a:r>
          </a:p>
          <a:p>
            <a:pPr lvl="1"/>
            <a:r>
              <a:rPr lang="en-US" dirty="0"/>
              <a:t>Add/remove elements?</a:t>
            </a:r>
          </a:p>
          <a:p>
            <a:pPr lvl="1"/>
            <a:r>
              <a:rPr lang="en-US" dirty="0"/>
              <a:t>Add/change/remove relationships?</a:t>
            </a:r>
          </a:p>
          <a:p>
            <a:pPr lvl="1"/>
            <a:endParaRPr lang="en-US" dirty="0"/>
          </a:p>
          <a:p>
            <a:pPr lvl="1"/>
            <a:endParaRPr lang="en-US" dirty="0"/>
          </a:p>
        </p:txBody>
      </p:sp>
      <p:grpSp>
        <p:nvGrpSpPr>
          <p:cNvPr id="5" name="Group 4">
            <a:extLst>
              <a:ext uri="{FF2B5EF4-FFF2-40B4-BE49-F238E27FC236}">
                <a16:creationId xmlns:a16="http://schemas.microsoft.com/office/drawing/2014/main" id="{336696DE-E000-4D97-9E55-B1544B48A354}"/>
              </a:ext>
            </a:extLst>
          </p:cNvPr>
          <p:cNvGrpSpPr/>
          <p:nvPr/>
        </p:nvGrpSpPr>
        <p:grpSpPr>
          <a:xfrm>
            <a:off x="10527544" y="1154612"/>
            <a:ext cx="1371600" cy="1252627"/>
            <a:chOff x="10527544" y="1154612"/>
            <a:chExt cx="1371600" cy="1252627"/>
          </a:xfrm>
        </p:grpSpPr>
        <p:pic>
          <p:nvPicPr>
            <p:cNvPr id="6" name="Graphic 5" descr="Pencil">
              <a:extLst>
                <a:ext uri="{FF2B5EF4-FFF2-40B4-BE49-F238E27FC236}">
                  <a16:creationId xmlns:a16="http://schemas.microsoft.com/office/drawing/2014/main" id="{142C99CF-20A2-432F-9904-75079FEC8EA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84744" y="1154612"/>
              <a:ext cx="914400" cy="914400"/>
            </a:xfrm>
            <a:prstGeom prst="rect">
              <a:avLst/>
            </a:prstGeom>
          </p:spPr>
        </p:pic>
        <p:pic>
          <p:nvPicPr>
            <p:cNvPr id="7" name="Graphic 6" descr="Document">
              <a:extLst>
                <a:ext uri="{FF2B5EF4-FFF2-40B4-BE49-F238E27FC236}">
                  <a16:creationId xmlns:a16="http://schemas.microsoft.com/office/drawing/2014/main" id="{6996117A-CEC5-41FA-96CC-61C85116156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27544" y="1492839"/>
              <a:ext cx="914400" cy="914400"/>
            </a:xfrm>
            <a:prstGeom prst="rect">
              <a:avLst/>
            </a:prstGeom>
          </p:spPr>
        </p:pic>
      </p:grpSp>
    </p:spTree>
    <p:extLst>
      <p:ext uri="{BB962C8B-B14F-4D97-AF65-F5344CB8AC3E}">
        <p14:creationId xmlns:p14="http://schemas.microsoft.com/office/powerpoint/2010/main" val="37643176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6CCCA-AF4F-47E7-B900-02124A9D4D65}"/>
              </a:ext>
            </a:extLst>
          </p:cNvPr>
          <p:cNvSpPr>
            <a:spLocks noGrp="1"/>
          </p:cNvSpPr>
          <p:nvPr>
            <p:ph type="title"/>
          </p:nvPr>
        </p:nvSpPr>
        <p:spPr/>
        <p:txBody>
          <a:bodyPr/>
          <a:lstStyle/>
          <a:p>
            <a:r>
              <a:rPr lang="en-US" dirty="0"/>
              <a:t>How could we improve the system?</a:t>
            </a:r>
          </a:p>
        </p:txBody>
      </p:sp>
      <p:sp>
        <p:nvSpPr>
          <p:cNvPr id="3" name="Content Placeholder 2">
            <a:extLst>
              <a:ext uri="{FF2B5EF4-FFF2-40B4-BE49-F238E27FC236}">
                <a16:creationId xmlns:a16="http://schemas.microsoft.com/office/drawing/2014/main" id="{467979FE-33CF-4406-B5C3-8CBB9DEE3F67}"/>
              </a:ext>
            </a:extLst>
          </p:cNvPr>
          <p:cNvSpPr>
            <a:spLocks noGrp="1"/>
          </p:cNvSpPr>
          <p:nvPr>
            <p:ph idx="1"/>
          </p:nvPr>
        </p:nvSpPr>
        <p:spPr/>
        <p:txBody>
          <a:bodyPr/>
          <a:lstStyle/>
          <a:p>
            <a:r>
              <a:rPr lang="en-US" dirty="0"/>
              <a:t>Share-out</a:t>
            </a:r>
          </a:p>
        </p:txBody>
      </p:sp>
      <p:pic>
        <p:nvPicPr>
          <p:cNvPr id="5" name="Graphic 4" descr="Chat">
            <a:extLst>
              <a:ext uri="{FF2B5EF4-FFF2-40B4-BE49-F238E27FC236}">
                <a16:creationId xmlns:a16="http://schemas.microsoft.com/office/drawing/2014/main" id="{467B5A44-E41A-4836-B635-E34AC41B88B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44259" y="1214312"/>
            <a:ext cx="1417031" cy="1417031"/>
          </a:xfrm>
          <a:prstGeom prst="rect">
            <a:avLst/>
          </a:prstGeom>
        </p:spPr>
      </p:pic>
    </p:spTree>
    <p:extLst>
      <p:ext uri="{BB962C8B-B14F-4D97-AF65-F5344CB8AC3E}">
        <p14:creationId xmlns:p14="http://schemas.microsoft.com/office/powerpoint/2010/main" val="21909028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893CF-1D34-40BF-9FB5-A79398E9B7F9}"/>
              </a:ext>
            </a:extLst>
          </p:cNvPr>
          <p:cNvSpPr>
            <a:spLocks noGrp="1"/>
          </p:cNvSpPr>
          <p:nvPr>
            <p:ph type="title"/>
          </p:nvPr>
        </p:nvSpPr>
        <p:spPr/>
        <p:txBody>
          <a:bodyPr/>
          <a:lstStyle/>
          <a:p>
            <a:r>
              <a:rPr lang="en-US" dirty="0"/>
              <a:t>Part 3 – Revised Run</a:t>
            </a:r>
          </a:p>
        </p:txBody>
      </p:sp>
      <p:sp>
        <p:nvSpPr>
          <p:cNvPr id="3" name="Text Placeholder 2">
            <a:extLst>
              <a:ext uri="{FF2B5EF4-FFF2-40B4-BE49-F238E27FC236}">
                <a16:creationId xmlns:a16="http://schemas.microsoft.com/office/drawing/2014/main" id="{DBF48B93-24A3-4AF6-9658-8523C45F060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404685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44CBD-1FB3-4BD4-8A1F-A7186E017A3C}"/>
              </a:ext>
            </a:extLst>
          </p:cNvPr>
          <p:cNvSpPr>
            <a:spLocks noGrp="1"/>
          </p:cNvSpPr>
          <p:nvPr>
            <p:ph type="title"/>
          </p:nvPr>
        </p:nvSpPr>
        <p:spPr/>
        <p:txBody>
          <a:bodyPr/>
          <a:lstStyle/>
          <a:p>
            <a:r>
              <a:rPr lang="en-US" dirty="0"/>
              <a:t>Strategize</a:t>
            </a:r>
          </a:p>
        </p:txBody>
      </p:sp>
      <p:sp>
        <p:nvSpPr>
          <p:cNvPr id="3" name="Content Placeholder 2">
            <a:extLst>
              <a:ext uri="{FF2B5EF4-FFF2-40B4-BE49-F238E27FC236}">
                <a16:creationId xmlns:a16="http://schemas.microsoft.com/office/drawing/2014/main" id="{0072D7FD-7069-422B-B4D6-02C795B72830}"/>
              </a:ext>
            </a:extLst>
          </p:cNvPr>
          <p:cNvSpPr>
            <a:spLocks noGrp="1"/>
          </p:cNvSpPr>
          <p:nvPr>
            <p:ph idx="1"/>
          </p:nvPr>
        </p:nvSpPr>
        <p:spPr/>
        <p:txBody>
          <a:bodyPr/>
          <a:lstStyle/>
          <a:p>
            <a:r>
              <a:rPr lang="en-US" dirty="0"/>
              <a:t>[2 min] Come up with a strategy for your company</a:t>
            </a:r>
          </a:p>
          <a:p>
            <a:r>
              <a:rPr lang="en-US" dirty="0"/>
              <a:t>Write it down on your worksheet</a:t>
            </a:r>
          </a:p>
        </p:txBody>
      </p:sp>
      <p:grpSp>
        <p:nvGrpSpPr>
          <p:cNvPr id="4" name="Group 3">
            <a:extLst>
              <a:ext uri="{FF2B5EF4-FFF2-40B4-BE49-F238E27FC236}">
                <a16:creationId xmlns:a16="http://schemas.microsoft.com/office/drawing/2014/main" id="{2DD4FC32-953B-41B4-8E11-441D7A7F337C}"/>
              </a:ext>
            </a:extLst>
          </p:cNvPr>
          <p:cNvGrpSpPr/>
          <p:nvPr/>
        </p:nvGrpSpPr>
        <p:grpSpPr>
          <a:xfrm>
            <a:off x="10432010" y="5289575"/>
            <a:ext cx="1371600" cy="1252627"/>
            <a:chOff x="10527544" y="1154612"/>
            <a:chExt cx="1371600" cy="1252627"/>
          </a:xfrm>
        </p:grpSpPr>
        <p:pic>
          <p:nvPicPr>
            <p:cNvPr id="5" name="Graphic 4" descr="Pencil">
              <a:extLst>
                <a:ext uri="{FF2B5EF4-FFF2-40B4-BE49-F238E27FC236}">
                  <a16:creationId xmlns:a16="http://schemas.microsoft.com/office/drawing/2014/main" id="{863EA68C-255C-4A0A-B8BA-D893EC4805C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84744" y="1154612"/>
              <a:ext cx="914400" cy="914400"/>
            </a:xfrm>
            <a:prstGeom prst="rect">
              <a:avLst/>
            </a:prstGeom>
          </p:spPr>
        </p:pic>
        <p:pic>
          <p:nvPicPr>
            <p:cNvPr id="6" name="Graphic 5" descr="Document">
              <a:extLst>
                <a:ext uri="{FF2B5EF4-FFF2-40B4-BE49-F238E27FC236}">
                  <a16:creationId xmlns:a16="http://schemas.microsoft.com/office/drawing/2014/main" id="{C6114206-FE5D-4736-8AB8-847B0C37ACA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27544" y="1492839"/>
              <a:ext cx="914400" cy="914400"/>
            </a:xfrm>
            <a:prstGeom prst="rect">
              <a:avLst/>
            </a:prstGeom>
          </p:spPr>
        </p:pic>
      </p:grpSp>
    </p:spTree>
    <p:extLst>
      <p:ext uri="{BB962C8B-B14F-4D97-AF65-F5344CB8AC3E}">
        <p14:creationId xmlns:p14="http://schemas.microsoft.com/office/powerpoint/2010/main" val="429696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71D51-BBFB-471B-9D30-6C427A0355D2}"/>
              </a:ext>
            </a:extLst>
          </p:cNvPr>
          <p:cNvSpPr>
            <a:spLocks noGrp="1"/>
          </p:cNvSpPr>
          <p:nvPr>
            <p:ph type="title"/>
          </p:nvPr>
        </p:nvSpPr>
        <p:spPr/>
        <p:txBody>
          <a:bodyPr/>
          <a:lstStyle/>
          <a:p>
            <a:r>
              <a:rPr lang="en-US" dirty="0"/>
              <a:t>Game Start</a:t>
            </a:r>
          </a:p>
        </p:txBody>
      </p:sp>
      <p:sp>
        <p:nvSpPr>
          <p:cNvPr id="3" name="Content Placeholder 2">
            <a:extLst>
              <a:ext uri="{FF2B5EF4-FFF2-40B4-BE49-F238E27FC236}">
                <a16:creationId xmlns:a16="http://schemas.microsoft.com/office/drawing/2014/main" id="{F2DE81D6-0C2E-4CF1-A5B4-2E35421024C1}"/>
              </a:ext>
            </a:extLst>
          </p:cNvPr>
          <p:cNvSpPr>
            <a:spLocks noGrp="1"/>
          </p:cNvSpPr>
          <p:nvPr>
            <p:ph idx="1"/>
          </p:nvPr>
        </p:nvSpPr>
        <p:spPr/>
        <p:txBody>
          <a:bodyPr/>
          <a:lstStyle/>
          <a:p>
            <a:r>
              <a:rPr lang="en-US" dirty="0"/>
              <a:t>Catching Phase</a:t>
            </a:r>
          </a:p>
          <a:p>
            <a:pPr lvl="1"/>
            <a:r>
              <a:rPr lang="en-US" dirty="0"/>
              <a:t>[1 min] – Determine # of fish to catch</a:t>
            </a:r>
          </a:p>
          <a:p>
            <a:pPr lvl="1"/>
            <a:r>
              <a:rPr lang="en-US" dirty="0"/>
              <a:t>Orders filled randomly. </a:t>
            </a:r>
          </a:p>
          <a:p>
            <a:pPr lvl="1"/>
            <a:r>
              <a:rPr lang="en-US" dirty="0"/>
              <a:t>Order too much? No catch!</a:t>
            </a:r>
          </a:p>
          <a:p>
            <a:r>
              <a:rPr lang="en-US" dirty="0"/>
              <a:t>Regeneration Phase</a:t>
            </a:r>
          </a:p>
          <a:p>
            <a:pPr lvl="1"/>
            <a:r>
              <a:rPr lang="en-US" dirty="0"/>
              <a:t>Fish population doubles every year</a:t>
            </a:r>
          </a:p>
          <a:p>
            <a:pPr lvl="2"/>
            <a:r>
              <a:rPr lang="en-US" dirty="0"/>
              <a:t>BUT is capped at 50</a:t>
            </a:r>
          </a:p>
          <a:p>
            <a:pPr lvl="1"/>
            <a:r>
              <a:rPr lang="en-US" dirty="0"/>
              <a:t>Track in worksheet.</a:t>
            </a:r>
          </a:p>
          <a:p>
            <a:pPr lvl="1"/>
            <a:r>
              <a:rPr lang="en-US" dirty="0"/>
              <a:t>Determine next order</a:t>
            </a:r>
          </a:p>
          <a:p>
            <a:pPr lvl="1"/>
            <a:endParaRPr lang="en-US" dirty="0"/>
          </a:p>
          <a:p>
            <a:pPr lvl="1"/>
            <a:endParaRPr lang="en-US" dirty="0"/>
          </a:p>
        </p:txBody>
      </p:sp>
      <p:sp>
        <p:nvSpPr>
          <p:cNvPr id="4" name="TextBox 3">
            <a:extLst>
              <a:ext uri="{FF2B5EF4-FFF2-40B4-BE49-F238E27FC236}">
                <a16:creationId xmlns:a16="http://schemas.microsoft.com/office/drawing/2014/main" id="{8F07E3D5-F252-4FFB-9EF3-9AE5958B35A6}"/>
              </a:ext>
            </a:extLst>
          </p:cNvPr>
          <p:cNvSpPr txBox="1"/>
          <p:nvPr/>
        </p:nvSpPr>
        <p:spPr>
          <a:xfrm rot="477158">
            <a:off x="8167967" y="1301153"/>
            <a:ext cx="3936529" cy="646331"/>
          </a:xfrm>
          <a:prstGeom prst="rect">
            <a:avLst/>
          </a:prstGeom>
          <a:noFill/>
        </p:spPr>
        <p:txBody>
          <a:bodyPr wrap="square" rtlCol="0">
            <a:spAutoFit/>
          </a:bodyPr>
          <a:lstStyle/>
          <a:p>
            <a:pPr algn="ctr"/>
            <a:r>
              <a:rPr lang="en-US" sz="3600" b="1" dirty="0"/>
              <a:t>+New Rules!</a:t>
            </a:r>
          </a:p>
        </p:txBody>
      </p:sp>
    </p:spTree>
    <p:extLst>
      <p:ext uri="{BB962C8B-B14F-4D97-AF65-F5344CB8AC3E}">
        <p14:creationId xmlns:p14="http://schemas.microsoft.com/office/powerpoint/2010/main" val="32494053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E2186-BDC4-4F54-B000-95D8193A6BDA}"/>
              </a:ext>
            </a:extLst>
          </p:cNvPr>
          <p:cNvSpPr>
            <a:spLocks noGrp="1"/>
          </p:cNvSpPr>
          <p:nvPr>
            <p:ph type="title"/>
          </p:nvPr>
        </p:nvSpPr>
        <p:spPr/>
        <p:txBody>
          <a:bodyPr/>
          <a:lstStyle/>
          <a:p>
            <a:r>
              <a:rPr lang="en-US" dirty="0"/>
              <a:t>Debrief 2</a:t>
            </a:r>
            <a:r>
              <a:rPr lang="en-US" baseline="30000" dirty="0"/>
              <a:t>nd</a:t>
            </a:r>
            <a:r>
              <a:rPr lang="en-US" dirty="0"/>
              <a:t> Run</a:t>
            </a:r>
          </a:p>
        </p:txBody>
      </p:sp>
      <p:sp>
        <p:nvSpPr>
          <p:cNvPr id="3" name="Content Placeholder 2">
            <a:extLst>
              <a:ext uri="{FF2B5EF4-FFF2-40B4-BE49-F238E27FC236}">
                <a16:creationId xmlns:a16="http://schemas.microsoft.com/office/drawing/2014/main" id="{77F63BB4-685B-4E7D-B65C-70A8A8D11092}"/>
              </a:ext>
            </a:extLst>
          </p:cNvPr>
          <p:cNvSpPr>
            <a:spLocks noGrp="1"/>
          </p:cNvSpPr>
          <p:nvPr>
            <p:ph idx="1"/>
          </p:nvPr>
        </p:nvSpPr>
        <p:spPr/>
        <p:txBody>
          <a:bodyPr/>
          <a:lstStyle/>
          <a:p>
            <a:r>
              <a:rPr lang="en-US" dirty="0"/>
              <a:t>What happened?</a:t>
            </a:r>
          </a:p>
          <a:p>
            <a:r>
              <a:rPr lang="en-US" dirty="0"/>
              <a:t>What worked better than before? Did anything work worse?</a:t>
            </a:r>
          </a:p>
          <a:p>
            <a:r>
              <a:rPr lang="en-US" dirty="0"/>
              <a:t>Are there more changes that need to be made?</a:t>
            </a:r>
          </a:p>
          <a:p>
            <a:r>
              <a:rPr lang="en-US" dirty="0"/>
              <a:t>How long would this system be able to go on for?</a:t>
            </a:r>
          </a:p>
          <a:p>
            <a:endParaRPr lang="en-US" dirty="0"/>
          </a:p>
        </p:txBody>
      </p:sp>
      <p:pic>
        <p:nvPicPr>
          <p:cNvPr id="4" name="Graphic 3" descr="Chat">
            <a:extLst>
              <a:ext uri="{FF2B5EF4-FFF2-40B4-BE49-F238E27FC236}">
                <a16:creationId xmlns:a16="http://schemas.microsoft.com/office/drawing/2014/main" id="{EFFCB540-077E-4672-A51C-C59CB1EF8DE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44259" y="898627"/>
            <a:ext cx="1417031" cy="1417031"/>
          </a:xfrm>
          <a:prstGeom prst="rect">
            <a:avLst/>
          </a:prstGeom>
        </p:spPr>
      </p:pic>
    </p:spTree>
    <p:extLst>
      <p:ext uri="{BB962C8B-B14F-4D97-AF65-F5344CB8AC3E}">
        <p14:creationId xmlns:p14="http://schemas.microsoft.com/office/powerpoint/2010/main" val="38810968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893CF-1D34-40BF-9FB5-A79398E9B7F9}"/>
              </a:ext>
            </a:extLst>
          </p:cNvPr>
          <p:cNvSpPr>
            <a:spLocks noGrp="1"/>
          </p:cNvSpPr>
          <p:nvPr>
            <p:ph type="title"/>
          </p:nvPr>
        </p:nvSpPr>
        <p:spPr>
          <a:xfrm>
            <a:off x="755572" y="2329523"/>
            <a:ext cx="8560549" cy="1193114"/>
          </a:xfrm>
        </p:spPr>
        <p:txBody>
          <a:bodyPr/>
          <a:lstStyle/>
          <a:p>
            <a:r>
              <a:rPr lang="en-US" dirty="0"/>
              <a:t>Part 4 – The Tragedy of the Commons</a:t>
            </a:r>
          </a:p>
        </p:txBody>
      </p:sp>
      <p:sp>
        <p:nvSpPr>
          <p:cNvPr id="5" name="Text Placeholder 4">
            <a:extLst>
              <a:ext uri="{FF2B5EF4-FFF2-40B4-BE49-F238E27FC236}">
                <a16:creationId xmlns:a16="http://schemas.microsoft.com/office/drawing/2014/main" id="{9CD2D407-5BBE-4440-9554-B1A8FD74DE3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85936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5986B-5330-4AAF-A758-893A309AB625}"/>
              </a:ext>
            </a:extLst>
          </p:cNvPr>
          <p:cNvSpPr>
            <a:spLocks noGrp="1"/>
          </p:cNvSpPr>
          <p:nvPr>
            <p:ph type="title"/>
          </p:nvPr>
        </p:nvSpPr>
        <p:spPr/>
        <p:txBody>
          <a:bodyPr/>
          <a:lstStyle/>
          <a:p>
            <a:r>
              <a:rPr lang="en-US" dirty="0"/>
              <a:t>Setup</a:t>
            </a:r>
          </a:p>
        </p:txBody>
      </p:sp>
      <p:sp>
        <p:nvSpPr>
          <p:cNvPr id="3" name="Content Placeholder 2">
            <a:extLst>
              <a:ext uri="{FF2B5EF4-FFF2-40B4-BE49-F238E27FC236}">
                <a16:creationId xmlns:a16="http://schemas.microsoft.com/office/drawing/2014/main" id="{B3C423F9-8B5D-4009-9C76-9B81FC515ACE}"/>
              </a:ext>
            </a:extLst>
          </p:cNvPr>
          <p:cNvSpPr>
            <a:spLocks noGrp="1"/>
          </p:cNvSpPr>
          <p:nvPr>
            <p:ph idx="1"/>
          </p:nvPr>
        </p:nvSpPr>
        <p:spPr/>
        <p:txBody>
          <a:bodyPr/>
          <a:lstStyle/>
          <a:p>
            <a:r>
              <a:rPr lang="en-US" dirty="0"/>
              <a:t>Create 3-5 teams of students</a:t>
            </a:r>
          </a:p>
          <a:p>
            <a:pPr lvl="1"/>
            <a:r>
              <a:rPr lang="en-US" dirty="0"/>
              <a:t>Number off 1 thru 5</a:t>
            </a:r>
          </a:p>
          <a:p>
            <a:r>
              <a:rPr lang="en-US" dirty="0"/>
              <a:t>Each team: One small cup + Sticky notes</a:t>
            </a:r>
          </a:p>
          <a:p>
            <a:r>
              <a:rPr lang="en-US" dirty="0"/>
              <a:t>Every student: One worksheet with Part 1 content.</a:t>
            </a:r>
          </a:p>
          <a:p>
            <a:pPr lvl="1"/>
            <a:r>
              <a:rPr lang="en-US" dirty="0"/>
              <a:t>Do not fill out until told</a:t>
            </a:r>
          </a:p>
        </p:txBody>
      </p:sp>
    </p:spTree>
    <p:extLst>
      <p:ext uri="{BB962C8B-B14F-4D97-AF65-F5344CB8AC3E}">
        <p14:creationId xmlns:p14="http://schemas.microsoft.com/office/powerpoint/2010/main" val="414536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FF2DF-9663-4B03-9ED3-F44DF91E5FEE}"/>
              </a:ext>
            </a:extLst>
          </p:cNvPr>
          <p:cNvSpPr>
            <a:spLocks noGrp="1"/>
          </p:cNvSpPr>
          <p:nvPr>
            <p:ph type="title"/>
          </p:nvPr>
        </p:nvSpPr>
        <p:spPr/>
        <p:txBody>
          <a:bodyPr/>
          <a:lstStyle/>
          <a:p>
            <a:r>
              <a:rPr lang="en-US" dirty="0"/>
              <a:t>The Tragedy of the Commons</a:t>
            </a:r>
          </a:p>
        </p:txBody>
      </p:sp>
      <p:sp>
        <p:nvSpPr>
          <p:cNvPr id="3" name="Content Placeholder 2">
            <a:extLst>
              <a:ext uri="{FF2B5EF4-FFF2-40B4-BE49-F238E27FC236}">
                <a16:creationId xmlns:a16="http://schemas.microsoft.com/office/drawing/2014/main" id="{FAF1064B-7E52-4101-BA5B-A54677DECF14}"/>
              </a:ext>
            </a:extLst>
          </p:cNvPr>
          <p:cNvSpPr>
            <a:spLocks noGrp="1"/>
          </p:cNvSpPr>
          <p:nvPr>
            <p:ph idx="1"/>
          </p:nvPr>
        </p:nvSpPr>
        <p:spPr/>
        <p:txBody>
          <a:bodyPr/>
          <a:lstStyle/>
          <a:p>
            <a:r>
              <a:rPr lang="en-US" dirty="0"/>
              <a:t>Systems Archetype: A common systems structure</a:t>
            </a:r>
          </a:p>
          <a:p>
            <a:r>
              <a:rPr lang="en-US" b="1" dirty="0"/>
              <a:t>Tragedy of the Commons: </a:t>
            </a:r>
            <a:r>
              <a:rPr lang="en-US" dirty="0"/>
              <a:t>“A </a:t>
            </a:r>
            <a:r>
              <a:rPr lang="en-US" b="1" i="1" dirty="0"/>
              <a:t>shared resource </a:t>
            </a:r>
            <a:r>
              <a:rPr lang="en-US" dirty="0"/>
              <a:t>is </a:t>
            </a:r>
            <a:r>
              <a:rPr lang="en-US" b="1" i="1" dirty="0"/>
              <a:t>used selfishly</a:t>
            </a:r>
            <a:r>
              <a:rPr lang="en-US" b="1" dirty="0"/>
              <a:t> </a:t>
            </a:r>
            <a:r>
              <a:rPr lang="en-US" dirty="0"/>
              <a:t>by a bunch of </a:t>
            </a:r>
            <a:r>
              <a:rPr lang="en-US" b="1" i="1" dirty="0"/>
              <a:t>individuals</a:t>
            </a:r>
            <a:r>
              <a:rPr lang="en-US" dirty="0"/>
              <a:t> without considering the public good, which eventually leads the </a:t>
            </a:r>
            <a:r>
              <a:rPr lang="en-US" b="1" i="1" dirty="0"/>
              <a:t>spoiling the resource </a:t>
            </a:r>
            <a:r>
              <a:rPr lang="en-US" dirty="0"/>
              <a:t>for everyone.”</a:t>
            </a:r>
          </a:p>
        </p:txBody>
      </p:sp>
    </p:spTree>
    <p:extLst>
      <p:ext uri="{BB962C8B-B14F-4D97-AF65-F5344CB8AC3E}">
        <p14:creationId xmlns:p14="http://schemas.microsoft.com/office/powerpoint/2010/main" val="33347440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FF2DF-9663-4B03-9ED3-F44DF91E5FEE}"/>
              </a:ext>
            </a:extLst>
          </p:cNvPr>
          <p:cNvSpPr>
            <a:spLocks noGrp="1"/>
          </p:cNvSpPr>
          <p:nvPr>
            <p:ph type="title"/>
          </p:nvPr>
        </p:nvSpPr>
        <p:spPr/>
        <p:txBody>
          <a:bodyPr/>
          <a:lstStyle/>
          <a:p>
            <a:r>
              <a:rPr lang="en-US" dirty="0"/>
              <a:t>The Tragedy of the Commons</a:t>
            </a:r>
          </a:p>
        </p:txBody>
      </p:sp>
      <p:sp>
        <p:nvSpPr>
          <p:cNvPr id="5" name="Content Placeholder 4">
            <a:extLst>
              <a:ext uri="{FF2B5EF4-FFF2-40B4-BE49-F238E27FC236}">
                <a16:creationId xmlns:a16="http://schemas.microsoft.com/office/drawing/2014/main" id="{9D7ACD6D-5A2E-44BB-84B8-8FB390F2CB0D}"/>
              </a:ext>
            </a:extLst>
          </p:cNvPr>
          <p:cNvSpPr>
            <a:spLocks noGrp="1"/>
          </p:cNvSpPr>
          <p:nvPr>
            <p:ph idx="1"/>
          </p:nvPr>
        </p:nvSpPr>
        <p:spPr>
          <a:xfrm>
            <a:off x="292855" y="1510748"/>
            <a:ext cx="4388327" cy="5031454"/>
          </a:xfrm>
        </p:spPr>
        <p:txBody>
          <a:bodyPr/>
          <a:lstStyle/>
          <a:p>
            <a:r>
              <a:rPr lang="en-US" dirty="0"/>
              <a:t>Shared resource?</a:t>
            </a:r>
          </a:p>
          <a:p>
            <a:r>
              <a:rPr lang="en-US" dirty="0"/>
              <a:t>Users?</a:t>
            </a:r>
          </a:p>
          <a:p>
            <a:r>
              <a:rPr lang="en-US" dirty="0"/>
              <a:t>Results?</a:t>
            </a:r>
          </a:p>
        </p:txBody>
      </p:sp>
      <p:pic>
        <p:nvPicPr>
          <p:cNvPr id="3074" name="Picture 2" descr="Image result for traffic congestion">
            <a:extLst>
              <a:ext uri="{FF2B5EF4-FFF2-40B4-BE49-F238E27FC236}">
                <a16:creationId xmlns:a16="http://schemas.microsoft.com/office/drawing/2014/main" id="{DFF84690-2533-4C48-8742-BEF59926F1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508" y="3662635"/>
            <a:ext cx="3457220" cy="235550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overfishing">
            <a:extLst>
              <a:ext uri="{FF2B5EF4-FFF2-40B4-BE49-F238E27FC236}">
                <a16:creationId xmlns:a16="http://schemas.microsoft.com/office/drawing/2014/main" id="{A2E318B1-9B89-452B-96DA-C96685BDCD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3194" y="1386435"/>
            <a:ext cx="3345332" cy="217746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crowded swimming pool">
            <a:extLst>
              <a:ext uri="{FF2B5EF4-FFF2-40B4-BE49-F238E27FC236}">
                <a16:creationId xmlns:a16="http://schemas.microsoft.com/office/drawing/2014/main" id="{9156E6D4-D927-4046-A8F6-A956E292E6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41268" y="2341847"/>
            <a:ext cx="2703224" cy="4057957"/>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atmosphere">
            <a:extLst>
              <a:ext uri="{FF2B5EF4-FFF2-40B4-BE49-F238E27FC236}">
                <a16:creationId xmlns:a16="http://schemas.microsoft.com/office/drawing/2014/main" id="{BE1A9945-8CC8-4786-827B-84427E1C0F7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9444" y="3901900"/>
            <a:ext cx="3960453" cy="2640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2561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500"/>
                                        <p:tgtEl>
                                          <p:spTgt spid="307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80"/>
                                        </p:tgtEl>
                                        <p:attrNameLst>
                                          <p:attrName>style.visibility</p:attrName>
                                        </p:attrNameLst>
                                      </p:cBhvr>
                                      <p:to>
                                        <p:strVal val="visible"/>
                                      </p:to>
                                    </p:set>
                                    <p:animEffect transition="in" filter="fade">
                                      <p:cBhvr>
                                        <p:cTn id="12" dur="500"/>
                                        <p:tgtEl>
                                          <p:spTgt spid="308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fade">
                                      <p:cBhvr>
                                        <p:cTn id="17" dur="500"/>
                                        <p:tgtEl>
                                          <p:spTgt spid="307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82"/>
                                        </p:tgtEl>
                                        <p:attrNameLst>
                                          <p:attrName>style.visibility</p:attrName>
                                        </p:attrNameLst>
                                      </p:cBhvr>
                                      <p:to>
                                        <p:strVal val="visible"/>
                                      </p:to>
                                    </p:set>
                                    <p:animEffect transition="in" filter="fade">
                                      <p:cBhvr>
                                        <p:cTn id="22" dur="500"/>
                                        <p:tgtEl>
                                          <p:spTgt spid="3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42E03-CA46-47B8-9BF4-7A6D3F51171B}"/>
              </a:ext>
            </a:extLst>
          </p:cNvPr>
          <p:cNvSpPr>
            <a:spLocks noGrp="1"/>
          </p:cNvSpPr>
          <p:nvPr>
            <p:ph type="title"/>
          </p:nvPr>
        </p:nvSpPr>
        <p:spPr/>
        <p:txBody>
          <a:bodyPr/>
          <a:lstStyle/>
          <a:p>
            <a:r>
              <a:rPr lang="en-US" dirty="0"/>
              <a:t>The Tragedy of the Commons</a:t>
            </a:r>
          </a:p>
        </p:txBody>
      </p:sp>
      <p:sp>
        <p:nvSpPr>
          <p:cNvPr id="3" name="Content Placeholder 2">
            <a:extLst>
              <a:ext uri="{FF2B5EF4-FFF2-40B4-BE49-F238E27FC236}">
                <a16:creationId xmlns:a16="http://schemas.microsoft.com/office/drawing/2014/main" id="{CDC7BD62-90DA-4D11-8141-3ECC47B8BE8E}"/>
              </a:ext>
            </a:extLst>
          </p:cNvPr>
          <p:cNvSpPr>
            <a:spLocks noGrp="1"/>
          </p:cNvSpPr>
          <p:nvPr>
            <p:ph idx="1"/>
          </p:nvPr>
        </p:nvSpPr>
        <p:spPr/>
        <p:txBody>
          <a:bodyPr/>
          <a:lstStyle/>
          <a:p>
            <a:r>
              <a:rPr lang="en-US" dirty="0"/>
              <a:t>3-5 minutes</a:t>
            </a:r>
          </a:p>
          <a:p>
            <a:r>
              <a:rPr lang="en-US" dirty="0"/>
              <a:t>Working individually or with your team…</a:t>
            </a:r>
          </a:p>
          <a:p>
            <a:pPr lvl="1"/>
            <a:r>
              <a:rPr lang="en-US" dirty="0"/>
              <a:t>Fill out the table of typical Tragedy of the Commons scenarios</a:t>
            </a:r>
          </a:p>
          <a:p>
            <a:pPr lvl="1"/>
            <a:r>
              <a:rPr lang="en-US" dirty="0"/>
              <a:t>You can also come up with your own at the bottom!</a:t>
            </a:r>
          </a:p>
        </p:txBody>
      </p:sp>
      <p:grpSp>
        <p:nvGrpSpPr>
          <p:cNvPr id="4" name="Group 3">
            <a:extLst>
              <a:ext uri="{FF2B5EF4-FFF2-40B4-BE49-F238E27FC236}">
                <a16:creationId xmlns:a16="http://schemas.microsoft.com/office/drawing/2014/main" id="{D9FF9404-F8F3-4740-B45F-8CF0A5339570}"/>
              </a:ext>
            </a:extLst>
          </p:cNvPr>
          <p:cNvGrpSpPr/>
          <p:nvPr/>
        </p:nvGrpSpPr>
        <p:grpSpPr>
          <a:xfrm>
            <a:off x="10527544" y="1154612"/>
            <a:ext cx="1371600" cy="1252627"/>
            <a:chOff x="10527544" y="1154612"/>
            <a:chExt cx="1371600" cy="1252627"/>
          </a:xfrm>
        </p:grpSpPr>
        <p:pic>
          <p:nvPicPr>
            <p:cNvPr id="5" name="Graphic 4" descr="Pencil">
              <a:extLst>
                <a:ext uri="{FF2B5EF4-FFF2-40B4-BE49-F238E27FC236}">
                  <a16:creationId xmlns:a16="http://schemas.microsoft.com/office/drawing/2014/main" id="{76F76977-73A1-4795-95B5-DBFF76485F5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84744" y="1154612"/>
              <a:ext cx="914400" cy="914400"/>
            </a:xfrm>
            <a:prstGeom prst="rect">
              <a:avLst/>
            </a:prstGeom>
          </p:spPr>
        </p:pic>
        <p:pic>
          <p:nvPicPr>
            <p:cNvPr id="6" name="Graphic 5" descr="Document">
              <a:extLst>
                <a:ext uri="{FF2B5EF4-FFF2-40B4-BE49-F238E27FC236}">
                  <a16:creationId xmlns:a16="http://schemas.microsoft.com/office/drawing/2014/main" id="{2E4C46A5-4293-40C6-AB3A-D3CE52E6255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27544" y="1492839"/>
              <a:ext cx="914400" cy="914400"/>
            </a:xfrm>
            <a:prstGeom prst="rect">
              <a:avLst/>
            </a:prstGeom>
          </p:spPr>
        </p:pic>
      </p:grpSp>
    </p:spTree>
    <p:extLst>
      <p:ext uri="{BB962C8B-B14F-4D97-AF65-F5344CB8AC3E}">
        <p14:creationId xmlns:p14="http://schemas.microsoft.com/office/powerpoint/2010/main" val="17458949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42E03-CA46-47B8-9BF4-7A6D3F51171B}"/>
              </a:ext>
            </a:extLst>
          </p:cNvPr>
          <p:cNvSpPr>
            <a:spLocks noGrp="1"/>
          </p:cNvSpPr>
          <p:nvPr>
            <p:ph type="title"/>
          </p:nvPr>
        </p:nvSpPr>
        <p:spPr/>
        <p:txBody>
          <a:bodyPr/>
          <a:lstStyle/>
          <a:p>
            <a:r>
              <a:rPr lang="en-US" dirty="0"/>
              <a:t>The Tragedy of the Commons</a:t>
            </a:r>
          </a:p>
        </p:txBody>
      </p:sp>
      <p:sp>
        <p:nvSpPr>
          <p:cNvPr id="3" name="Content Placeholder 2">
            <a:extLst>
              <a:ext uri="{FF2B5EF4-FFF2-40B4-BE49-F238E27FC236}">
                <a16:creationId xmlns:a16="http://schemas.microsoft.com/office/drawing/2014/main" id="{CDC7BD62-90DA-4D11-8141-3ECC47B8BE8E}"/>
              </a:ext>
            </a:extLst>
          </p:cNvPr>
          <p:cNvSpPr>
            <a:spLocks noGrp="1"/>
          </p:cNvSpPr>
          <p:nvPr>
            <p:ph idx="1"/>
          </p:nvPr>
        </p:nvSpPr>
        <p:spPr/>
        <p:txBody>
          <a:bodyPr/>
          <a:lstStyle/>
          <a:p>
            <a:r>
              <a:rPr lang="en-US" dirty="0"/>
              <a:t>Share-out</a:t>
            </a:r>
          </a:p>
        </p:txBody>
      </p:sp>
      <p:pic>
        <p:nvPicPr>
          <p:cNvPr id="9" name="Graphic 8" descr="Chat">
            <a:extLst>
              <a:ext uri="{FF2B5EF4-FFF2-40B4-BE49-F238E27FC236}">
                <a16:creationId xmlns:a16="http://schemas.microsoft.com/office/drawing/2014/main" id="{E4BA82DC-6499-4D66-B72A-37F2EE92B4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44259" y="1214312"/>
            <a:ext cx="1417031" cy="1417031"/>
          </a:xfrm>
          <a:prstGeom prst="rect">
            <a:avLst/>
          </a:prstGeom>
        </p:spPr>
      </p:pic>
    </p:spTree>
    <p:extLst>
      <p:ext uri="{BB962C8B-B14F-4D97-AF65-F5344CB8AC3E}">
        <p14:creationId xmlns:p14="http://schemas.microsoft.com/office/powerpoint/2010/main" val="38665383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94AD9-CA1B-44FB-93A9-D117D60069D7}"/>
              </a:ext>
            </a:extLst>
          </p:cNvPr>
          <p:cNvSpPr>
            <a:spLocks noGrp="1"/>
          </p:cNvSpPr>
          <p:nvPr>
            <p:ph type="title"/>
          </p:nvPr>
        </p:nvSpPr>
        <p:spPr/>
        <p:txBody>
          <a:bodyPr/>
          <a:lstStyle/>
          <a:p>
            <a:r>
              <a:rPr lang="en-US" dirty="0"/>
              <a:t>The Tragedy of the Commons</a:t>
            </a:r>
          </a:p>
        </p:txBody>
      </p:sp>
      <p:sp>
        <p:nvSpPr>
          <p:cNvPr id="3" name="Content Placeholder 2">
            <a:extLst>
              <a:ext uri="{FF2B5EF4-FFF2-40B4-BE49-F238E27FC236}">
                <a16:creationId xmlns:a16="http://schemas.microsoft.com/office/drawing/2014/main" id="{85D5781C-A807-4217-9C50-5653863A9961}"/>
              </a:ext>
            </a:extLst>
          </p:cNvPr>
          <p:cNvSpPr>
            <a:spLocks noGrp="1"/>
          </p:cNvSpPr>
          <p:nvPr>
            <p:ph idx="1"/>
          </p:nvPr>
        </p:nvSpPr>
        <p:spPr>
          <a:xfrm>
            <a:off x="292855" y="1510748"/>
            <a:ext cx="11682304" cy="660406"/>
          </a:xfrm>
        </p:spPr>
        <p:txBody>
          <a:bodyPr/>
          <a:lstStyle/>
          <a:p>
            <a:r>
              <a:rPr lang="en-US" dirty="0"/>
              <a:t>Solutions</a:t>
            </a:r>
          </a:p>
        </p:txBody>
      </p:sp>
      <p:pic>
        <p:nvPicPr>
          <p:cNvPr id="4098" name="Picture 2" descr="Image result for teaching">
            <a:extLst>
              <a:ext uri="{FF2B5EF4-FFF2-40B4-BE49-F238E27FC236}">
                <a16:creationId xmlns:a16="http://schemas.microsoft.com/office/drawing/2014/main" id="{A65D9EE8-48FE-4284-921E-60B3B67966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8100" y="1351262"/>
            <a:ext cx="3261853" cy="244553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epa">
            <a:extLst>
              <a:ext uri="{FF2B5EF4-FFF2-40B4-BE49-F238E27FC236}">
                <a16:creationId xmlns:a16="http://schemas.microsoft.com/office/drawing/2014/main" id="{4CFA753B-893E-4676-89F7-7D75E50E4B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3397" y="2353939"/>
            <a:ext cx="2421151" cy="2638590"/>
          </a:xfrm>
          <a:prstGeom prst="rect">
            <a:avLst/>
          </a:prstGeom>
          <a:noFill/>
          <a:extLst>
            <a:ext uri="{909E8E84-426E-40DD-AFC4-6F175D3DCCD1}">
              <a14:hiddenFill xmlns:a14="http://schemas.microsoft.com/office/drawing/2010/main">
                <a:solidFill>
                  <a:srgbClr val="FFFFFF"/>
                </a:solidFill>
              </a14:hiddenFill>
            </a:ext>
          </a:extLst>
        </p:spPr>
      </p:pic>
      <p:pic>
        <p:nvPicPr>
          <p:cNvPr id="9" name="Graphic 8" descr="Decision chart">
            <a:extLst>
              <a:ext uri="{FF2B5EF4-FFF2-40B4-BE49-F238E27FC236}">
                <a16:creationId xmlns:a16="http://schemas.microsoft.com/office/drawing/2014/main" id="{2B07E2B0-8713-4B50-8937-A9DA9DCDDC2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179858" y="1772569"/>
            <a:ext cx="1832283" cy="1832283"/>
          </a:xfrm>
          <a:prstGeom prst="rect">
            <a:avLst/>
          </a:prstGeom>
        </p:spPr>
      </p:pic>
      <p:pic>
        <p:nvPicPr>
          <p:cNvPr id="11" name="Graphic 10" descr="Smiling face with no fill">
            <a:extLst>
              <a:ext uri="{FF2B5EF4-FFF2-40B4-BE49-F238E27FC236}">
                <a16:creationId xmlns:a16="http://schemas.microsoft.com/office/drawing/2014/main" id="{E467E6B9-0102-4457-8372-7BE476E7BE3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34536" y="3326936"/>
            <a:ext cx="1205528" cy="1205528"/>
          </a:xfrm>
          <a:prstGeom prst="rect">
            <a:avLst/>
          </a:prstGeom>
        </p:spPr>
      </p:pic>
      <p:pic>
        <p:nvPicPr>
          <p:cNvPr id="13" name="Graphic 12" descr="Sad face with no fill">
            <a:extLst>
              <a:ext uri="{FF2B5EF4-FFF2-40B4-BE49-F238E27FC236}">
                <a16:creationId xmlns:a16="http://schemas.microsoft.com/office/drawing/2014/main" id="{F2FF6C38-D67C-409C-A8FB-A7853498176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551935" y="3326936"/>
            <a:ext cx="1205528" cy="1205528"/>
          </a:xfrm>
          <a:prstGeom prst="rect">
            <a:avLst/>
          </a:prstGeom>
        </p:spPr>
      </p:pic>
      <p:sp>
        <p:nvSpPr>
          <p:cNvPr id="14" name="TextBox 13">
            <a:extLst>
              <a:ext uri="{FF2B5EF4-FFF2-40B4-BE49-F238E27FC236}">
                <a16:creationId xmlns:a16="http://schemas.microsoft.com/office/drawing/2014/main" id="{5B72CCCD-F3EC-430F-B9A3-7A7FCF7CE377}"/>
              </a:ext>
            </a:extLst>
          </p:cNvPr>
          <p:cNvSpPr txBox="1"/>
          <p:nvPr/>
        </p:nvSpPr>
        <p:spPr>
          <a:xfrm>
            <a:off x="9082756" y="3854883"/>
            <a:ext cx="1107996" cy="369332"/>
          </a:xfrm>
          <a:prstGeom prst="rect">
            <a:avLst/>
          </a:prstGeom>
          <a:noFill/>
        </p:spPr>
        <p:txBody>
          <a:bodyPr wrap="none" rtlCol="0">
            <a:spAutoFit/>
          </a:bodyPr>
          <a:lstStyle/>
          <a:p>
            <a:r>
              <a:rPr lang="en-US" dirty="0"/>
              <a:t>Educate</a:t>
            </a:r>
          </a:p>
        </p:txBody>
      </p:sp>
      <p:sp>
        <p:nvSpPr>
          <p:cNvPr id="17" name="TextBox 16">
            <a:extLst>
              <a:ext uri="{FF2B5EF4-FFF2-40B4-BE49-F238E27FC236}">
                <a16:creationId xmlns:a16="http://schemas.microsoft.com/office/drawing/2014/main" id="{04183F2A-EB47-4215-98C3-1C3CFE481561}"/>
              </a:ext>
            </a:extLst>
          </p:cNvPr>
          <p:cNvSpPr txBox="1"/>
          <p:nvPr/>
        </p:nvSpPr>
        <p:spPr>
          <a:xfrm>
            <a:off x="552005" y="4995236"/>
            <a:ext cx="3363934" cy="369332"/>
          </a:xfrm>
          <a:prstGeom prst="rect">
            <a:avLst/>
          </a:prstGeom>
          <a:noFill/>
        </p:spPr>
        <p:txBody>
          <a:bodyPr wrap="none" rtlCol="0">
            <a:spAutoFit/>
          </a:bodyPr>
          <a:lstStyle/>
          <a:p>
            <a:r>
              <a:rPr lang="en-US" dirty="0"/>
              <a:t>Centralized governing body</a:t>
            </a:r>
          </a:p>
        </p:txBody>
      </p:sp>
      <p:sp>
        <p:nvSpPr>
          <p:cNvPr id="18" name="TextBox 17">
            <a:extLst>
              <a:ext uri="{FF2B5EF4-FFF2-40B4-BE49-F238E27FC236}">
                <a16:creationId xmlns:a16="http://schemas.microsoft.com/office/drawing/2014/main" id="{3F59A2E3-6396-4B87-BE10-C68F8B534392}"/>
              </a:ext>
            </a:extLst>
          </p:cNvPr>
          <p:cNvSpPr txBox="1"/>
          <p:nvPr/>
        </p:nvSpPr>
        <p:spPr>
          <a:xfrm>
            <a:off x="4278835" y="4433799"/>
            <a:ext cx="3634328" cy="369332"/>
          </a:xfrm>
          <a:prstGeom prst="rect">
            <a:avLst/>
          </a:prstGeom>
          <a:noFill/>
        </p:spPr>
        <p:txBody>
          <a:bodyPr wrap="none" rtlCol="0">
            <a:spAutoFit/>
          </a:bodyPr>
          <a:lstStyle/>
          <a:p>
            <a:r>
              <a:rPr lang="en-US" dirty="0"/>
              <a:t>Strengthen the consequences</a:t>
            </a:r>
          </a:p>
        </p:txBody>
      </p:sp>
    </p:spTree>
    <p:extLst>
      <p:ext uri="{BB962C8B-B14F-4D97-AF65-F5344CB8AC3E}">
        <p14:creationId xmlns:p14="http://schemas.microsoft.com/office/powerpoint/2010/main" val="402634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500"/>
                                        <p:tgtEl>
                                          <p:spTgt spid="410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098"/>
                                        </p:tgtEl>
                                        <p:attrNameLst>
                                          <p:attrName>style.visibility</p:attrName>
                                        </p:attrNameLst>
                                      </p:cBhvr>
                                      <p:to>
                                        <p:strVal val="visible"/>
                                      </p:to>
                                    </p:set>
                                    <p:animEffect transition="in" filter="fade">
                                      <p:cBhvr>
                                        <p:cTn id="29" dur="500"/>
                                        <p:tgtEl>
                                          <p:spTgt spid="409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B4114-5F63-46A9-BD1D-C191CA24C2EF}"/>
              </a:ext>
            </a:extLst>
          </p:cNvPr>
          <p:cNvSpPr>
            <a:spLocks noGrp="1"/>
          </p:cNvSpPr>
          <p:nvPr>
            <p:ph type="title"/>
          </p:nvPr>
        </p:nvSpPr>
        <p:spPr/>
        <p:txBody>
          <a:bodyPr/>
          <a:lstStyle/>
          <a:p>
            <a:r>
              <a:rPr lang="en-US" dirty="0"/>
              <a:t>Bonus Video</a:t>
            </a:r>
          </a:p>
        </p:txBody>
      </p:sp>
      <p:sp>
        <p:nvSpPr>
          <p:cNvPr id="3" name="Content Placeholder 2">
            <a:extLst>
              <a:ext uri="{FF2B5EF4-FFF2-40B4-BE49-F238E27FC236}">
                <a16:creationId xmlns:a16="http://schemas.microsoft.com/office/drawing/2014/main" id="{666058C3-2817-404D-B8FD-B4EF86A6F736}"/>
              </a:ext>
            </a:extLst>
          </p:cNvPr>
          <p:cNvSpPr>
            <a:spLocks noGrp="1"/>
          </p:cNvSpPr>
          <p:nvPr>
            <p:ph idx="1"/>
          </p:nvPr>
        </p:nvSpPr>
        <p:spPr>
          <a:xfrm>
            <a:off x="292855" y="1510748"/>
            <a:ext cx="11682304" cy="1193114"/>
          </a:xfrm>
        </p:spPr>
        <p:txBody>
          <a:bodyPr/>
          <a:lstStyle/>
          <a:p>
            <a:pPr marL="0" indent="0">
              <a:buNone/>
            </a:pPr>
            <a:r>
              <a:rPr lang="en-US" u="sng" dirty="0">
                <a:hlinkClick r:id="rId3"/>
              </a:rPr>
              <a:t>How a handful of fishing villages sparked a marine conservation revolution | Alasdair Harris</a:t>
            </a:r>
            <a:endParaRPr lang="en-US" dirty="0"/>
          </a:p>
        </p:txBody>
      </p:sp>
      <p:pic>
        <p:nvPicPr>
          <p:cNvPr id="5" name="Online Media 4" title="How a handful of fishing villages sparked a marine conservation revolution | Alasdair Harris">
            <a:hlinkClick r:id="" action="ppaction://media"/>
            <a:extLst>
              <a:ext uri="{FF2B5EF4-FFF2-40B4-BE49-F238E27FC236}">
                <a16:creationId xmlns:a16="http://schemas.microsoft.com/office/drawing/2014/main" id="{68A752F6-74C1-4FD2-8845-72237E4F3151}"/>
              </a:ext>
            </a:extLst>
          </p:cNvPr>
          <p:cNvPicPr>
            <a:picLocks noRot="1" noChangeAspect="1"/>
          </p:cNvPicPr>
          <p:nvPr>
            <a:videoFile r:link="rId1"/>
          </p:nvPr>
        </p:nvPicPr>
        <p:blipFill>
          <a:blip r:embed="rId4"/>
          <a:stretch>
            <a:fillRect/>
          </a:stretch>
        </p:blipFill>
        <p:spPr>
          <a:xfrm>
            <a:off x="3086007" y="2770414"/>
            <a:ext cx="6096000" cy="3429000"/>
          </a:xfrm>
          <a:prstGeom prst="rect">
            <a:avLst/>
          </a:prstGeom>
        </p:spPr>
      </p:pic>
    </p:spTree>
    <p:extLst>
      <p:ext uri="{BB962C8B-B14F-4D97-AF65-F5344CB8AC3E}">
        <p14:creationId xmlns:p14="http://schemas.microsoft.com/office/powerpoint/2010/main" val="4111733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5986B-5330-4AAF-A758-893A309AB625}"/>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B3C423F9-8B5D-4009-9C76-9B81FC515ACE}"/>
              </a:ext>
            </a:extLst>
          </p:cNvPr>
          <p:cNvSpPr>
            <a:spLocks noGrp="1"/>
          </p:cNvSpPr>
          <p:nvPr>
            <p:ph idx="1"/>
          </p:nvPr>
        </p:nvSpPr>
        <p:spPr/>
        <p:txBody>
          <a:bodyPr/>
          <a:lstStyle/>
          <a:p>
            <a:pPr marL="0" indent="0">
              <a:buNone/>
            </a:pPr>
            <a:r>
              <a:rPr lang="en-US" dirty="0"/>
              <a:t>Congratulations! You and your team are the proud brand-new owners of a small fishing company! Your goal as a fishing company is to try to catch the most fish over the next few years to earn the most money.</a:t>
            </a:r>
          </a:p>
          <a:p>
            <a:pPr marL="0" indent="0">
              <a:buNone/>
            </a:pPr>
            <a:endParaRPr lang="en-US" dirty="0"/>
          </a:p>
          <a:p>
            <a:pPr marL="0" indent="0">
              <a:buNone/>
            </a:pPr>
            <a:r>
              <a:rPr lang="en-US" i="1" dirty="0"/>
              <a:t>Make a name for your fishing company.</a:t>
            </a:r>
          </a:p>
        </p:txBody>
      </p:sp>
      <p:grpSp>
        <p:nvGrpSpPr>
          <p:cNvPr id="4" name="Group 3">
            <a:extLst>
              <a:ext uri="{FF2B5EF4-FFF2-40B4-BE49-F238E27FC236}">
                <a16:creationId xmlns:a16="http://schemas.microsoft.com/office/drawing/2014/main" id="{F1503EC0-0A61-448C-9AC6-DDFA2A5CEDD2}"/>
              </a:ext>
            </a:extLst>
          </p:cNvPr>
          <p:cNvGrpSpPr/>
          <p:nvPr/>
        </p:nvGrpSpPr>
        <p:grpSpPr>
          <a:xfrm>
            <a:off x="10527545" y="5289575"/>
            <a:ext cx="1371600" cy="1252627"/>
            <a:chOff x="10527544" y="1154612"/>
            <a:chExt cx="1371600" cy="1252627"/>
          </a:xfrm>
        </p:grpSpPr>
        <p:pic>
          <p:nvPicPr>
            <p:cNvPr id="5" name="Graphic 4" descr="Pencil">
              <a:extLst>
                <a:ext uri="{FF2B5EF4-FFF2-40B4-BE49-F238E27FC236}">
                  <a16:creationId xmlns:a16="http://schemas.microsoft.com/office/drawing/2014/main" id="{0C89E0BB-B13F-437C-B7EB-8358EB51053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84744" y="1154612"/>
              <a:ext cx="914400" cy="914400"/>
            </a:xfrm>
            <a:prstGeom prst="rect">
              <a:avLst/>
            </a:prstGeom>
          </p:spPr>
        </p:pic>
        <p:pic>
          <p:nvPicPr>
            <p:cNvPr id="6" name="Graphic 5" descr="Document">
              <a:extLst>
                <a:ext uri="{FF2B5EF4-FFF2-40B4-BE49-F238E27FC236}">
                  <a16:creationId xmlns:a16="http://schemas.microsoft.com/office/drawing/2014/main" id="{1DF1E0BB-B403-4AB9-8E71-699FA678270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7544" y="1492839"/>
              <a:ext cx="914400" cy="914400"/>
            </a:xfrm>
            <a:prstGeom prst="rect">
              <a:avLst/>
            </a:prstGeom>
          </p:spPr>
        </p:pic>
      </p:grpSp>
    </p:spTree>
    <p:extLst>
      <p:ext uri="{BB962C8B-B14F-4D97-AF65-F5344CB8AC3E}">
        <p14:creationId xmlns:p14="http://schemas.microsoft.com/office/powerpoint/2010/main" val="1102137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50412-239B-4144-B690-6A23635B26EF}"/>
              </a:ext>
            </a:extLst>
          </p:cNvPr>
          <p:cNvSpPr>
            <a:spLocks noGrp="1"/>
          </p:cNvSpPr>
          <p:nvPr>
            <p:ph type="title"/>
          </p:nvPr>
        </p:nvSpPr>
        <p:spPr/>
        <p:txBody>
          <a:bodyPr/>
          <a:lstStyle/>
          <a:p>
            <a:r>
              <a:rPr lang="en-US" dirty="0"/>
              <a:t>Game Rules</a:t>
            </a:r>
          </a:p>
        </p:txBody>
      </p:sp>
      <p:sp>
        <p:nvSpPr>
          <p:cNvPr id="3" name="Content Placeholder 2">
            <a:extLst>
              <a:ext uri="{FF2B5EF4-FFF2-40B4-BE49-F238E27FC236}">
                <a16:creationId xmlns:a16="http://schemas.microsoft.com/office/drawing/2014/main" id="{3DE2ADEE-2E3E-41AE-8357-B94DAE4DD03E}"/>
              </a:ext>
            </a:extLst>
          </p:cNvPr>
          <p:cNvSpPr>
            <a:spLocks noGrp="1"/>
          </p:cNvSpPr>
          <p:nvPr>
            <p:ph idx="1"/>
          </p:nvPr>
        </p:nvSpPr>
        <p:spPr/>
        <p:txBody>
          <a:bodyPr/>
          <a:lstStyle/>
          <a:p>
            <a:r>
              <a:rPr lang="en-US" dirty="0"/>
              <a:t>6-8 rounds </a:t>
            </a:r>
          </a:p>
          <a:p>
            <a:pPr lvl="1"/>
            <a:r>
              <a:rPr lang="en-US" dirty="0"/>
              <a:t>1 round = 1 year of fishing</a:t>
            </a:r>
          </a:p>
          <a:p>
            <a:r>
              <a:rPr lang="en-US" dirty="0"/>
              <a:t>Fish = Pennies</a:t>
            </a:r>
          </a:p>
          <a:p>
            <a:r>
              <a:rPr lang="en-US" dirty="0"/>
              <a:t>2 phases:</a:t>
            </a:r>
          </a:p>
          <a:p>
            <a:pPr lvl="1"/>
            <a:r>
              <a:rPr lang="en-US" dirty="0"/>
              <a:t>Catching Phase</a:t>
            </a:r>
          </a:p>
          <a:p>
            <a:pPr lvl="1"/>
            <a:r>
              <a:rPr lang="en-US" dirty="0"/>
              <a:t>Regeneration Phase</a:t>
            </a:r>
          </a:p>
        </p:txBody>
      </p:sp>
      <p:pic>
        <p:nvPicPr>
          <p:cNvPr id="5" name="Graphic 4" descr="Fish">
            <a:extLst>
              <a:ext uri="{FF2B5EF4-FFF2-40B4-BE49-F238E27FC236}">
                <a16:creationId xmlns:a16="http://schemas.microsoft.com/office/drawing/2014/main" id="{0281C7B1-89C6-40A2-8800-8CC4FC01F35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89171" y="3053443"/>
            <a:ext cx="1436914" cy="1436914"/>
          </a:xfrm>
          <a:prstGeom prst="rect">
            <a:avLst/>
          </a:prstGeom>
        </p:spPr>
      </p:pic>
      <p:pic>
        <p:nvPicPr>
          <p:cNvPr id="7" name="Graphic 6" descr="Coins">
            <a:extLst>
              <a:ext uri="{FF2B5EF4-FFF2-40B4-BE49-F238E27FC236}">
                <a16:creationId xmlns:a16="http://schemas.microsoft.com/office/drawing/2014/main" id="{991A5945-35FF-4209-8666-D83A4DD173D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416141" y="3080656"/>
            <a:ext cx="1382488" cy="1382488"/>
          </a:xfrm>
          <a:prstGeom prst="rect">
            <a:avLst/>
          </a:prstGeom>
        </p:spPr>
      </p:pic>
      <p:sp>
        <p:nvSpPr>
          <p:cNvPr id="8" name="Equals 7">
            <a:extLst>
              <a:ext uri="{FF2B5EF4-FFF2-40B4-BE49-F238E27FC236}">
                <a16:creationId xmlns:a16="http://schemas.microsoft.com/office/drawing/2014/main" id="{625D3291-BD08-4A27-ABB1-EA1B19E8C202}"/>
              </a:ext>
            </a:extLst>
          </p:cNvPr>
          <p:cNvSpPr/>
          <p:nvPr/>
        </p:nvSpPr>
        <p:spPr>
          <a:xfrm>
            <a:off x="7788726" y="3382735"/>
            <a:ext cx="1104900" cy="778329"/>
          </a:xfrm>
          <a:prstGeom prst="mathEqual">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930713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EFF9F-59C6-4A81-AB15-3EFF81F9D8E8}"/>
              </a:ext>
            </a:extLst>
          </p:cNvPr>
          <p:cNvSpPr>
            <a:spLocks noGrp="1"/>
          </p:cNvSpPr>
          <p:nvPr>
            <p:ph type="title"/>
          </p:nvPr>
        </p:nvSpPr>
        <p:spPr/>
        <p:txBody>
          <a:bodyPr/>
          <a:lstStyle/>
          <a:p>
            <a:r>
              <a:rPr lang="en-US" dirty="0"/>
              <a:t>Catching Phase</a:t>
            </a:r>
          </a:p>
        </p:txBody>
      </p:sp>
      <p:sp>
        <p:nvSpPr>
          <p:cNvPr id="3" name="Content Placeholder 2">
            <a:extLst>
              <a:ext uri="{FF2B5EF4-FFF2-40B4-BE49-F238E27FC236}">
                <a16:creationId xmlns:a16="http://schemas.microsoft.com/office/drawing/2014/main" id="{5C1B0FFB-D120-4D38-A881-68AE16853585}"/>
              </a:ext>
            </a:extLst>
          </p:cNvPr>
          <p:cNvSpPr>
            <a:spLocks noGrp="1"/>
          </p:cNvSpPr>
          <p:nvPr>
            <p:ph idx="1"/>
          </p:nvPr>
        </p:nvSpPr>
        <p:spPr/>
        <p:txBody>
          <a:bodyPr/>
          <a:lstStyle/>
          <a:p>
            <a:r>
              <a:rPr lang="en-US" dirty="0"/>
              <a:t>[1 min] – Write # of fish to catch (&amp; team number)</a:t>
            </a:r>
          </a:p>
          <a:p>
            <a:pPr lvl="1"/>
            <a:r>
              <a:rPr lang="en-US" dirty="0"/>
              <a:t>Write on sticky note</a:t>
            </a:r>
          </a:p>
          <a:p>
            <a:pPr lvl="1"/>
            <a:r>
              <a:rPr lang="en-US" dirty="0"/>
              <a:t>Place in your “ship” &amp; bring it up</a:t>
            </a:r>
          </a:p>
          <a:p>
            <a:pPr lvl="1"/>
            <a:endParaRPr lang="en-US" dirty="0"/>
          </a:p>
          <a:p>
            <a:pPr lvl="1"/>
            <a:endParaRPr lang="en-US" dirty="0"/>
          </a:p>
          <a:p>
            <a:r>
              <a:rPr lang="en-US" dirty="0"/>
              <a:t>Ships are shuffled, filled randomly. </a:t>
            </a:r>
          </a:p>
          <a:p>
            <a:pPr lvl="1"/>
            <a:r>
              <a:rPr lang="en-US" dirty="0"/>
              <a:t>If there aren’t enough fish, the ship will not be filled.</a:t>
            </a:r>
          </a:p>
          <a:p>
            <a:r>
              <a:rPr lang="en-US" dirty="0"/>
              <a:t>I won’t share how many fish were caught by anybody</a:t>
            </a:r>
          </a:p>
          <a:p>
            <a:endParaRPr lang="en-US" dirty="0"/>
          </a:p>
        </p:txBody>
      </p:sp>
      <p:sp>
        <p:nvSpPr>
          <p:cNvPr id="4" name="Rectangle 3">
            <a:extLst>
              <a:ext uri="{FF2B5EF4-FFF2-40B4-BE49-F238E27FC236}">
                <a16:creationId xmlns:a16="http://schemas.microsoft.com/office/drawing/2014/main" id="{7DD6BF77-7432-457D-A609-0BCC89709D62}"/>
              </a:ext>
            </a:extLst>
          </p:cNvPr>
          <p:cNvSpPr/>
          <p:nvPr/>
        </p:nvSpPr>
        <p:spPr>
          <a:xfrm>
            <a:off x="8549316" y="2351314"/>
            <a:ext cx="2880683" cy="2073729"/>
          </a:xfrm>
          <a:prstGeom prst="rect">
            <a:avLst/>
          </a:prstGeom>
          <a:solidFill>
            <a:srgbClr val="FFFF99"/>
          </a:solidFill>
        </p:spPr>
        <p:style>
          <a:lnRef idx="2">
            <a:schemeClr val="dk1"/>
          </a:lnRef>
          <a:fillRef idx="1">
            <a:schemeClr val="lt1"/>
          </a:fillRef>
          <a:effectRef idx="0">
            <a:schemeClr val="dk1"/>
          </a:effectRef>
          <a:fontRef idx="minor">
            <a:schemeClr val="dk1"/>
          </a:fontRef>
        </p:style>
        <p:txBody>
          <a:bodyPr rtlCol="0" anchor="ctr"/>
          <a:lstStyle/>
          <a:p>
            <a:pPr algn="ctr"/>
            <a:r>
              <a:rPr lang="en-US" sz="3600" dirty="0"/>
              <a:t>15</a:t>
            </a:r>
            <a:endParaRPr lang="en-US" dirty="0"/>
          </a:p>
        </p:txBody>
      </p:sp>
      <p:sp>
        <p:nvSpPr>
          <p:cNvPr id="5" name="Oval 4">
            <a:extLst>
              <a:ext uri="{FF2B5EF4-FFF2-40B4-BE49-F238E27FC236}">
                <a16:creationId xmlns:a16="http://schemas.microsoft.com/office/drawing/2014/main" id="{ABADA8E6-3B67-4DDB-AE3B-95C5205F373A}"/>
              </a:ext>
            </a:extLst>
          </p:cNvPr>
          <p:cNvSpPr/>
          <p:nvPr/>
        </p:nvSpPr>
        <p:spPr>
          <a:xfrm>
            <a:off x="8714014" y="2503714"/>
            <a:ext cx="615043" cy="615043"/>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en-US" sz="2800" dirty="0"/>
              <a:t>1</a:t>
            </a:r>
          </a:p>
        </p:txBody>
      </p:sp>
      <p:sp>
        <p:nvSpPr>
          <p:cNvPr id="6" name="TextBox 5">
            <a:extLst>
              <a:ext uri="{FF2B5EF4-FFF2-40B4-BE49-F238E27FC236}">
                <a16:creationId xmlns:a16="http://schemas.microsoft.com/office/drawing/2014/main" id="{C415A537-E2C6-4F49-B46C-E1CAB2CA4FD7}"/>
              </a:ext>
            </a:extLst>
          </p:cNvPr>
          <p:cNvSpPr txBox="1"/>
          <p:nvPr/>
        </p:nvSpPr>
        <p:spPr>
          <a:xfrm rot="20935605">
            <a:off x="7282543" y="2422071"/>
            <a:ext cx="1099457" cy="369332"/>
          </a:xfrm>
          <a:prstGeom prst="rect">
            <a:avLst/>
          </a:prstGeom>
          <a:noFill/>
        </p:spPr>
        <p:txBody>
          <a:bodyPr wrap="square" rtlCol="0">
            <a:spAutoFit/>
          </a:bodyPr>
          <a:lstStyle/>
          <a:p>
            <a:pPr algn="ctr"/>
            <a:r>
              <a:rPr lang="en-US" dirty="0"/>
              <a:t>Team #</a:t>
            </a:r>
          </a:p>
        </p:txBody>
      </p:sp>
      <p:sp>
        <p:nvSpPr>
          <p:cNvPr id="7" name="TextBox 6">
            <a:extLst>
              <a:ext uri="{FF2B5EF4-FFF2-40B4-BE49-F238E27FC236}">
                <a16:creationId xmlns:a16="http://schemas.microsoft.com/office/drawing/2014/main" id="{B56F7129-4C20-439D-A740-5701528633CD}"/>
              </a:ext>
            </a:extLst>
          </p:cNvPr>
          <p:cNvSpPr txBox="1"/>
          <p:nvPr/>
        </p:nvSpPr>
        <p:spPr>
          <a:xfrm>
            <a:off x="10725470" y="4599214"/>
            <a:ext cx="1466530" cy="369332"/>
          </a:xfrm>
          <a:prstGeom prst="rect">
            <a:avLst/>
          </a:prstGeom>
          <a:noFill/>
        </p:spPr>
        <p:txBody>
          <a:bodyPr wrap="square" rtlCol="0">
            <a:spAutoFit/>
          </a:bodyPr>
          <a:lstStyle/>
          <a:p>
            <a:pPr algn="ctr"/>
            <a:r>
              <a:rPr lang="en-US" dirty="0"/>
              <a:t>Order Qty</a:t>
            </a:r>
          </a:p>
        </p:txBody>
      </p:sp>
      <p:sp>
        <p:nvSpPr>
          <p:cNvPr id="8" name="Arc 7">
            <a:extLst>
              <a:ext uri="{FF2B5EF4-FFF2-40B4-BE49-F238E27FC236}">
                <a16:creationId xmlns:a16="http://schemas.microsoft.com/office/drawing/2014/main" id="{7A268840-5FF3-4CDE-9AE8-1D5BFF5F1EB1}"/>
              </a:ext>
            </a:extLst>
          </p:cNvPr>
          <p:cNvSpPr/>
          <p:nvPr/>
        </p:nvSpPr>
        <p:spPr>
          <a:xfrm rot="297966">
            <a:off x="8232205" y="2193606"/>
            <a:ext cx="778328" cy="446057"/>
          </a:xfrm>
          <a:prstGeom prst="arc">
            <a:avLst>
              <a:gd name="adj1" fmla="val 10730413"/>
              <a:gd name="adj2" fmla="val 503715"/>
            </a:avLst>
          </a:prstGeom>
          <a:ln>
            <a:headEnd type="non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0" name="Freeform: Shape 9">
            <a:extLst>
              <a:ext uri="{FF2B5EF4-FFF2-40B4-BE49-F238E27FC236}">
                <a16:creationId xmlns:a16="http://schemas.microsoft.com/office/drawing/2014/main" id="{457D0FC9-D8B7-4906-8AC4-91BFA949076B}"/>
              </a:ext>
            </a:extLst>
          </p:cNvPr>
          <p:cNvSpPr/>
          <p:nvPr/>
        </p:nvSpPr>
        <p:spPr>
          <a:xfrm>
            <a:off x="10330543" y="3434443"/>
            <a:ext cx="723900" cy="1164771"/>
          </a:xfrm>
          <a:custGeom>
            <a:avLst/>
            <a:gdLst>
              <a:gd name="connsiteX0" fmla="*/ 723900 w 723900"/>
              <a:gd name="connsiteY0" fmla="*/ 1164771 h 1164771"/>
              <a:gd name="connsiteX1" fmla="*/ 538843 w 723900"/>
              <a:gd name="connsiteY1" fmla="*/ 451757 h 1164771"/>
              <a:gd name="connsiteX2" fmla="*/ 0 w 723900"/>
              <a:gd name="connsiteY2" fmla="*/ 0 h 1164771"/>
              <a:gd name="connsiteX3" fmla="*/ 0 w 723900"/>
              <a:gd name="connsiteY3" fmla="*/ 0 h 1164771"/>
              <a:gd name="connsiteX4" fmla="*/ 0 w 723900"/>
              <a:gd name="connsiteY4" fmla="*/ 0 h 1164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900" h="1164771">
                <a:moveTo>
                  <a:pt x="723900" y="1164771"/>
                </a:moveTo>
                <a:cubicBezTo>
                  <a:pt x="691696" y="905328"/>
                  <a:pt x="659493" y="645885"/>
                  <a:pt x="538843" y="451757"/>
                </a:cubicBezTo>
                <a:cubicBezTo>
                  <a:pt x="418193" y="257628"/>
                  <a:pt x="0" y="0"/>
                  <a:pt x="0" y="0"/>
                </a:cubicBezTo>
                <a:lnTo>
                  <a:pt x="0" y="0"/>
                </a:lnTo>
                <a:lnTo>
                  <a:pt x="0" y="0"/>
                </a:lnTo>
              </a:path>
            </a:pathLst>
          </a:custGeom>
          <a:ln>
            <a:headEnd type="non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54627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50412-239B-4144-B690-6A23635B26EF}"/>
              </a:ext>
            </a:extLst>
          </p:cNvPr>
          <p:cNvSpPr>
            <a:spLocks noGrp="1"/>
          </p:cNvSpPr>
          <p:nvPr>
            <p:ph type="title"/>
          </p:nvPr>
        </p:nvSpPr>
        <p:spPr/>
        <p:txBody>
          <a:bodyPr/>
          <a:lstStyle/>
          <a:p>
            <a:r>
              <a:rPr lang="en-US" dirty="0"/>
              <a:t>Regeneration Phase</a:t>
            </a:r>
          </a:p>
        </p:txBody>
      </p:sp>
      <p:sp>
        <p:nvSpPr>
          <p:cNvPr id="3" name="Content Placeholder 2">
            <a:extLst>
              <a:ext uri="{FF2B5EF4-FFF2-40B4-BE49-F238E27FC236}">
                <a16:creationId xmlns:a16="http://schemas.microsoft.com/office/drawing/2014/main" id="{3DE2ADEE-2E3E-41AE-8357-B94DAE4DD03E}"/>
              </a:ext>
            </a:extLst>
          </p:cNvPr>
          <p:cNvSpPr>
            <a:spLocks noGrp="1"/>
          </p:cNvSpPr>
          <p:nvPr>
            <p:ph idx="1"/>
          </p:nvPr>
        </p:nvSpPr>
        <p:spPr/>
        <p:txBody>
          <a:bodyPr/>
          <a:lstStyle/>
          <a:p>
            <a:r>
              <a:rPr lang="en-US" dirty="0"/>
              <a:t>Starting population = 50 fish. </a:t>
            </a:r>
          </a:p>
          <a:p>
            <a:r>
              <a:rPr lang="en-US" dirty="0"/>
              <a:t>Regeneration rules:</a:t>
            </a:r>
          </a:p>
          <a:p>
            <a:pPr lvl="1"/>
            <a:r>
              <a:rPr lang="en-US" dirty="0"/>
              <a:t>Fish population doubles every year</a:t>
            </a:r>
          </a:p>
          <a:p>
            <a:pPr lvl="1"/>
            <a:r>
              <a:rPr lang="en-US" dirty="0"/>
              <a:t>BUT capped at 50</a:t>
            </a:r>
          </a:p>
          <a:p>
            <a:r>
              <a:rPr lang="en-US" dirty="0"/>
              <a:t>While I refill fish…</a:t>
            </a:r>
          </a:p>
          <a:p>
            <a:pPr lvl="1"/>
            <a:r>
              <a:rPr lang="en-US" dirty="0"/>
              <a:t>Record # of fish caught</a:t>
            </a:r>
          </a:p>
          <a:p>
            <a:pPr lvl="1"/>
            <a:r>
              <a:rPr lang="en-US" dirty="0"/>
              <a:t>Decide on the next number to catch.</a:t>
            </a:r>
          </a:p>
        </p:txBody>
      </p:sp>
    </p:spTree>
    <p:extLst>
      <p:ext uri="{BB962C8B-B14F-4D97-AF65-F5344CB8AC3E}">
        <p14:creationId xmlns:p14="http://schemas.microsoft.com/office/powerpoint/2010/main" val="4127719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44CBD-1FB3-4BD4-8A1F-A7186E017A3C}"/>
              </a:ext>
            </a:extLst>
          </p:cNvPr>
          <p:cNvSpPr>
            <a:spLocks noGrp="1"/>
          </p:cNvSpPr>
          <p:nvPr>
            <p:ph type="title"/>
          </p:nvPr>
        </p:nvSpPr>
        <p:spPr/>
        <p:txBody>
          <a:bodyPr/>
          <a:lstStyle/>
          <a:p>
            <a:r>
              <a:rPr lang="en-US" dirty="0"/>
              <a:t>Strategize</a:t>
            </a:r>
          </a:p>
        </p:txBody>
      </p:sp>
      <p:sp>
        <p:nvSpPr>
          <p:cNvPr id="3" name="Content Placeholder 2">
            <a:extLst>
              <a:ext uri="{FF2B5EF4-FFF2-40B4-BE49-F238E27FC236}">
                <a16:creationId xmlns:a16="http://schemas.microsoft.com/office/drawing/2014/main" id="{0072D7FD-7069-422B-B4D6-02C795B72830}"/>
              </a:ext>
            </a:extLst>
          </p:cNvPr>
          <p:cNvSpPr>
            <a:spLocks noGrp="1"/>
          </p:cNvSpPr>
          <p:nvPr>
            <p:ph idx="1"/>
          </p:nvPr>
        </p:nvSpPr>
        <p:spPr/>
        <p:txBody>
          <a:bodyPr/>
          <a:lstStyle/>
          <a:p>
            <a:r>
              <a:rPr lang="en-US" dirty="0"/>
              <a:t>[2 min] Come up with a strategy for your company</a:t>
            </a:r>
          </a:p>
          <a:p>
            <a:r>
              <a:rPr lang="en-US" dirty="0"/>
              <a:t>Write it down on your worksheet</a:t>
            </a:r>
          </a:p>
        </p:txBody>
      </p:sp>
      <p:grpSp>
        <p:nvGrpSpPr>
          <p:cNvPr id="4" name="Group 3">
            <a:extLst>
              <a:ext uri="{FF2B5EF4-FFF2-40B4-BE49-F238E27FC236}">
                <a16:creationId xmlns:a16="http://schemas.microsoft.com/office/drawing/2014/main" id="{2DD4FC32-953B-41B4-8E11-441D7A7F337C}"/>
              </a:ext>
            </a:extLst>
          </p:cNvPr>
          <p:cNvGrpSpPr/>
          <p:nvPr/>
        </p:nvGrpSpPr>
        <p:grpSpPr>
          <a:xfrm>
            <a:off x="10432010" y="5289575"/>
            <a:ext cx="1371600" cy="1252627"/>
            <a:chOff x="10527544" y="1154612"/>
            <a:chExt cx="1371600" cy="1252627"/>
          </a:xfrm>
        </p:grpSpPr>
        <p:pic>
          <p:nvPicPr>
            <p:cNvPr id="5" name="Graphic 4" descr="Pencil">
              <a:extLst>
                <a:ext uri="{FF2B5EF4-FFF2-40B4-BE49-F238E27FC236}">
                  <a16:creationId xmlns:a16="http://schemas.microsoft.com/office/drawing/2014/main" id="{863EA68C-255C-4A0A-B8BA-D893EC4805C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84744" y="1154612"/>
              <a:ext cx="914400" cy="914400"/>
            </a:xfrm>
            <a:prstGeom prst="rect">
              <a:avLst/>
            </a:prstGeom>
          </p:spPr>
        </p:pic>
        <p:pic>
          <p:nvPicPr>
            <p:cNvPr id="6" name="Graphic 5" descr="Document">
              <a:extLst>
                <a:ext uri="{FF2B5EF4-FFF2-40B4-BE49-F238E27FC236}">
                  <a16:creationId xmlns:a16="http://schemas.microsoft.com/office/drawing/2014/main" id="{C6114206-FE5D-4736-8AB8-847B0C37ACA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7544" y="1492839"/>
              <a:ext cx="914400" cy="914400"/>
            </a:xfrm>
            <a:prstGeom prst="rect">
              <a:avLst/>
            </a:prstGeom>
          </p:spPr>
        </p:pic>
      </p:grpSp>
    </p:spTree>
    <p:extLst>
      <p:ext uri="{BB962C8B-B14F-4D97-AF65-F5344CB8AC3E}">
        <p14:creationId xmlns:p14="http://schemas.microsoft.com/office/powerpoint/2010/main" val="1428961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71D51-BBFB-471B-9D30-6C427A0355D2}"/>
              </a:ext>
            </a:extLst>
          </p:cNvPr>
          <p:cNvSpPr>
            <a:spLocks noGrp="1"/>
          </p:cNvSpPr>
          <p:nvPr>
            <p:ph type="title"/>
          </p:nvPr>
        </p:nvSpPr>
        <p:spPr/>
        <p:txBody>
          <a:bodyPr/>
          <a:lstStyle/>
          <a:p>
            <a:r>
              <a:rPr lang="en-US" dirty="0"/>
              <a:t>Game Start</a:t>
            </a:r>
          </a:p>
        </p:txBody>
      </p:sp>
      <p:sp>
        <p:nvSpPr>
          <p:cNvPr id="3" name="Content Placeholder 2">
            <a:extLst>
              <a:ext uri="{FF2B5EF4-FFF2-40B4-BE49-F238E27FC236}">
                <a16:creationId xmlns:a16="http://schemas.microsoft.com/office/drawing/2014/main" id="{F2DE81D6-0C2E-4CF1-A5B4-2E35421024C1}"/>
              </a:ext>
            </a:extLst>
          </p:cNvPr>
          <p:cNvSpPr>
            <a:spLocks noGrp="1"/>
          </p:cNvSpPr>
          <p:nvPr>
            <p:ph idx="1"/>
          </p:nvPr>
        </p:nvSpPr>
        <p:spPr/>
        <p:txBody>
          <a:bodyPr/>
          <a:lstStyle/>
          <a:p>
            <a:r>
              <a:rPr lang="en-US" dirty="0"/>
              <a:t>Catching Phase</a:t>
            </a:r>
          </a:p>
          <a:p>
            <a:pPr lvl="1"/>
            <a:r>
              <a:rPr lang="en-US" dirty="0"/>
              <a:t>[1 min] – Determine # of fish to catch</a:t>
            </a:r>
          </a:p>
          <a:p>
            <a:pPr lvl="1"/>
            <a:r>
              <a:rPr lang="en-US" dirty="0"/>
              <a:t>Orders filled randomly. </a:t>
            </a:r>
          </a:p>
          <a:p>
            <a:pPr lvl="1"/>
            <a:r>
              <a:rPr lang="en-US" dirty="0"/>
              <a:t>Order too much? No catch!</a:t>
            </a:r>
          </a:p>
          <a:p>
            <a:r>
              <a:rPr lang="en-US" dirty="0"/>
              <a:t>Regeneration Phase</a:t>
            </a:r>
          </a:p>
          <a:p>
            <a:pPr lvl="1"/>
            <a:r>
              <a:rPr lang="en-US" dirty="0"/>
              <a:t>Fish population doubles every year…</a:t>
            </a:r>
          </a:p>
          <a:p>
            <a:pPr lvl="2"/>
            <a:r>
              <a:rPr lang="en-US" dirty="0"/>
              <a:t>BUT is capped at 50</a:t>
            </a:r>
          </a:p>
          <a:p>
            <a:pPr lvl="1"/>
            <a:r>
              <a:rPr lang="en-US" dirty="0"/>
              <a:t>Track in worksheet.</a:t>
            </a:r>
          </a:p>
          <a:p>
            <a:pPr lvl="1"/>
            <a:r>
              <a:rPr lang="en-US" dirty="0"/>
              <a:t>Determine next order</a:t>
            </a:r>
          </a:p>
          <a:p>
            <a:pPr lvl="1"/>
            <a:endParaRPr lang="en-US" dirty="0"/>
          </a:p>
          <a:p>
            <a:pPr lvl="1"/>
            <a:endParaRPr lang="en-US" dirty="0"/>
          </a:p>
        </p:txBody>
      </p:sp>
      <p:pic>
        <p:nvPicPr>
          <p:cNvPr id="4" name="Graphic 3" descr="Fishing">
            <a:extLst>
              <a:ext uri="{FF2B5EF4-FFF2-40B4-BE49-F238E27FC236}">
                <a16:creationId xmlns:a16="http://schemas.microsoft.com/office/drawing/2014/main" id="{394F1F44-8C05-401B-9821-46F0C1EDCB7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94896" y="4975529"/>
            <a:ext cx="1366299" cy="1366299"/>
          </a:xfrm>
          <a:prstGeom prst="rect">
            <a:avLst/>
          </a:prstGeom>
        </p:spPr>
      </p:pic>
    </p:spTree>
    <p:extLst>
      <p:ext uri="{BB962C8B-B14F-4D97-AF65-F5344CB8AC3E}">
        <p14:creationId xmlns:p14="http://schemas.microsoft.com/office/powerpoint/2010/main" val="3362821436"/>
      </p:ext>
    </p:extLst>
  </p:cSld>
  <p:clrMapOvr>
    <a:masterClrMapping/>
  </p:clrMapOvr>
</p:sld>
</file>

<file path=ppt/theme/theme1.xml><?xml version="1.0" encoding="utf-8"?>
<a:theme xmlns:a="http://schemas.openxmlformats.org/drawingml/2006/main" name="CaRSEM Wide-Screen 201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SU">
      <a:majorFont>
        <a:latin typeface="Impact"/>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ED5347C0DF17A489215C7DF57263638" ma:contentTypeVersion="15" ma:contentTypeDescription="Create a new document." ma:contentTypeScope="" ma:versionID="39f2c903bbc5e418a6cd9f42a2ffe70e">
  <xsd:schema xmlns:xsd="http://www.w3.org/2001/XMLSchema" xmlns:xs="http://www.w3.org/2001/XMLSchema" xmlns:p="http://schemas.microsoft.com/office/2006/metadata/properties" xmlns:ns3="c949d438-bf8a-4b14-a4f9-333d2d18134d" xmlns:ns4="e27bb1c4-a3a6-496b-b1ae-c86a51c29f98" targetNamespace="http://schemas.microsoft.com/office/2006/metadata/properties" ma:root="true" ma:fieldsID="eca64354e112a6d1d0adf3de8c7e4267" ns3:_="" ns4:_="">
    <xsd:import namespace="c949d438-bf8a-4b14-a4f9-333d2d18134d"/>
    <xsd:import namespace="e27bb1c4-a3a6-496b-b1ae-c86a51c29f98"/>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49d438-bf8a-4b14-a4f9-333d2d18134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27bb1c4-a3a6-496b-b1ae-c86a51c29f98"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Location" ma:index="17" nillable="true" ma:displayName="MediaServiceLocation" ma:description="" ma:internalName="MediaServiceLocation"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6A5E47-4C2E-4D12-B213-4E1F20789A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49d438-bf8a-4b14-a4f9-333d2d18134d"/>
    <ds:schemaRef ds:uri="e27bb1c4-a3a6-496b-b1ae-c86a51c29f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9AF1641-007B-4D06-9E6D-7F9C639A0A0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B465D84-7488-43A8-AB58-0530EFF281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CaRSEM Wide-Screen 2018</Template>
  <TotalTime>2177</TotalTime>
  <Words>2275</Words>
  <Application>Microsoft Office PowerPoint</Application>
  <PresentationFormat>Widescreen</PresentationFormat>
  <Paragraphs>293</Paragraphs>
  <Slides>35</Slides>
  <Notes>19</Notes>
  <HiddenSlides>1</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Impact</vt:lpstr>
      <vt:lpstr>Verdana</vt:lpstr>
      <vt:lpstr>Wingdings</vt:lpstr>
      <vt:lpstr>CaRSEM Wide-Screen 2018</vt:lpstr>
      <vt:lpstr>Gone Fishin’ Systems Thinking Skills</vt:lpstr>
      <vt:lpstr>Part 1 – Run the game</vt:lpstr>
      <vt:lpstr>Setup</vt:lpstr>
      <vt:lpstr>Introduction</vt:lpstr>
      <vt:lpstr>Game Rules</vt:lpstr>
      <vt:lpstr>Catching Phase</vt:lpstr>
      <vt:lpstr>Regeneration Phase</vt:lpstr>
      <vt:lpstr>Strategize</vt:lpstr>
      <vt:lpstr>Game Start</vt:lpstr>
      <vt:lpstr>Part 2 – Debrief</vt:lpstr>
      <vt:lpstr>Review Results</vt:lpstr>
      <vt:lpstr>I’m curious…</vt:lpstr>
      <vt:lpstr>Let’s think systematically about this…</vt:lpstr>
      <vt:lpstr>Systems Thinking</vt:lpstr>
      <vt:lpstr>Examples of Systems?</vt:lpstr>
      <vt:lpstr>Examples of Systems?</vt:lpstr>
      <vt:lpstr>Examples of Systems?</vt:lpstr>
      <vt:lpstr>Model the System</vt:lpstr>
      <vt:lpstr>System Parts</vt:lpstr>
      <vt:lpstr>Share-out</vt:lpstr>
      <vt:lpstr>Key Interactions</vt:lpstr>
      <vt:lpstr>Share-out</vt:lpstr>
      <vt:lpstr>How could we improve the system?</vt:lpstr>
      <vt:lpstr>How could we improve the system?</vt:lpstr>
      <vt:lpstr>Part 3 – Revised Run</vt:lpstr>
      <vt:lpstr>Strategize</vt:lpstr>
      <vt:lpstr>Game Start</vt:lpstr>
      <vt:lpstr>Debrief 2nd Run</vt:lpstr>
      <vt:lpstr>Part 4 – The Tragedy of the Commons</vt:lpstr>
      <vt:lpstr>The Tragedy of the Commons</vt:lpstr>
      <vt:lpstr>The Tragedy of the Commons</vt:lpstr>
      <vt:lpstr>The Tragedy of the Commons</vt:lpstr>
      <vt:lpstr>The Tragedy of the Commons</vt:lpstr>
      <vt:lpstr>The Tragedy of the Commons</vt:lpstr>
      <vt:lpstr>Bonus Video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Murphy</dc:creator>
  <cp:lastModifiedBy>Dustin Diep</cp:lastModifiedBy>
  <cp:revision>12</cp:revision>
  <dcterms:created xsi:type="dcterms:W3CDTF">2019-11-16T23:12:00Z</dcterms:created>
  <dcterms:modified xsi:type="dcterms:W3CDTF">2020-01-26T17:45:12Z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0x0101003ED5347C0DF17A489215C7DF57263638</vt:lpwstr>
  </property>
</Properties>
</file>