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700" r:id="rId3"/>
    <p:sldMasterId id="2147483701" r:id="rId4"/>
    <p:sldMasterId id="2147483702" r:id="rId5"/>
    <p:sldMasterId id="214748370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y="5143500" cx="9144000"/>
  <p:notesSz cx="6858000" cy="9144000"/>
  <p:embeddedFontLst>
    <p:embeddedFont>
      <p:font typeface="Roboto"/>
      <p:regular r:id="rId34"/>
      <p:bold r:id="rId35"/>
      <p:italic r:id="rId36"/>
      <p:boldItalic r:id="rId37"/>
    </p:embeddedFont>
    <p:embeddedFont>
      <p:font typeface="Nunito"/>
      <p:regular r:id="rId38"/>
      <p:bold r:id="rId39"/>
      <p:italic r:id="rId40"/>
      <p:boldItalic r:id="rId41"/>
    </p:embeddedFont>
    <p:embeddedFont>
      <p:font typeface="Maven Pro"/>
      <p:regular r:id="rId42"/>
      <p:bold r:id="rId43"/>
    </p:embeddedFont>
    <p:embeddedFont>
      <p:font typeface="Average"/>
      <p:regular r:id="rId44"/>
    </p:embeddedFont>
    <p:embeddedFont>
      <p:font typeface="Oswald"/>
      <p:regular r:id="rId45"/>
      <p:bold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Nunito-italic.fntdata"/><Relationship Id="rId20" Type="http://schemas.openxmlformats.org/officeDocument/2006/relationships/slide" Target="slides/slide13.xml"/><Relationship Id="rId42" Type="http://schemas.openxmlformats.org/officeDocument/2006/relationships/font" Target="fonts/MavenPro-regular.fntdata"/><Relationship Id="rId41" Type="http://schemas.openxmlformats.org/officeDocument/2006/relationships/font" Target="fonts/Nunito-boldItalic.fntdata"/><Relationship Id="rId22" Type="http://schemas.openxmlformats.org/officeDocument/2006/relationships/slide" Target="slides/slide15.xml"/><Relationship Id="rId44" Type="http://schemas.openxmlformats.org/officeDocument/2006/relationships/font" Target="fonts/Average-regular.fntdata"/><Relationship Id="rId21" Type="http://schemas.openxmlformats.org/officeDocument/2006/relationships/slide" Target="slides/slide14.xml"/><Relationship Id="rId43" Type="http://schemas.openxmlformats.org/officeDocument/2006/relationships/font" Target="fonts/MavenPro-bold.fntdata"/><Relationship Id="rId24" Type="http://schemas.openxmlformats.org/officeDocument/2006/relationships/slide" Target="slides/slide17.xml"/><Relationship Id="rId46" Type="http://schemas.openxmlformats.org/officeDocument/2006/relationships/font" Target="fonts/Oswald-bold.fntdata"/><Relationship Id="rId23" Type="http://schemas.openxmlformats.org/officeDocument/2006/relationships/slide" Target="slides/slide16.xml"/><Relationship Id="rId45" Type="http://schemas.openxmlformats.org/officeDocument/2006/relationships/font" Target="fonts/Oswald-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3.xml"/><Relationship Id="rId6" Type="http://schemas.openxmlformats.org/officeDocument/2006/relationships/slideMaster" Target="slideMasters/slideMaster4.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font" Target="fonts/Roboto-bold.fntdata"/><Relationship Id="rId12" Type="http://schemas.openxmlformats.org/officeDocument/2006/relationships/slide" Target="slides/slide5.xml"/><Relationship Id="rId34" Type="http://schemas.openxmlformats.org/officeDocument/2006/relationships/font" Target="fonts/Roboto-regular.fntdata"/><Relationship Id="rId15" Type="http://schemas.openxmlformats.org/officeDocument/2006/relationships/slide" Target="slides/slide8.xml"/><Relationship Id="rId37" Type="http://schemas.openxmlformats.org/officeDocument/2006/relationships/font" Target="fonts/Roboto-boldItalic.fntdata"/><Relationship Id="rId14" Type="http://schemas.openxmlformats.org/officeDocument/2006/relationships/slide" Target="slides/slide7.xml"/><Relationship Id="rId36" Type="http://schemas.openxmlformats.org/officeDocument/2006/relationships/font" Target="fonts/Roboto-italic.fntdata"/><Relationship Id="rId17" Type="http://schemas.openxmlformats.org/officeDocument/2006/relationships/slide" Target="slides/slide10.xml"/><Relationship Id="rId39" Type="http://schemas.openxmlformats.org/officeDocument/2006/relationships/font" Target="fonts/Nunito-bold.fntdata"/><Relationship Id="rId16" Type="http://schemas.openxmlformats.org/officeDocument/2006/relationships/slide" Target="slides/slide9.xml"/><Relationship Id="rId38" Type="http://schemas.openxmlformats.org/officeDocument/2006/relationships/font" Target="fonts/Nunito-regular.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0" name="Shape 550"/>
        <p:cNvGrpSpPr/>
        <p:nvPr/>
      </p:nvGrpSpPr>
      <p:grpSpPr>
        <a:xfrm>
          <a:off x="0" y="0"/>
          <a:ext cx="0" cy="0"/>
          <a:chOff x="0" y="0"/>
          <a:chExt cx="0" cy="0"/>
        </a:xfrm>
      </p:grpSpPr>
      <p:sp>
        <p:nvSpPr>
          <p:cNvPr id="551" name="Google Shape;551;g4c923ea85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2" name="Google Shape;552;g4c923ea85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7" name="Shape 607"/>
        <p:cNvGrpSpPr/>
        <p:nvPr/>
      </p:nvGrpSpPr>
      <p:grpSpPr>
        <a:xfrm>
          <a:off x="0" y="0"/>
          <a:ext cx="0" cy="0"/>
          <a:chOff x="0" y="0"/>
          <a:chExt cx="0" cy="0"/>
        </a:xfrm>
      </p:grpSpPr>
      <p:sp>
        <p:nvSpPr>
          <p:cNvPr id="608" name="Google Shape;608;gc6fa3c898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09" name="Google Shape;609;gc6fa3c89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3" name="Shape 613"/>
        <p:cNvGrpSpPr/>
        <p:nvPr/>
      </p:nvGrpSpPr>
      <p:grpSpPr>
        <a:xfrm>
          <a:off x="0" y="0"/>
          <a:ext cx="0" cy="0"/>
          <a:chOff x="0" y="0"/>
          <a:chExt cx="0" cy="0"/>
        </a:xfrm>
      </p:grpSpPr>
      <p:sp>
        <p:nvSpPr>
          <p:cNvPr id="614" name="Google Shape;614;g4d33d4c5d6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5" name="Google Shape;615;g4d33d4c5d6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1" name="Shape 621"/>
        <p:cNvGrpSpPr/>
        <p:nvPr/>
      </p:nvGrpSpPr>
      <p:grpSpPr>
        <a:xfrm>
          <a:off x="0" y="0"/>
          <a:ext cx="0" cy="0"/>
          <a:chOff x="0" y="0"/>
          <a:chExt cx="0" cy="0"/>
        </a:xfrm>
      </p:grpSpPr>
      <p:sp>
        <p:nvSpPr>
          <p:cNvPr id="622" name="Google Shape;622;gc6fa3c898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23" name="Google Shape;623;gc6fa3c89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8" name="Shape 628"/>
        <p:cNvGrpSpPr/>
        <p:nvPr/>
      </p:nvGrpSpPr>
      <p:grpSpPr>
        <a:xfrm>
          <a:off x="0" y="0"/>
          <a:ext cx="0" cy="0"/>
          <a:chOff x="0" y="0"/>
          <a:chExt cx="0" cy="0"/>
        </a:xfrm>
      </p:grpSpPr>
      <p:sp>
        <p:nvSpPr>
          <p:cNvPr id="629" name="Google Shape;629;g4d33d4c5d6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0" name="Google Shape;630;g4d33d4c5d6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6" name="Shape 636"/>
        <p:cNvGrpSpPr/>
        <p:nvPr/>
      </p:nvGrpSpPr>
      <p:grpSpPr>
        <a:xfrm>
          <a:off x="0" y="0"/>
          <a:ext cx="0" cy="0"/>
          <a:chOff x="0" y="0"/>
          <a:chExt cx="0" cy="0"/>
        </a:xfrm>
      </p:grpSpPr>
      <p:sp>
        <p:nvSpPr>
          <p:cNvPr id="637" name="Google Shape;637;g4d33d4c5d6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8" name="Google Shape;638;g4d33d4c5d6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2" name="Shape 642"/>
        <p:cNvGrpSpPr/>
        <p:nvPr/>
      </p:nvGrpSpPr>
      <p:grpSpPr>
        <a:xfrm>
          <a:off x="0" y="0"/>
          <a:ext cx="0" cy="0"/>
          <a:chOff x="0" y="0"/>
          <a:chExt cx="0" cy="0"/>
        </a:xfrm>
      </p:grpSpPr>
      <p:sp>
        <p:nvSpPr>
          <p:cNvPr id="643" name="Google Shape;643;gc6fa3c898_0_3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44" name="Google Shape;644;gc6fa3c898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1" name="Shape 681"/>
        <p:cNvGrpSpPr/>
        <p:nvPr/>
      </p:nvGrpSpPr>
      <p:grpSpPr>
        <a:xfrm>
          <a:off x="0" y="0"/>
          <a:ext cx="0" cy="0"/>
          <a:chOff x="0" y="0"/>
          <a:chExt cx="0" cy="0"/>
        </a:xfrm>
      </p:grpSpPr>
      <p:sp>
        <p:nvSpPr>
          <p:cNvPr id="682" name="Google Shape;682;g4d33d4c5d6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3" name="Google Shape;683;g4d33d4c5d6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7" name="Shape 687"/>
        <p:cNvGrpSpPr/>
        <p:nvPr/>
      </p:nvGrpSpPr>
      <p:grpSpPr>
        <a:xfrm>
          <a:off x="0" y="0"/>
          <a:ext cx="0" cy="0"/>
          <a:chOff x="0" y="0"/>
          <a:chExt cx="0" cy="0"/>
        </a:xfrm>
      </p:grpSpPr>
      <p:sp>
        <p:nvSpPr>
          <p:cNvPr id="688" name="Google Shape;688;gc6fa3c898_0_2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89" name="Google Shape;689;gc6fa3c898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3" name="Shape 693"/>
        <p:cNvGrpSpPr/>
        <p:nvPr/>
      </p:nvGrpSpPr>
      <p:grpSpPr>
        <a:xfrm>
          <a:off x="0" y="0"/>
          <a:ext cx="0" cy="0"/>
          <a:chOff x="0" y="0"/>
          <a:chExt cx="0" cy="0"/>
        </a:xfrm>
      </p:grpSpPr>
      <p:sp>
        <p:nvSpPr>
          <p:cNvPr id="694" name="Google Shape;694;g4d33d4c5d6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5" name="Google Shape;695;g4d33d4c5d6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9" name="Shape 699"/>
        <p:cNvGrpSpPr/>
        <p:nvPr/>
      </p:nvGrpSpPr>
      <p:grpSpPr>
        <a:xfrm>
          <a:off x="0" y="0"/>
          <a:ext cx="0" cy="0"/>
          <a:chOff x="0" y="0"/>
          <a:chExt cx="0" cy="0"/>
        </a:xfrm>
      </p:grpSpPr>
      <p:sp>
        <p:nvSpPr>
          <p:cNvPr id="700" name="Google Shape;700;g4e64eea53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1" name="Google Shape;701;g4e64eea53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6" name="Shape 556"/>
        <p:cNvGrpSpPr/>
        <p:nvPr/>
      </p:nvGrpSpPr>
      <p:grpSpPr>
        <a:xfrm>
          <a:off x="0" y="0"/>
          <a:ext cx="0" cy="0"/>
          <a:chOff x="0" y="0"/>
          <a:chExt cx="0" cy="0"/>
        </a:xfrm>
      </p:grpSpPr>
      <p:sp>
        <p:nvSpPr>
          <p:cNvPr id="557" name="Google Shape;557;g4e4d17c808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8" name="Google Shape;558;g4e4d17c808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4" name="Shape 704"/>
        <p:cNvGrpSpPr/>
        <p:nvPr/>
      </p:nvGrpSpPr>
      <p:grpSpPr>
        <a:xfrm>
          <a:off x="0" y="0"/>
          <a:ext cx="0" cy="0"/>
          <a:chOff x="0" y="0"/>
          <a:chExt cx="0" cy="0"/>
        </a:xfrm>
      </p:grpSpPr>
      <p:sp>
        <p:nvSpPr>
          <p:cNvPr id="705" name="Google Shape;705;g4e43c149ea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06" name="Google Shape;706;g4e43c149e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9" name="Shape 709"/>
        <p:cNvGrpSpPr/>
        <p:nvPr/>
      </p:nvGrpSpPr>
      <p:grpSpPr>
        <a:xfrm>
          <a:off x="0" y="0"/>
          <a:ext cx="0" cy="0"/>
          <a:chOff x="0" y="0"/>
          <a:chExt cx="0" cy="0"/>
        </a:xfrm>
      </p:grpSpPr>
      <p:sp>
        <p:nvSpPr>
          <p:cNvPr id="710" name="Google Shape;710;g4e43c149ea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g4e43c149ea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6" name="Shape 716"/>
        <p:cNvGrpSpPr/>
        <p:nvPr/>
      </p:nvGrpSpPr>
      <p:grpSpPr>
        <a:xfrm>
          <a:off x="0" y="0"/>
          <a:ext cx="0" cy="0"/>
          <a:chOff x="0" y="0"/>
          <a:chExt cx="0" cy="0"/>
        </a:xfrm>
      </p:grpSpPr>
      <p:sp>
        <p:nvSpPr>
          <p:cNvPr id="717" name="Google Shape;717;g4e43c149ea_0_1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18" name="Google Shape;718;g4e43c149e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6" name="Shape 726"/>
        <p:cNvGrpSpPr/>
        <p:nvPr/>
      </p:nvGrpSpPr>
      <p:grpSpPr>
        <a:xfrm>
          <a:off x="0" y="0"/>
          <a:ext cx="0" cy="0"/>
          <a:chOff x="0" y="0"/>
          <a:chExt cx="0" cy="0"/>
        </a:xfrm>
      </p:grpSpPr>
      <p:sp>
        <p:nvSpPr>
          <p:cNvPr id="727" name="Google Shape;727;g4e43c149ea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g4e43c149ea_0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3" name="Shape 733"/>
        <p:cNvGrpSpPr/>
        <p:nvPr/>
      </p:nvGrpSpPr>
      <p:grpSpPr>
        <a:xfrm>
          <a:off x="0" y="0"/>
          <a:ext cx="0" cy="0"/>
          <a:chOff x="0" y="0"/>
          <a:chExt cx="0" cy="0"/>
        </a:xfrm>
      </p:grpSpPr>
      <p:sp>
        <p:nvSpPr>
          <p:cNvPr id="734" name="Google Shape;734;g4e43c149ea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g4e43c149ea_0_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1" name="Shape 741"/>
        <p:cNvGrpSpPr/>
        <p:nvPr/>
      </p:nvGrpSpPr>
      <p:grpSpPr>
        <a:xfrm>
          <a:off x="0" y="0"/>
          <a:ext cx="0" cy="0"/>
          <a:chOff x="0" y="0"/>
          <a:chExt cx="0" cy="0"/>
        </a:xfrm>
      </p:grpSpPr>
      <p:sp>
        <p:nvSpPr>
          <p:cNvPr id="742" name="Google Shape;742;g4e4d17c808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3" name="Google Shape;743;g4e4d17c808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7" name="Shape 747"/>
        <p:cNvGrpSpPr/>
        <p:nvPr/>
      </p:nvGrpSpPr>
      <p:grpSpPr>
        <a:xfrm>
          <a:off x="0" y="0"/>
          <a:ext cx="0" cy="0"/>
          <a:chOff x="0" y="0"/>
          <a:chExt cx="0" cy="0"/>
        </a:xfrm>
      </p:grpSpPr>
      <p:sp>
        <p:nvSpPr>
          <p:cNvPr id="748" name="Google Shape;748;g4e43c149ea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g4e43c149ea_0_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2" name="Shape 562"/>
        <p:cNvGrpSpPr/>
        <p:nvPr/>
      </p:nvGrpSpPr>
      <p:grpSpPr>
        <a:xfrm>
          <a:off x="0" y="0"/>
          <a:ext cx="0" cy="0"/>
          <a:chOff x="0" y="0"/>
          <a:chExt cx="0" cy="0"/>
        </a:xfrm>
      </p:grpSpPr>
      <p:sp>
        <p:nvSpPr>
          <p:cNvPr id="563" name="Google Shape;563;g4e4d17c80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4" name="Google Shape;564;g4e4d17c80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7" name="Shape 567"/>
        <p:cNvGrpSpPr/>
        <p:nvPr/>
      </p:nvGrpSpPr>
      <p:grpSpPr>
        <a:xfrm>
          <a:off x="0" y="0"/>
          <a:ext cx="0" cy="0"/>
          <a:chOff x="0" y="0"/>
          <a:chExt cx="0" cy="0"/>
        </a:xfrm>
      </p:grpSpPr>
      <p:sp>
        <p:nvSpPr>
          <p:cNvPr id="568" name="Google Shape;568;g4e4d17c808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9" name="Google Shape;569;g4e4d17c808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2" name="Shape 572"/>
        <p:cNvGrpSpPr/>
        <p:nvPr/>
      </p:nvGrpSpPr>
      <p:grpSpPr>
        <a:xfrm>
          <a:off x="0" y="0"/>
          <a:ext cx="0" cy="0"/>
          <a:chOff x="0" y="0"/>
          <a:chExt cx="0" cy="0"/>
        </a:xfrm>
      </p:grpSpPr>
      <p:sp>
        <p:nvSpPr>
          <p:cNvPr id="573" name="Google Shape;573;g4c923ea85a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g4c923ea85a_1_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9" name="Shape 579"/>
        <p:cNvGrpSpPr/>
        <p:nvPr/>
      </p:nvGrpSpPr>
      <p:grpSpPr>
        <a:xfrm>
          <a:off x="0" y="0"/>
          <a:ext cx="0" cy="0"/>
          <a:chOff x="0" y="0"/>
          <a:chExt cx="0" cy="0"/>
        </a:xfrm>
      </p:grpSpPr>
      <p:sp>
        <p:nvSpPr>
          <p:cNvPr id="580" name="Google Shape;580;g4c923ea85a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g4c923ea85a_1_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7" name="Shape 587"/>
        <p:cNvGrpSpPr/>
        <p:nvPr/>
      </p:nvGrpSpPr>
      <p:grpSpPr>
        <a:xfrm>
          <a:off x="0" y="0"/>
          <a:ext cx="0" cy="0"/>
          <a:chOff x="0" y="0"/>
          <a:chExt cx="0" cy="0"/>
        </a:xfrm>
      </p:grpSpPr>
      <p:sp>
        <p:nvSpPr>
          <p:cNvPr id="588" name="Google Shape;588;g4c923ea85a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g4c923ea85a_1_1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5" name="Shape 595"/>
        <p:cNvGrpSpPr/>
        <p:nvPr/>
      </p:nvGrpSpPr>
      <p:grpSpPr>
        <a:xfrm>
          <a:off x="0" y="0"/>
          <a:ext cx="0" cy="0"/>
          <a:chOff x="0" y="0"/>
          <a:chExt cx="0" cy="0"/>
        </a:xfrm>
      </p:grpSpPr>
      <p:sp>
        <p:nvSpPr>
          <p:cNvPr id="596" name="Google Shape;596;g4c923ea85a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g4c923ea85a_1_2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2" name="Shape 602"/>
        <p:cNvGrpSpPr/>
        <p:nvPr/>
      </p:nvGrpSpPr>
      <p:grpSpPr>
        <a:xfrm>
          <a:off x="0" y="0"/>
          <a:ext cx="0" cy="0"/>
          <a:chOff x="0" y="0"/>
          <a:chExt cx="0" cy="0"/>
        </a:xfrm>
      </p:grpSpPr>
      <p:sp>
        <p:nvSpPr>
          <p:cNvPr id="603" name="Google Shape;603;g4e4d17c808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4" name="Google Shape;604;g4e4d17c808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61" name="Shape 61"/>
        <p:cNvGrpSpPr/>
        <p:nvPr/>
      </p:nvGrpSpPr>
      <p:grpSpPr>
        <a:xfrm>
          <a:off x="0" y="0"/>
          <a:ext cx="0" cy="0"/>
          <a:chOff x="0" y="0"/>
          <a:chExt cx="0" cy="0"/>
        </a:xfrm>
      </p:grpSpPr>
      <p:sp>
        <p:nvSpPr>
          <p:cNvPr id="62" name="Google Shape;62;p14"/>
          <p:cNvSpPr txBox="1"/>
          <p:nvPr>
            <p:ph type="ctrTitle"/>
          </p:nvPr>
        </p:nvSpPr>
        <p:spPr>
          <a:xfrm>
            <a:off x="685800" y="1597819"/>
            <a:ext cx="7772400" cy="1102500"/>
          </a:xfrm>
          <a:prstGeom prst="rect">
            <a:avLst/>
          </a:prstGeom>
          <a:noFill/>
          <a:ln>
            <a:noFill/>
          </a:ln>
        </p:spPr>
        <p:txBody>
          <a:bodyPr anchorCtr="0" anchor="ctr" bIns="45700" lIns="91425" spcFirstLastPara="1" rIns="91425" wrap="square" tIns="45700"/>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3" name="Google Shape;63;p14"/>
          <p:cNvSpPr txBox="1"/>
          <p:nvPr>
            <p:ph idx="1" type="subTitle"/>
          </p:nvPr>
        </p:nvSpPr>
        <p:spPr>
          <a:xfrm>
            <a:off x="1371600" y="2914650"/>
            <a:ext cx="6400800" cy="1314600"/>
          </a:xfrm>
          <a:prstGeom prst="rect">
            <a:avLst/>
          </a:prstGeom>
          <a:noFill/>
          <a:ln>
            <a:noFill/>
          </a:ln>
        </p:spPr>
        <p:txBody>
          <a:bodyPr anchorCtr="0" anchor="t" bIns="45700" lIns="91425" spcFirstLastPara="1" rIns="91425" wrap="square" tIns="45700"/>
          <a:lstStyle>
            <a:lvl1pPr lvl="0" rtl="0" algn="ctr">
              <a:spcBef>
                <a:spcPts val="640"/>
              </a:spcBef>
              <a:spcAft>
                <a:spcPts val="0"/>
              </a:spcAft>
              <a:buClr>
                <a:srgbClr val="888888"/>
              </a:buClr>
              <a:buSzPts val="3200"/>
              <a:buNone/>
              <a:defRPr>
                <a:solidFill>
                  <a:srgbClr val="888888"/>
                </a:solidFill>
              </a:defRPr>
            </a:lvl1pPr>
            <a:lvl2pPr lvl="1" rtl="0" algn="ctr">
              <a:spcBef>
                <a:spcPts val="560"/>
              </a:spcBef>
              <a:spcAft>
                <a:spcPts val="0"/>
              </a:spcAft>
              <a:buClr>
                <a:srgbClr val="888888"/>
              </a:buClr>
              <a:buSzPts val="2800"/>
              <a:buNone/>
              <a:defRPr>
                <a:solidFill>
                  <a:srgbClr val="888888"/>
                </a:solidFill>
              </a:defRPr>
            </a:lvl2pPr>
            <a:lvl3pPr lvl="2" rtl="0" algn="ctr">
              <a:spcBef>
                <a:spcPts val="480"/>
              </a:spcBef>
              <a:spcAft>
                <a:spcPts val="0"/>
              </a:spcAft>
              <a:buClr>
                <a:srgbClr val="888888"/>
              </a:buClr>
              <a:buSzPts val="2400"/>
              <a:buNone/>
              <a:defRPr>
                <a:solidFill>
                  <a:srgbClr val="888888"/>
                </a:solidFill>
              </a:defRPr>
            </a:lvl3pPr>
            <a:lvl4pPr lvl="3" rtl="0" algn="ctr">
              <a:spcBef>
                <a:spcPts val="400"/>
              </a:spcBef>
              <a:spcAft>
                <a:spcPts val="0"/>
              </a:spcAft>
              <a:buClr>
                <a:srgbClr val="888888"/>
              </a:buClr>
              <a:buSzPts val="2000"/>
              <a:buNone/>
              <a:defRPr>
                <a:solidFill>
                  <a:srgbClr val="888888"/>
                </a:solidFill>
              </a:defRPr>
            </a:lvl4pPr>
            <a:lvl5pPr lvl="4" rtl="0" algn="ctr">
              <a:spcBef>
                <a:spcPts val="400"/>
              </a:spcBef>
              <a:spcAft>
                <a:spcPts val="0"/>
              </a:spcAft>
              <a:buClr>
                <a:srgbClr val="888888"/>
              </a:buClr>
              <a:buSzPts val="2000"/>
              <a:buNone/>
              <a:defRPr>
                <a:solidFill>
                  <a:srgbClr val="888888"/>
                </a:solidFill>
              </a:defRPr>
            </a:lvl5pPr>
            <a:lvl6pPr lvl="5" rtl="0" algn="ctr">
              <a:spcBef>
                <a:spcPts val="400"/>
              </a:spcBef>
              <a:spcAft>
                <a:spcPts val="0"/>
              </a:spcAft>
              <a:buClr>
                <a:srgbClr val="888888"/>
              </a:buClr>
              <a:buSzPts val="2000"/>
              <a:buNone/>
              <a:defRPr>
                <a:solidFill>
                  <a:srgbClr val="888888"/>
                </a:solidFill>
              </a:defRPr>
            </a:lvl6pPr>
            <a:lvl7pPr lvl="6" rtl="0" algn="ctr">
              <a:spcBef>
                <a:spcPts val="400"/>
              </a:spcBef>
              <a:spcAft>
                <a:spcPts val="0"/>
              </a:spcAft>
              <a:buClr>
                <a:srgbClr val="888888"/>
              </a:buClr>
              <a:buSzPts val="2000"/>
              <a:buNone/>
              <a:defRPr>
                <a:solidFill>
                  <a:srgbClr val="888888"/>
                </a:solidFill>
              </a:defRPr>
            </a:lvl7pPr>
            <a:lvl8pPr lvl="7" rtl="0" algn="ctr">
              <a:spcBef>
                <a:spcPts val="400"/>
              </a:spcBef>
              <a:spcAft>
                <a:spcPts val="0"/>
              </a:spcAft>
              <a:buClr>
                <a:srgbClr val="888888"/>
              </a:buClr>
              <a:buSzPts val="2000"/>
              <a:buNone/>
              <a:defRPr>
                <a:solidFill>
                  <a:srgbClr val="888888"/>
                </a:solidFill>
              </a:defRPr>
            </a:lvl8pPr>
            <a:lvl9pPr lvl="8" rtl="0" algn="ctr">
              <a:spcBef>
                <a:spcPts val="400"/>
              </a:spcBef>
              <a:spcAft>
                <a:spcPts val="0"/>
              </a:spcAft>
              <a:buClr>
                <a:srgbClr val="888888"/>
              </a:buClr>
              <a:buSzPts val="2000"/>
              <a:buNone/>
              <a:defRPr>
                <a:solidFill>
                  <a:srgbClr val="888888"/>
                </a:solidFill>
              </a:defRPr>
            </a:lvl9pPr>
          </a:lstStyle>
          <a:p/>
        </p:txBody>
      </p:sp>
      <p:sp>
        <p:nvSpPr>
          <p:cNvPr id="64" name="Google Shape;64;p14"/>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5" name="Google Shape;65;p14"/>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6" name="Google Shape;66;p14"/>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67" name="Shape 67"/>
        <p:cNvGrpSpPr/>
        <p:nvPr/>
      </p:nvGrpSpPr>
      <p:grpSpPr>
        <a:xfrm>
          <a:off x="0" y="0"/>
          <a:ext cx="0" cy="0"/>
          <a:chOff x="0" y="0"/>
          <a:chExt cx="0" cy="0"/>
        </a:xfrm>
      </p:grpSpPr>
      <p:sp>
        <p:nvSpPr>
          <p:cNvPr id="68" name="Google Shape;68;p15"/>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9" name="Google Shape;69;p15"/>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70" name="Google Shape;70;p15"/>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1" name="Google Shape;71;p15"/>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2" name="Google Shape;72;p15"/>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3" name="Shape 73"/>
        <p:cNvGrpSpPr/>
        <p:nvPr/>
      </p:nvGrpSpPr>
      <p:grpSpPr>
        <a:xfrm>
          <a:off x="0" y="0"/>
          <a:ext cx="0" cy="0"/>
          <a:chOff x="0" y="0"/>
          <a:chExt cx="0" cy="0"/>
        </a:xfrm>
      </p:grpSpPr>
      <p:sp>
        <p:nvSpPr>
          <p:cNvPr id="74" name="Google Shape;74;p16"/>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5" name="Google Shape;75;p16"/>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6" name="Google Shape;76;p16"/>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7" name="Google Shape;77;p16"/>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ext, and Content" type="txAndObj">
  <p:cSld name="TEXT_AND_OBJECT">
    <p:spTree>
      <p:nvGrpSpPr>
        <p:cNvPr id="78" name="Shape 78"/>
        <p:cNvGrpSpPr/>
        <p:nvPr/>
      </p:nvGrpSpPr>
      <p:grpSpPr>
        <a:xfrm>
          <a:off x="0" y="0"/>
          <a:ext cx="0" cy="0"/>
          <a:chOff x="0" y="0"/>
          <a:chExt cx="0" cy="0"/>
        </a:xfrm>
      </p:grpSpPr>
      <p:sp>
        <p:nvSpPr>
          <p:cNvPr id="79" name="Google Shape;79;p17"/>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0" name="Google Shape;80;p17"/>
          <p:cNvSpPr txBox="1"/>
          <p:nvPr>
            <p:ph idx="1" type="body"/>
          </p:nvPr>
        </p:nvSpPr>
        <p:spPr>
          <a:xfrm>
            <a:off x="457200" y="1200150"/>
            <a:ext cx="4038600" cy="3394500"/>
          </a:xfrm>
          <a:prstGeom prst="rect">
            <a:avLst/>
          </a:prstGeom>
          <a:noFill/>
          <a:ln>
            <a:noFill/>
          </a:ln>
        </p:spPr>
        <p:txBody>
          <a:bodyPr anchorCtr="0" anchor="t" bIns="45700" lIns="91425" spcFirstLastPara="1" rIns="91425" wrap="square" tIns="45700"/>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81" name="Google Shape;81;p17"/>
          <p:cNvSpPr txBox="1"/>
          <p:nvPr>
            <p:ph idx="2" type="body"/>
          </p:nvPr>
        </p:nvSpPr>
        <p:spPr>
          <a:xfrm>
            <a:off x="4648200" y="1200150"/>
            <a:ext cx="4038600" cy="3394500"/>
          </a:xfrm>
          <a:prstGeom prst="rect">
            <a:avLst/>
          </a:prstGeom>
          <a:noFill/>
          <a:ln>
            <a:noFill/>
          </a:ln>
        </p:spPr>
        <p:txBody>
          <a:bodyPr anchorCtr="0" anchor="t" bIns="45700" lIns="91425" spcFirstLastPara="1" rIns="91425" wrap="square" tIns="45700"/>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82" name="Google Shape;82;p17"/>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3" name="Google Shape;83;p17"/>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4" name="Google Shape;84;p17"/>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type="objOnly">
  <p:cSld name="OBJECT_ONLY">
    <p:spTree>
      <p:nvGrpSpPr>
        <p:cNvPr id="85" name="Shape 85"/>
        <p:cNvGrpSpPr/>
        <p:nvPr/>
      </p:nvGrpSpPr>
      <p:grpSpPr>
        <a:xfrm>
          <a:off x="0" y="0"/>
          <a:ext cx="0" cy="0"/>
          <a:chOff x="0" y="0"/>
          <a:chExt cx="0" cy="0"/>
        </a:xfrm>
      </p:grpSpPr>
      <p:sp>
        <p:nvSpPr>
          <p:cNvPr id="86" name="Google Shape;86;p18"/>
          <p:cNvSpPr txBox="1"/>
          <p:nvPr>
            <p:ph idx="1" type="body"/>
          </p:nvPr>
        </p:nvSpPr>
        <p:spPr>
          <a:xfrm>
            <a:off x="457200" y="205978"/>
            <a:ext cx="8229600" cy="4388700"/>
          </a:xfrm>
          <a:prstGeom prst="rect">
            <a:avLst/>
          </a:prstGeom>
          <a:noFill/>
          <a:ln>
            <a:noFill/>
          </a:ln>
        </p:spPr>
        <p:txBody>
          <a:bodyPr anchorCtr="0" anchor="t" bIns="45700" lIns="91425" spcFirstLastPara="1" rIns="91425" wrap="square" tIns="45700"/>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87" name="Google Shape;87;p18"/>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8" name="Google Shape;88;p18"/>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9" name="Google Shape;89;p18"/>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0" name="Shape 90"/>
        <p:cNvGrpSpPr/>
        <p:nvPr/>
      </p:nvGrpSpPr>
      <p:grpSpPr>
        <a:xfrm>
          <a:off x="0" y="0"/>
          <a:ext cx="0" cy="0"/>
          <a:chOff x="0" y="0"/>
          <a:chExt cx="0" cy="0"/>
        </a:xfrm>
      </p:grpSpPr>
      <p:sp>
        <p:nvSpPr>
          <p:cNvPr id="91" name="Google Shape;91;p19"/>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2" name="Google Shape;92;p19"/>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3" name="Google Shape;93;p19"/>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94" name="Shape 94"/>
        <p:cNvGrpSpPr/>
        <p:nvPr/>
      </p:nvGrpSpPr>
      <p:grpSpPr>
        <a:xfrm>
          <a:off x="0" y="0"/>
          <a:ext cx="0" cy="0"/>
          <a:chOff x="0" y="0"/>
          <a:chExt cx="0" cy="0"/>
        </a:xfrm>
      </p:grpSpPr>
      <p:sp>
        <p:nvSpPr>
          <p:cNvPr id="95" name="Google Shape;95;p20"/>
          <p:cNvSpPr txBox="1"/>
          <p:nvPr>
            <p:ph type="title"/>
          </p:nvPr>
        </p:nvSpPr>
        <p:spPr>
          <a:xfrm>
            <a:off x="722313" y="3305175"/>
            <a:ext cx="7772400" cy="1021500"/>
          </a:xfrm>
          <a:prstGeom prst="rect">
            <a:avLst/>
          </a:prstGeom>
          <a:noFill/>
          <a:ln>
            <a:noFill/>
          </a:ln>
        </p:spPr>
        <p:txBody>
          <a:bodyPr anchorCtr="0" anchor="t" bIns="45700" lIns="91425" spcFirstLastPara="1" rIns="91425" wrap="square" tIns="45700"/>
          <a:lstStyle>
            <a:lvl1pPr lvl="0" rtl="0" algn="l">
              <a:spcBef>
                <a:spcPts val="0"/>
              </a:spcBef>
              <a:spcAft>
                <a:spcPts val="0"/>
              </a:spcAft>
              <a:buClr>
                <a:schemeClr val="dk1"/>
              </a:buClr>
              <a:buSzPts val="4000"/>
              <a:buFont typeface="Calibri"/>
              <a:buNone/>
              <a:defRPr b="1" sz="4000"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6" name="Google Shape;96;p20"/>
          <p:cNvSpPr txBox="1"/>
          <p:nvPr>
            <p:ph idx="1" type="body"/>
          </p:nvPr>
        </p:nvSpPr>
        <p:spPr>
          <a:xfrm>
            <a:off x="722313" y="2180035"/>
            <a:ext cx="7772400" cy="1125300"/>
          </a:xfrm>
          <a:prstGeom prst="rect">
            <a:avLst/>
          </a:prstGeom>
          <a:noFill/>
          <a:ln>
            <a:noFill/>
          </a:ln>
        </p:spPr>
        <p:txBody>
          <a:bodyPr anchorCtr="0" anchor="b" bIns="45700" lIns="91425" spcFirstLastPara="1" rIns="91425" wrap="square" tIns="45700"/>
          <a:lstStyle>
            <a:lvl1pPr indent="-228600" lvl="0" marL="457200" rtl="0" algn="l">
              <a:spcBef>
                <a:spcPts val="400"/>
              </a:spcBef>
              <a:spcAft>
                <a:spcPts val="0"/>
              </a:spcAft>
              <a:buClr>
                <a:srgbClr val="888888"/>
              </a:buClr>
              <a:buSzPts val="2000"/>
              <a:buNone/>
              <a:defRPr sz="2000">
                <a:solidFill>
                  <a:srgbClr val="888888"/>
                </a:solidFill>
              </a:defRPr>
            </a:lvl1pPr>
            <a:lvl2pPr indent="-228600" lvl="1" marL="914400" rtl="0" algn="l">
              <a:spcBef>
                <a:spcPts val="360"/>
              </a:spcBef>
              <a:spcAft>
                <a:spcPts val="0"/>
              </a:spcAft>
              <a:buClr>
                <a:srgbClr val="888888"/>
              </a:buClr>
              <a:buSzPts val="1800"/>
              <a:buNone/>
              <a:defRPr sz="1800">
                <a:solidFill>
                  <a:srgbClr val="888888"/>
                </a:solidFill>
              </a:defRPr>
            </a:lvl2pPr>
            <a:lvl3pPr indent="-228600" lvl="2" marL="1371600" rtl="0" algn="l">
              <a:spcBef>
                <a:spcPts val="320"/>
              </a:spcBef>
              <a:spcAft>
                <a:spcPts val="0"/>
              </a:spcAft>
              <a:buClr>
                <a:srgbClr val="888888"/>
              </a:buClr>
              <a:buSzPts val="1600"/>
              <a:buNone/>
              <a:defRPr sz="1600">
                <a:solidFill>
                  <a:srgbClr val="888888"/>
                </a:solidFill>
              </a:defRPr>
            </a:lvl3pPr>
            <a:lvl4pPr indent="-228600" lvl="3" marL="1828800" rtl="0" algn="l">
              <a:spcBef>
                <a:spcPts val="280"/>
              </a:spcBef>
              <a:spcAft>
                <a:spcPts val="0"/>
              </a:spcAft>
              <a:buClr>
                <a:srgbClr val="888888"/>
              </a:buClr>
              <a:buSzPts val="1400"/>
              <a:buNone/>
              <a:defRPr sz="1400">
                <a:solidFill>
                  <a:srgbClr val="888888"/>
                </a:solidFill>
              </a:defRPr>
            </a:lvl4pPr>
            <a:lvl5pPr indent="-228600" lvl="4" marL="2286000" rtl="0" algn="l">
              <a:spcBef>
                <a:spcPts val="280"/>
              </a:spcBef>
              <a:spcAft>
                <a:spcPts val="0"/>
              </a:spcAft>
              <a:buClr>
                <a:srgbClr val="888888"/>
              </a:buClr>
              <a:buSzPts val="1400"/>
              <a:buNone/>
              <a:defRPr sz="1400">
                <a:solidFill>
                  <a:srgbClr val="888888"/>
                </a:solidFill>
              </a:defRPr>
            </a:lvl5pPr>
            <a:lvl6pPr indent="-228600" lvl="5" marL="2743200" rtl="0" algn="l">
              <a:spcBef>
                <a:spcPts val="280"/>
              </a:spcBef>
              <a:spcAft>
                <a:spcPts val="0"/>
              </a:spcAft>
              <a:buClr>
                <a:srgbClr val="888888"/>
              </a:buClr>
              <a:buSzPts val="1400"/>
              <a:buNone/>
              <a:defRPr sz="1400">
                <a:solidFill>
                  <a:srgbClr val="888888"/>
                </a:solidFill>
              </a:defRPr>
            </a:lvl6pPr>
            <a:lvl7pPr indent="-228600" lvl="6" marL="3200400" rtl="0" algn="l">
              <a:spcBef>
                <a:spcPts val="280"/>
              </a:spcBef>
              <a:spcAft>
                <a:spcPts val="0"/>
              </a:spcAft>
              <a:buClr>
                <a:srgbClr val="888888"/>
              </a:buClr>
              <a:buSzPts val="1400"/>
              <a:buNone/>
              <a:defRPr sz="1400">
                <a:solidFill>
                  <a:srgbClr val="888888"/>
                </a:solidFill>
              </a:defRPr>
            </a:lvl7pPr>
            <a:lvl8pPr indent="-228600" lvl="7" marL="3657600" rtl="0" algn="l">
              <a:spcBef>
                <a:spcPts val="280"/>
              </a:spcBef>
              <a:spcAft>
                <a:spcPts val="0"/>
              </a:spcAft>
              <a:buClr>
                <a:srgbClr val="888888"/>
              </a:buClr>
              <a:buSzPts val="1400"/>
              <a:buNone/>
              <a:defRPr sz="1400">
                <a:solidFill>
                  <a:srgbClr val="888888"/>
                </a:solidFill>
              </a:defRPr>
            </a:lvl8pPr>
            <a:lvl9pPr indent="-228600" lvl="8" marL="4114800" rtl="0" algn="l">
              <a:spcBef>
                <a:spcPts val="280"/>
              </a:spcBef>
              <a:spcAft>
                <a:spcPts val="0"/>
              </a:spcAft>
              <a:buClr>
                <a:srgbClr val="888888"/>
              </a:buClr>
              <a:buSzPts val="1400"/>
              <a:buNone/>
              <a:defRPr sz="1400">
                <a:solidFill>
                  <a:srgbClr val="888888"/>
                </a:solidFill>
              </a:defRPr>
            </a:lvl9pPr>
          </a:lstStyle>
          <a:p/>
        </p:txBody>
      </p:sp>
      <p:sp>
        <p:nvSpPr>
          <p:cNvPr id="97" name="Google Shape;97;p20"/>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8" name="Google Shape;98;p20"/>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9" name="Google Shape;99;p20"/>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00" name="Shape 100"/>
        <p:cNvGrpSpPr/>
        <p:nvPr/>
      </p:nvGrpSpPr>
      <p:grpSpPr>
        <a:xfrm>
          <a:off x="0" y="0"/>
          <a:ext cx="0" cy="0"/>
          <a:chOff x="0" y="0"/>
          <a:chExt cx="0" cy="0"/>
        </a:xfrm>
      </p:grpSpPr>
      <p:sp>
        <p:nvSpPr>
          <p:cNvPr id="101" name="Google Shape;101;p21"/>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2" name="Google Shape;102;p21"/>
          <p:cNvSpPr txBox="1"/>
          <p:nvPr>
            <p:ph idx="1" type="body"/>
          </p:nvPr>
        </p:nvSpPr>
        <p:spPr>
          <a:xfrm>
            <a:off x="457200" y="1200150"/>
            <a:ext cx="4038600" cy="3394500"/>
          </a:xfrm>
          <a:prstGeom prst="rect">
            <a:avLst/>
          </a:prstGeom>
          <a:noFill/>
          <a:ln>
            <a:noFill/>
          </a:ln>
        </p:spPr>
        <p:txBody>
          <a:bodyPr anchorCtr="0" anchor="t" bIns="45700" lIns="91425" spcFirstLastPara="1" rIns="91425" wrap="square" tIns="45700"/>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103" name="Google Shape;103;p21"/>
          <p:cNvSpPr txBox="1"/>
          <p:nvPr>
            <p:ph idx="2" type="body"/>
          </p:nvPr>
        </p:nvSpPr>
        <p:spPr>
          <a:xfrm>
            <a:off x="4648200" y="1200150"/>
            <a:ext cx="4038600" cy="3394500"/>
          </a:xfrm>
          <a:prstGeom prst="rect">
            <a:avLst/>
          </a:prstGeom>
          <a:noFill/>
          <a:ln>
            <a:noFill/>
          </a:ln>
        </p:spPr>
        <p:txBody>
          <a:bodyPr anchorCtr="0" anchor="t" bIns="45700" lIns="91425" spcFirstLastPara="1" rIns="91425" wrap="square" tIns="45700"/>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104" name="Google Shape;104;p21"/>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5" name="Google Shape;105;p21"/>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6" name="Google Shape;106;p21"/>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07" name="Shape 107"/>
        <p:cNvGrpSpPr/>
        <p:nvPr/>
      </p:nvGrpSpPr>
      <p:grpSpPr>
        <a:xfrm>
          <a:off x="0" y="0"/>
          <a:ext cx="0" cy="0"/>
          <a:chOff x="0" y="0"/>
          <a:chExt cx="0" cy="0"/>
        </a:xfrm>
      </p:grpSpPr>
      <p:sp>
        <p:nvSpPr>
          <p:cNvPr id="108" name="Google Shape;108;p22"/>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lstStyle>
            <a:lvl1pPr lvl="0" rtl="0" algn="ctr">
              <a:spcBef>
                <a:spcPts val="0"/>
              </a:spcBef>
              <a:spcAft>
                <a:spcPts val="0"/>
              </a:spcAft>
              <a:buClr>
                <a:schemeClr val="dk1"/>
              </a:buClr>
              <a:buSzPts val="44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9" name="Google Shape;109;p22"/>
          <p:cNvSpPr txBox="1"/>
          <p:nvPr>
            <p:ph idx="1" type="body"/>
          </p:nvPr>
        </p:nvSpPr>
        <p:spPr>
          <a:xfrm>
            <a:off x="457200" y="1151335"/>
            <a:ext cx="4040100" cy="480000"/>
          </a:xfrm>
          <a:prstGeom prst="rect">
            <a:avLst/>
          </a:prstGeom>
          <a:noFill/>
          <a:ln>
            <a:noFill/>
          </a:ln>
        </p:spPr>
        <p:txBody>
          <a:bodyPr anchorCtr="0" anchor="b" bIns="45700" lIns="91425" spcFirstLastPara="1" rIns="91425" wrap="square" tIns="45700"/>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110" name="Google Shape;110;p22"/>
          <p:cNvSpPr txBox="1"/>
          <p:nvPr>
            <p:ph idx="2" type="body"/>
          </p:nvPr>
        </p:nvSpPr>
        <p:spPr>
          <a:xfrm>
            <a:off x="457200" y="1631156"/>
            <a:ext cx="4040100" cy="2963400"/>
          </a:xfrm>
          <a:prstGeom prst="rect">
            <a:avLst/>
          </a:prstGeom>
          <a:noFill/>
          <a:ln>
            <a:noFill/>
          </a:ln>
        </p:spPr>
        <p:txBody>
          <a:bodyPr anchorCtr="0" anchor="t" bIns="45700" lIns="91425" spcFirstLastPara="1" rIns="91425" wrap="square" tIns="45700"/>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
        <p:nvSpPr>
          <p:cNvPr id="111" name="Google Shape;111;p22"/>
          <p:cNvSpPr txBox="1"/>
          <p:nvPr>
            <p:ph idx="3" type="body"/>
          </p:nvPr>
        </p:nvSpPr>
        <p:spPr>
          <a:xfrm>
            <a:off x="4645025" y="1151335"/>
            <a:ext cx="4041900" cy="480000"/>
          </a:xfrm>
          <a:prstGeom prst="rect">
            <a:avLst/>
          </a:prstGeom>
          <a:noFill/>
          <a:ln>
            <a:noFill/>
          </a:ln>
        </p:spPr>
        <p:txBody>
          <a:bodyPr anchorCtr="0" anchor="b" bIns="45700" lIns="91425" spcFirstLastPara="1" rIns="91425" wrap="square" tIns="45700"/>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112" name="Google Shape;112;p22"/>
          <p:cNvSpPr txBox="1"/>
          <p:nvPr>
            <p:ph idx="4" type="body"/>
          </p:nvPr>
        </p:nvSpPr>
        <p:spPr>
          <a:xfrm>
            <a:off x="4645025" y="1631156"/>
            <a:ext cx="4041900" cy="2963400"/>
          </a:xfrm>
          <a:prstGeom prst="rect">
            <a:avLst/>
          </a:prstGeom>
          <a:noFill/>
          <a:ln>
            <a:noFill/>
          </a:ln>
        </p:spPr>
        <p:txBody>
          <a:bodyPr anchorCtr="0" anchor="t" bIns="45700" lIns="91425" spcFirstLastPara="1" rIns="91425" wrap="square" tIns="45700"/>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
        <p:nvSpPr>
          <p:cNvPr id="113" name="Google Shape;113;p22"/>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4" name="Google Shape;114;p22"/>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5" name="Google Shape;115;p22"/>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16" name="Shape 116"/>
        <p:cNvGrpSpPr/>
        <p:nvPr/>
      </p:nvGrpSpPr>
      <p:grpSpPr>
        <a:xfrm>
          <a:off x="0" y="0"/>
          <a:ext cx="0" cy="0"/>
          <a:chOff x="0" y="0"/>
          <a:chExt cx="0" cy="0"/>
        </a:xfrm>
      </p:grpSpPr>
      <p:sp>
        <p:nvSpPr>
          <p:cNvPr id="117" name="Google Shape;117;p23"/>
          <p:cNvSpPr txBox="1"/>
          <p:nvPr>
            <p:ph type="title"/>
          </p:nvPr>
        </p:nvSpPr>
        <p:spPr>
          <a:xfrm>
            <a:off x="457200" y="204788"/>
            <a:ext cx="3008400" cy="871500"/>
          </a:xfrm>
          <a:prstGeom prst="rect">
            <a:avLst/>
          </a:prstGeom>
          <a:noFill/>
          <a:ln>
            <a:noFill/>
          </a:ln>
        </p:spPr>
        <p:txBody>
          <a:bodyPr anchorCtr="0" anchor="b" bIns="45700" lIns="91425" spcFirstLastPara="1" rIns="91425" wrap="square" tIns="45700"/>
          <a:lstStyle>
            <a:lvl1pPr lvl="0" rtl="0" algn="l">
              <a:spcBef>
                <a:spcPts val="0"/>
              </a:spcBef>
              <a:spcAft>
                <a:spcPts val="0"/>
              </a:spcAft>
              <a:buClr>
                <a:schemeClr val="dk1"/>
              </a:buClr>
              <a:buSzPts val="2000"/>
              <a:buFont typeface="Calibri"/>
              <a:buNone/>
              <a:defRPr b="1"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8" name="Google Shape;118;p23"/>
          <p:cNvSpPr txBox="1"/>
          <p:nvPr>
            <p:ph idx="1" type="body"/>
          </p:nvPr>
        </p:nvSpPr>
        <p:spPr>
          <a:xfrm>
            <a:off x="3575050" y="204788"/>
            <a:ext cx="5111700" cy="4389600"/>
          </a:xfrm>
          <a:prstGeom prst="rect">
            <a:avLst/>
          </a:prstGeom>
          <a:noFill/>
          <a:ln>
            <a:noFill/>
          </a:ln>
        </p:spPr>
        <p:txBody>
          <a:bodyPr anchorCtr="0" anchor="t" bIns="45700" lIns="91425" spcFirstLastPara="1" rIns="91425" wrap="square" tIns="45700"/>
          <a:lstStyle>
            <a:lvl1pPr indent="-431800" lvl="0" marL="457200" rtl="0" algn="l">
              <a:spcBef>
                <a:spcPts val="640"/>
              </a:spcBef>
              <a:spcAft>
                <a:spcPts val="0"/>
              </a:spcAft>
              <a:buClr>
                <a:schemeClr val="dk1"/>
              </a:buClr>
              <a:buSzPts val="3200"/>
              <a:buChar char="•"/>
              <a:defRPr sz="3200"/>
            </a:lvl1pPr>
            <a:lvl2pPr indent="-406400" lvl="1" marL="914400" rtl="0" algn="l">
              <a:spcBef>
                <a:spcPts val="560"/>
              </a:spcBef>
              <a:spcAft>
                <a:spcPts val="0"/>
              </a:spcAft>
              <a:buClr>
                <a:schemeClr val="dk1"/>
              </a:buClr>
              <a:buSzPts val="2800"/>
              <a:buChar char="–"/>
              <a:defRPr sz="2800"/>
            </a:lvl2pPr>
            <a:lvl3pPr indent="-381000" lvl="2" marL="1371600" rtl="0" algn="l">
              <a:spcBef>
                <a:spcPts val="480"/>
              </a:spcBef>
              <a:spcAft>
                <a:spcPts val="0"/>
              </a:spcAft>
              <a:buClr>
                <a:schemeClr val="dk1"/>
              </a:buClr>
              <a:buSzPts val="2400"/>
              <a:buChar char="•"/>
              <a:defRPr sz="2400"/>
            </a:lvl3pPr>
            <a:lvl4pPr indent="-355600" lvl="3" marL="1828800" rtl="0" algn="l">
              <a:spcBef>
                <a:spcPts val="400"/>
              </a:spcBef>
              <a:spcAft>
                <a:spcPts val="0"/>
              </a:spcAft>
              <a:buClr>
                <a:schemeClr val="dk1"/>
              </a:buClr>
              <a:buSzPts val="2000"/>
              <a:buChar char="–"/>
              <a:defRPr sz="2000"/>
            </a:lvl4pPr>
            <a:lvl5pPr indent="-355600" lvl="4" marL="2286000" rtl="0" algn="l">
              <a:spcBef>
                <a:spcPts val="400"/>
              </a:spcBef>
              <a:spcAft>
                <a:spcPts val="0"/>
              </a:spcAft>
              <a:buClr>
                <a:schemeClr val="dk1"/>
              </a:buClr>
              <a:buSzPts val="2000"/>
              <a:buChar char="»"/>
              <a:defRPr sz="2000"/>
            </a:lvl5pPr>
            <a:lvl6pPr indent="-355600" lvl="5" marL="2743200" rtl="0" algn="l">
              <a:spcBef>
                <a:spcPts val="400"/>
              </a:spcBef>
              <a:spcAft>
                <a:spcPts val="0"/>
              </a:spcAft>
              <a:buClr>
                <a:schemeClr val="dk1"/>
              </a:buClr>
              <a:buSzPts val="2000"/>
              <a:buChar char="•"/>
              <a:defRPr sz="2000"/>
            </a:lvl6pPr>
            <a:lvl7pPr indent="-355600" lvl="6" marL="3200400" rtl="0" algn="l">
              <a:spcBef>
                <a:spcPts val="400"/>
              </a:spcBef>
              <a:spcAft>
                <a:spcPts val="0"/>
              </a:spcAft>
              <a:buClr>
                <a:schemeClr val="dk1"/>
              </a:buClr>
              <a:buSzPts val="2000"/>
              <a:buChar char="•"/>
              <a:defRPr sz="2000"/>
            </a:lvl7pPr>
            <a:lvl8pPr indent="-355600" lvl="7" marL="3657600" rtl="0" algn="l">
              <a:spcBef>
                <a:spcPts val="400"/>
              </a:spcBef>
              <a:spcAft>
                <a:spcPts val="0"/>
              </a:spcAft>
              <a:buClr>
                <a:schemeClr val="dk1"/>
              </a:buClr>
              <a:buSzPts val="2000"/>
              <a:buChar char="•"/>
              <a:defRPr sz="2000"/>
            </a:lvl8pPr>
            <a:lvl9pPr indent="-355600" lvl="8" marL="4114800" rtl="0" algn="l">
              <a:spcBef>
                <a:spcPts val="400"/>
              </a:spcBef>
              <a:spcAft>
                <a:spcPts val="0"/>
              </a:spcAft>
              <a:buClr>
                <a:schemeClr val="dk1"/>
              </a:buClr>
              <a:buSzPts val="2000"/>
              <a:buChar char="•"/>
              <a:defRPr sz="2000"/>
            </a:lvl9pPr>
          </a:lstStyle>
          <a:p/>
        </p:txBody>
      </p:sp>
      <p:sp>
        <p:nvSpPr>
          <p:cNvPr id="119" name="Google Shape;119;p23"/>
          <p:cNvSpPr txBox="1"/>
          <p:nvPr>
            <p:ph idx="2" type="body"/>
          </p:nvPr>
        </p:nvSpPr>
        <p:spPr>
          <a:xfrm>
            <a:off x="457200" y="1076325"/>
            <a:ext cx="3008400" cy="3518400"/>
          </a:xfrm>
          <a:prstGeom prst="rect">
            <a:avLst/>
          </a:prstGeom>
          <a:noFill/>
          <a:ln>
            <a:noFill/>
          </a:ln>
        </p:spPr>
        <p:txBody>
          <a:bodyPr anchorCtr="0" anchor="t" bIns="45700" lIns="91425" spcFirstLastPara="1" rIns="91425" wrap="square" tIns="45700"/>
          <a:lstStyle>
            <a:lvl1pPr indent="-228600" lvl="0" marL="457200" rtl="0" algn="l">
              <a:spcBef>
                <a:spcPts val="280"/>
              </a:spcBef>
              <a:spcAft>
                <a:spcPts val="0"/>
              </a:spcAft>
              <a:buClr>
                <a:schemeClr val="dk1"/>
              </a:buClr>
              <a:buSzPts val="1400"/>
              <a:buNone/>
              <a:defRPr sz="1400"/>
            </a:lvl1pPr>
            <a:lvl2pPr indent="-228600" lvl="1" marL="914400" rtl="0" algn="l">
              <a:spcBef>
                <a:spcPts val="240"/>
              </a:spcBef>
              <a:spcAft>
                <a:spcPts val="0"/>
              </a:spcAft>
              <a:buClr>
                <a:schemeClr val="dk1"/>
              </a:buClr>
              <a:buSzPts val="1200"/>
              <a:buNone/>
              <a:defRPr sz="1200"/>
            </a:lvl2pPr>
            <a:lvl3pPr indent="-228600" lvl="2" marL="1371600" rtl="0" algn="l">
              <a:spcBef>
                <a:spcPts val="200"/>
              </a:spcBef>
              <a:spcAft>
                <a:spcPts val="0"/>
              </a:spcAft>
              <a:buClr>
                <a:schemeClr val="dk1"/>
              </a:buClr>
              <a:buSzPts val="1000"/>
              <a:buNone/>
              <a:defRPr sz="1000"/>
            </a:lvl3pPr>
            <a:lvl4pPr indent="-228600" lvl="3" marL="1828800" rtl="0" algn="l">
              <a:spcBef>
                <a:spcPts val="180"/>
              </a:spcBef>
              <a:spcAft>
                <a:spcPts val="0"/>
              </a:spcAft>
              <a:buClr>
                <a:schemeClr val="dk1"/>
              </a:buClr>
              <a:buSzPts val="900"/>
              <a:buNone/>
              <a:defRPr sz="900"/>
            </a:lvl4pPr>
            <a:lvl5pPr indent="-228600" lvl="4" marL="2286000" rtl="0" algn="l">
              <a:spcBef>
                <a:spcPts val="180"/>
              </a:spcBef>
              <a:spcAft>
                <a:spcPts val="0"/>
              </a:spcAft>
              <a:buClr>
                <a:schemeClr val="dk1"/>
              </a:buClr>
              <a:buSzPts val="900"/>
              <a:buNone/>
              <a:defRPr sz="900"/>
            </a:lvl5pPr>
            <a:lvl6pPr indent="-228600" lvl="5" marL="2743200" rtl="0" algn="l">
              <a:spcBef>
                <a:spcPts val="180"/>
              </a:spcBef>
              <a:spcAft>
                <a:spcPts val="0"/>
              </a:spcAft>
              <a:buClr>
                <a:schemeClr val="dk1"/>
              </a:buClr>
              <a:buSzPts val="900"/>
              <a:buNone/>
              <a:defRPr sz="900"/>
            </a:lvl6pPr>
            <a:lvl7pPr indent="-228600" lvl="6" marL="3200400" rtl="0" algn="l">
              <a:spcBef>
                <a:spcPts val="180"/>
              </a:spcBef>
              <a:spcAft>
                <a:spcPts val="0"/>
              </a:spcAft>
              <a:buClr>
                <a:schemeClr val="dk1"/>
              </a:buClr>
              <a:buSzPts val="900"/>
              <a:buNone/>
              <a:defRPr sz="900"/>
            </a:lvl7pPr>
            <a:lvl8pPr indent="-228600" lvl="7" marL="3657600" rtl="0" algn="l">
              <a:spcBef>
                <a:spcPts val="180"/>
              </a:spcBef>
              <a:spcAft>
                <a:spcPts val="0"/>
              </a:spcAft>
              <a:buClr>
                <a:schemeClr val="dk1"/>
              </a:buClr>
              <a:buSzPts val="900"/>
              <a:buNone/>
              <a:defRPr sz="900"/>
            </a:lvl8pPr>
            <a:lvl9pPr indent="-228600" lvl="8" marL="4114800" rtl="0" algn="l">
              <a:spcBef>
                <a:spcPts val="180"/>
              </a:spcBef>
              <a:spcAft>
                <a:spcPts val="0"/>
              </a:spcAft>
              <a:buClr>
                <a:schemeClr val="dk1"/>
              </a:buClr>
              <a:buSzPts val="900"/>
              <a:buNone/>
              <a:defRPr sz="900"/>
            </a:lvl9pPr>
          </a:lstStyle>
          <a:p/>
        </p:txBody>
      </p:sp>
      <p:sp>
        <p:nvSpPr>
          <p:cNvPr id="120" name="Google Shape;120;p23"/>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1" name="Google Shape;121;p23"/>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2" name="Google Shape;122;p2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23" name="Shape 123"/>
        <p:cNvGrpSpPr/>
        <p:nvPr/>
      </p:nvGrpSpPr>
      <p:grpSpPr>
        <a:xfrm>
          <a:off x="0" y="0"/>
          <a:ext cx="0" cy="0"/>
          <a:chOff x="0" y="0"/>
          <a:chExt cx="0" cy="0"/>
        </a:xfrm>
      </p:grpSpPr>
      <p:sp>
        <p:nvSpPr>
          <p:cNvPr id="124" name="Google Shape;124;p24"/>
          <p:cNvSpPr txBox="1"/>
          <p:nvPr>
            <p:ph type="title"/>
          </p:nvPr>
        </p:nvSpPr>
        <p:spPr>
          <a:xfrm>
            <a:off x="1792288" y="3600450"/>
            <a:ext cx="5486400" cy="425100"/>
          </a:xfrm>
          <a:prstGeom prst="rect">
            <a:avLst/>
          </a:prstGeom>
          <a:noFill/>
          <a:ln>
            <a:noFill/>
          </a:ln>
        </p:spPr>
        <p:txBody>
          <a:bodyPr anchorCtr="0" anchor="b" bIns="45700" lIns="91425" spcFirstLastPara="1" rIns="91425" wrap="square" tIns="45700"/>
          <a:lstStyle>
            <a:lvl1pPr lvl="0" rtl="0" algn="l">
              <a:spcBef>
                <a:spcPts val="0"/>
              </a:spcBef>
              <a:spcAft>
                <a:spcPts val="0"/>
              </a:spcAft>
              <a:buClr>
                <a:schemeClr val="dk1"/>
              </a:buClr>
              <a:buSzPts val="2000"/>
              <a:buFont typeface="Calibri"/>
              <a:buNone/>
              <a:defRPr b="1"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5" name="Google Shape;125;p24"/>
          <p:cNvSpPr/>
          <p:nvPr>
            <p:ph idx="2" type="pic"/>
          </p:nvPr>
        </p:nvSpPr>
        <p:spPr>
          <a:xfrm>
            <a:off x="1792288" y="459581"/>
            <a:ext cx="5486400" cy="3086100"/>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26" name="Google Shape;126;p24"/>
          <p:cNvSpPr txBox="1"/>
          <p:nvPr>
            <p:ph idx="1" type="body"/>
          </p:nvPr>
        </p:nvSpPr>
        <p:spPr>
          <a:xfrm>
            <a:off x="1792288" y="4025503"/>
            <a:ext cx="5486400" cy="603600"/>
          </a:xfrm>
          <a:prstGeom prst="rect">
            <a:avLst/>
          </a:prstGeom>
          <a:noFill/>
          <a:ln>
            <a:noFill/>
          </a:ln>
        </p:spPr>
        <p:txBody>
          <a:bodyPr anchorCtr="0" anchor="t" bIns="45700" lIns="91425" spcFirstLastPara="1" rIns="91425" wrap="square" tIns="45700"/>
          <a:lstStyle>
            <a:lvl1pPr indent="-228600" lvl="0" marL="457200" rtl="0" algn="l">
              <a:spcBef>
                <a:spcPts val="280"/>
              </a:spcBef>
              <a:spcAft>
                <a:spcPts val="0"/>
              </a:spcAft>
              <a:buClr>
                <a:schemeClr val="dk1"/>
              </a:buClr>
              <a:buSzPts val="1400"/>
              <a:buNone/>
              <a:defRPr sz="1400"/>
            </a:lvl1pPr>
            <a:lvl2pPr indent="-228600" lvl="1" marL="914400" rtl="0" algn="l">
              <a:spcBef>
                <a:spcPts val="240"/>
              </a:spcBef>
              <a:spcAft>
                <a:spcPts val="0"/>
              </a:spcAft>
              <a:buClr>
                <a:schemeClr val="dk1"/>
              </a:buClr>
              <a:buSzPts val="1200"/>
              <a:buNone/>
              <a:defRPr sz="1200"/>
            </a:lvl2pPr>
            <a:lvl3pPr indent="-228600" lvl="2" marL="1371600" rtl="0" algn="l">
              <a:spcBef>
                <a:spcPts val="200"/>
              </a:spcBef>
              <a:spcAft>
                <a:spcPts val="0"/>
              </a:spcAft>
              <a:buClr>
                <a:schemeClr val="dk1"/>
              </a:buClr>
              <a:buSzPts val="1000"/>
              <a:buNone/>
              <a:defRPr sz="1000"/>
            </a:lvl3pPr>
            <a:lvl4pPr indent="-228600" lvl="3" marL="1828800" rtl="0" algn="l">
              <a:spcBef>
                <a:spcPts val="180"/>
              </a:spcBef>
              <a:spcAft>
                <a:spcPts val="0"/>
              </a:spcAft>
              <a:buClr>
                <a:schemeClr val="dk1"/>
              </a:buClr>
              <a:buSzPts val="900"/>
              <a:buNone/>
              <a:defRPr sz="900"/>
            </a:lvl4pPr>
            <a:lvl5pPr indent="-228600" lvl="4" marL="2286000" rtl="0" algn="l">
              <a:spcBef>
                <a:spcPts val="180"/>
              </a:spcBef>
              <a:spcAft>
                <a:spcPts val="0"/>
              </a:spcAft>
              <a:buClr>
                <a:schemeClr val="dk1"/>
              </a:buClr>
              <a:buSzPts val="900"/>
              <a:buNone/>
              <a:defRPr sz="900"/>
            </a:lvl5pPr>
            <a:lvl6pPr indent="-228600" lvl="5" marL="2743200" rtl="0" algn="l">
              <a:spcBef>
                <a:spcPts val="180"/>
              </a:spcBef>
              <a:spcAft>
                <a:spcPts val="0"/>
              </a:spcAft>
              <a:buClr>
                <a:schemeClr val="dk1"/>
              </a:buClr>
              <a:buSzPts val="900"/>
              <a:buNone/>
              <a:defRPr sz="900"/>
            </a:lvl6pPr>
            <a:lvl7pPr indent="-228600" lvl="6" marL="3200400" rtl="0" algn="l">
              <a:spcBef>
                <a:spcPts val="180"/>
              </a:spcBef>
              <a:spcAft>
                <a:spcPts val="0"/>
              </a:spcAft>
              <a:buClr>
                <a:schemeClr val="dk1"/>
              </a:buClr>
              <a:buSzPts val="900"/>
              <a:buNone/>
              <a:defRPr sz="900"/>
            </a:lvl7pPr>
            <a:lvl8pPr indent="-228600" lvl="7" marL="3657600" rtl="0" algn="l">
              <a:spcBef>
                <a:spcPts val="180"/>
              </a:spcBef>
              <a:spcAft>
                <a:spcPts val="0"/>
              </a:spcAft>
              <a:buClr>
                <a:schemeClr val="dk1"/>
              </a:buClr>
              <a:buSzPts val="900"/>
              <a:buNone/>
              <a:defRPr sz="900"/>
            </a:lvl8pPr>
            <a:lvl9pPr indent="-228600" lvl="8" marL="4114800" rtl="0" algn="l">
              <a:spcBef>
                <a:spcPts val="180"/>
              </a:spcBef>
              <a:spcAft>
                <a:spcPts val="0"/>
              </a:spcAft>
              <a:buClr>
                <a:schemeClr val="dk1"/>
              </a:buClr>
              <a:buSzPts val="900"/>
              <a:buNone/>
              <a:defRPr sz="900"/>
            </a:lvl9pPr>
          </a:lstStyle>
          <a:p/>
        </p:txBody>
      </p:sp>
      <p:sp>
        <p:nvSpPr>
          <p:cNvPr id="127" name="Google Shape;127;p24"/>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8" name="Google Shape;128;p24"/>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9" name="Google Shape;129;p24"/>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30" name="Shape 130"/>
        <p:cNvGrpSpPr/>
        <p:nvPr/>
      </p:nvGrpSpPr>
      <p:grpSpPr>
        <a:xfrm>
          <a:off x="0" y="0"/>
          <a:ext cx="0" cy="0"/>
          <a:chOff x="0" y="0"/>
          <a:chExt cx="0" cy="0"/>
        </a:xfrm>
      </p:grpSpPr>
      <p:sp>
        <p:nvSpPr>
          <p:cNvPr id="131" name="Google Shape;131;p25"/>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2" name="Google Shape;132;p25"/>
          <p:cNvSpPr txBox="1"/>
          <p:nvPr>
            <p:ph idx="1" type="body"/>
          </p:nvPr>
        </p:nvSpPr>
        <p:spPr>
          <a:xfrm rot="5400000">
            <a:off x="2874750" y="-1217400"/>
            <a:ext cx="3394500" cy="8229600"/>
          </a:xfrm>
          <a:prstGeom prst="rect">
            <a:avLst/>
          </a:prstGeom>
          <a:noFill/>
          <a:ln>
            <a:noFill/>
          </a:ln>
        </p:spPr>
        <p:txBody>
          <a:bodyPr anchorCtr="0" anchor="t" bIns="45700" lIns="91425" spcFirstLastPara="1" rIns="91425" wrap="square" tIns="45700"/>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33" name="Google Shape;133;p25"/>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4" name="Google Shape;134;p25"/>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5" name="Google Shape;135;p25"/>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36" name="Shape 136"/>
        <p:cNvGrpSpPr/>
        <p:nvPr/>
      </p:nvGrpSpPr>
      <p:grpSpPr>
        <a:xfrm>
          <a:off x="0" y="0"/>
          <a:ext cx="0" cy="0"/>
          <a:chOff x="0" y="0"/>
          <a:chExt cx="0" cy="0"/>
        </a:xfrm>
      </p:grpSpPr>
      <p:sp>
        <p:nvSpPr>
          <p:cNvPr id="137" name="Google Shape;137;p26"/>
          <p:cNvSpPr txBox="1"/>
          <p:nvPr>
            <p:ph type="title"/>
          </p:nvPr>
        </p:nvSpPr>
        <p:spPr>
          <a:xfrm rot="5400000">
            <a:off x="5463750" y="1371628"/>
            <a:ext cx="4388700" cy="2057400"/>
          </a:xfrm>
          <a:prstGeom prst="rect">
            <a:avLst/>
          </a:prstGeom>
          <a:noFill/>
          <a:ln>
            <a:noFill/>
          </a:ln>
        </p:spPr>
        <p:txBody>
          <a:bodyPr anchorCtr="0" anchor="ctr" bIns="45700" lIns="91425" spcFirstLastPara="1" rIns="91425" wrap="square" tIns="45700"/>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8" name="Google Shape;138;p26"/>
          <p:cNvSpPr txBox="1"/>
          <p:nvPr>
            <p:ph idx="1" type="body"/>
          </p:nvPr>
        </p:nvSpPr>
        <p:spPr>
          <a:xfrm rot="5400000">
            <a:off x="1272750" y="-609572"/>
            <a:ext cx="4388700" cy="6019800"/>
          </a:xfrm>
          <a:prstGeom prst="rect">
            <a:avLst/>
          </a:prstGeom>
          <a:noFill/>
          <a:ln>
            <a:noFill/>
          </a:ln>
        </p:spPr>
        <p:txBody>
          <a:bodyPr anchorCtr="0" anchor="t" bIns="45700" lIns="91425" spcFirstLastPara="1" rIns="91425" wrap="square" tIns="45700"/>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39" name="Google Shape;139;p26"/>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0" name="Google Shape;140;p26"/>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1" name="Google Shape;141;p26"/>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accent3"/>
        </a:solidFill>
      </p:bgPr>
    </p:bg>
    <p:spTree>
      <p:nvGrpSpPr>
        <p:cNvPr id="146" name="Shape 146"/>
        <p:cNvGrpSpPr/>
        <p:nvPr/>
      </p:nvGrpSpPr>
      <p:grpSpPr>
        <a:xfrm>
          <a:off x="0" y="0"/>
          <a:ext cx="0" cy="0"/>
          <a:chOff x="0" y="0"/>
          <a:chExt cx="0" cy="0"/>
        </a:xfrm>
      </p:grpSpPr>
      <p:grpSp>
        <p:nvGrpSpPr>
          <p:cNvPr id="147" name="Google Shape;147;p28"/>
          <p:cNvGrpSpPr/>
          <p:nvPr/>
        </p:nvGrpSpPr>
        <p:grpSpPr>
          <a:xfrm>
            <a:off x="7343003" y="3409675"/>
            <a:ext cx="1691422" cy="1732548"/>
            <a:chOff x="7343003" y="3409675"/>
            <a:chExt cx="1691422" cy="1732548"/>
          </a:xfrm>
        </p:grpSpPr>
        <p:grpSp>
          <p:nvGrpSpPr>
            <p:cNvPr id="148" name="Google Shape;148;p28"/>
            <p:cNvGrpSpPr/>
            <p:nvPr/>
          </p:nvGrpSpPr>
          <p:grpSpPr>
            <a:xfrm>
              <a:off x="7343003" y="4453711"/>
              <a:ext cx="316800" cy="688513"/>
              <a:chOff x="7343003" y="4453711"/>
              <a:chExt cx="316800" cy="688513"/>
            </a:xfrm>
          </p:grpSpPr>
          <p:sp>
            <p:nvSpPr>
              <p:cNvPr id="149" name="Google Shape;149;p28"/>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8"/>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1" name="Google Shape;151;p28"/>
            <p:cNvGrpSpPr/>
            <p:nvPr/>
          </p:nvGrpSpPr>
          <p:grpSpPr>
            <a:xfrm>
              <a:off x="7801210" y="4105700"/>
              <a:ext cx="316800" cy="1036523"/>
              <a:chOff x="7801210" y="4105700"/>
              <a:chExt cx="316800" cy="1036523"/>
            </a:xfrm>
          </p:grpSpPr>
          <p:sp>
            <p:nvSpPr>
              <p:cNvPr id="152" name="Google Shape;152;p28"/>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8"/>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8"/>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5" name="Google Shape;155;p28"/>
            <p:cNvGrpSpPr/>
            <p:nvPr/>
          </p:nvGrpSpPr>
          <p:grpSpPr>
            <a:xfrm>
              <a:off x="8259418" y="3757688"/>
              <a:ext cx="316800" cy="1384535"/>
              <a:chOff x="8259418" y="3757688"/>
              <a:chExt cx="316800" cy="1384535"/>
            </a:xfrm>
          </p:grpSpPr>
          <p:sp>
            <p:nvSpPr>
              <p:cNvPr id="156" name="Google Shape;156;p28"/>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8"/>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8"/>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8"/>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0" name="Google Shape;160;p28"/>
            <p:cNvGrpSpPr/>
            <p:nvPr/>
          </p:nvGrpSpPr>
          <p:grpSpPr>
            <a:xfrm>
              <a:off x="8717625" y="3409675"/>
              <a:ext cx="316800" cy="1732548"/>
              <a:chOff x="8717625" y="3409675"/>
              <a:chExt cx="316800" cy="1732548"/>
            </a:xfrm>
          </p:grpSpPr>
          <p:sp>
            <p:nvSpPr>
              <p:cNvPr id="161" name="Google Shape;161;p28"/>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8"/>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8"/>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8"/>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8"/>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66" name="Google Shape;166;p28"/>
          <p:cNvGrpSpPr/>
          <p:nvPr/>
        </p:nvGrpSpPr>
        <p:grpSpPr>
          <a:xfrm>
            <a:off x="5043503" y="0"/>
            <a:ext cx="3814072" cy="3839102"/>
            <a:chOff x="5043503" y="0"/>
            <a:chExt cx="3814072" cy="3839102"/>
          </a:xfrm>
        </p:grpSpPr>
        <p:sp>
          <p:nvSpPr>
            <p:cNvPr id="167" name="Google Shape;167;p28"/>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8"/>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9" name="Google Shape;169;p28"/>
            <p:cNvGrpSpPr/>
            <p:nvPr/>
          </p:nvGrpSpPr>
          <p:grpSpPr>
            <a:xfrm>
              <a:off x="7647812" y="2704283"/>
              <a:ext cx="635219" cy="635219"/>
              <a:chOff x="6725724" y="2701260"/>
              <a:chExt cx="1208101" cy="1208100"/>
            </a:xfrm>
          </p:grpSpPr>
          <p:sp>
            <p:nvSpPr>
              <p:cNvPr id="170" name="Google Shape;170;p28"/>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8"/>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8"/>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3" name="Google Shape;173;p28"/>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4" name="Google Shape;174;p28"/>
            <p:cNvGrpSpPr/>
            <p:nvPr/>
          </p:nvGrpSpPr>
          <p:grpSpPr>
            <a:xfrm>
              <a:off x="7952720" y="179238"/>
              <a:ext cx="873165" cy="873003"/>
              <a:chOff x="7754428" y="208725"/>
              <a:chExt cx="541800" cy="541800"/>
            </a:xfrm>
          </p:grpSpPr>
          <p:sp>
            <p:nvSpPr>
              <p:cNvPr id="175" name="Google Shape;175;p28"/>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8"/>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7" name="Google Shape;177;p28"/>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8"/>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8"/>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8"/>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8"/>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8"/>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3" name="Google Shape;183;p28"/>
          <p:cNvSpPr txBox="1"/>
          <p:nvPr>
            <p:ph type="ctrTitle"/>
          </p:nvPr>
        </p:nvSpPr>
        <p:spPr>
          <a:xfrm>
            <a:off x="824000" y="1613813"/>
            <a:ext cx="4255500" cy="1872900"/>
          </a:xfrm>
          <a:prstGeom prst="rect">
            <a:avLst/>
          </a:prstGeom>
        </p:spPr>
        <p:txBody>
          <a:bodyPr anchorCtr="0" anchor="ctr" bIns="91425" lIns="91425" spcFirstLastPara="1" rIns="91425" wrap="square" tIns="91425"/>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84" name="Google Shape;184;p28"/>
          <p:cNvSpPr txBox="1"/>
          <p:nvPr>
            <p:ph idx="1" type="subTitle"/>
          </p:nvPr>
        </p:nvSpPr>
        <p:spPr>
          <a:xfrm>
            <a:off x="824000" y="3596300"/>
            <a:ext cx="4255500" cy="695400"/>
          </a:xfrm>
          <a:prstGeom prst="rect">
            <a:avLst/>
          </a:prstGeom>
        </p:spPr>
        <p:txBody>
          <a:bodyPr anchorCtr="0" anchor="t" bIns="91425" lIns="91425" spcFirstLastPara="1" rIns="91425" wrap="square" tIns="91425"/>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p:txBody>
      </p:sp>
      <p:sp>
        <p:nvSpPr>
          <p:cNvPr id="185" name="Google Shape;185;p28"/>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86" name="Shape 186"/>
        <p:cNvGrpSpPr/>
        <p:nvPr/>
      </p:nvGrpSpPr>
      <p:grpSpPr>
        <a:xfrm>
          <a:off x="0" y="0"/>
          <a:ext cx="0" cy="0"/>
          <a:chOff x="0" y="0"/>
          <a:chExt cx="0" cy="0"/>
        </a:xfrm>
      </p:grpSpPr>
      <p:grpSp>
        <p:nvGrpSpPr>
          <p:cNvPr id="187" name="Google Shape;187;p29"/>
          <p:cNvGrpSpPr/>
          <p:nvPr/>
        </p:nvGrpSpPr>
        <p:grpSpPr>
          <a:xfrm>
            <a:off x="146769" y="3406"/>
            <a:ext cx="1233215" cy="1384535"/>
            <a:chOff x="146769" y="3406"/>
            <a:chExt cx="1233215" cy="1384535"/>
          </a:xfrm>
        </p:grpSpPr>
        <p:grpSp>
          <p:nvGrpSpPr>
            <p:cNvPr id="188" name="Google Shape;188;p29"/>
            <p:cNvGrpSpPr/>
            <p:nvPr/>
          </p:nvGrpSpPr>
          <p:grpSpPr>
            <a:xfrm>
              <a:off x="1063183" y="3406"/>
              <a:ext cx="316800" cy="688513"/>
              <a:chOff x="1063183" y="3406"/>
              <a:chExt cx="316800" cy="688513"/>
            </a:xfrm>
          </p:grpSpPr>
          <p:sp>
            <p:nvSpPr>
              <p:cNvPr id="189" name="Google Shape;189;p29"/>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9"/>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1" name="Google Shape;191;p29"/>
            <p:cNvGrpSpPr/>
            <p:nvPr/>
          </p:nvGrpSpPr>
          <p:grpSpPr>
            <a:xfrm>
              <a:off x="604976" y="3406"/>
              <a:ext cx="316800" cy="1036524"/>
              <a:chOff x="604976" y="3406"/>
              <a:chExt cx="316800" cy="1036524"/>
            </a:xfrm>
          </p:grpSpPr>
          <p:sp>
            <p:nvSpPr>
              <p:cNvPr id="192" name="Google Shape;192;p29"/>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9"/>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9"/>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5" name="Google Shape;195;p29"/>
            <p:cNvGrpSpPr/>
            <p:nvPr/>
          </p:nvGrpSpPr>
          <p:grpSpPr>
            <a:xfrm>
              <a:off x="146769" y="3406"/>
              <a:ext cx="316800" cy="1384535"/>
              <a:chOff x="146769" y="3406"/>
              <a:chExt cx="316800" cy="1384535"/>
            </a:xfrm>
          </p:grpSpPr>
          <p:sp>
            <p:nvSpPr>
              <p:cNvPr id="196" name="Google Shape;196;p29"/>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9"/>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9"/>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9"/>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00" name="Google Shape;200;p29"/>
          <p:cNvGrpSpPr/>
          <p:nvPr/>
        </p:nvGrpSpPr>
        <p:grpSpPr>
          <a:xfrm>
            <a:off x="6775084" y="2904008"/>
            <a:ext cx="2186148" cy="2239500"/>
            <a:chOff x="6775084" y="2904008"/>
            <a:chExt cx="2186148" cy="2239500"/>
          </a:xfrm>
        </p:grpSpPr>
        <p:grpSp>
          <p:nvGrpSpPr>
            <p:cNvPr id="201" name="Google Shape;201;p29"/>
            <p:cNvGrpSpPr/>
            <p:nvPr/>
          </p:nvGrpSpPr>
          <p:grpSpPr>
            <a:xfrm>
              <a:off x="6775084" y="4253708"/>
              <a:ext cx="409500" cy="889800"/>
              <a:chOff x="6775084" y="4253708"/>
              <a:chExt cx="409500" cy="889800"/>
            </a:xfrm>
          </p:grpSpPr>
          <p:sp>
            <p:nvSpPr>
              <p:cNvPr id="202" name="Google Shape;202;p29"/>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9"/>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4" name="Google Shape;204;p29"/>
            <p:cNvGrpSpPr/>
            <p:nvPr/>
          </p:nvGrpSpPr>
          <p:grpSpPr>
            <a:xfrm>
              <a:off x="7367299" y="3804008"/>
              <a:ext cx="409500" cy="1339500"/>
              <a:chOff x="7367299" y="3804008"/>
              <a:chExt cx="409500" cy="1339500"/>
            </a:xfrm>
          </p:grpSpPr>
          <p:sp>
            <p:nvSpPr>
              <p:cNvPr id="205" name="Google Shape;205;p29"/>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9"/>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9"/>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29"/>
            <p:cNvGrpSpPr/>
            <p:nvPr/>
          </p:nvGrpSpPr>
          <p:grpSpPr>
            <a:xfrm>
              <a:off x="7959516" y="3354008"/>
              <a:ext cx="409500" cy="1789500"/>
              <a:chOff x="7959516" y="3354008"/>
              <a:chExt cx="409500" cy="1789500"/>
            </a:xfrm>
          </p:grpSpPr>
          <p:sp>
            <p:nvSpPr>
              <p:cNvPr id="209" name="Google Shape;209;p29"/>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9"/>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9"/>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9"/>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3" name="Google Shape;213;p29"/>
            <p:cNvGrpSpPr/>
            <p:nvPr/>
          </p:nvGrpSpPr>
          <p:grpSpPr>
            <a:xfrm>
              <a:off x="8551731" y="2904008"/>
              <a:ext cx="409500" cy="2239500"/>
              <a:chOff x="8551731" y="2904008"/>
              <a:chExt cx="409500" cy="2239500"/>
            </a:xfrm>
          </p:grpSpPr>
          <p:sp>
            <p:nvSpPr>
              <p:cNvPr id="214" name="Google Shape;214;p29"/>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9"/>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9"/>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9"/>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9"/>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19" name="Google Shape;219;p29"/>
          <p:cNvSpPr txBox="1"/>
          <p:nvPr>
            <p:ph type="title"/>
          </p:nvPr>
        </p:nvSpPr>
        <p:spPr>
          <a:xfrm>
            <a:off x="824000" y="1613825"/>
            <a:ext cx="5857800" cy="1872900"/>
          </a:xfrm>
          <a:prstGeom prst="rect">
            <a:avLst/>
          </a:prstGeom>
        </p:spPr>
        <p:txBody>
          <a:bodyPr anchorCtr="0" anchor="ctr" bIns="91425" lIns="91425" spcFirstLastPara="1" rIns="91425" wrap="square" tIns="91425"/>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220" name="Google Shape;220;p29"/>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21" name="Shape 221"/>
        <p:cNvGrpSpPr/>
        <p:nvPr/>
      </p:nvGrpSpPr>
      <p:grpSpPr>
        <a:xfrm>
          <a:off x="0" y="0"/>
          <a:ext cx="0" cy="0"/>
          <a:chOff x="0" y="0"/>
          <a:chExt cx="0" cy="0"/>
        </a:xfrm>
      </p:grpSpPr>
      <p:grpSp>
        <p:nvGrpSpPr>
          <p:cNvPr id="222" name="Google Shape;222;p30"/>
          <p:cNvGrpSpPr/>
          <p:nvPr/>
        </p:nvGrpSpPr>
        <p:grpSpPr>
          <a:xfrm>
            <a:off x="625966" y="299376"/>
            <a:ext cx="999312" cy="999312"/>
            <a:chOff x="348199" y="179450"/>
            <a:chExt cx="1116300" cy="1116300"/>
          </a:xfrm>
        </p:grpSpPr>
        <p:sp>
          <p:nvSpPr>
            <p:cNvPr id="223" name="Google Shape;223;p3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3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5" name="Google Shape;225;p30"/>
          <p:cNvSpPr txBox="1"/>
          <p:nvPr>
            <p:ph type="title"/>
          </p:nvPr>
        </p:nvSpPr>
        <p:spPr>
          <a:xfrm>
            <a:off x="1303800" y="598575"/>
            <a:ext cx="7030500" cy="9993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6" name="Google Shape;226;p30"/>
          <p:cNvSpPr txBox="1"/>
          <p:nvPr>
            <p:ph idx="1" type="body"/>
          </p:nvPr>
        </p:nvSpPr>
        <p:spPr>
          <a:xfrm>
            <a:off x="1303800" y="1990050"/>
            <a:ext cx="7030500" cy="2541600"/>
          </a:xfrm>
          <a:prstGeom prst="rect">
            <a:avLst/>
          </a:prstGeom>
        </p:spPr>
        <p:txBody>
          <a:bodyPr anchorCtr="0" anchor="t" bIns="91425" lIns="91425" spcFirstLastPara="1" rIns="91425" wrap="square" tIns="91425"/>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227" name="Google Shape;227;p3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28" name="Shape 228"/>
        <p:cNvGrpSpPr/>
        <p:nvPr/>
      </p:nvGrpSpPr>
      <p:grpSpPr>
        <a:xfrm>
          <a:off x="0" y="0"/>
          <a:ext cx="0" cy="0"/>
          <a:chOff x="0" y="0"/>
          <a:chExt cx="0" cy="0"/>
        </a:xfrm>
      </p:grpSpPr>
      <p:grpSp>
        <p:nvGrpSpPr>
          <p:cNvPr id="229" name="Google Shape;229;p31"/>
          <p:cNvGrpSpPr/>
          <p:nvPr/>
        </p:nvGrpSpPr>
        <p:grpSpPr>
          <a:xfrm>
            <a:off x="625966" y="299376"/>
            <a:ext cx="999312" cy="999312"/>
            <a:chOff x="348199" y="179450"/>
            <a:chExt cx="1116300" cy="1116300"/>
          </a:xfrm>
        </p:grpSpPr>
        <p:sp>
          <p:nvSpPr>
            <p:cNvPr id="230" name="Google Shape;230;p31"/>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31"/>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2" name="Google Shape;232;p31"/>
          <p:cNvSpPr txBox="1"/>
          <p:nvPr>
            <p:ph type="title"/>
          </p:nvPr>
        </p:nvSpPr>
        <p:spPr>
          <a:xfrm>
            <a:off x="1303800" y="598575"/>
            <a:ext cx="7030500" cy="9993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33" name="Google Shape;233;p31"/>
          <p:cNvSpPr txBox="1"/>
          <p:nvPr>
            <p:ph idx="1" type="body"/>
          </p:nvPr>
        </p:nvSpPr>
        <p:spPr>
          <a:xfrm>
            <a:off x="1303800" y="1990050"/>
            <a:ext cx="3430500" cy="2541600"/>
          </a:xfrm>
          <a:prstGeom prst="rect">
            <a:avLst/>
          </a:prstGeom>
        </p:spPr>
        <p:txBody>
          <a:bodyPr anchorCtr="0" anchor="t" bIns="91425" lIns="91425" spcFirstLastPara="1" rIns="91425" wrap="square" tIns="91425"/>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234" name="Google Shape;234;p31"/>
          <p:cNvSpPr txBox="1"/>
          <p:nvPr>
            <p:ph idx="2" type="body"/>
          </p:nvPr>
        </p:nvSpPr>
        <p:spPr>
          <a:xfrm>
            <a:off x="4903650" y="1990050"/>
            <a:ext cx="3430500" cy="2541600"/>
          </a:xfrm>
          <a:prstGeom prst="rect">
            <a:avLst/>
          </a:prstGeom>
        </p:spPr>
        <p:txBody>
          <a:bodyPr anchorCtr="0" anchor="t" bIns="91425" lIns="91425" spcFirstLastPara="1" rIns="91425" wrap="square" tIns="91425"/>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235" name="Google Shape;235;p31"/>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36" name="Shape 236"/>
        <p:cNvGrpSpPr/>
        <p:nvPr/>
      </p:nvGrpSpPr>
      <p:grpSpPr>
        <a:xfrm>
          <a:off x="0" y="0"/>
          <a:ext cx="0" cy="0"/>
          <a:chOff x="0" y="0"/>
          <a:chExt cx="0" cy="0"/>
        </a:xfrm>
      </p:grpSpPr>
      <p:grpSp>
        <p:nvGrpSpPr>
          <p:cNvPr id="237" name="Google Shape;237;p32"/>
          <p:cNvGrpSpPr/>
          <p:nvPr/>
        </p:nvGrpSpPr>
        <p:grpSpPr>
          <a:xfrm>
            <a:off x="625966" y="299376"/>
            <a:ext cx="999312" cy="999312"/>
            <a:chOff x="348199" y="179450"/>
            <a:chExt cx="1116300" cy="1116300"/>
          </a:xfrm>
        </p:grpSpPr>
        <p:sp>
          <p:nvSpPr>
            <p:cNvPr id="238" name="Google Shape;238;p32"/>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32"/>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0" name="Google Shape;240;p32"/>
          <p:cNvSpPr txBox="1"/>
          <p:nvPr>
            <p:ph type="title"/>
          </p:nvPr>
        </p:nvSpPr>
        <p:spPr>
          <a:xfrm>
            <a:off x="1303800" y="598575"/>
            <a:ext cx="7030500" cy="9993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41" name="Google Shape;241;p3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42" name="Shape 242"/>
        <p:cNvGrpSpPr/>
        <p:nvPr/>
      </p:nvGrpSpPr>
      <p:grpSpPr>
        <a:xfrm>
          <a:off x="0" y="0"/>
          <a:ext cx="0" cy="0"/>
          <a:chOff x="0" y="0"/>
          <a:chExt cx="0" cy="0"/>
        </a:xfrm>
      </p:grpSpPr>
      <p:grpSp>
        <p:nvGrpSpPr>
          <p:cNvPr id="243" name="Google Shape;243;p33"/>
          <p:cNvGrpSpPr/>
          <p:nvPr/>
        </p:nvGrpSpPr>
        <p:grpSpPr>
          <a:xfrm>
            <a:off x="625966" y="299376"/>
            <a:ext cx="999312" cy="999312"/>
            <a:chOff x="348199" y="179450"/>
            <a:chExt cx="1116300" cy="1116300"/>
          </a:xfrm>
        </p:grpSpPr>
        <p:sp>
          <p:nvSpPr>
            <p:cNvPr id="244" name="Google Shape;244;p33"/>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33"/>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6" name="Google Shape;246;p33"/>
          <p:cNvSpPr txBox="1"/>
          <p:nvPr>
            <p:ph type="title"/>
          </p:nvPr>
        </p:nvSpPr>
        <p:spPr>
          <a:xfrm>
            <a:off x="1303800" y="598575"/>
            <a:ext cx="3312000" cy="15900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47" name="Google Shape;247;p33"/>
          <p:cNvSpPr txBox="1"/>
          <p:nvPr>
            <p:ph idx="1" type="body"/>
          </p:nvPr>
        </p:nvSpPr>
        <p:spPr>
          <a:xfrm>
            <a:off x="1303800" y="2309675"/>
            <a:ext cx="3312000" cy="2221800"/>
          </a:xfrm>
          <a:prstGeom prst="rect">
            <a:avLst/>
          </a:prstGeom>
        </p:spPr>
        <p:txBody>
          <a:bodyPr anchorCtr="0" anchor="t" bIns="91425" lIns="91425" spcFirstLastPara="1" rIns="91425" wrap="square" tIns="91425"/>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248" name="Google Shape;248;p33"/>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dk1"/>
        </a:solidFill>
      </p:bgPr>
    </p:bg>
    <p:spTree>
      <p:nvGrpSpPr>
        <p:cNvPr id="249" name="Shape 249"/>
        <p:cNvGrpSpPr/>
        <p:nvPr/>
      </p:nvGrpSpPr>
      <p:grpSpPr>
        <a:xfrm>
          <a:off x="0" y="0"/>
          <a:ext cx="0" cy="0"/>
          <a:chOff x="0" y="0"/>
          <a:chExt cx="0" cy="0"/>
        </a:xfrm>
      </p:grpSpPr>
      <p:grpSp>
        <p:nvGrpSpPr>
          <p:cNvPr id="250" name="Google Shape;250;p34"/>
          <p:cNvGrpSpPr/>
          <p:nvPr/>
        </p:nvGrpSpPr>
        <p:grpSpPr>
          <a:xfrm>
            <a:off x="6866714" y="1306"/>
            <a:ext cx="2267451" cy="2601690"/>
            <a:chOff x="6790514" y="1306"/>
            <a:chExt cx="2267451" cy="2601690"/>
          </a:xfrm>
        </p:grpSpPr>
        <p:grpSp>
          <p:nvGrpSpPr>
            <p:cNvPr id="251" name="Google Shape;251;p34"/>
            <p:cNvGrpSpPr/>
            <p:nvPr/>
          </p:nvGrpSpPr>
          <p:grpSpPr>
            <a:xfrm>
              <a:off x="7067465" y="1306"/>
              <a:ext cx="1990500" cy="1990200"/>
              <a:chOff x="7067465" y="1306"/>
              <a:chExt cx="1990500" cy="1990200"/>
            </a:xfrm>
          </p:grpSpPr>
          <p:sp>
            <p:nvSpPr>
              <p:cNvPr id="252" name="Google Shape;252;p34"/>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34"/>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34"/>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5" name="Google Shape;255;p34"/>
            <p:cNvGrpSpPr/>
            <p:nvPr/>
          </p:nvGrpSpPr>
          <p:grpSpPr>
            <a:xfrm>
              <a:off x="8207126" y="1807996"/>
              <a:ext cx="795000" cy="795000"/>
              <a:chOff x="8207126" y="1807996"/>
              <a:chExt cx="795000" cy="795000"/>
            </a:xfrm>
          </p:grpSpPr>
          <p:sp>
            <p:nvSpPr>
              <p:cNvPr id="256" name="Google Shape;256;p34"/>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34"/>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34"/>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34"/>
            <p:cNvGrpSpPr/>
            <p:nvPr/>
          </p:nvGrpSpPr>
          <p:grpSpPr>
            <a:xfrm>
              <a:off x="6790514" y="118857"/>
              <a:ext cx="548700" cy="548700"/>
              <a:chOff x="6790514" y="118857"/>
              <a:chExt cx="548700" cy="548700"/>
            </a:xfrm>
          </p:grpSpPr>
          <p:sp>
            <p:nvSpPr>
              <p:cNvPr id="260" name="Google Shape;260;p34"/>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34"/>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2" name="Google Shape;262;p34"/>
          <p:cNvSpPr txBox="1"/>
          <p:nvPr>
            <p:ph type="title"/>
          </p:nvPr>
        </p:nvSpPr>
        <p:spPr>
          <a:xfrm>
            <a:off x="824000" y="763600"/>
            <a:ext cx="5857800" cy="3573300"/>
          </a:xfrm>
          <a:prstGeom prst="rect">
            <a:avLst/>
          </a:prstGeom>
        </p:spPr>
        <p:txBody>
          <a:bodyPr anchorCtr="0" anchor="ctr" bIns="91425" lIns="91425" spcFirstLastPara="1" rIns="91425" wrap="square" tIns="91425"/>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263" name="Google Shape;263;p3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264" name="Shape 264"/>
        <p:cNvGrpSpPr/>
        <p:nvPr/>
      </p:nvGrpSpPr>
      <p:grpSpPr>
        <a:xfrm>
          <a:off x="0" y="0"/>
          <a:ext cx="0" cy="0"/>
          <a:chOff x="0" y="0"/>
          <a:chExt cx="0" cy="0"/>
        </a:xfrm>
      </p:grpSpPr>
      <p:grpSp>
        <p:nvGrpSpPr>
          <p:cNvPr id="265" name="Google Shape;265;p35"/>
          <p:cNvGrpSpPr/>
          <p:nvPr/>
        </p:nvGrpSpPr>
        <p:grpSpPr>
          <a:xfrm>
            <a:off x="625966" y="299376"/>
            <a:ext cx="999312" cy="999312"/>
            <a:chOff x="348199" y="179450"/>
            <a:chExt cx="1116300" cy="1116300"/>
          </a:xfrm>
        </p:grpSpPr>
        <p:sp>
          <p:nvSpPr>
            <p:cNvPr id="266" name="Google Shape;266;p3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3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8" name="Google Shape;268;p35"/>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69" name="Google Shape;269;p35"/>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270" name="Google Shape;270;p35"/>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271" name="Google Shape;271;p35"/>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272" name="Shape 272"/>
        <p:cNvGrpSpPr/>
        <p:nvPr/>
      </p:nvGrpSpPr>
      <p:grpSpPr>
        <a:xfrm>
          <a:off x="0" y="0"/>
          <a:ext cx="0" cy="0"/>
          <a:chOff x="0" y="0"/>
          <a:chExt cx="0" cy="0"/>
        </a:xfrm>
      </p:grpSpPr>
      <p:grpSp>
        <p:nvGrpSpPr>
          <p:cNvPr id="273" name="Google Shape;273;p36"/>
          <p:cNvGrpSpPr/>
          <p:nvPr/>
        </p:nvGrpSpPr>
        <p:grpSpPr>
          <a:xfrm>
            <a:off x="713373" y="3847119"/>
            <a:ext cx="825392" cy="825392"/>
            <a:chOff x="348199" y="179450"/>
            <a:chExt cx="1116300" cy="1116300"/>
          </a:xfrm>
        </p:grpSpPr>
        <p:sp>
          <p:nvSpPr>
            <p:cNvPr id="274" name="Google Shape;274;p3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3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6" name="Google Shape;276;p36"/>
          <p:cNvSpPr txBox="1"/>
          <p:nvPr>
            <p:ph idx="1" type="body"/>
          </p:nvPr>
        </p:nvSpPr>
        <p:spPr>
          <a:xfrm>
            <a:off x="1303800" y="4138975"/>
            <a:ext cx="5843100" cy="534900"/>
          </a:xfrm>
          <a:prstGeom prst="rect">
            <a:avLst/>
          </a:prstGeom>
        </p:spPr>
        <p:txBody>
          <a:bodyPr anchorCtr="0" anchor="t" bIns="91425" lIns="91425" spcFirstLastPara="1" rIns="91425" wrap="square" tIns="91425"/>
          <a:lstStyle>
            <a:lvl1pPr indent="-228600" lvl="0" marL="457200" rtl="0">
              <a:lnSpc>
                <a:spcPct val="100000"/>
              </a:lnSpc>
              <a:spcBef>
                <a:spcPts val="0"/>
              </a:spcBef>
              <a:spcAft>
                <a:spcPts val="0"/>
              </a:spcAft>
              <a:buSzPts val="1300"/>
              <a:buNone/>
              <a:defRPr/>
            </a:lvl1pPr>
          </a:lstStyle>
          <a:p/>
        </p:txBody>
      </p:sp>
      <p:sp>
        <p:nvSpPr>
          <p:cNvPr id="277" name="Google Shape;277;p36"/>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3"/>
        </a:solidFill>
      </p:bgPr>
    </p:bg>
    <p:spTree>
      <p:nvGrpSpPr>
        <p:cNvPr id="278" name="Shape 278"/>
        <p:cNvGrpSpPr/>
        <p:nvPr/>
      </p:nvGrpSpPr>
      <p:grpSpPr>
        <a:xfrm>
          <a:off x="0" y="0"/>
          <a:ext cx="0" cy="0"/>
          <a:chOff x="0" y="0"/>
          <a:chExt cx="0" cy="0"/>
        </a:xfrm>
      </p:grpSpPr>
      <p:grpSp>
        <p:nvGrpSpPr>
          <p:cNvPr id="279" name="Google Shape;279;p37"/>
          <p:cNvGrpSpPr/>
          <p:nvPr/>
        </p:nvGrpSpPr>
        <p:grpSpPr>
          <a:xfrm>
            <a:off x="52" y="4099200"/>
            <a:ext cx="9144036" cy="1044300"/>
            <a:chOff x="52" y="4099200"/>
            <a:chExt cx="9144036" cy="1044300"/>
          </a:xfrm>
        </p:grpSpPr>
        <p:grpSp>
          <p:nvGrpSpPr>
            <p:cNvPr id="280" name="Google Shape;280;p37"/>
            <p:cNvGrpSpPr/>
            <p:nvPr/>
          </p:nvGrpSpPr>
          <p:grpSpPr>
            <a:xfrm>
              <a:off x="52" y="4309200"/>
              <a:ext cx="231622" cy="834300"/>
              <a:chOff x="2688737" y="4301380"/>
              <a:chExt cx="231900" cy="834300"/>
            </a:xfrm>
          </p:grpSpPr>
          <p:sp>
            <p:nvSpPr>
              <p:cNvPr id="281" name="Google Shape;281;p37"/>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37"/>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37"/>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37"/>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5" name="Google Shape;285;p37"/>
            <p:cNvGrpSpPr/>
            <p:nvPr/>
          </p:nvGrpSpPr>
          <p:grpSpPr>
            <a:xfrm>
              <a:off x="371406" y="4099200"/>
              <a:ext cx="231622" cy="1044300"/>
              <a:chOff x="2688737" y="4091380"/>
              <a:chExt cx="231900" cy="1044300"/>
            </a:xfrm>
          </p:grpSpPr>
          <p:sp>
            <p:nvSpPr>
              <p:cNvPr id="286" name="Google Shape;286;p37"/>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37"/>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37"/>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7"/>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37"/>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1" name="Google Shape;291;p37"/>
            <p:cNvGrpSpPr/>
            <p:nvPr/>
          </p:nvGrpSpPr>
          <p:grpSpPr>
            <a:xfrm>
              <a:off x="742761" y="4309200"/>
              <a:ext cx="231622" cy="834300"/>
              <a:chOff x="2688737" y="4301380"/>
              <a:chExt cx="231900" cy="834300"/>
            </a:xfrm>
          </p:grpSpPr>
          <p:sp>
            <p:nvSpPr>
              <p:cNvPr id="292" name="Google Shape;292;p37"/>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37"/>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37"/>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37"/>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6" name="Google Shape;296;p37"/>
            <p:cNvGrpSpPr/>
            <p:nvPr/>
          </p:nvGrpSpPr>
          <p:grpSpPr>
            <a:xfrm>
              <a:off x="1114115" y="4518900"/>
              <a:ext cx="231622" cy="624600"/>
              <a:chOff x="2688737" y="4511080"/>
              <a:chExt cx="231900" cy="624600"/>
            </a:xfrm>
          </p:grpSpPr>
          <p:sp>
            <p:nvSpPr>
              <p:cNvPr id="297" name="Google Shape;297;p37"/>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37"/>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37"/>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0" name="Google Shape;300;p37"/>
            <p:cNvGrpSpPr/>
            <p:nvPr/>
          </p:nvGrpSpPr>
          <p:grpSpPr>
            <a:xfrm>
              <a:off x="1856753" y="4099200"/>
              <a:ext cx="231600" cy="1044300"/>
              <a:chOff x="1856753" y="4099200"/>
              <a:chExt cx="231600" cy="1044300"/>
            </a:xfrm>
          </p:grpSpPr>
          <p:sp>
            <p:nvSpPr>
              <p:cNvPr id="301" name="Google Shape;301;p37"/>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37"/>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37"/>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37"/>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37"/>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6" name="Google Shape;306;p37"/>
            <p:cNvGrpSpPr/>
            <p:nvPr/>
          </p:nvGrpSpPr>
          <p:grpSpPr>
            <a:xfrm>
              <a:off x="2228107" y="4309200"/>
              <a:ext cx="231600" cy="834300"/>
              <a:chOff x="2228107" y="4309200"/>
              <a:chExt cx="231600" cy="834300"/>
            </a:xfrm>
          </p:grpSpPr>
          <p:sp>
            <p:nvSpPr>
              <p:cNvPr id="307" name="Google Shape;307;p37"/>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37"/>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37"/>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37"/>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1" name="Google Shape;311;p37"/>
            <p:cNvGrpSpPr/>
            <p:nvPr/>
          </p:nvGrpSpPr>
          <p:grpSpPr>
            <a:xfrm>
              <a:off x="2599462" y="4518900"/>
              <a:ext cx="231600" cy="624600"/>
              <a:chOff x="2599462" y="4518900"/>
              <a:chExt cx="231600" cy="624600"/>
            </a:xfrm>
          </p:grpSpPr>
          <p:sp>
            <p:nvSpPr>
              <p:cNvPr id="312" name="Google Shape;312;p37"/>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37"/>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37"/>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5" name="Google Shape;315;p37"/>
            <p:cNvGrpSpPr/>
            <p:nvPr/>
          </p:nvGrpSpPr>
          <p:grpSpPr>
            <a:xfrm>
              <a:off x="3342171" y="4099200"/>
              <a:ext cx="231600" cy="1044300"/>
              <a:chOff x="3342171" y="4099200"/>
              <a:chExt cx="231600" cy="1044300"/>
            </a:xfrm>
          </p:grpSpPr>
          <p:sp>
            <p:nvSpPr>
              <p:cNvPr id="316" name="Google Shape;316;p37"/>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37"/>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37"/>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37"/>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37"/>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1" name="Google Shape;321;p37"/>
            <p:cNvGrpSpPr/>
            <p:nvPr/>
          </p:nvGrpSpPr>
          <p:grpSpPr>
            <a:xfrm>
              <a:off x="3713525" y="4309200"/>
              <a:ext cx="231600" cy="834300"/>
              <a:chOff x="3713525" y="4309200"/>
              <a:chExt cx="231600" cy="834300"/>
            </a:xfrm>
          </p:grpSpPr>
          <p:sp>
            <p:nvSpPr>
              <p:cNvPr id="322" name="Google Shape;322;p37"/>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37"/>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37"/>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37"/>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6" name="Google Shape;326;p37"/>
            <p:cNvGrpSpPr/>
            <p:nvPr/>
          </p:nvGrpSpPr>
          <p:grpSpPr>
            <a:xfrm>
              <a:off x="1485398" y="4309200"/>
              <a:ext cx="231600" cy="834300"/>
              <a:chOff x="1485398" y="4309200"/>
              <a:chExt cx="231600" cy="834300"/>
            </a:xfrm>
          </p:grpSpPr>
          <p:sp>
            <p:nvSpPr>
              <p:cNvPr id="327" name="Google Shape;327;p37"/>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37"/>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37"/>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37"/>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1" name="Google Shape;331;p37"/>
            <p:cNvGrpSpPr/>
            <p:nvPr/>
          </p:nvGrpSpPr>
          <p:grpSpPr>
            <a:xfrm>
              <a:off x="4084879" y="4518900"/>
              <a:ext cx="231600" cy="624600"/>
              <a:chOff x="4084879" y="4518900"/>
              <a:chExt cx="231600" cy="624600"/>
            </a:xfrm>
          </p:grpSpPr>
          <p:sp>
            <p:nvSpPr>
              <p:cNvPr id="332" name="Google Shape;332;p37"/>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37"/>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37"/>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5" name="Google Shape;335;p37"/>
            <p:cNvGrpSpPr/>
            <p:nvPr/>
          </p:nvGrpSpPr>
          <p:grpSpPr>
            <a:xfrm>
              <a:off x="2970816" y="4309200"/>
              <a:ext cx="231600" cy="834300"/>
              <a:chOff x="2970816" y="4309200"/>
              <a:chExt cx="231600" cy="834300"/>
            </a:xfrm>
          </p:grpSpPr>
          <p:sp>
            <p:nvSpPr>
              <p:cNvPr id="336" name="Google Shape;336;p37"/>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37"/>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37"/>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37"/>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0" name="Google Shape;340;p37"/>
            <p:cNvGrpSpPr/>
            <p:nvPr/>
          </p:nvGrpSpPr>
          <p:grpSpPr>
            <a:xfrm>
              <a:off x="4456234" y="4309200"/>
              <a:ext cx="231600" cy="834300"/>
              <a:chOff x="4456234" y="4309200"/>
              <a:chExt cx="231600" cy="834300"/>
            </a:xfrm>
          </p:grpSpPr>
          <p:sp>
            <p:nvSpPr>
              <p:cNvPr id="341" name="Google Shape;341;p37"/>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37"/>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37"/>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37"/>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5" name="Google Shape;345;p37"/>
            <p:cNvGrpSpPr/>
            <p:nvPr/>
          </p:nvGrpSpPr>
          <p:grpSpPr>
            <a:xfrm>
              <a:off x="4827588" y="4099200"/>
              <a:ext cx="231600" cy="1044300"/>
              <a:chOff x="4827588" y="4099200"/>
              <a:chExt cx="231600" cy="1044300"/>
            </a:xfrm>
          </p:grpSpPr>
          <p:sp>
            <p:nvSpPr>
              <p:cNvPr id="346" name="Google Shape;346;p37"/>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37"/>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37"/>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37"/>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37"/>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1" name="Google Shape;351;p37"/>
            <p:cNvGrpSpPr/>
            <p:nvPr/>
          </p:nvGrpSpPr>
          <p:grpSpPr>
            <a:xfrm>
              <a:off x="5198943" y="4309200"/>
              <a:ext cx="231600" cy="834300"/>
              <a:chOff x="5198943" y="4309200"/>
              <a:chExt cx="231600" cy="834300"/>
            </a:xfrm>
          </p:grpSpPr>
          <p:sp>
            <p:nvSpPr>
              <p:cNvPr id="352" name="Google Shape;352;p37"/>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37"/>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37"/>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37"/>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6" name="Google Shape;356;p37"/>
            <p:cNvGrpSpPr/>
            <p:nvPr/>
          </p:nvGrpSpPr>
          <p:grpSpPr>
            <a:xfrm>
              <a:off x="5570297" y="4518900"/>
              <a:ext cx="231600" cy="624600"/>
              <a:chOff x="5570297" y="4518900"/>
              <a:chExt cx="231600" cy="624600"/>
            </a:xfrm>
          </p:grpSpPr>
          <p:sp>
            <p:nvSpPr>
              <p:cNvPr id="357" name="Google Shape;357;p37"/>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37"/>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37"/>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0" name="Google Shape;360;p37"/>
            <p:cNvGrpSpPr/>
            <p:nvPr/>
          </p:nvGrpSpPr>
          <p:grpSpPr>
            <a:xfrm>
              <a:off x="5941652" y="4309200"/>
              <a:ext cx="231600" cy="834300"/>
              <a:chOff x="5941652" y="4309200"/>
              <a:chExt cx="231600" cy="834300"/>
            </a:xfrm>
          </p:grpSpPr>
          <p:sp>
            <p:nvSpPr>
              <p:cNvPr id="361" name="Google Shape;361;p37"/>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37"/>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37"/>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37"/>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5" name="Google Shape;365;p37"/>
            <p:cNvGrpSpPr/>
            <p:nvPr/>
          </p:nvGrpSpPr>
          <p:grpSpPr>
            <a:xfrm>
              <a:off x="6313006" y="4099200"/>
              <a:ext cx="231600" cy="1044300"/>
              <a:chOff x="6313006" y="4099200"/>
              <a:chExt cx="231600" cy="1044300"/>
            </a:xfrm>
          </p:grpSpPr>
          <p:sp>
            <p:nvSpPr>
              <p:cNvPr id="366" name="Google Shape;366;p37"/>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37"/>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37"/>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37"/>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37"/>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1" name="Google Shape;371;p37"/>
            <p:cNvGrpSpPr/>
            <p:nvPr/>
          </p:nvGrpSpPr>
          <p:grpSpPr>
            <a:xfrm>
              <a:off x="6684361" y="4309200"/>
              <a:ext cx="231600" cy="834300"/>
              <a:chOff x="6684361" y="4309200"/>
              <a:chExt cx="231600" cy="834300"/>
            </a:xfrm>
          </p:grpSpPr>
          <p:sp>
            <p:nvSpPr>
              <p:cNvPr id="372" name="Google Shape;372;p37"/>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37"/>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37"/>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37"/>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6" name="Google Shape;376;p37"/>
            <p:cNvGrpSpPr/>
            <p:nvPr/>
          </p:nvGrpSpPr>
          <p:grpSpPr>
            <a:xfrm>
              <a:off x="7055715" y="4518900"/>
              <a:ext cx="231600" cy="624600"/>
              <a:chOff x="7055715" y="4518900"/>
              <a:chExt cx="231600" cy="624600"/>
            </a:xfrm>
          </p:grpSpPr>
          <p:sp>
            <p:nvSpPr>
              <p:cNvPr id="377" name="Google Shape;377;p37"/>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37"/>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37"/>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0" name="Google Shape;380;p37"/>
            <p:cNvGrpSpPr/>
            <p:nvPr/>
          </p:nvGrpSpPr>
          <p:grpSpPr>
            <a:xfrm>
              <a:off x="7798424" y="4099200"/>
              <a:ext cx="231600" cy="1044300"/>
              <a:chOff x="7798424" y="4099200"/>
              <a:chExt cx="231600" cy="1044300"/>
            </a:xfrm>
          </p:grpSpPr>
          <p:sp>
            <p:nvSpPr>
              <p:cNvPr id="381" name="Google Shape;381;p37"/>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37"/>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37"/>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37"/>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37"/>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6" name="Google Shape;386;p37"/>
            <p:cNvGrpSpPr/>
            <p:nvPr/>
          </p:nvGrpSpPr>
          <p:grpSpPr>
            <a:xfrm>
              <a:off x="8169779" y="4309200"/>
              <a:ext cx="231600" cy="834300"/>
              <a:chOff x="8169779" y="4309200"/>
              <a:chExt cx="231600" cy="834300"/>
            </a:xfrm>
          </p:grpSpPr>
          <p:sp>
            <p:nvSpPr>
              <p:cNvPr id="387" name="Google Shape;387;p37"/>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37"/>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37"/>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37"/>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1" name="Google Shape;391;p37"/>
            <p:cNvGrpSpPr/>
            <p:nvPr/>
          </p:nvGrpSpPr>
          <p:grpSpPr>
            <a:xfrm>
              <a:off x="7427070" y="4309200"/>
              <a:ext cx="231600" cy="834300"/>
              <a:chOff x="7427070" y="4309200"/>
              <a:chExt cx="231600" cy="834300"/>
            </a:xfrm>
          </p:grpSpPr>
          <p:sp>
            <p:nvSpPr>
              <p:cNvPr id="392" name="Google Shape;392;p37"/>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37"/>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37"/>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37"/>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6" name="Google Shape;396;p37"/>
            <p:cNvGrpSpPr/>
            <p:nvPr/>
          </p:nvGrpSpPr>
          <p:grpSpPr>
            <a:xfrm>
              <a:off x="8541133" y="4518900"/>
              <a:ext cx="231600" cy="624600"/>
              <a:chOff x="8541133" y="4518900"/>
              <a:chExt cx="231600" cy="624600"/>
            </a:xfrm>
          </p:grpSpPr>
          <p:sp>
            <p:nvSpPr>
              <p:cNvPr id="397" name="Google Shape;397;p37"/>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37"/>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37"/>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0" name="Google Shape;400;p37"/>
            <p:cNvGrpSpPr/>
            <p:nvPr/>
          </p:nvGrpSpPr>
          <p:grpSpPr>
            <a:xfrm>
              <a:off x="8912488" y="4309200"/>
              <a:ext cx="231600" cy="834300"/>
              <a:chOff x="8912488" y="4309200"/>
              <a:chExt cx="231600" cy="834300"/>
            </a:xfrm>
          </p:grpSpPr>
          <p:sp>
            <p:nvSpPr>
              <p:cNvPr id="401" name="Google Shape;401;p37"/>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37"/>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37"/>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37"/>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05" name="Google Shape;405;p37"/>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lstStyle>
            <a:lvl1pPr lvl="0" rtl="0" algn="ctr">
              <a:spcBef>
                <a:spcPts val="0"/>
              </a:spcBef>
              <a:spcAft>
                <a:spcPts val="0"/>
              </a:spcAft>
              <a:buClr>
                <a:schemeClr val="lt1"/>
              </a:buClr>
              <a:buSzPts val="8000"/>
              <a:buNone/>
              <a:defRPr sz="8000">
                <a:solidFill>
                  <a:schemeClr val="lt1"/>
                </a:solidFill>
              </a:defRPr>
            </a:lvl1pPr>
            <a:lvl2pPr lvl="1" rtl="0" algn="ctr">
              <a:spcBef>
                <a:spcPts val="0"/>
              </a:spcBef>
              <a:spcAft>
                <a:spcPts val="0"/>
              </a:spcAft>
              <a:buClr>
                <a:schemeClr val="lt1"/>
              </a:buClr>
              <a:buSzPts val="8000"/>
              <a:buNone/>
              <a:defRPr sz="8000">
                <a:solidFill>
                  <a:schemeClr val="lt1"/>
                </a:solidFill>
              </a:defRPr>
            </a:lvl2pPr>
            <a:lvl3pPr lvl="2" rtl="0" algn="ctr">
              <a:spcBef>
                <a:spcPts val="0"/>
              </a:spcBef>
              <a:spcAft>
                <a:spcPts val="0"/>
              </a:spcAft>
              <a:buClr>
                <a:schemeClr val="lt1"/>
              </a:buClr>
              <a:buSzPts val="8000"/>
              <a:buNone/>
              <a:defRPr sz="8000">
                <a:solidFill>
                  <a:schemeClr val="lt1"/>
                </a:solidFill>
              </a:defRPr>
            </a:lvl3pPr>
            <a:lvl4pPr lvl="3" rtl="0" algn="ctr">
              <a:spcBef>
                <a:spcPts val="0"/>
              </a:spcBef>
              <a:spcAft>
                <a:spcPts val="0"/>
              </a:spcAft>
              <a:buClr>
                <a:schemeClr val="lt1"/>
              </a:buClr>
              <a:buSzPts val="8000"/>
              <a:buNone/>
              <a:defRPr sz="8000">
                <a:solidFill>
                  <a:schemeClr val="lt1"/>
                </a:solidFill>
              </a:defRPr>
            </a:lvl4pPr>
            <a:lvl5pPr lvl="4" rtl="0" algn="ctr">
              <a:spcBef>
                <a:spcPts val="0"/>
              </a:spcBef>
              <a:spcAft>
                <a:spcPts val="0"/>
              </a:spcAft>
              <a:buClr>
                <a:schemeClr val="lt1"/>
              </a:buClr>
              <a:buSzPts val="8000"/>
              <a:buNone/>
              <a:defRPr sz="8000">
                <a:solidFill>
                  <a:schemeClr val="lt1"/>
                </a:solidFill>
              </a:defRPr>
            </a:lvl5pPr>
            <a:lvl6pPr lvl="5" rtl="0" algn="ctr">
              <a:spcBef>
                <a:spcPts val="0"/>
              </a:spcBef>
              <a:spcAft>
                <a:spcPts val="0"/>
              </a:spcAft>
              <a:buClr>
                <a:schemeClr val="lt1"/>
              </a:buClr>
              <a:buSzPts val="8000"/>
              <a:buNone/>
              <a:defRPr sz="8000">
                <a:solidFill>
                  <a:schemeClr val="lt1"/>
                </a:solidFill>
              </a:defRPr>
            </a:lvl6pPr>
            <a:lvl7pPr lvl="6" rtl="0" algn="ctr">
              <a:spcBef>
                <a:spcPts val="0"/>
              </a:spcBef>
              <a:spcAft>
                <a:spcPts val="0"/>
              </a:spcAft>
              <a:buClr>
                <a:schemeClr val="lt1"/>
              </a:buClr>
              <a:buSzPts val="8000"/>
              <a:buNone/>
              <a:defRPr sz="8000">
                <a:solidFill>
                  <a:schemeClr val="lt1"/>
                </a:solidFill>
              </a:defRPr>
            </a:lvl7pPr>
            <a:lvl8pPr lvl="7" rtl="0" algn="ctr">
              <a:spcBef>
                <a:spcPts val="0"/>
              </a:spcBef>
              <a:spcAft>
                <a:spcPts val="0"/>
              </a:spcAft>
              <a:buClr>
                <a:schemeClr val="lt1"/>
              </a:buClr>
              <a:buSzPts val="8000"/>
              <a:buNone/>
              <a:defRPr sz="8000">
                <a:solidFill>
                  <a:schemeClr val="lt1"/>
                </a:solidFill>
              </a:defRPr>
            </a:lvl8pPr>
            <a:lvl9pPr lvl="8" rtl="0" algn="ctr">
              <a:spcBef>
                <a:spcPts val="0"/>
              </a:spcBef>
              <a:spcAft>
                <a:spcPts val="0"/>
              </a:spcAft>
              <a:buClr>
                <a:schemeClr val="lt1"/>
              </a:buClr>
              <a:buSzPts val="8000"/>
              <a:buNone/>
              <a:defRPr sz="8000">
                <a:solidFill>
                  <a:schemeClr val="lt1"/>
                </a:solidFill>
              </a:defRPr>
            </a:lvl9pPr>
          </a:lstStyle>
          <a:p>
            <a:r>
              <a:t>xx%</a:t>
            </a:r>
          </a:p>
        </p:txBody>
      </p:sp>
      <p:sp>
        <p:nvSpPr>
          <p:cNvPr id="406" name="Google Shape;406;p37"/>
          <p:cNvSpPr txBox="1"/>
          <p:nvPr>
            <p:ph idx="1" type="body"/>
          </p:nvPr>
        </p:nvSpPr>
        <p:spPr>
          <a:xfrm>
            <a:off x="1388625" y="2712300"/>
            <a:ext cx="6366900" cy="1111200"/>
          </a:xfrm>
          <a:prstGeom prst="rect">
            <a:avLst/>
          </a:prstGeom>
        </p:spPr>
        <p:txBody>
          <a:bodyPr anchorCtr="0" anchor="t" bIns="91425" lIns="91425" spcFirstLastPara="1" rIns="91425" wrap="square" tIns="91425"/>
          <a:lstStyle>
            <a:lvl1pPr indent="-311150" lvl="0" marL="457200" rtl="0" algn="ctr">
              <a:spcBef>
                <a:spcPts val="0"/>
              </a:spcBef>
              <a:spcAft>
                <a:spcPts val="0"/>
              </a:spcAft>
              <a:buClr>
                <a:schemeClr val="lt1"/>
              </a:buClr>
              <a:buSzPts val="1300"/>
              <a:buChar char="●"/>
              <a:defRPr>
                <a:solidFill>
                  <a:schemeClr val="lt1"/>
                </a:solidFill>
              </a:defRPr>
            </a:lvl1pPr>
            <a:lvl2pPr indent="-298450" lvl="1" marL="914400" rtl="0" algn="ctr">
              <a:spcBef>
                <a:spcPts val="1600"/>
              </a:spcBef>
              <a:spcAft>
                <a:spcPts val="0"/>
              </a:spcAft>
              <a:buClr>
                <a:schemeClr val="lt1"/>
              </a:buClr>
              <a:buSzPts val="1100"/>
              <a:buChar char="○"/>
              <a:defRPr>
                <a:solidFill>
                  <a:schemeClr val="lt1"/>
                </a:solidFill>
              </a:defRPr>
            </a:lvl2pPr>
            <a:lvl3pPr indent="-298450" lvl="2" marL="1371600" rtl="0" algn="ctr">
              <a:spcBef>
                <a:spcPts val="1600"/>
              </a:spcBef>
              <a:spcAft>
                <a:spcPts val="0"/>
              </a:spcAft>
              <a:buClr>
                <a:schemeClr val="lt1"/>
              </a:buClr>
              <a:buSzPts val="1100"/>
              <a:buChar char="■"/>
              <a:defRPr>
                <a:solidFill>
                  <a:schemeClr val="lt1"/>
                </a:solidFill>
              </a:defRPr>
            </a:lvl3pPr>
            <a:lvl4pPr indent="-298450" lvl="3" marL="1828800" rtl="0" algn="ctr">
              <a:spcBef>
                <a:spcPts val="1600"/>
              </a:spcBef>
              <a:spcAft>
                <a:spcPts val="0"/>
              </a:spcAft>
              <a:buClr>
                <a:schemeClr val="lt1"/>
              </a:buClr>
              <a:buSzPts val="1100"/>
              <a:buChar char="●"/>
              <a:defRPr>
                <a:solidFill>
                  <a:schemeClr val="lt1"/>
                </a:solidFill>
              </a:defRPr>
            </a:lvl4pPr>
            <a:lvl5pPr indent="-298450" lvl="4" marL="2286000" rtl="0" algn="ctr">
              <a:spcBef>
                <a:spcPts val="1600"/>
              </a:spcBef>
              <a:spcAft>
                <a:spcPts val="0"/>
              </a:spcAft>
              <a:buClr>
                <a:schemeClr val="lt1"/>
              </a:buClr>
              <a:buSzPts val="1100"/>
              <a:buChar char="○"/>
              <a:defRPr>
                <a:solidFill>
                  <a:schemeClr val="lt1"/>
                </a:solidFill>
              </a:defRPr>
            </a:lvl5pPr>
            <a:lvl6pPr indent="-298450" lvl="5" marL="2743200" rtl="0" algn="ctr">
              <a:spcBef>
                <a:spcPts val="1600"/>
              </a:spcBef>
              <a:spcAft>
                <a:spcPts val="0"/>
              </a:spcAft>
              <a:buClr>
                <a:schemeClr val="lt1"/>
              </a:buClr>
              <a:buSzPts val="1100"/>
              <a:buChar char="■"/>
              <a:defRPr>
                <a:solidFill>
                  <a:schemeClr val="lt1"/>
                </a:solidFill>
              </a:defRPr>
            </a:lvl6pPr>
            <a:lvl7pPr indent="-298450" lvl="6" marL="3200400" rtl="0" algn="ctr">
              <a:spcBef>
                <a:spcPts val="1600"/>
              </a:spcBef>
              <a:spcAft>
                <a:spcPts val="0"/>
              </a:spcAft>
              <a:buClr>
                <a:schemeClr val="lt1"/>
              </a:buClr>
              <a:buSzPts val="1100"/>
              <a:buChar char="●"/>
              <a:defRPr>
                <a:solidFill>
                  <a:schemeClr val="lt1"/>
                </a:solidFill>
              </a:defRPr>
            </a:lvl7pPr>
            <a:lvl8pPr indent="-298450" lvl="7" marL="3657600" rtl="0" algn="ctr">
              <a:spcBef>
                <a:spcPts val="1600"/>
              </a:spcBef>
              <a:spcAft>
                <a:spcPts val="0"/>
              </a:spcAft>
              <a:buClr>
                <a:schemeClr val="lt1"/>
              </a:buClr>
              <a:buSzPts val="1100"/>
              <a:buChar char="○"/>
              <a:defRPr>
                <a:solidFill>
                  <a:schemeClr val="lt1"/>
                </a:solidFill>
              </a:defRPr>
            </a:lvl8pPr>
            <a:lvl9pPr indent="-298450" lvl="8" marL="4114800" rtl="0" algn="ctr">
              <a:spcBef>
                <a:spcPts val="1600"/>
              </a:spcBef>
              <a:spcAft>
                <a:spcPts val="1600"/>
              </a:spcAft>
              <a:buClr>
                <a:schemeClr val="lt1"/>
              </a:buClr>
              <a:buSzPts val="1100"/>
              <a:buChar char="■"/>
              <a:defRPr>
                <a:solidFill>
                  <a:schemeClr val="lt1"/>
                </a:solidFill>
              </a:defRPr>
            </a:lvl9pPr>
          </a:lstStyle>
          <a:p/>
        </p:txBody>
      </p:sp>
      <p:sp>
        <p:nvSpPr>
          <p:cNvPr id="407" name="Google Shape;407;p37"/>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08" name="Shape 408"/>
        <p:cNvGrpSpPr/>
        <p:nvPr/>
      </p:nvGrpSpPr>
      <p:grpSpPr>
        <a:xfrm>
          <a:off x="0" y="0"/>
          <a:ext cx="0" cy="0"/>
          <a:chOff x="0" y="0"/>
          <a:chExt cx="0" cy="0"/>
        </a:xfrm>
      </p:grpSpPr>
      <p:sp>
        <p:nvSpPr>
          <p:cNvPr id="409" name="Google Shape;409;p38"/>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410" name="Shape 410"/>
        <p:cNvGrpSpPr/>
        <p:nvPr/>
      </p:nvGrpSpPr>
      <p:grpSpPr>
        <a:xfrm>
          <a:off x="0" y="0"/>
          <a:ext cx="0" cy="0"/>
          <a:chOff x="0" y="0"/>
          <a:chExt cx="0" cy="0"/>
        </a:xfrm>
      </p:grpSpPr>
      <p:sp>
        <p:nvSpPr>
          <p:cNvPr id="411" name="Google Shape;411;p39"/>
          <p:cNvSpPr txBox="1"/>
          <p:nvPr>
            <p:ph type="title"/>
          </p:nvPr>
        </p:nvSpPr>
        <p:spPr>
          <a:xfrm>
            <a:off x="822960" y="214953"/>
            <a:ext cx="7543800" cy="1088100"/>
          </a:xfrm>
          <a:prstGeom prst="rect">
            <a:avLst/>
          </a:prstGeom>
          <a:noFill/>
          <a:ln>
            <a:noFill/>
          </a:ln>
        </p:spPr>
        <p:txBody>
          <a:bodyPr anchorCtr="0" anchor="b" bIns="91425" lIns="91425" spcFirstLastPara="1" rIns="91425" wrap="square" tIns="91425"/>
          <a:lstStyle>
            <a:lvl1pPr indent="0" lvl="0" marL="0" marR="0" rtl="0" algn="l">
              <a:lnSpc>
                <a:spcPct val="85000"/>
              </a:lnSpc>
              <a:spcBef>
                <a:spcPts val="0"/>
              </a:spcBef>
              <a:spcAft>
                <a:spcPts val="0"/>
              </a:spcAft>
              <a:buClr>
                <a:srgbClr val="3F3F3F"/>
              </a:buClr>
              <a:buSzPts val="4800"/>
              <a:buFont typeface="Calibri"/>
              <a:buNone/>
              <a:defRPr b="0" i="0" sz="4800" u="none" cap="none" strike="noStrike">
                <a:solidFill>
                  <a:srgbClr val="3F3F3F"/>
                </a:solidFill>
                <a:latin typeface="Calibri"/>
                <a:ea typeface="Calibri"/>
                <a:cs typeface="Calibri"/>
                <a:sym typeface="Calibri"/>
              </a:defRPr>
            </a:lvl1pPr>
            <a:lvl2pPr indent="0" lvl="1" rtl="0">
              <a:spcBef>
                <a:spcPts val="0"/>
              </a:spcBef>
              <a:spcAft>
                <a:spcPts val="0"/>
              </a:spcAft>
              <a:buSzPts val="2800"/>
              <a:buNone/>
              <a:defRPr sz="1800"/>
            </a:lvl2pPr>
            <a:lvl3pPr indent="0" lvl="2" rtl="0">
              <a:spcBef>
                <a:spcPts val="0"/>
              </a:spcBef>
              <a:spcAft>
                <a:spcPts val="0"/>
              </a:spcAft>
              <a:buSzPts val="2800"/>
              <a:buNone/>
              <a:defRPr sz="1800"/>
            </a:lvl3pPr>
            <a:lvl4pPr indent="0" lvl="3" rtl="0">
              <a:spcBef>
                <a:spcPts val="0"/>
              </a:spcBef>
              <a:spcAft>
                <a:spcPts val="0"/>
              </a:spcAft>
              <a:buSzPts val="2800"/>
              <a:buNone/>
              <a:defRPr sz="1800"/>
            </a:lvl4pPr>
            <a:lvl5pPr indent="0" lvl="4" rtl="0">
              <a:spcBef>
                <a:spcPts val="0"/>
              </a:spcBef>
              <a:spcAft>
                <a:spcPts val="0"/>
              </a:spcAft>
              <a:buSzPts val="2800"/>
              <a:buNone/>
              <a:defRPr sz="1800"/>
            </a:lvl5pPr>
            <a:lvl6pPr indent="0" lvl="5" rtl="0">
              <a:spcBef>
                <a:spcPts val="0"/>
              </a:spcBef>
              <a:spcAft>
                <a:spcPts val="0"/>
              </a:spcAft>
              <a:buSzPts val="2800"/>
              <a:buNone/>
              <a:defRPr sz="1800"/>
            </a:lvl6pPr>
            <a:lvl7pPr indent="0" lvl="6" rtl="0">
              <a:spcBef>
                <a:spcPts val="0"/>
              </a:spcBef>
              <a:spcAft>
                <a:spcPts val="0"/>
              </a:spcAft>
              <a:buSzPts val="2800"/>
              <a:buNone/>
              <a:defRPr sz="1800"/>
            </a:lvl7pPr>
            <a:lvl8pPr indent="0" lvl="7" rtl="0">
              <a:spcBef>
                <a:spcPts val="0"/>
              </a:spcBef>
              <a:spcAft>
                <a:spcPts val="0"/>
              </a:spcAft>
              <a:buSzPts val="2800"/>
              <a:buNone/>
              <a:defRPr sz="1800"/>
            </a:lvl8pPr>
            <a:lvl9pPr indent="0" lvl="8" rtl="0">
              <a:spcBef>
                <a:spcPts val="0"/>
              </a:spcBef>
              <a:spcAft>
                <a:spcPts val="0"/>
              </a:spcAft>
              <a:buSzPts val="2800"/>
              <a:buNone/>
              <a:defRPr sz="1800"/>
            </a:lvl9pPr>
          </a:lstStyle>
          <a:p/>
        </p:txBody>
      </p:sp>
      <p:sp>
        <p:nvSpPr>
          <p:cNvPr id="412" name="Google Shape;412;p39"/>
          <p:cNvSpPr txBox="1"/>
          <p:nvPr>
            <p:ph idx="1" type="body"/>
          </p:nvPr>
        </p:nvSpPr>
        <p:spPr>
          <a:xfrm>
            <a:off x="822959" y="1384300"/>
            <a:ext cx="7543800" cy="3017400"/>
          </a:xfrm>
          <a:prstGeom prst="rect">
            <a:avLst/>
          </a:prstGeom>
          <a:noFill/>
          <a:ln>
            <a:noFill/>
          </a:ln>
        </p:spPr>
        <p:txBody>
          <a:bodyPr anchorCtr="0" anchor="t" bIns="91425" lIns="91425" spcFirstLastPara="1" rIns="91425" wrap="square" tIns="91425"/>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413" name="Google Shape;413;p39"/>
          <p:cNvSpPr txBox="1"/>
          <p:nvPr>
            <p:ph idx="10" type="dt"/>
          </p:nvPr>
        </p:nvSpPr>
        <p:spPr>
          <a:xfrm>
            <a:off x="822961" y="4844839"/>
            <a:ext cx="1854300" cy="2739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14" name="Google Shape;414;p39"/>
          <p:cNvSpPr txBox="1"/>
          <p:nvPr>
            <p:ph idx="11" type="ftr"/>
          </p:nvPr>
        </p:nvSpPr>
        <p:spPr>
          <a:xfrm>
            <a:off x="2764639" y="4844839"/>
            <a:ext cx="3617100" cy="2739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15" name="Google Shape;415;p39"/>
          <p:cNvSpPr txBox="1"/>
          <p:nvPr>
            <p:ph idx="12" type="sldNum"/>
          </p:nvPr>
        </p:nvSpPr>
        <p:spPr>
          <a:xfrm>
            <a:off x="7425344" y="4844839"/>
            <a:ext cx="9840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rgbClr val="FFFFFF"/>
                </a:solidFill>
                <a:latin typeface="Calibri"/>
                <a:ea typeface="Calibri"/>
                <a:cs typeface="Calibri"/>
                <a:sym typeface="Calibri"/>
              </a:defRPr>
            </a:lvl1pPr>
            <a:lvl2pPr indent="0" lvl="1" marL="0" marR="0" rtl="0" algn="r">
              <a:spcBef>
                <a:spcPts val="0"/>
              </a:spcBef>
              <a:buNone/>
              <a:defRPr b="0" i="0" sz="1050" u="none" cap="none" strike="noStrike">
                <a:solidFill>
                  <a:srgbClr val="FFFFFF"/>
                </a:solidFill>
                <a:latin typeface="Calibri"/>
                <a:ea typeface="Calibri"/>
                <a:cs typeface="Calibri"/>
                <a:sym typeface="Calibri"/>
              </a:defRPr>
            </a:lvl2pPr>
            <a:lvl3pPr indent="0" lvl="2" marL="0" marR="0" rtl="0" algn="r">
              <a:spcBef>
                <a:spcPts val="0"/>
              </a:spcBef>
              <a:buNone/>
              <a:defRPr b="0" i="0" sz="1050" u="none" cap="none" strike="noStrike">
                <a:solidFill>
                  <a:srgbClr val="FFFFFF"/>
                </a:solidFill>
                <a:latin typeface="Calibri"/>
                <a:ea typeface="Calibri"/>
                <a:cs typeface="Calibri"/>
                <a:sym typeface="Calibri"/>
              </a:defRPr>
            </a:lvl3pPr>
            <a:lvl4pPr indent="0" lvl="3" marL="0" marR="0" rtl="0" algn="r">
              <a:spcBef>
                <a:spcPts val="0"/>
              </a:spcBef>
              <a:buNone/>
              <a:defRPr b="0" i="0" sz="1050" u="none" cap="none" strike="noStrike">
                <a:solidFill>
                  <a:srgbClr val="FFFFFF"/>
                </a:solidFill>
                <a:latin typeface="Calibri"/>
                <a:ea typeface="Calibri"/>
                <a:cs typeface="Calibri"/>
                <a:sym typeface="Calibri"/>
              </a:defRPr>
            </a:lvl4pPr>
            <a:lvl5pPr indent="0" lvl="4" marL="0" marR="0" rtl="0" algn="r">
              <a:spcBef>
                <a:spcPts val="0"/>
              </a:spcBef>
              <a:buNone/>
              <a:defRPr b="0" i="0" sz="1050" u="none" cap="none" strike="noStrike">
                <a:solidFill>
                  <a:srgbClr val="FFFFFF"/>
                </a:solidFill>
                <a:latin typeface="Calibri"/>
                <a:ea typeface="Calibri"/>
                <a:cs typeface="Calibri"/>
                <a:sym typeface="Calibri"/>
              </a:defRPr>
            </a:lvl5pPr>
            <a:lvl6pPr indent="0" lvl="5" marL="0" marR="0" rtl="0" algn="r">
              <a:spcBef>
                <a:spcPts val="0"/>
              </a:spcBef>
              <a:buNone/>
              <a:defRPr b="0" i="0" sz="1050" u="none" cap="none" strike="noStrike">
                <a:solidFill>
                  <a:srgbClr val="FFFFFF"/>
                </a:solidFill>
                <a:latin typeface="Calibri"/>
                <a:ea typeface="Calibri"/>
                <a:cs typeface="Calibri"/>
                <a:sym typeface="Calibri"/>
              </a:defRPr>
            </a:lvl6pPr>
            <a:lvl7pPr indent="0" lvl="6" marL="0" marR="0" rtl="0" algn="r">
              <a:spcBef>
                <a:spcPts val="0"/>
              </a:spcBef>
              <a:buNone/>
              <a:defRPr b="0" i="0" sz="1050" u="none" cap="none" strike="noStrike">
                <a:solidFill>
                  <a:srgbClr val="FFFFFF"/>
                </a:solidFill>
                <a:latin typeface="Calibri"/>
                <a:ea typeface="Calibri"/>
                <a:cs typeface="Calibri"/>
                <a:sym typeface="Calibri"/>
              </a:defRPr>
            </a:lvl7pPr>
            <a:lvl8pPr indent="0" lvl="7" marL="0" marR="0" rtl="0" algn="r">
              <a:spcBef>
                <a:spcPts val="0"/>
              </a:spcBef>
              <a:buNone/>
              <a:defRPr b="0" i="0" sz="1050" u="none" cap="none" strike="noStrike">
                <a:solidFill>
                  <a:srgbClr val="FFFFFF"/>
                </a:solidFill>
                <a:latin typeface="Calibri"/>
                <a:ea typeface="Calibri"/>
                <a:cs typeface="Calibri"/>
                <a:sym typeface="Calibri"/>
              </a:defRPr>
            </a:lvl8pPr>
            <a:lvl9pPr indent="0" lvl="8" marL="0" marR="0" rtl="0" algn="r">
              <a:spcBef>
                <a:spcPts val="0"/>
              </a:spcBef>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433" name="Shape 433"/>
        <p:cNvGrpSpPr/>
        <p:nvPr/>
      </p:nvGrpSpPr>
      <p:grpSpPr>
        <a:xfrm>
          <a:off x="0" y="0"/>
          <a:ext cx="0" cy="0"/>
          <a:chOff x="0" y="0"/>
          <a:chExt cx="0" cy="0"/>
        </a:xfrm>
      </p:grpSpPr>
      <p:grpSp>
        <p:nvGrpSpPr>
          <p:cNvPr id="434" name="Google Shape;434;p41"/>
          <p:cNvGrpSpPr/>
          <p:nvPr/>
        </p:nvGrpSpPr>
        <p:grpSpPr>
          <a:xfrm>
            <a:off x="0" y="-6350"/>
            <a:ext cx="9144100" cy="5149935"/>
            <a:chOff x="0" y="-8467"/>
            <a:chExt cx="12192133" cy="6866580"/>
          </a:xfrm>
        </p:grpSpPr>
        <p:sp>
          <p:nvSpPr>
            <p:cNvPr id="435" name="Google Shape;435;p41"/>
            <p:cNvSpPr/>
            <p:nvPr/>
          </p:nvSpPr>
          <p:spPr>
            <a:xfrm>
              <a:off x="0" y="-7862"/>
              <a:ext cx="863600" cy="5698067"/>
            </a:xfrm>
            <a:custGeom>
              <a:rect b="b" l="l" r="r" t="t"/>
              <a:pathLst>
                <a:path extrusionOk="0" h="5698067" w="863600">
                  <a:moveTo>
                    <a:pt x="0" y="8467"/>
                  </a:moveTo>
                  <a:lnTo>
                    <a:pt x="863600" y="0"/>
                  </a:lnTo>
                  <a:lnTo>
                    <a:pt x="863600" y="16934"/>
                  </a:lnTo>
                  <a:lnTo>
                    <a:pt x="0" y="5698067"/>
                  </a:lnTo>
                  <a:lnTo>
                    <a:pt x="0" y="8467"/>
                  </a:lnTo>
                  <a:close/>
                </a:path>
              </a:pathLst>
            </a:custGeom>
            <a:solidFill>
              <a:schemeClr val="accent1">
                <a:alpha val="69800"/>
              </a:schemeClr>
            </a:solidFill>
            <a:ln>
              <a:noFill/>
            </a:ln>
          </p:spPr>
        </p:sp>
        <p:cxnSp>
          <p:nvCxnSpPr>
            <p:cNvPr id="436" name="Google Shape;436;p41"/>
            <p:cNvCxnSpPr/>
            <p:nvPr/>
          </p:nvCxnSpPr>
          <p:spPr>
            <a:xfrm>
              <a:off x="9371012" y="0"/>
              <a:ext cx="1219200" cy="6858000"/>
            </a:xfrm>
            <a:prstGeom prst="straightConnector1">
              <a:avLst/>
            </a:prstGeom>
            <a:noFill/>
            <a:ln cap="flat" cmpd="sng" w="9525">
              <a:solidFill>
                <a:schemeClr val="accent1">
                  <a:alpha val="69800"/>
                </a:schemeClr>
              </a:solidFill>
              <a:prstDash val="solid"/>
              <a:round/>
              <a:headEnd len="sm" w="sm" type="none"/>
              <a:tailEnd len="sm" w="sm" type="none"/>
            </a:ln>
          </p:spPr>
        </p:cxnSp>
        <p:cxnSp>
          <p:nvCxnSpPr>
            <p:cNvPr id="437" name="Google Shape;437;p41"/>
            <p:cNvCxnSpPr/>
            <p:nvPr/>
          </p:nvCxnSpPr>
          <p:spPr>
            <a:xfrm flipH="1">
              <a:off x="7425125" y="3681413"/>
              <a:ext cx="4763700" cy="3176700"/>
            </a:xfrm>
            <a:prstGeom prst="straightConnector1">
              <a:avLst/>
            </a:prstGeom>
            <a:noFill/>
            <a:ln cap="flat" cmpd="sng" w="9525">
              <a:solidFill>
                <a:schemeClr val="accent1">
                  <a:alpha val="69800"/>
                </a:schemeClr>
              </a:solidFill>
              <a:prstDash val="solid"/>
              <a:round/>
              <a:headEnd len="sm" w="sm" type="none"/>
              <a:tailEnd len="sm" w="sm" type="none"/>
            </a:ln>
          </p:spPr>
        </p:cxnSp>
        <p:sp>
          <p:nvSpPr>
            <p:cNvPr id="438" name="Google Shape;438;p41"/>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35690"/>
              </a:schemeClr>
            </a:solidFill>
            <a:ln>
              <a:noFill/>
            </a:ln>
          </p:spPr>
        </p:sp>
        <p:sp>
          <p:nvSpPr>
            <p:cNvPr id="439" name="Google Shape;439;p41"/>
            <p:cNvSpPr/>
            <p:nvPr/>
          </p:nvSpPr>
          <p:spPr>
            <a:xfrm>
              <a:off x="9603442" y="-8467"/>
              <a:ext cx="258617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440" name="Google Shape;440;p41"/>
            <p:cNvSpPr/>
            <p:nvPr/>
          </p:nvSpPr>
          <p:spPr>
            <a:xfrm>
              <a:off x="8932333" y="3048000"/>
              <a:ext cx="3259800" cy="3810000"/>
            </a:xfrm>
            <a:prstGeom prst="triangle">
              <a:avLst>
                <a:gd fmla="val 100000" name="adj"/>
              </a:avLst>
            </a:prstGeom>
            <a:solidFill>
              <a:srgbClr val="7C9263">
                <a:alpha val="65880"/>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41" name="Google Shape;441;p41"/>
            <p:cNvSpPr/>
            <p:nvPr/>
          </p:nvSpPr>
          <p:spPr>
            <a:xfrm>
              <a:off x="9334500" y="-8467"/>
              <a:ext cx="2850868"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7C9263">
                <a:alpha val="49800"/>
              </a:srgbClr>
            </a:solidFill>
            <a:ln>
              <a:noFill/>
            </a:ln>
          </p:spPr>
        </p:sp>
        <p:sp>
          <p:nvSpPr>
            <p:cNvPr id="442" name="Google Shape;442;p41"/>
            <p:cNvSpPr/>
            <p:nvPr/>
          </p:nvSpPr>
          <p:spPr>
            <a:xfrm>
              <a:off x="10898730" y="-8467"/>
              <a:ext cx="1290094" cy="6858000"/>
            </a:xfrm>
            <a:custGeom>
              <a:rect b="b" l="l" r="r" t="t"/>
              <a:pathLst>
                <a:path extrusionOk="0" h="6858000" w="1290094">
                  <a:moveTo>
                    <a:pt x="1019735" y="0"/>
                  </a:moveTo>
                  <a:lnTo>
                    <a:pt x="1290094" y="0"/>
                  </a:lnTo>
                  <a:lnTo>
                    <a:pt x="1290094" y="6858000"/>
                  </a:lnTo>
                  <a:lnTo>
                    <a:pt x="0" y="6858000"/>
                  </a:lnTo>
                  <a:lnTo>
                    <a:pt x="1019735" y="0"/>
                  </a:lnTo>
                  <a:close/>
                </a:path>
              </a:pathLst>
            </a:custGeom>
            <a:solidFill>
              <a:schemeClr val="accent2">
                <a:alpha val="69800"/>
              </a:schemeClr>
            </a:solidFill>
            <a:ln>
              <a:noFill/>
            </a:ln>
          </p:spPr>
        </p:sp>
        <p:sp>
          <p:nvSpPr>
            <p:cNvPr id="443" name="Google Shape;443;p41"/>
            <p:cNvSpPr/>
            <p:nvPr/>
          </p:nvSpPr>
          <p:spPr>
            <a:xfrm>
              <a:off x="10938999" y="-8467"/>
              <a:ext cx="1249825" cy="6858000"/>
            </a:xfrm>
            <a:custGeom>
              <a:rect b="b" l="l" r="r" t="t"/>
              <a:pathLst>
                <a:path extrusionOk="0" h="6858000" w="1249825">
                  <a:moveTo>
                    <a:pt x="0" y="0"/>
                  </a:moveTo>
                  <a:lnTo>
                    <a:pt x="1249825" y="0"/>
                  </a:lnTo>
                  <a:lnTo>
                    <a:pt x="1249825" y="6858000"/>
                  </a:lnTo>
                  <a:lnTo>
                    <a:pt x="1109382" y="6858000"/>
                  </a:lnTo>
                  <a:lnTo>
                    <a:pt x="0" y="0"/>
                  </a:lnTo>
                  <a:close/>
                </a:path>
              </a:pathLst>
            </a:custGeom>
            <a:solidFill>
              <a:srgbClr val="DD7E0E">
                <a:alpha val="80000"/>
              </a:srgbClr>
            </a:solidFill>
            <a:ln>
              <a:noFill/>
            </a:ln>
          </p:spPr>
        </p:sp>
        <p:sp>
          <p:nvSpPr>
            <p:cNvPr id="444" name="Google Shape;444;p41"/>
            <p:cNvSpPr/>
            <p:nvPr/>
          </p:nvSpPr>
          <p:spPr>
            <a:xfrm>
              <a:off x="10371666" y="3589867"/>
              <a:ext cx="1817100" cy="3268200"/>
            </a:xfrm>
            <a:prstGeom prst="triangle">
              <a:avLst>
                <a:gd fmla="val 100000" name="adj"/>
              </a:avLst>
            </a:prstGeom>
            <a:solidFill>
              <a:srgbClr val="7C9263">
                <a:alpha val="65880"/>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
        <p:nvSpPr>
          <p:cNvPr id="445" name="Google Shape;445;p41"/>
          <p:cNvSpPr txBox="1"/>
          <p:nvPr>
            <p:ph type="ctrTitle"/>
          </p:nvPr>
        </p:nvSpPr>
        <p:spPr>
          <a:xfrm>
            <a:off x="1130300" y="1803400"/>
            <a:ext cx="5825100" cy="1234800"/>
          </a:xfrm>
          <a:prstGeom prst="rect">
            <a:avLst/>
          </a:prstGeom>
          <a:noFill/>
          <a:ln>
            <a:noFill/>
          </a:ln>
        </p:spPr>
        <p:txBody>
          <a:bodyPr anchorCtr="0" anchor="b" bIns="34275" lIns="68575" spcFirstLastPara="1" rIns="68575" wrap="square" tIns="34275"/>
          <a:lstStyle>
            <a:lvl1pPr lvl="0" rtl="0" algn="r">
              <a:spcBef>
                <a:spcPts val="0"/>
              </a:spcBef>
              <a:spcAft>
                <a:spcPts val="0"/>
              </a:spcAft>
              <a:buClr>
                <a:schemeClr val="accent1"/>
              </a:buClr>
              <a:buSzPts val="4100"/>
              <a:buFont typeface="Trebuchet MS"/>
              <a:buNone/>
              <a:defRPr sz="4100">
                <a:solidFill>
                  <a:schemeClr val="accent1"/>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46" name="Google Shape;446;p41"/>
          <p:cNvSpPr txBox="1"/>
          <p:nvPr>
            <p:ph idx="1" type="subTitle"/>
          </p:nvPr>
        </p:nvSpPr>
        <p:spPr>
          <a:xfrm>
            <a:off x="1130300" y="3038125"/>
            <a:ext cx="5825100" cy="822600"/>
          </a:xfrm>
          <a:prstGeom prst="rect">
            <a:avLst/>
          </a:prstGeom>
          <a:noFill/>
          <a:ln>
            <a:noFill/>
          </a:ln>
        </p:spPr>
        <p:txBody>
          <a:bodyPr anchorCtr="0" anchor="t" bIns="34275" lIns="68575" spcFirstLastPara="1" rIns="68575" wrap="square" tIns="34275"/>
          <a:lstStyle>
            <a:lvl1pPr lvl="0" rtl="0" algn="r">
              <a:spcBef>
                <a:spcPts val="800"/>
              </a:spcBef>
              <a:spcAft>
                <a:spcPts val="0"/>
              </a:spcAft>
              <a:buSzPts val="1100"/>
              <a:buNone/>
              <a:defRPr>
                <a:solidFill>
                  <a:srgbClr val="7F7F7F"/>
                </a:solidFill>
              </a:defRPr>
            </a:lvl1pPr>
            <a:lvl2pPr lvl="1" rtl="0" algn="ctr">
              <a:spcBef>
                <a:spcPts val="800"/>
              </a:spcBef>
              <a:spcAft>
                <a:spcPts val="0"/>
              </a:spcAft>
              <a:buSzPts val="1000"/>
              <a:buNone/>
              <a:defRPr>
                <a:solidFill>
                  <a:srgbClr val="888888"/>
                </a:solidFill>
              </a:defRPr>
            </a:lvl2pPr>
            <a:lvl3pPr lvl="2" rtl="0" algn="ctr">
              <a:spcBef>
                <a:spcPts val="800"/>
              </a:spcBef>
              <a:spcAft>
                <a:spcPts val="0"/>
              </a:spcAft>
              <a:buSzPts val="800"/>
              <a:buNone/>
              <a:defRPr>
                <a:solidFill>
                  <a:srgbClr val="888888"/>
                </a:solidFill>
              </a:defRPr>
            </a:lvl3pPr>
            <a:lvl4pPr lvl="3" rtl="0" algn="ctr">
              <a:spcBef>
                <a:spcPts val="800"/>
              </a:spcBef>
              <a:spcAft>
                <a:spcPts val="0"/>
              </a:spcAft>
              <a:buSzPts val="700"/>
              <a:buNone/>
              <a:defRPr>
                <a:solidFill>
                  <a:srgbClr val="888888"/>
                </a:solidFill>
              </a:defRPr>
            </a:lvl4pPr>
            <a:lvl5pPr lvl="4" rtl="0" algn="ctr">
              <a:spcBef>
                <a:spcPts val="800"/>
              </a:spcBef>
              <a:spcAft>
                <a:spcPts val="0"/>
              </a:spcAft>
              <a:buSzPts val="700"/>
              <a:buNone/>
              <a:defRPr>
                <a:solidFill>
                  <a:srgbClr val="888888"/>
                </a:solidFill>
              </a:defRPr>
            </a:lvl5pPr>
            <a:lvl6pPr lvl="5" rtl="0" algn="ctr">
              <a:spcBef>
                <a:spcPts val="800"/>
              </a:spcBef>
              <a:spcAft>
                <a:spcPts val="0"/>
              </a:spcAft>
              <a:buSzPts val="700"/>
              <a:buNone/>
              <a:defRPr>
                <a:solidFill>
                  <a:srgbClr val="888888"/>
                </a:solidFill>
              </a:defRPr>
            </a:lvl6pPr>
            <a:lvl7pPr lvl="6" rtl="0" algn="ctr">
              <a:spcBef>
                <a:spcPts val="800"/>
              </a:spcBef>
              <a:spcAft>
                <a:spcPts val="0"/>
              </a:spcAft>
              <a:buSzPts val="700"/>
              <a:buNone/>
              <a:defRPr>
                <a:solidFill>
                  <a:srgbClr val="888888"/>
                </a:solidFill>
              </a:defRPr>
            </a:lvl7pPr>
            <a:lvl8pPr lvl="7" rtl="0" algn="ctr">
              <a:spcBef>
                <a:spcPts val="800"/>
              </a:spcBef>
              <a:spcAft>
                <a:spcPts val="0"/>
              </a:spcAft>
              <a:buSzPts val="700"/>
              <a:buNone/>
              <a:defRPr>
                <a:solidFill>
                  <a:srgbClr val="888888"/>
                </a:solidFill>
              </a:defRPr>
            </a:lvl8pPr>
            <a:lvl9pPr lvl="8" rtl="0" algn="ctr">
              <a:spcBef>
                <a:spcPts val="800"/>
              </a:spcBef>
              <a:spcAft>
                <a:spcPts val="0"/>
              </a:spcAft>
              <a:buSzPts val="700"/>
              <a:buNone/>
              <a:defRPr>
                <a:solidFill>
                  <a:srgbClr val="888888"/>
                </a:solidFill>
              </a:defRPr>
            </a:lvl9pPr>
          </a:lstStyle>
          <a:p/>
        </p:txBody>
      </p:sp>
      <p:sp>
        <p:nvSpPr>
          <p:cNvPr id="447" name="Google Shape;447;p41"/>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48" name="Google Shape;448;p41"/>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49" name="Google Shape;449;p41"/>
          <p:cNvSpPr txBox="1"/>
          <p:nvPr>
            <p:ph idx="12" type="sldNum"/>
          </p:nvPr>
        </p:nvSpPr>
        <p:spPr>
          <a:xfrm>
            <a:off x="6442997" y="4531022"/>
            <a:ext cx="5127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450" name="Shape 450"/>
        <p:cNvGrpSpPr/>
        <p:nvPr/>
      </p:nvGrpSpPr>
      <p:grpSpPr>
        <a:xfrm>
          <a:off x="0" y="0"/>
          <a:ext cx="0" cy="0"/>
          <a:chOff x="0" y="0"/>
          <a:chExt cx="0" cy="0"/>
        </a:xfrm>
      </p:grpSpPr>
      <p:sp>
        <p:nvSpPr>
          <p:cNvPr id="451" name="Google Shape;451;p42"/>
          <p:cNvSpPr txBox="1"/>
          <p:nvPr>
            <p:ph type="title"/>
          </p:nvPr>
        </p:nvSpPr>
        <p:spPr>
          <a:xfrm>
            <a:off x="508000" y="457200"/>
            <a:ext cx="6447600" cy="990600"/>
          </a:xfrm>
          <a:prstGeom prst="rect">
            <a:avLst/>
          </a:prstGeom>
          <a:noFill/>
          <a:ln>
            <a:noFill/>
          </a:ln>
        </p:spPr>
        <p:txBody>
          <a:bodyPr anchorCtr="0" anchor="t" bIns="34275" lIns="68575" spcFirstLastPara="1" rIns="68575" wrap="square" tIns="34275"/>
          <a:lstStyle>
            <a:lvl1pPr lvl="0" rtl="0" algn="l">
              <a:spcBef>
                <a:spcPts val="0"/>
              </a:spcBef>
              <a:spcAft>
                <a:spcPts val="0"/>
              </a:spcAft>
              <a:buClr>
                <a:schemeClr val="accent1"/>
              </a:buClr>
              <a:buSzPts val="14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52" name="Google Shape;452;p42"/>
          <p:cNvSpPr txBox="1"/>
          <p:nvPr>
            <p:ph idx="1" type="body"/>
          </p:nvPr>
        </p:nvSpPr>
        <p:spPr>
          <a:xfrm>
            <a:off x="508000" y="1620442"/>
            <a:ext cx="6447600" cy="2910600"/>
          </a:xfrm>
          <a:prstGeom prst="rect">
            <a:avLst/>
          </a:prstGeom>
          <a:noFill/>
          <a:ln>
            <a:noFill/>
          </a:ln>
        </p:spPr>
        <p:txBody>
          <a:bodyPr anchorCtr="0" anchor="t" bIns="34275" lIns="68575" spcFirstLastPara="1" rIns="68575" wrap="square" tIns="34275"/>
          <a:lstStyle>
            <a:lvl1pPr indent="-298450" lvl="0" marL="457200" rtl="0" algn="l">
              <a:spcBef>
                <a:spcPts val="800"/>
              </a:spcBef>
              <a:spcAft>
                <a:spcPts val="0"/>
              </a:spcAft>
              <a:buSzPts val="1100"/>
              <a:buChar char="▶"/>
              <a:defRPr/>
            </a:lvl1pPr>
            <a:lvl2pPr indent="-298450" lvl="1" marL="914400" rtl="0" algn="l">
              <a:spcBef>
                <a:spcPts val="800"/>
              </a:spcBef>
              <a:spcAft>
                <a:spcPts val="0"/>
              </a:spcAft>
              <a:buSzPts val="1100"/>
              <a:buChar char="▶"/>
              <a:defRPr/>
            </a:lvl2pPr>
            <a:lvl3pPr indent="-298450" lvl="2" marL="1371600" rtl="0" algn="l">
              <a:spcBef>
                <a:spcPts val="800"/>
              </a:spcBef>
              <a:spcAft>
                <a:spcPts val="0"/>
              </a:spcAft>
              <a:buSzPts val="1100"/>
              <a:buChar char="▶"/>
              <a:defRPr/>
            </a:lvl3pPr>
            <a:lvl4pPr indent="-298450" lvl="3" marL="1828800" rtl="0" algn="l">
              <a:spcBef>
                <a:spcPts val="800"/>
              </a:spcBef>
              <a:spcAft>
                <a:spcPts val="0"/>
              </a:spcAft>
              <a:buSzPts val="1100"/>
              <a:buChar char="▶"/>
              <a:defRPr/>
            </a:lvl4pPr>
            <a:lvl5pPr indent="-298450" lvl="4" marL="2286000" rtl="0" algn="l">
              <a:spcBef>
                <a:spcPts val="800"/>
              </a:spcBef>
              <a:spcAft>
                <a:spcPts val="0"/>
              </a:spcAft>
              <a:buSzPts val="1100"/>
              <a:buChar char="▶"/>
              <a:defRPr/>
            </a:lvl5pPr>
            <a:lvl6pPr indent="-298450" lvl="5" marL="2743200" rtl="0" algn="l">
              <a:spcBef>
                <a:spcPts val="800"/>
              </a:spcBef>
              <a:spcAft>
                <a:spcPts val="0"/>
              </a:spcAft>
              <a:buSzPts val="1100"/>
              <a:buChar char="▶"/>
              <a:defRPr/>
            </a:lvl6pPr>
            <a:lvl7pPr indent="-298450" lvl="6" marL="3200400" rtl="0" algn="l">
              <a:spcBef>
                <a:spcPts val="800"/>
              </a:spcBef>
              <a:spcAft>
                <a:spcPts val="0"/>
              </a:spcAft>
              <a:buSzPts val="1100"/>
              <a:buChar char="▶"/>
              <a:defRPr/>
            </a:lvl7pPr>
            <a:lvl8pPr indent="-298450" lvl="7" marL="3657600" rtl="0" algn="l">
              <a:spcBef>
                <a:spcPts val="800"/>
              </a:spcBef>
              <a:spcAft>
                <a:spcPts val="0"/>
              </a:spcAft>
              <a:buSzPts val="1100"/>
              <a:buChar char="▶"/>
              <a:defRPr/>
            </a:lvl8pPr>
            <a:lvl9pPr indent="-298450" lvl="8" marL="4114800" rtl="0" algn="l">
              <a:spcBef>
                <a:spcPts val="800"/>
              </a:spcBef>
              <a:spcAft>
                <a:spcPts val="0"/>
              </a:spcAft>
              <a:buSzPts val="1100"/>
              <a:buChar char="▶"/>
              <a:defRPr/>
            </a:lvl9pPr>
          </a:lstStyle>
          <a:p/>
        </p:txBody>
      </p:sp>
      <p:sp>
        <p:nvSpPr>
          <p:cNvPr id="453" name="Google Shape;453;p42"/>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54" name="Google Shape;454;p42"/>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55" name="Google Shape;455;p42"/>
          <p:cNvSpPr txBox="1"/>
          <p:nvPr>
            <p:ph idx="12" type="sldNum"/>
          </p:nvPr>
        </p:nvSpPr>
        <p:spPr>
          <a:xfrm>
            <a:off x="6442997" y="4531022"/>
            <a:ext cx="5127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456" name="Shape 456"/>
        <p:cNvGrpSpPr/>
        <p:nvPr/>
      </p:nvGrpSpPr>
      <p:grpSpPr>
        <a:xfrm>
          <a:off x="0" y="0"/>
          <a:ext cx="0" cy="0"/>
          <a:chOff x="0" y="0"/>
          <a:chExt cx="0" cy="0"/>
        </a:xfrm>
      </p:grpSpPr>
      <p:sp>
        <p:nvSpPr>
          <p:cNvPr id="457" name="Google Shape;457;p43"/>
          <p:cNvSpPr txBox="1"/>
          <p:nvPr>
            <p:ph type="title"/>
          </p:nvPr>
        </p:nvSpPr>
        <p:spPr>
          <a:xfrm>
            <a:off x="508001" y="2025650"/>
            <a:ext cx="6447600" cy="1370100"/>
          </a:xfrm>
          <a:prstGeom prst="rect">
            <a:avLst/>
          </a:prstGeom>
          <a:noFill/>
          <a:ln>
            <a:noFill/>
          </a:ln>
        </p:spPr>
        <p:txBody>
          <a:bodyPr anchorCtr="0" anchor="b" bIns="34275" lIns="68575" spcFirstLastPara="1" rIns="68575" wrap="square" tIns="34275"/>
          <a:lstStyle>
            <a:lvl1pPr lvl="0" rtl="0" algn="l">
              <a:spcBef>
                <a:spcPts val="0"/>
              </a:spcBef>
              <a:spcAft>
                <a:spcPts val="0"/>
              </a:spcAft>
              <a:buClr>
                <a:schemeClr val="accent1"/>
              </a:buClr>
              <a:buSzPts val="3000"/>
              <a:buFont typeface="Trebuchet MS"/>
              <a:buNone/>
              <a:defRPr b="0" sz="3000" cap="none"/>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58" name="Google Shape;458;p43"/>
          <p:cNvSpPr txBox="1"/>
          <p:nvPr>
            <p:ph idx="1" type="body"/>
          </p:nvPr>
        </p:nvSpPr>
        <p:spPr>
          <a:xfrm>
            <a:off x="508001" y="3395586"/>
            <a:ext cx="6447600" cy="645300"/>
          </a:xfrm>
          <a:prstGeom prst="rect">
            <a:avLst/>
          </a:prstGeom>
          <a:noFill/>
          <a:ln>
            <a:noFill/>
          </a:ln>
        </p:spPr>
        <p:txBody>
          <a:bodyPr anchorCtr="0" anchor="t" bIns="34275" lIns="68575" spcFirstLastPara="1" rIns="68575" wrap="square" tIns="34275"/>
          <a:lstStyle>
            <a:lvl1pPr indent="-228600" lvl="0" marL="457200" rtl="0" algn="l">
              <a:spcBef>
                <a:spcPts val="800"/>
              </a:spcBef>
              <a:spcAft>
                <a:spcPts val="0"/>
              </a:spcAft>
              <a:buSzPts val="1200"/>
              <a:buNone/>
              <a:defRPr sz="1500">
                <a:solidFill>
                  <a:srgbClr val="7F7F7F"/>
                </a:solidFill>
              </a:defRPr>
            </a:lvl1pPr>
            <a:lvl2pPr indent="-228600" lvl="1" marL="914400" rtl="0" algn="l">
              <a:spcBef>
                <a:spcPts val="800"/>
              </a:spcBef>
              <a:spcAft>
                <a:spcPts val="0"/>
              </a:spcAft>
              <a:buSzPts val="1100"/>
              <a:buNone/>
              <a:defRPr sz="1400">
                <a:solidFill>
                  <a:srgbClr val="888888"/>
                </a:solidFill>
              </a:defRPr>
            </a:lvl2pPr>
            <a:lvl3pPr indent="-228600" lvl="2" marL="1371600" rtl="0" algn="l">
              <a:spcBef>
                <a:spcPts val="800"/>
              </a:spcBef>
              <a:spcAft>
                <a:spcPts val="0"/>
              </a:spcAft>
              <a:buSzPts val="1000"/>
              <a:buNone/>
              <a:defRPr sz="1200">
                <a:solidFill>
                  <a:srgbClr val="888888"/>
                </a:solidFill>
              </a:defRPr>
            </a:lvl3pPr>
            <a:lvl4pPr indent="-228600" lvl="3" marL="1828800" rtl="0" algn="l">
              <a:spcBef>
                <a:spcPts val="800"/>
              </a:spcBef>
              <a:spcAft>
                <a:spcPts val="0"/>
              </a:spcAft>
              <a:buSzPts val="800"/>
              <a:buNone/>
              <a:defRPr sz="1100">
                <a:solidFill>
                  <a:srgbClr val="888888"/>
                </a:solidFill>
              </a:defRPr>
            </a:lvl4pPr>
            <a:lvl5pPr indent="-228600" lvl="4" marL="2286000" rtl="0" algn="l">
              <a:spcBef>
                <a:spcPts val="800"/>
              </a:spcBef>
              <a:spcAft>
                <a:spcPts val="0"/>
              </a:spcAft>
              <a:buSzPts val="800"/>
              <a:buNone/>
              <a:defRPr sz="1100">
                <a:solidFill>
                  <a:srgbClr val="888888"/>
                </a:solidFill>
              </a:defRPr>
            </a:lvl5pPr>
            <a:lvl6pPr indent="-228600" lvl="5" marL="2743200" rtl="0" algn="l">
              <a:spcBef>
                <a:spcPts val="800"/>
              </a:spcBef>
              <a:spcAft>
                <a:spcPts val="0"/>
              </a:spcAft>
              <a:buSzPts val="800"/>
              <a:buNone/>
              <a:defRPr sz="1100">
                <a:solidFill>
                  <a:srgbClr val="888888"/>
                </a:solidFill>
              </a:defRPr>
            </a:lvl6pPr>
            <a:lvl7pPr indent="-228600" lvl="6" marL="3200400" rtl="0" algn="l">
              <a:spcBef>
                <a:spcPts val="800"/>
              </a:spcBef>
              <a:spcAft>
                <a:spcPts val="0"/>
              </a:spcAft>
              <a:buSzPts val="800"/>
              <a:buNone/>
              <a:defRPr sz="1100">
                <a:solidFill>
                  <a:srgbClr val="888888"/>
                </a:solidFill>
              </a:defRPr>
            </a:lvl7pPr>
            <a:lvl8pPr indent="-228600" lvl="7" marL="3657600" rtl="0" algn="l">
              <a:spcBef>
                <a:spcPts val="800"/>
              </a:spcBef>
              <a:spcAft>
                <a:spcPts val="0"/>
              </a:spcAft>
              <a:buSzPts val="800"/>
              <a:buNone/>
              <a:defRPr sz="1100">
                <a:solidFill>
                  <a:srgbClr val="888888"/>
                </a:solidFill>
              </a:defRPr>
            </a:lvl8pPr>
            <a:lvl9pPr indent="-228600" lvl="8" marL="4114800" rtl="0" algn="l">
              <a:spcBef>
                <a:spcPts val="800"/>
              </a:spcBef>
              <a:spcAft>
                <a:spcPts val="0"/>
              </a:spcAft>
              <a:buSzPts val="800"/>
              <a:buNone/>
              <a:defRPr sz="1100">
                <a:solidFill>
                  <a:srgbClr val="888888"/>
                </a:solidFill>
              </a:defRPr>
            </a:lvl9pPr>
          </a:lstStyle>
          <a:p/>
        </p:txBody>
      </p:sp>
      <p:sp>
        <p:nvSpPr>
          <p:cNvPr id="459" name="Google Shape;459;p43"/>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60" name="Google Shape;460;p43"/>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61" name="Google Shape;461;p43"/>
          <p:cNvSpPr txBox="1"/>
          <p:nvPr>
            <p:ph idx="12" type="sldNum"/>
          </p:nvPr>
        </p:nvSpPr>
        <p:spPr>
          <a:xfrm>
            <a:off x="6442997" y="4531022"/>
            <a:ext cx="5127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462" name="Shape 462"/>
        <p:cNvGrpSpPr/>
        <p:nvPr/>
      </p:nvGrpSpPr>
      <p:grpSpPr>
        <a:xfrm>
          <a:off x="0" y="0"/>
          <a:ext cx="0" cy="0"/>
          <a:chOff x="0" y="0"/>
          <a:chExt cx="0" cy="0"/>
        </a:xfrm>
      </p:grpSpPr>
      <p:sp>
        <p:nvSpPr>
          <p:cNvPr id="463" name="Google Shape;463;p44"/>
          <p:cNvSpPr txBox="1"/>
          <p:nvPr>
            <p:ph type="title"/>
          </p:nvPr>
        </p:nvSpPr>
        <p:spPr>
          <a:xfrm>
            <a:off x="508000" y="457200"/>
            <a:ext cx="6447600" cy="990600"/>
          </a:xfrm>
          <a:prstGeom prst="rect">
            <a:avLst/>
          </a:prstGeom>
          <a:noFill/>
          <a:ln>
            <a:noFill/>
          </a:ln>
        </p:spPr>
        <p:txBody>
          <a:bodyPr anchorCtr="0" anchor="t" bIns="34275" lIns="68575" spcFirstLastPara="1" rIns="68575" wrap="square" tIns="34275"/>
          <a:lstStyle>
            <a:lvl1pPr lvl="0" rtl="0" algn="l">
              <a:spcBef>
                <a:spcPts val="0"/>
              </a:spcBef>
              <a:spcAft>
                <a:spcPts val="0"/>
              </a:spcAft>
              <a:buClr>
                <a:schemeClr val="accent1"/>
              </a:buClr>
              <a:buSzPts val="14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64" name="Google Shape;464;p44"/>
          <p:cNvSpPr txBox="1"/>
          <p:nvPr>
            <p:ph idx="1" type="body"/>
          </p:nvPr>
        </p:nvSpPr>
        <p:spPr>
          <a:xfrm>
            <a:off x="508000" y="1620442"/>
            <a:ext cx="3138000" cy="2910600"/>
          </a:xfrm>
          <a:prstGeom prst="rect">
            <a:avLst/>
          </a:prstGeom>
          <a:noFill/>
          <a:ln>
            <a:noFill/>
          </a:ln>
        </p:spPr>
        <p:txBody>
          <a:bodyPr anchorCtr="0" anchor="t" bIns="34275" lIns="68575" spcFirstLastPara="1" rIns="68575" wrap="square" tIns="34275"/>
          <a:lstStyle>
            <a:lvl1pPr indent="-298450" lvl="0" marL="457200" rtl="0" algn="l">
              <a:spcBef>
                <a:spcPts val="800"/>
              </a:spcBef>
              <a:spcAft>
                <a:spcPts val="0"/>
              </a:spcAft>
              <a:buSzPts val="1100"/>
              <a:buChar char="▶"/>
              <a:defRPr/>
            </a:lvl1pPr>
            <a:lvl2pPr indent="-298450" lvl="1" marL="914400" rtl="0" algn="l">
              <a:spcBef>
                <a:spcPts val="800"/>
              </a:spcBef>
              <a:spcAft>
                <a:spcPts val="0"/>
              </a:spcAft>
              <a:buSzPts val="1100"/>
              <a:buChar char="▶"/>
              <a:defRPr/>
            </a:lvl2pPr>
            <a:lvl3pPr indent="-298450" lvl="2" marL="1371600" rtl="0" algn="l">
              <a:spcBef>
                <a:spcPts val="800"/>
              </a:spcBef>
              <a:spcAft>
                <a:spcPts val="0"/>
              </a:spcAft>
              <a:buSzPts val="1100"/>
              <a:buChar char="▶"/>
              <a:defRPr/>
            </a:lvl3pPr>
            <a:lvl4pPr indent="-298450" lvl="3" marL="1828800" rtl="0" algn="l">
              <a:spcBef>
                <a:spcPts val="800"/>
              </a:spcBef>
              <a:spcAft>
                <a:spcPts val="0"/>
              </a:spcAft>
              <a:buSzPts val="1100"/>
              <a:buChar char="▶"/>
              <a:defRPr/>
            </a:lvl4pPr>
            <a:lvl5pPr indent="-298450" lvl="4" marL="2286000" rtl="0" algn="l">
              <a:spcBef>
                <a:spcPts val="800"/>
              </a:spcBef>
              <a:spcAft>
                <a:spcPts val="0"/>
              </a:spcAft>
              <a:buSzPts val="1100"/>
              <a:buChar char="▶"/>
              <a:defRPr/>
            </a:lvl5pPr>
            <a:lvl6pPr indent="-298450" lvl="5" marL="2743200" rtl="0" algn="l">
              <a:spcBef>
                <a:spcPts val="800"/>
              </a:spcBef>
              <a:spcAft>
                <a:spcPts val="0"/>
              </a:spcAft>
              <a:buSzPts val="1100"/>
              <a:buChar char="▶"/>
              <a:defRPr/>
            </a:lvl6pPr>
            <a:lvl7pPr indent="-298450" lvl="6" marL="3200400" rtl="0" algn="l">
              <a:spcBef>
                <a:spcPts val="800"/>
              </a:spcBef>
              <a:spcAft>
                <a:spcPts val="0"/>
              </a:spcAft>
              <a:buSzPts val="1100"/>
              <a:buChar char="▶"/>
              <a:defRPr/>
            </a:lvl7pPr>
            <a:lvl8pPr indent="-298450" lvl="7" marL="3657600" rtl="0" algn="l">
              <a:spcBef>
                <a:spcPts val="800"/>
              </a:spcBef>
              <a:spcAft>
                <a:spcPts val="0"/>
              </a:spcAft>
              <a:buSzPts val="1100"/>
              <a:buChar char="▶"/>
              <a:defRPr/>
            </a:lvl8pPr>
            <a:lvl9pPr indent="-298450" lvl="8" marL="4114800" rtl="0" algn="l">
              <a:spcBef>
                <a:spcPts val="800"/>
              </a:spcBef>
              <a:spcAft>
                <a:spcPts val="0"/>
              </a:spcAft>
              <a:buSzPts val="1100"/>
              <a:buChar char="▶"/>
              <a:defRPr/>
            </a:lvl9pPr>
          </a:lstStyle>
          <a:p/>
        </p:txBody>
      </p:sp>
      <p:sp>
        <p:nvSpPr>
          <p:cNvPr id="465" name="Google Shape;465;p44"/>
          <p:cNvSpPr txBox="1"/>
          <p:nvPr>
            <p:ph idx="2" type="body"/>
          </p:nvPr>
        </p:nvSpPr>
        <p:spPr>
          <a:xfrm>
            <a:off x="3817477" y="1620442"/>
            <a:ext cx="3138000" cy="2910600"/>
          </a:xfrm>
          <a:prstGeom prst="rect">
            <a:avLst/>
          </a:prstGeom>
          <a:noFill/>
          <a:ln>
            <a:noFill/>
          </a:ln>
        </p:spPr>
        <p:txBody>
          <a:bodyPr anchorCtr="0" anchor="t" bIns="34275" lIns="68575" spcFirstLastPara="1" rIns="68575" wrap="square" tIns="34275"/>
          <a:lstStyle>
            <a:lvl1pPr indent="-298450" lvl="0" marL="457200" rtl="0" algn="l">
              <a:spcBef>
                <a:spcPts val="800"/>
              </a:spcBef>
              <a:spcAft>
                <a:spcPts val="0"/>
              </a:spcAft>
              <a:buSzPts val="1100"/>
              <a:buChar char="▶"/>
              <a:defRPr/>
            </a:lvl1pPr>
            <a:lvl2pPr indent="-298450" lvl="1" marL="914400" rtl="0" algn="l">
              <a:spcBef>
                <a:spcPts val="800"/>
              </a:spcBef>
              <a:spcAft>
                <a:spcPts val="0"/>
              </a:spcAft>
              <a:buSzPts val="1100"/>
              <a:buChar char="▶"/>
              <a:defRPr/>
            </a:lvl2pPr>
            <a:lvl3pPr indent="-298450" lvl="2" marL="1371600" rtl="0" algn="l">
              <a:spcBef>
                <a:spcPts val="800"/>
              </a:spcBef>
              <a:spcAft>
                <a:spcPts val="0"/>
              </a:spcAft>
              <a:buSzPts val="1100"/>
              <a:buChar char="▶"/>
              <a:defRPr/>
            </a:lvl3pPr>
            <a:lvl4pPr indent="-298450" lvl="3" marL="1828800" rtl="0" algn="l">
              <a:spcBef>
                <a:spcPts val="800"/>
              </a:spcBef>
              <a:spcAft>
                <a:spcPts val="0"/>
              </a:spcAft>
              <a:buSzPts val="1100"/>
              <a:buChar char="▶"/>
              <a:defRPr/>
            </a:lvl4pPr>
            <a:lvl5pPr indent="-298450" lvl="4" marL="2286000" rtl="0" algn="l">
              <a:spcBef>
                <a:spcPts val="800"/>
              </a:spcBef>
              <a:spcAft>
                <a:spcPts val="0"/>
              </a:spcAft>
              <a:buSzPts val="1100"/>
              <a:buChar char="▶"/>
              <a:defRPr/>
            </a:lvl5pPr>
            <a:lvl6pPr indent="-298450" lvl="5" marL="2743200" rtl="0" algn="l">
              <a:spcBef>
                <a:spcPts val="800"/>
              </a:spcBef>
              <a:spcAft>
                <a:spcPts val="0"/>
              </a:spcAft>
              <a:buSzPts val="1100"/>
              <a:buChar char="▶"/>
              <a:defRPr/>
            </a:lvl6pPr>
            <a:lvl7pPr indent="-298450" lvl="6" marL="3200400" rtl="0" algn="l">
              <a:spcBef>
                <a:spcPts val="800"/>
              </a:spcBef>
              <a:spcAft>
                <a:spcPts val="0"/>
              </a:spcAft>
              <a:buSzPts val="1100"/>
              <a:buChar char="▶"/>
              <a:defRPr/>
            </a:lvl7pPr>
            <a:lvl8pPr indent="-298450" lvl="7" marL="3657600" rtl="0" algn="l">
              <a:spcBef>
                <a:spcPts val="800"/>
              </a:spcBef>
              <a:spcAft>
                <a:spcPts val="0"/>
              </a:spcAft>
              <a:buSzPts val="1100"/>
              <a:buChar char="▶"/>
              <a:defRPr/>
            </a:lvl8pPr>
            <a:lvl9pPr indent="-298450" lvl="8" marL="4114800" rtl="0" algn="l">
              <a:spcBef>
                <a:spcPts val="800"/>
              </a:spcBef>
              <a:spcAft>
                <a:spcPts val="0"/>
              </a:spcAft>
              <a:buSzPts val="1100"/>
              <a:buChar char="▶"/>
              <a:defRPr/>
            </a:lvl9pPr>
          </a:lstStyle>
          <a:p/>
        </p:txBody>
      </p:sp>
      <p:sp>
        <p:nvSpPr>
          <p:cNvPr id="466" name="Google Shape;466;p44"/>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67" name="Google Shape;467;p44"/>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68" name="Google Shape;468;p44"/>
          <p:cNvSpPr txBox="1"/>
          <p:nvPr>
            <p:ph idx="12" type="sldNum"/>
          </p:nvPr>
        </p:nvSpPr>
        <p:spPr>
          <a:xfrm>
            <a:off x="6442997" y="4531022"/>
            <a:ext cx="5127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69" name="Shape 469"/>
        <p:cNvGrpSpPr/>
        <p:nvPr/>
      </p:nvGrpSpPr>
      <p:grpSpPr>
        <a:xfrm>
          <a:off x="0" y="0"/>
          <a:ext cx="0" cy="0"/>
          <a:chOff x="0" y="0"/>
          <a:chExt cx="0" cy="0"/>
        </a:xfrm>
      </p:grpSpPr>
      <p:sp>
        <p:nvSpPr>
          <p:cNvPr id="470" name="Google Shape;470;p45"/>
          <p:cNvSpPr txBox="1"/>
          <p:nvPr>
            <p:ph type="title"/>
          </p:nvPr>
        </p:nvSpPr>
        <p:spPr>
          <a:xfrm>
            <a:off x="508000" y="457200"/>
            <a:ext cx="6447600" cy="990600"/>
          </a:xfrm>
          <a:prstGeom prst="rect">
            <a:avLst/>
          </a:prstGeom>
          <a:noFill/>
          <a:ln>
            <a:noFill/>
          </a:ln>
        </p:spPr>
        <p:txBody>
          <a:bodyPr anchorCtr="0" anchor="t" bIns="34275" lIns="68575" spcFirstLastPara="1" rIns="68575" wrap="square" tIns="34275"/>
          <a:lstStyle>
            <a:lvl1pPr lvl="0" rtl="0" algn="l">
              <a:spcBef>
                <a:spcPts val="0"/>
              </a:spcBef>
              <a:spcAft>
                <a:spcPts val="0"/>
              </a:spcAft>
              <a:buClr>
                <a:schemeClr val="accent1"/>
              </a:buClr>
              <a:buSzPts val="2700"/>
              <a:buFont typeface="Trebuchet MS"/>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71" name="Google Shape;471;p45"/>
          <p:cNvSpPr txBox="1"/>
          <p:nvPr>
            <p:ph idx="1" type="body"/>
          </p:nvPr>
        </p:nvSpPr>
        <p:spPr>
          <a:xfrm>
            <a:off x="506809" y="1620737"/>
            <a:ext cx="3139200" cy="432300"/>
          </a:xfrm>
          <a:prstGeom prst="rect">
            <a:avLst/>
          </a:prstGeom>
          <a:noFill/>
          <a:ln>
            <a:noFill/>
          </a:ln>
        </p:spPr>
        <p:txBody>
          <a:bodyPr anchorCtr="0" anchor="b" bIns="34275" lIns="68575" spcFirstLastPara="1" rIns="68575" wrap="square" tIns="34275"/>
          <a:lstStyle>
            <a:lvl1pPr indent="-228600" lvl="0" marL="457200" rtl="0" algn="l">
              <a:spcBef>
                <a:spcPts val="800"/>
              </a:spcBef>
              <a:spcAft>
                <a:spcPts val="0"/>
              </a:spcAft>
              <a:buSzPts val="1400"/>
              <a:buNone/>
              <a:defRPr b="0" sz="1800"/>
            </a:lvl1pPr>
            <a:lvl2pPr indent="-228600" lvl="1" marL="914400" rtl="0" algn="l">
              <a:spcBef>
                <a:spcPts val="800"/>
              </a:spcBef>
              <a:spcAft>
                <a:spcPts val="0"/>
              </a:spcAft>
              <a:buSzPts val="1200"/>
              <a:buNone/>
              <a:defRPr b="1" sz="1500"/>
            </a:lvl2pPr>
            <a:lvl3pPr indent="-228600" lvl="2" marL="1371600" rtl="0" algn="l">
              <a:spcBef>
                <a:spcPts val="800"/>
              </a:spcBef>
              <a:spcAft>
                <a:spcPts val="0"/>
              </a:spcAft>
              <a:buSzPts val="1100"/>
              <a:buNone/>
              <a:defRPr b="1" sz="1400"/>
            </a:lvl3pPr>
            <a:lvl4pPr indent="-228600" lvl="3" marL="1828800" rtl="0" algn="l">
              <a:spcBef>
                <a:spcPts val="800"/>
              </a:spcBef>
              <a:spcAft>
                <a:spcPts val="0"/>
              </a:spcAft>
              <a:buSzPts val="1000"/>
              <a:buNone/>
              <a:defRPr b="1" sz="1200"/>
            </a:lvl4pPr>
            <a:lvl5pPr indent="-228600" lvl="4" marL="2286000" rtl="0" algn="l">
              <a:spcBef>
                <a:spcPts val="800"/>
              </a:spcBef>
              <a:spcAft>
                <a:spcPts val="0"/>
              </a:spcAft>
              <a:buSzPts val="1000"/>
              <a:buNone/>
              <a:defRPr b="1" sz="1200"/>
            </a:lvl5pPr>
            <a:lvl6pPr indent="-228600" lvl="5" marL="2743200" rtl="0" algn="l">
              <a:spcBef>
                <a:spcPts val="800"/>
              </a:spcBef>
              <a:spcAft>
                <a:spcPts val="0"/>
              </a:spcAft>
              <a:buSzPts val="1000"/>
              <a:buNone/>
              <a:defRPr b="1" sz="1200"/>
            </a:lvl6pPr>
            <a:lvl7pPr indent="-228600" lvl="6" marL="3200400" rtl="0" algn="l">
              <a:spcBef>
                <a:spcPts val="800"/>
              </a:spcBef>
              <a:spcAft>
                <a:spcPts val="0"/>
              </a:spcAft>
              <a:buSzPts val="1000"/>
              <a:buNone/>
              <a:defRPr b="1" sz="1200"/>
            </a:lvl7pPr>
            <a:lvl8pPr indent="-228600" lvl="7" marL="3657600" rtl="0" algn="l">
              <a:spcBef>
                <a:spcPts val="800"/>
              </a:spcBef>
              <a:spcAft>
                <a:spcPts val="0"/>
              </a:spcAft>
              <a:buSzPts val="1000"/>
              <a:buNone/>
              <a:defRPr b="1" sz="1200"/>
            </a:lvl8pPr>
            <a:lvl9pPr indent="-228600" lvl="8" marL="4114800" rtl="0" algn="l">
              <a:spcBef>
                <a:spcPts val="800"/>
              </a:spcBef>
              <a:spcAft>
                <a:spcPts val="0"/>
              </a:spcAft>
              <a:buSzPts val="1000"/>
              <a:buNone/>
              <a:defRPr b="1" sz="1200"/>
            </a:lvl9pPr>
          </a:lstStyle>
          <a:p/>
        </p:txBody>
      </p:sp>
      <p:sp>
        <p:nvSpPr>
          <p:cNvPr id="472" name="Google Shape;472;p45"/>
          <p:cNvSpPr txBox="1"/>
          <p:nvPr>
            <p:ph idx="2" type="body"/>
          </p:nvPr>
        </p:nvSpPr>
        <p:spPr>
          <a:xfrm>
            <a:off x="506809" y="2052934"/>
            <a:ext cx="3139200" cy="2478000"/>
          </a:xfrm>
          <a:prstGeom prst="rect">
            <a:avLst/>
          </a:prstGeom>
          <a:noFill/>
          <a:ln>
            <a:noFill/>
          </a:ln>
        </p:spPr>
        <p:txBody>
          <a:bodyPr anchorCtr="0" anchor="t" bIns="34275" lIns="68575" spcFirstLastPara="1" rIns="68575" wrap="square" tIns="34275"/>
          <a:lstStyle>
            <a:lvl1pPr indent="-298450" lvl="0" marL="457200" rtl="0" algn="l">
              <a:spcBef>
                <a:spcPts val="800"/>
              </a:spcBef>
              <a:spcAft>
                <a:spcPts val="0"/>
              </a:spcAft>
              <a:buSzPts val="1100"/>
              <a:buChar char="▶"/>
              <a:defRPr/>
            </a:lvl1pPr>
            <a:lvl2pPr indent="-298450" lvl="1" marL="914400" rtl="0" algn="l">
              <a:spcBef>
                <a:spcPts val="800"/>
              </a:spcBef>
              <a:spcAft>
                <a:spcPts val="0"/>
              </a:spcAft>
              <a:buSzPts val="1100"/>
              <a:buChar char="▶"/>
              <a:defRPr/>
            </a:lvl2pPr>
            <a:lvl3pPr indent="-298450" lvl="2" marL="1371600" rtl="0" algn="l">
              <a:spcBef>
                <a:spcPts val="800"/>
              </a:spcBef>
              <a:spcAft>
                <a:spcPts val="0"/>
              </a:spcAft>
              <a:buSzPts val="1100"/>
              <a:buChar char="▶"/>
              <a:defRPr/>
            </a:lvl3pPr>
            <a:lvl4pPr indent="-298450" lvl="3" marL="1828800" rtl="0" algn="l">
              <a:spcBef>
                <a:spcPts val="800"/>
              </a:spcBef>
              <a:spcAft>
                <a:spcPts val="0"/>
              </a:spcAft>
              <a:buSzPts val="1100"/>
              <a:buChar char="▶"/>
              <a:defRPr/>
            </a:lvl4pPr>
            <a:lvl5pPr indent="-298450" lvl="4" marL="2286000" rtl="0" algn="l">
              <a:spcBef>
                <a:spcPts val="800"/>
              </a:spcBef>
              <a:spcAft>
                <a:spcPts val="0"/>
              </a:spcAft>
              <a:buSzPts val="1100"/>
              <a:buChar char="▶"/>
              <a:defRPr/>
            </a:lvl5pPr>
            <a:lvl6pPr indent="-298450" lvl="5" marL="2743200" rtl="0" algn="l">
              <a:spcBef>
                <a:spcPts val="800"/>
              </a:spcBef>
              <a:spcAft>
                <a:spcPts val="0"/>
              </a:spcAft>
              <a:buSzPts val="1100"/>
              <a:buChar char="▶"/>
              <a:defRPr/>
            </a:lvl6pPr>
            <a:lvl7pPr indent="-298450" lvl="6" marL="3200400" rtl="0" algn="l">
              <a:spcBef>
                <a:spcPts val="800"/>
              </a:spcBef>
              <a:spcAft>
                <a:spcPts val="0"/>
              </a:spcAft>
              <a:buSzPts val="1100"/>
              <a:buChar char="▶"/>
              <a:defRPr/>
            </a:lvl7pPr>
            <a:lvl8pPr indent="-298450" lvl="7" marL="3657600" rtl="0" algn="l">
              <a:spcBef>
                <a:spcPts val="800"/>
              </a:spcBef>
              <a:spcAft>
                <a:spcPts val="0"/>
              </a:spcAft>
              <a:buSzPts val="1100"/>
              <a:buChar char="▶"/>
              <a:defRPr/>
            </a:lvl8pPr>
            <a:lvl9pPr indent="-298450" lvl="8" marL="4114800" rtl="0" algn="l">
              <a:spcBef>
                <a:spcPts val="800"/>
              </a:spcBef>
              <a:spcAft>
                <a:spcPts val="0"/>
              </a:spcAft>
              <a:buSzPts val="1100"/>
              <a:buChar char="▶"/>
              <a:defRPr/>
            </a:lvl9pPr>
          </a:lstStyle>
          <a:p/>
        </p:txBody>
      </p:sp>
      <p:sp>
        <p:nvSpPr>
          <p:cNvPr id="473" name="Google Shape;473;p45"/>
          <p:cNvSpPr txBox="1"/>
          <p:nvPr>
            <p:ph idx="3" type="body"/>
          </p:nvPr>
        </p:nvSpPr>
        <p:spPr>
          <a:xfrm>
            <a:off x="3816287" y="1620737"/>
            <a:ext cx="3139200" cy="432300"/>
          </a:xfrm>
          <a:prstGeom prst="rect">
            <a:avLst/>
          </a:prstGeom>
          <a:noFill/>
          <a:ln>
            <a:noFill/>
          </a:ln>
        </p:spPr>
        <p:txBody>
          <a:bodyPr anchorCtr="0" anchor="b" bIns="34275" lIns="68575" spcFirstLastPara="1" rIns="68575" wrap="square" tIns="34275"/>
          <a:lstStyle>
            <a:lvl1pPr indent="-228600" lvl="0" marL="457200" rtl="0" algn="l">
              <a:spcBef>
                <a:spcPts val="800"/>
              </a:spcBef>
              <a:spcAft>
                <a:spcPts val="0"/>
              </a:spcAft>
              <a:buSzPts val="1400"/>
              <a:buNone/>
              <a:defRPr b="0" sz="1800"/>
            </a:lvl1pPr>
            <a:lvl2pPr indent="-228600" lvl="1" marL="914400" rtl="0" algn="l">
              <a:spcBef>
                <a:spcPts val="800"/>
              </a:spcBef>
              <a:spcAft>
                <a:spcPts val="0"/>
              </a:spcAft>
              <a:buSzPts val="1200"/>
              <a:buNone/>
              <a:defRPr b="1" sz="1500"/>
            </a:lvl2pPr>
            <a:lvl3pPr indent="-228600" lvl="2" marL="1371600" rtl="0" algn="l">
              <a:spcBef>
                <a:spcPts val="800"/>
              </a:spcBef>
              <a:spcAft>
                <a:spcPts val="0"/>
              </a:spcAft>
              <a:buSzPts val="1100"/>
              <a:buNone/>
              <a:defRPr b="1" sz="1400"/>
            </a:lvl3pPr>
            <a:lvl4pPr indent="-228600" lvl="3" marL="1828800" rtl="0" algn="l">
              <a:spcBef>
                <a:spcPts val="800"/>
              </a:spcBef>
              <a:spcAft>
                <a:spcPts val="0"/>
              </a:spcAft>
              <a:buSzPts val="1000"/>
              <a:buNone/>
              <a:defRPr b="1" sz="1200"/>
            </a:lvl4pPr>
            <a:lvl5pPr indent="-228600" lvl="4" marL="2286000" rtl="0" algn="l">
              <a:spcBef>
                <a:spcPts val="800"/>
              </a:spcBef>
              <a:spcAft>
                <a:spcPts val="0"/>
              </a:spcAft>
              <a:buSzPts val="1000"/>
              <a:buNone/>
              <a:defRPr b="1" sz="1200"/>
            </a:lvl5pPr>
            <a:lvl6pPr indent="-228600" lvl="5" marL="2743200" rtl="0" algn="l">
              <a:spcBef>
                <a:spcPts val="800"/>
              </a:spcBef>
              <a:spcAft>
                <a:spcPts val="0"/>
              </a:spcAft>
              <a:buSzPts val="1000"/>
              <a:buNone/>
              <a:defRPr b="1" sz="1200"/>
            </a:lvl6pPr>
            <a:lvl7pPr indent="-228600" lvl="6" marL="3200400" rtl="0" algn="l">
              <a:spcBef>
                <a:spcPts val="800"/>
              </a:spcBef>
              <a:spcAft>
                <a:spcPts val="0"/>
              </a:spcAft>
              <a:buSzPts val="1000"/>
              <a:buNone/>
              <a:defRPr b="1" sz="1200"/>
            </a:lvl7pPr>
            <a:lvl8pPr indent="-228600" lvl="7" marL="3657600" rtl="0" algn="l">
              <a:spcBef>
                <a:spcPts val="800"/>
              </a:spcBef>
              <a:spcAft>
                <a:spcPts val="0"/>
              </a:spcAft>
              <a:buSzPts val="1000"/>
              <a:buNone/>
              <a:defRPr b="1" sz="1200"/>
            </a:lvl8pPr>
            <a:lvl9pPr indent="-228600" lvl="8" marL="4114800" rtl="0" algn="l">
              <a:spcBef>
                <a:spcPts val="800"/>
              </a:spcBef>
              <a:spcAft>
                <a:spcPts val="0"/>
              </a:spcAft>
              <a:buSzPts val="1000"/>
              <a:buNone/>
              <a:defRPr b="1" sz="1200"/>
            </a:lvl9pPr>
          </a:lstStyle>
          <a:p/>
        </p:txBody>
      </p:sp>
      <p:sp>
        <p:nvSpPr>
          <p:cNvPr id="474" name="Google Shape;474;p45"/>
          <p:cNvSpPr txBox="1"/>
          <p:nvPr>
            <p:ph idx="4" type="body"/>
          </p:nvPr>
        </p:nvSpPr>
        <p:spPr>
          <a:xfrm>
            <a:off x="3816288" y="2052934"/>
            <a:ext cx="3139200" cy="2478000"/>
          </a:xfrm>
          <a:prstGeom prst="rect">
            <a:avLst/>
          </a:prstGeom>
          <a:noFill/>
          <a:ln>
            <a:noFill/>
          </a:ln>
        </p:spPr>
        <p:txBody>
          <a:bodyPr anchorCtr="0" anchor="t" bIns="34275" lIns="68575" spcFirstLastPara="1" rIns="68575" wrap="square" tIns="34275"/>
          <a:lstStyle>
            <a:lvl1pPr indent="-298450" lvl="0" marL="457200" rtl="0" algn="l">
              <a:spcBef>
                <a:spcPts val="800"/>
              </a:spcBef>
              <a:spcAft>
                <a:spcPts val="0"/>
              </a:spcAft>
              <a:buSzPts val="1100"/>
              <a:buChar char="▶"/>
              <a:defRPr/>
            </a:lvl1pPr>
            <a:lvl2pPr indent="-298450" lvl="1" marL="914400" rtl="0" algn="l">
              <a:spcBef>
                <a:spcPts val="800"/>
              </a:spcBef>
              <a:spcAft>
                <a:spcPts val="0"/>
              </a:spcAft>
              <a:buSzPts val="1100"/>
              <a:buChar char="▶"/>
              <a:defRPr/>
            </a:lvl2pPr>
            <a:lvl3pPr indent="-298450" lvl="2" marL="1371600" rtl="0" algn="l">
              <a:spcBef>
                <a:spcPts val="800"/>
              </a:spcBef>
              <a:spcAft>
                <a:spcPts val="0"/>
              </a:spcAft>
              <a:buSzPts val="1100"/>
              <a:buChar char="▶"/>
              <a:defRPr/>
            </a:lvl3pPr>
            <a:lvl4pPr indent="-298450" lvl="3" marL="1828800" rtl="0" algn="l">
              <a:spcBef>
                <a:spcPts val="800"/>
              </a:spcBef>
              <a:spcAft>
                <a:spcPts val="0"/>
              </a:spcAft>
              <a:buSzPts val="1100"/>
              <a:buChar char="▶"/>
              <a:defRPr/>
            </a:lvl4pPr>
            <a:lvl5pPr indent="-298450" lvl="4" marL="2286000" rtl="0" algn="l">
              <a:spcBef>
                <a:spcPts val="800"/>
              </a:spcBef>
              <a:spcAft>
                <a:spcPts val="0"/>
              </a:spcAft>
              <a:buSzPts val="1100"/>
              <a:buChar char="▶"/>
              <a:defRPr/>
            </a:lvl5pPr>
            <a:lvl6pPr indent="-298450" lvl="5" marL="2743200" rtl="0" algn="l">
              <a:spcBef>
                <a:spcPts val="800"/>
              </a:spcBef>
              <a:spcAft>
                <a:spcPts val="0"/>
              </a:spcAft>
              <a:buSzPts val="1100"/>
              <a:buChar char="▶"/>
              <a:defRPr/>
            </a:lvl6pPr>
            <a:lvl7pPr indent="-298450" lvl="6" marL="3200400" rtl="0" algn="l">
              <a:spcBef>
                <a:spcPts val="800"/>
              </a:spcBef>
              <a:spcAft>
                <a:spcPts val="0"/>
              </a:spcAft>
              <a:buSzPts val="1100"/>
              <a:buChar char="▶"/>
              <a:defRPr/>
            </a:lvl7pPr>
            <a:lvl8pPr indent="-298450" lvl="7" marL="3657600" rtl="0" algn="l">
              <a:spcBef>
                <a:spcPts val="800"/>
              </a:spcBef>
              <a:spcAft>
                <a:spcPts val="0"/>
              </a:spcAft>
              <a:buSzPts val="1100"/>
              <a:buChar char="▶"/>
              <a:defRPr/>
            </a:lvl8pPr>
            <a:lvl9pPr indent="-298450" lvl="8" marL="4114800" rtl="0" algn="l">
              <a:spcBef>
                <a:spcPts val="800"/>
              </a:spcBef>
              <a:spcAft>
                <a:spcPts val="0"/>
              </a:spcAft>
              <a:buSzPts val="1100"/>
              <a:buChar char="▶"/>
              <a:defRPr/>
            </a:lvl9pPr>
          </a:lstStyle>
          <a:p/>
        </p:txBody>
      </p:sp>
      <p:sp>
        <p:nvSpPr>
          <p:cNvPr id="475" name="Google Shape;475;p45"/>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76" name="Google Shape;476;p45"/>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77" name="Google Shape;477;p45"/>
          <p:cNvSpPr txBox="1"/>
          <p:nvPr>
            <p:ph idx="12" type="sldNum"/>
          </p:nvPr>
        </p:nvSpPr>
        <p:spPr>
          <a:xfrm>
            <a:off x="6442997" y="4531022"/>
            <a:ext cx="5127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78" name="Shape 478"/>
        <p:cNvGrpSpPr/>
        <p:nvPr/>
      </p:nvGrpSpPr>
      <p:grpSpPr>
        <a:xfrm>
          <a:off x="0" y="0"/>
          <a:ext cx="0" cy="0"/>
          <a:chOff x="0" y="0"/>
          <a:chExt cx="0" cy="0"/>
        </a:xfrm>
      </p:grpSpPr>
      <p:sp>
        <p:nvSpPr>
          <p:cNvPr id="479" name="Google Shape;479;p46"/>
          <p:cNvSpPr txBox="1"/>
          <p:nvPr>
            <p:ph type="title"/>
          </p:nvPr>
        </p:nvSpPr>
        <p:spPr>
          <a:xfrm>
            <a:off x="508000" y="457200"/>
            <a:ext cx="6447600" cy="990600"/>
          </a:xfrm>
          <a:prstGeom prst="rect">
            <a:avLst/>
          </a:prstGeom>
          <a:noFill/>
          <a:ln>
            <a:noFill/>
          </a:ln>
        </p:spPr>
        <p:txBody>
          <a:bodyPr anchorCtr="0" anchor="t" bIns="34275" lIns="68575" spcFirstLastPara="1" rIns="68575" wrap="square" tIns="34275"/>
          <a:lstStyle>
            <a:lvl1pPr lvl="0" rtl="0" algn="l">
              <a:spcBef>
                <a:spcPts val="0"/>
              </a:spcBef>
              <a:spcAft>
                <a:spcPts val="0"/>
              </a:spcAft>
              <a:buClr>
                <a:schemeClr val="accent1"/>
              </a:buClr>
              <a:buSzPts val="14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80" name="Google Shape;480;p46"/>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81" name="Google Shape;481;p46"/>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82" name="Google Shape;482;p46"/>
          <p:cNvSpPr txBox="1"/>
          <p:nvPr>
            <p:ph idx="12" type="sldNum"/>
          </p:nvPr>
        </p:nvSpPr>
        <p:spPr>
          <a:xfrm>
            <a:off x="6442997" y="4531022"/>
            <a:ext cx="5127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3" name="Shape 483"/>
        <p:cNvGrpSpPr/>
        <p:nvPr/>
      </p:nvGrpSpPr>
      <p:grpSpPr>
        <a:xfrm>
          <a:off x="0" y="0"/>
          <a:ext cx="0" cy="0"/>
          <a:chOff x="0" y="0"/>
          <a:chExt cx="0" cy="0"/>
        </a:xfrm>
      </p:grpSpPr>
      <p:sp>
        <p:nvSpPr>
          <p:cNvPr id="484" name="Google Shape;484;p47"/>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85" name="Google Shape;485;p47"/>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86" name="Google Shape;486;p47"/>
          <p:cNvSpPr txBox="1"/>
          <p:nvPr>
            <p:ph idx="12" type="sldNum"/>
          </p:nvPr>
        </p:nvSpPr>
        <p:spPr>
          <a:xfrm>
            <a:off x="6442997" y="4531022"/>
            <a:ext cx="5127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487" name="Shape 487"/>
        <p:cNvGrpSpPr/>
        <p:nvPr/>
      </p:nvGrpSpPr>
      <p:grpSpPr>
        <a:xfrm>
          <a:off x="0" y="0"/>
          <a:ext cx="0" cy="0"/>
          <a:chOff x="0" y="0"/>
          <a:chExt cx="0" cy="0"/>
        </a:xfrm>
      </p:grpSpPr>
      <p:sp>
        <p:nvSpPr>
          <p:cNvPr id="488" name="Google Shape;488;p48"/>
          <p:cNvSpPr txBox="1"/>
          <p:nvPr>
            <p:ph type="title"/>
          </p:nvPr>
        </p:nvSpPr>
        <p:spPr>
          <a:xfrm>
            <a:off x="508000" y="1123953"/>
            <a:ext cx="2890800" cy="958800"/>
          </a:xfrm>
          <a:prstGeom prst="rect">
            <a:avLst/>
          </a:prstGeom>
          <a:noFill/>
          <a:ln>
            <a:noFill/>
          </a:ln>
        </p:spPr>
        <p:txBody>
          <a:bodyPr anchorCtr="0" anchor="b" bIns="34275" lIns="68575" spcFirstLastPara="1" rIns="68575" wrap="square" tIns="34275"/>
          <a:lstStyle>
            <a:lvl1pPr lvl="0" rtl="0" algn="l">
              <a:spcBef>
                <a:spcPts val="0"/>
              </a:spcBef>
              <a:spcAft>
                <a:spcPts val="0"/>
              </a:spcAft>
              <a:buClr>
                <a:schemeClr val="accent1"/>
              </a:buClr>
              <a:buSzPts val="1500"/>
              <a:buFont typeface="Trebuchet MS"/>
              <a:buNone/>
              <a:defRPr sz="1500"/>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89" name="Google Shape;489;p48"/>
          <p:cNvSpPr txBox="1"/>
          <p:nvPr>
            <p:ph idx="1" type="body"/>
          </p:nvPr>
        </p:nvSpPr>
        <p:spPr>
          <a:xfrm>
            <a:off x="3570346" y="386193"/>
            <a:ext cx="3385200" cy="4144800"/>
          </a:xfrm>
          <a:prstGeom prst="rect">
            <a:avLst/>
          </a:prstGeom>
          <a:noFill/>
          <a:ln>
            <a:noFill/>
          </a:ln>
        </p:spPr>
        <p:txBody>
          <a:bodyPr anchorCtr="0" anchor="t" bIns="34275" lIns="68575" spcFirstLastPara="1" rIns="68575" wrap="square" tIns="34275"/>
          <a:lstStyle>
            <a:lvl1pPr indent="-298450" lvl="0" marL="457200" rtl="0" algn="l">
              <a:spcBef>
                <a:spcPts val="800"/>
              </a:spcBef>
              <a:spcAft>
                <a:spcPts val="0"/>
              </a:spcAft>
              <a:buSzPts val="1100"/>
              <a:buChar char="▶"/>
              <a:defRPr/>
            </a:lvl1pPr>
            <a:lvl2pPr indent="-298450" lvl="1" marL="914400" rtl="0" algn="l">
              <a:spcBef>
                <a:spcPts val="800"/>
              </a:spcBef>
              <a:spcAft>
                <a:spcPts val="0"/>
              </a:spcAft>
              <a:buSzPts val="1100"/>
              <a:buChar char="▶"/>
              <a:defRPr/>
            </a:lvl2pPr>
            <a:lvl3pPr indent="-298450" lvl="2" marL="1371600" rtl="0" algn="l">
              <a:spcBef>
                <a:spcPts val="800"/>
              </a:spcBef>
              <a:spcAft>
                <a:spcPts val="0"/>
              </a:spcAft>
              <a:buSzPts val="1100"/>
              <a:buChar char="▶"/>
              <a:defRPr/>
            </a:lvl3pPr>
            <a:lvl4pPr indent="-298450" lvl="3" marL="1828800" rtl="0" algn="l">
              <a:spcBef>
                <a:spcPts val="800"/>
              </a:spcBef>
              <a:spcAft>
                <a:spcPts val="0"/>
              </a:spcAft>
              <a:buSzPts val="1100"/>
              <a:buChar char="▶"/>
              <a:defRPr/>
            </a:lvl4pPr>
            <a:lvl5pPr indent="-298450" lvl="4" marL="2286000" rtl="0" algn="l">
              <a:spcBef>
                <a:spcPts val="800"/>
              </a:spcBef>
              <a:spcAft>
                <a:spcPts val="0"/>
              </a:spcAft>
              <a:buSzPts val="1100"/>
              <a:buChar char="▶"/>
              <a:defRPr/>
            </a:lvl5pPr>
            <a:lvl6pPr indent="-298450" lvl="5" marL="2743200" rtl="0" algn="l">
              <a:spcBef>
                <a:spcPts val="800"/>
              </a:spcBef>
              <a:spcAft>
                <a:spcPts val="0"/>
              </a:spcAft>
              <a:buSzPts val="1100"/>
              <a:buChar char="▶"/>
              <a:defRPr/>
            </a:lvl6pPr>
            <a:lvl7pPr indent="-298450" lvl="6" marL="3200400" rtl="0" algn="l">
              <a:spcBef>
                <a:spcPts val="800"/>
              </a:spcBef>
              <a:spcAft>
                <a:spcPts val="0"/>
              </a:spcAft>
              <a:buSzPts val="1100"/>
              <a:buChar char="▶"/>
              <a:defRPr/>
            </a:lvl7pPr>
            <a:lvl8pPr indent="-298450" lvl="7" marL="3657600" rtl="0" algn="l">
              <a:spcBef>
                <a:spcPts val="800"/>
              </a:spcBef>
              <a:spcAft>
                <a:spcPts val="0"/>
              </a:spcAft>
              <a:buSzPts val="1100"/>
              <a:buChar char="▶"/>
              <a:defRPr/>
            </a:lvl8pPr>
            <a:lvl9pPr indent="-298450" lvl="8" marL="4114800" rtl="0" algn="l">
              <a:spcBef>
                <a:spcPts val="800"/>
              </a:spcBef>
              <a:spcAft>
                <a:spcPts val="0"/>
              </a:spcAft>
              <a:buSzPts val="1100"/>
              <a:buChar char="▶"/>
              <a:defRPr/>
            </a:lvl9pPr>
          </a:lstStyle>
          <a:p/>
        </p:txBody>
      </p:sp>
      <p:sp>
        <p:nvSpPr>
          <p:cNvPr id="490" name="Google Shape;490;p48"/>
          <p:cNvSpPr txBox="1"/>
          <p:nvPr>
            <p:ph idx="2" type="body"/>
          </p:nvPr>
        </p:nvSpPr>
        <p:spPr>
          <a:xfrm>
            <a:off x="508000" y="2082802"/>
            <a:ext cx="2890800" cy="1938300"/>
          </a:xfrm>
          <a:prstGeom prst="rect">
            <a:avLst/>
          </a:prstGeom>
          <a:noFill/>
          <a:ln>
            <a:noFill/>
          </a:ln>
        </p:spPr>
        <p:txBody>
          <a:bodyPr anchorCtr="0" anchor="t" bIns="34275" lIns="68575" spcFirstLastPara="1" rIns="68575" wrap="square" tIns="34275"/>
          <a:lstStyle>
            <a:lvl1pPr indent="-228600" lvl="0" marL="457200" rtl="0" algn="l">
              <a:spcBef>
                <a:spcPts val="800"/>
              </a:spcBef>
              <a:spcAft>
                <a:spcPts val="0"/>
              </a:spcAft>
              <a:buSzPts val="800"/>
              <a:buNone/>
              <a:defRPr sz="1100"/>
            </a:lvl1pPr>
            <a:lvl2pPr indent="-228600" lvl="1" marL="914400" rtl="0" algn="l">
              <a:spcBef>
                <a:spcPts val="800"/>
              </a:spcBef>
              <a:spcAft>
                <a:spcPts val="0"/>
              </a:spcAft>
              <a:buSzPts val="800"/>
              <a:buNone/>
              <a:defRPr sz="1100"/>
            </a:lvl2pPr>
            <a:lvl3pPr indent="-228600" lvl="2" marL="1371600" rtl="0" algn="l">
              <a:spcBef>
                <a:spcPts val="800"/>
              </a:spcBef>
              <a:spcAft>
                <a:spcPts val="0"/>
              </a:spcAft>
              <a:buSzPts val="700"/>
              <a:buNone/>
              <a:defRPr sz="900"/>
            </a:lvl3pPr>
            <a:lvl4pPr indent="-228600" lvl="3" marL="1828800" rtl="0" algn="l">
              <a:spcBef>
                <a:spcPts val="800"/>
              </a:spcBef>
              <a:spcAft>
                <a:spcPts val="0"/>
              </a:spcAft>
              <a:buSzPts val="600"/>
              <a:buNone/>
              <a:defRPr sz="800"/>
            </a:lvl4pPr>
            <a:lvl5pPr indent="-228600" lvl="4" marL="2286000" rtl="0" algn="l">
              <a:spcBef>
                <a:spcPts val="800"/>
              </a:spcBef>
              <a:spcAft>
                <a:spcPts val="0"/>
              </a:spcAft>
              <a:buSzPts val="600"/>
              <a:buNone/>
              <a:defRPr sz="800"/>
            </a:lvl5pPr>
            <a:lvl6pPr indent="-228600" lvl="5" marL="2743200" rtl="0" algn="l">
              <a:spcBef>
                <a:spcPts val="800"/>
              </a:spcBef>
              <a:spcAft>
                <a:spcPts val="0"/>
              </a:spcAft>
              <a:buSzPts val="600"/>
              <a:buNone/>
              <a:defRPr sz="800"/>
            </a:lvl6pPr>
            <a:lvl7pPr indent="-228600" lvl="6" marL="3200400" rtl="0" algn="l">
              <a:spcBef>
                <a:spcPts val="800"/>
              </a:spcBef>
              <a:spcAft>
                <a:spcPts val="0"/>
              </a:spcAft>
              <a:buSzPts val="600"/>
              <a:buNone/>
              <a:defRPr sz="800"/>
            </a:lvl7pPr>
            <a:lvl8pPr indent="-228600" lvl="7" marL="3657600" rtl="0" algn="l">
              <a:spcBef>
                <a:spcPts val="800"/>
              </a:spcBef>
              <a:spcAft>
                <a:spcPts val="0"/>
              </a:spcAft>
              <a:buSzPts val="600"/>
              <a:buNone/>
              <a:defRPr sz="800"/>
            </a:lvl8pPr>
            <a:lvl9pPr indent="-228600" lvl="8" marL="4114800" rtl="0" algn="l">
              <a:spcBef>
                <a:spcPts val="800"/>
              </a:spcBef>
              <a:spcAft>
                <a:spcPts val="0"/>
              </a:spcAft>
              <a:buSzPts val="600"/>
              <a:buNone/>
              <a:defRPr sz="800"/>
            </a:lvl9pPr>
          </a:lstStyle>
          <a:p/>
        </p:txBody>
      </p:sp>
      <p:sp>
        <p:nvSpPr>
          <p:cNvPr id="491" name="Google Shape;491;p48"/>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92" name="Google Shape;492;p48"/>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93" name="Google Shape;493;p48"/>
          <p:cNvSpPr txBox="1"/>
          <p:nvPr>
            <p:ph idx="12" type="sldNum"/>
          </p:nvPr>
        </p:nvSpPr>
        <p:spPr>
          <a:xfrm>
            <a:off x="6442997" y="4531022"/>
            <a:ext cx="5127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494" name="Shape 494"/>
        <p:cNvGrpSpPr/>
        <p:nvPr/>
      </p:nvGrpSpPr>
      <p:grpSpPr>
        <a:xfrm>
          <a:off x="0" y="0"/>
          <a:ext cx="0" cy="0"/>
          <a:chOff x="0" y="0"/>
          <a:chExt cx="0" cy="0"/>
        </a:xfrm>
      </p:grpSpPr>
      <p:sp>
        <p:nvSpPr>
          <p:cNvPr id="495" name="Google Shape;495;p49"/>
          <p:cNvSpPr txBox="1"/>
          <p:nvPr>
            <p:ph type="title"/>
          </p:nvPr>
        </p:nvSpPr>
        <p:spPr>
          <a:xfrm>
            <a:off x="508000" y="3600450"/>
            <a:ext cx="6447600" cy="425100"/>
          </a:xfrm>
          <a:prstGeom prst="rect">
            <a:avLst/>
          </a:prstGeom>
          <a:noFill/>
          <a:ln>
            <a:noFill/>
          </a:ln>
        </p:spPr>
        <p:txBody>
          <a:bodyPr anchorCtr="0" anchor="b" bIns="34275" lIns="68575" spcFirstLastPara="1" rIns="68575" wrap="square" tIns="34275"/>
          <a:lstStyle>
            <a:lvl1pPr lvl="0" rtl="0" algn="l">
              <a:spcBef>
                <a:spcPts val="0"/>
              </a:spcBef>
              <a:spcAft>
                <a:spcPts val="0"/>
              </a:spcAft>
              <a:buClr>
                <a:schemeClr val="accent1"/>
              </a:buClr>
              <a:buSzPts val="1800"/>
              <a:buFont typeface="Trebuchet MS"/>
              <a:buNone/>
              <a:defRPr b="0" sz="1800"/>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96" name="Google Shape;496;p49"/>
          <p:cNvSpPr/>
          <p:nvPr>
            <p:ph idx="2" type="pic"/>
          </p:nvPr>
        </p:nvSpPr>
        <p:spPr>
          <a:xfrm>
            <a:off x="508000" y="457200"/>
            <a:ext cx="6447600" cy="2884200"/>
          </a:xfrm>
          <a:prstGeom prst="rect">
            <a:avLst/>
          </a:prstGeom>
          <a:noFill/>
          <a:ln>
            <a:noFill/>
          </a:ln>
        </p:spPr>
        <p:txBody>
          <a:bodyPr anchorCtr="0" anchor="t" bIns="34275" lIns="68575" spcFirstLastPara="1" rIns="68575" wrap="square" tIns="34275"/>
          <a:lstStyle>
            <a:lvl1pPr lvl="0" marR="0" rtl="0" algn="ctr">
              <a:spcBef>
                <a:spcPts val="800"/>
              </a:spcBef>
              <a:spcAft>
                <a:spcPts val="0"/>
              </a:spcAft>
              <a:buClr>
                <a:schemeClr val="accent1"/>
              </a:buClr>
              <a:buSzPts val="1000"/>
              <a:buFont typeface="Noto Sans Symbols"/>
              <a:buNone/>
              <a:defRPr b="0" i="0" sz="1200" u="none" cap="none" strike="noStrike">
                <a:solidFill>
                  <a:srgbClr val="3F3F3F"/>
                </a:solidFill>
                <a:latin typeface="Trebuchet MS"/>
                <a:ea typeface="Trebuchet MS"/>
                <a:cs typeface="Trebuchet MS"/>
                <a:sym typeface="Trebuchet MS"/>
              </a:defRPr>
            </a:lvl1pPr>
            <a:lvl2pPr lvl="1" marR="0" rtl="0" algn="l">
              <a:spcBef>
                <a:spcPts val="800"/>
              </a:spcBef>
              <a:spcAft>
                <a:spcPts val="0"/>
              </a:spcAft>
              <a:buClr>
                <a:schemeClr val="accent1"/>
              </a:buClr>
              <a:buSzPts val="1000"/>
              <a:buFont typeface="Noto Sans Symbols"/>
              <a:buNone/>
              <a:defRPr b="0" i="0" sz="1200" u="none" cap="none" strike="noStrike">
                <a:solidFill>
                  <a:srgbClr val="3F3F3F"/>
                </a:solidFill>
                <a:latin typeface="Trebuchet MS"/>
                <a:ea typeface="Trebuchet MS"/>
                <a:cs typeface="Trebuchet MS"/>
                <a:sym typeface="Trebuchet MS"/>
              </a:defRPr>
            </a:lvl2pPr>
            <a:lvl3pPr lvl="2" marR="0" rtl="0" algn="l">
              <a:spcBef>
                <a:spcPts val="800"/>
              </a:spcBef>
              <a:spcAft>
                <a:spcPts val="0"/>
              </a:spcAft>
              <a:buClr>
                <a:schemeClr val="accent1"/>
              </a:buClr>
              <a:buSzPts val="1000"/>
              <a:buFont typeface="Noto Sans Symbols"/>
              <a:buNone/>
              <a:defRPr b="0" i="0" sz="1200" u="none" cap="none" strike="noStrike">
                <a:solidFill>
                  <a:srgbClr val="3F3F3F"/>
                </a:solidFill>
                <a:latin typeface="Trebuchet MS"/>
                <a:ea typeface="Trebuchet MS"/>
                <a:cs typeface="Trebuchet MS"/>
                <a:sym typeface="Trebuchet MS"/>
              </a:defRPr>
            </a:lvl3pPr>
            <a:lvl4pPr lvl="3" marR="0" rtl="0" algn="l">
              <a:spcBef>
                <a:spcPts val="800"/>
              </a:spcBef>
              <a:spcAft>
                <a:spcPts val="0"/>
              </a:spcAft>
              <a:buClr>
                <a:schemeClr val="accent1"/>
              </a:buClr>
              <a:buSzPts val="1000"/>
              <a:buFont typeface="Noto Sans Symbols"/>
              <a:buNone/>
              <a:defRPr b="0" i="0" sz="1200" u="none" cap="none" strike="noStrike">
                <a:solidFill>
                  <a:srgbClr val="3F3F3F"/>
                </a:solidFill>
                <a:latin typeface="Trebuchet MS"/>
                <a:ea typeface="Trebuchet MS"/>
                <a:cs typeface="Trebuchet MS"/>
                <a:sym typeface="Trebuchet MS"/>
              </a:defRPr>
            </a:lvl4pPr>
            <a:lvl5pPr lvl="4" marR="0" rtl="0" algn="l">
              <a:spcBef>
                <a:spcPts val="800"/>
              </a:spcBef>
              <a:spcAft>
                <a:spcPts val="0"/>
              </a:spcAft>
              <a:buClr>
                <a:schemeClr val="accent1"/>
              </a:buClr>
              <a:buSzPts val="1000"/>
              <a:buFont typeface="Noto Sans Symbols"/>
              <a:buNone/>
              <a:defRPr b="0" i="0" sz="1200" u="none" cap="none" strike="noStrike">
                <a:solidFill>
                  <a:srgbClr val="3F3F3F"/>
                </a:solidFill>
                <a:latin typeface="Trebuchet MS"/>
                <a:ea typeface="Trebuchet MS"/>
                <a:cs typeface="Trebuchet MS"/>
                <a:sym typeface="Trebuchet MS"/>
              </a:defRPr>
            </a:lvl5pPr>
            <a:lvl6pPr lvl="5" marR="0" rtl="0" algn="l">
              <a:spcBef>
                <a:spcPts val="800"/>
              </a:spcBef>
              <a:spcAft>
                <a:spcPts val="0"/>
              </a:spcAft>
              <a:buClr>
                <a:schemeClr val="accent1"/>
              </a:buClr>
              <a:buSzPts val="1000"/>
              <a:buFont typeface="Noto Sans Symbols"/>
              <a:buNone/>
              <a:defRPr b="0" i="0" sz="1200" u="none" cap="none" strike="noStrike">
                <a:solidFill>
                  <a:srgbClr val="3F3F3F"/>
                </a:solidFill>
                <a:latin typeface="Trebuchet MS"/>
                <a:ea typeface="Trebuchet MS"/>
                <a:cs typeface="Trebuchet MS"/>
                <a:sym typeface="Trebuchet MS"/>
              </a:defRPr>
            </a:lvl6pPr>
            <a:lvl7pPr lvl="6" marR="0" rtl="0" algn="l">
              <a:spcBef>
                <a:spcPts val="800"/>
              </a:spcBef>
              <a:spcAft>
                <a:spcPts val="0"/>
              </a:spcAft>
              <a:buClr>
                <a:schemeClr val="accent1"/>
              </a:buClr>
              <a:buSzPts val="1000"/>
              <a:buFont typeface="Noto Sans Symbols"/>
              <a:buNone/>
              <a:defRPr b="0" i="0" sz="1200" u="none" cap="none" strike="noStrike">
                <a:solidFill>
                  <a:srgbClr val="3F3F3F"/>
                </a:solidFill>
                <a:latin typeface="Trebuchet MS"/>
                <a:ea typeface="Trebuchet MS"/>
                <a:cs typeface="Trebuchet MS"/>
                <a:sym typeface="Trebuchet MS"/>
              </a:defRPr>
            </a:lvl7pPr>
            <a:lvl8pPr lvl="7" marR="0" rtl="0" algn="l">
              <a:spcBef>
                <a:spcPts val="800"/>
              </a:spcBef>
              <a:spcAft>
                <a:spcPts val="0"/>
              </a:spcAft>
              <a:buClr>
                <a:schemeClr val="accent1"/>
              </a:buClr>
              <a:buSzPts val="1000"/>
              <a:buFont typeface="Noto Sans Symbols"/>
              <a:buNone/>
              <a:defRPr b="0" i="0" sz="1200" u="none" cap="none" strike="noStrike">
                <a:solidFill>
                  <a:srgbClr val="3F3F3F"/>
                </a:solidFill>
                <a:latin typeface="Trebuchet MS"/>
                <a:ea typeface="Trebuchet MS"/>
                <a:cs typeface="Trebuchet MS"/>
                <a:sym typeface="Trebuchet MS"/>
              </a:defRPr>
            </a:lvl8pPr>
            <a:lvl9pPr lvl="8" marR="0" rtl="0" algn="l">
              <a:spcBef>
                <a:spcPts val="800"/>
              </a:spcBef>
              <a:spcAft>
                <a:spcPts val="0"/>
              </a:spcAft>
              <a:buClr>
                <a:schemeClr val="accent1"/>
              </a:buClr>
              <a:buSzPts val="1000"/>
              <a:buFont typeface="Noto Sans Symbols"/>
              <a:buNone/>
              <a:defRPr b="0" i="0" sz="1200" u="none" cap="none" strike="noStrike">
                <a:solidFill>
                  <a:srgbClr val="3F3F3F"/>
                </a:solidFill>
                <a:latin typeface="Trebuchet MS"/>
                <a:ea typeface="Trebuchet MS"/>
                <a:cs typeface="Trebuchet MS"/>
                <a:sym typeface="Trebuchet MS"/>
              </a:defRPr>
            </a:lvl9pPr>
          </a:lstStyle>
          <a:p/>
        </p:txBody>
      </p:sp>
      <p:sp>
        <p:nvSpPr>
          <p:cNvPr id="497" name="Google Shape;497;p49"/>
          <p:cNvSpPr txBox="1"/>
          <p:nvPr>
            <p:ph idx="1" type="body"/>
          </p:nvPr>
        </p:nvSpPr>
        <p:spPr>
          <a:xfrm>
            <a:off x="508000" y="4025503"/>
            <a:ext cx="6447600" cy="505500"/>
          </a:xfrm>
          <a:prstGeom prst="rect">
            <a:avLst/>
          </a:prstGeom>
          <a:noFill/>
          <a:ln>
            <a:noFill/>
          </a:ln>
        </p:spPr>
        <p:txBody>
          <a:bodyPr anchorCtr="0" anchor="t" bIns="34275" lIns="68575" spcFirstLastPara="1" rIns="68575" wrap="square" tIns="34275"/>
          <a:lstStyle>
            <a:lvl1pPr indent="-228600" lvl="0" marL="457200" rtl="0" algn="l">
              <a:spcBef>
                <a:spcPts val="800"/>
              </a:spcBef>
              <a:spcAft>
                <a:spcPts val="0"/>
              </a:spcAft>
              <a:buSzPts val="700"/>
              <a:buNone/>
              <a:defRPr sz="900"/>
            </a:lvl1pPr>
            <a:lvl2pPr indent="-228600" lvl="1" marL="914400" rtl="0" algn="l">
              <a:spcBef>
                <a:spcPts val="800"/>
              </a:spcBef>
              <a:spcAft>
                <a:spcPts val="0"/>
              </a:spcAft>
              <a:buSzPts val="700"/>
              <a:buNone/>
              <a:defRPr sz="900"/>
            </a:lvl2pPr>
            <a:lvl3pPr indent="-228600" lvl="2" marL="1371600" rtl="0" algn="l">
              <a:spcBef>
                <a:spcPts val="800"/>
              </a:spcBef>
              <a:spcAft>
                <a:spcPts val="0"/>
              </a:spcAft>
              <a:buSzPts val="600"/>
              <a:buNone/>
              <a:defRPr sz="800"/>
            </a:lvl3pPr>
            <a:lvl4pPr indent="-228600" lvl="3" marL="1828800" rtl="0" algn="l">
              <a:spcBef>
                <a:spcPts val="800"/>
              </a:spcBef>
              <a:spcAft>
                <a:spcPts val="0"/>
              </a:spcAft>
              <a:buSzPts val="500"/>
              <a:buNone/>
              <a:defRPr sz="700"/>
            </a:lvl4pPr>
            <a:lvl5pPr indent="-228600" lvl="4" marL="2286000" rtl="0" algn="l">
              <a:spcBef>
                <a:spcPts val="800"/>
              </a:spcBef>
              <a:spcAft>
                <a:spcPts val="0"/>
              </a:spcAft>
              <a:buSzPts val="500"/>
              <a:buNone/>
              <a:defRPr sz="700"/>
            </a:lvl5pPr>
            <a:lvl6pPr indent="-228600" lvl="5" marL="2743200" rtl="0" algn="l">
              <a:spcBef>
                <a:spcPts val="800"/>
              </a:spcBef>
              <a:spcAft>
                <a:spcPts val="0"/>
              </a:spcAft>
              <a:buSzPts val="500"/>
              <a:buNone/>
              <a:defRPr sz="700"/>
            </a:lvl6pPr>
            <a:lvl7pPr indent="-228600" lvl="6" marL="3200400" rtl="0" algn="l">
              <a:spcBef>
                <a:spcPts val="800"/>
              </a:spcBef>
              <a:spcAft>
                <a:spcPts val="0"/>
              </a:spcAft>
              <a:buSzPts val="500"/>
              <a:buNone/>
              <a:defRPr sz="700"/>
            </a:lvl7pPr>
            <a:lvl8pPr indent="-228600" lvl="7" marL="3657600" rtl="0" algn="l">
              <a:spcBef>
                <a:spcPts val="800"/>
              </a:spcBef>
              <a:spcAft>
                <a:spcPts val="0"/>
              </a:spcAft>
              <a:buSzPts val="500"/>
              <a:buNone/>
              <a:defRPr sz="700"/>
            </a:lvl8pPr>
            <a:lvl9pPr indent="-228600" lvl="8" marL="4114800" rtl="0" algn="l">
              <a:spcBef>
                <a:spcPts val="800"/>
              </a:spcBef>
              <a:spcAft>
                <a:spcPts val="0"/>
              </a:spcAft>
              <a:buSzPts val="500"/>
              <a:buNone/>
              <a:defRPr sz="700"/>
            </a:lvl9pPr>
          </a:lstStyle>
          <a:p/>
        </p:txBody>
      </p:sp>
      <p:sp>
        <p:nvSpPr>
          <p:cNvPr id="498" name="Google Shape;498;p49"/>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99" name="Google Shape;499;p49"/>
          <p:cNvSpPr txBox="1"/>
          <p:nvPr>
            <p:ph idx="12" type="sldNum"/>
          </p:nvPr>
        </p:nvSpPr>
        <p:spPr>
          <a:xfrm>
            <a:off x="6442997" y="4531022"/>
            <a:ext cx="5127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500" name="Google Shape;500;p49"/>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aption">
  <p:cSld name="Title and Caption">
    <p:spTree>
      <p:nvGrpSpPr>
        <p:cNvPr id="501" name="Shape 501"/>
        <p:cNvGrpSpPr/>
        <p:nvPr/>
      </p:nvGrpSpPr>
      <p:grpSpPr>
        <a:xfrm>
          <a:off x="0" y="0"/>
          <a:ext cx="0" cy="0"/>
          <a:chOff x="0" y="0"/>
          <a:chExt cx="0" cy="0"/>
        </a:xfrm>
      </p:grpSpPr>
      <p:sp>
        <p:nvSpPr>
          <p:cNvPr id="502" name="Google Shape;502;p50"/>
          <p:cNvSpPr txBox="1"/>
          <p:nvPr>
            <p:ph type="title"/>
          </p:nvPr>
        </p:nvSpPr>
        <p:spPr>
          <a:xfrm>
            <a:off x="508001" y="457200"/>
            <a:ext cx="6447600" cy="2552700"/>
          </a:xfrm>
          <a:prstGeom prst="rect">
            <a:avLst/>
          </a:prstGeom>
          <a:noFill/>
          <a:ln>
            <a:noFill/>
          </a:ln>
        </p:spPr>
        <p:txBody>
          <a:bodyPr anchorCtr="0" anchor="ctr" bIns="34275" lIns="68575" spcFirstLastPara="1" rIns="68575" wrap="square" tIns="34275"/>
          <a:lstStyle>
            <a:lvl1pPr lvl="0" rtl="0" algn="l">
              <a:spcBef>
                <a:spcPts val="0"/>
              </a:spcBef>
              <a:spcAft>
                <a:spcPts val="0"/>
              </a:spcAft>
              <a:buClr>
                <a:schemeClr val="accent1"/>
              </a:buClr>
              <a:buSzPts val="3300"/>
              <a:buFont typeface="Trebuchet MS"/>
              <a:buNone/>
              <a:defRPr b="0" sz="3300" cap="none"/>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03" name="Google Shape;503;p50"/>
          <p:cNvSpPr txBox="1"/>
          <p:nvPr>
            <p:ph idx="1" type="body"/>
          </p:nvPr>
        </p:nvSpPr>
        <p:spPr>
          <a:xfrm>
            <a:off x="508001" y="3352800"/>
            <a:ext cx="6447600" cy="1178400"/>
          </a:xfrm>
          <a:prstGeom prst="rect">
            <a:avLst/>
          </a:prstGeom>
          <a:noFill/>
          <a:ln>
            <a:noFill/>
          </a:ln>
        </p:spPr>
        <p:txBody>
          <a:bodyPr anchorCtr="0" anchor="ctr" bIns="34275" lIns="68575" spcFirstLastPara="1" rIns="68575" wrap="square" tIns="34275"/>
          <a:lstStyle>
            <a:lvl1pPr indent="-228600" lvl="0" marL="457200" rtl="0" algn="l">
              <a:spcBef>
                <a:spcPts val="800"/>
              </a:spcBef>
              <a:spcAft>
                <a:spcPts val="0"/>
              </a:spcAft>
              <a:buSzPts val="1100"/>
              <a:buNone/>
              <a:defRPr sz="1400">
                <a:solidFill>
                  <a:srgbClr val="3F3F3F"/>
                </a:solidFill>
              </a:defRPr>
            </a:lvl1pPr>
            <a:lvl2pPr indent="-228600" lvl="1" marL="914400" rtl="0" algn="l">
              <a:spcBef>
                <a:spcPts val="800"/>
              </a:spcBef>
              <a:spcAft>
                <a:spcPts val="0"/>
              </a:spcAft>
              <a:buSzPts val="1100"/>
              <a:buNone/>
              <a:defRPr sz="1400">
                <a:solidFill>
                  <a:srgbClr val="888888"/>
                </a:solidFill>
              </a:defRPr>
            </a:lvl2pPr>
            <a:lvl3pPr indent="-228600" lvl="2" marL="1371600" rtl="0" algn="l">
              <a:spcBef>
                <a:spcPts val="800"/>
              </a:spcBef>
              <a:spcAft>
                <a:spcPts val="0"/>
              </a:spcAft>
              <a:buSzPts val="1000"/>
              <a:buNone/>
              <a:defRPr sz="1200">
                <a:solidFill>
                  <a:srgbClr val="888888"/>
                </a:solidFill>
              </a:defRPr>
            </a:lvl3pPr>
            <a:lvl4pPr indent="-228600" lvl="3" marL="1828800" rtl="0" algn="l">
              <a:spcBef>
                <a:spcPts val="800"/>
              </a:spcBef>
              <a:spcAft>
                <a:spcPts val="0"/>
              </a:spcAft>
              <a:buSzPts val="800"/>
              <a:buNone/>
              <a:defRPr sz="1100">
                <a:solidFill>
                  <a:srgbClr val="888888"/>
                </a:solidFill>
              </a:defRPr>
            </a:lvl4pPr>
            <a:lvl5pPr indent="-228600" lvl="4" marL="2286000" rtl="0" algn="l">
              <a:spcBef>
                <a:spcPts val="800"/>
              </a:spcBef>
              <a:spcAft>
                <a:spcPts val="0"/>
              </a:spcAft>
              <a:buSzPts val="800"/>
              <a:buNone/>
              <a:defRPr sz="1100">
                <a:solidFill>
                  <a:srgbClr val="888888"/>
                </a:solidFill>
              </a:defRPr>
            </a:lvl5pPr>
            <a:lvl6pPr indent="-228600" lvl="5" marL="2743200" rtl="0" algn="l">
              <a:spcBef>
                <a:spcPts val="800"/>
              </a:spcBef>
              <a:spcAft>
                <a:spcPts val="0"/>
              </a:spcAft>
              <a:buSzPts val="800"/>
              <a:buNone/>
              <a:defRPr sz="1100">
                <a:solidFill>
                  <a:srgbClr val="888888"/>
                </a:solidFill>
              </a:defRPr>
            </a:lvl6pPr>
            <a:lvl7pPr indent="-228600" lvl="6" marL="3200400" rtl="0" algn="l">
              <a:spcBef>
                <a:spcPts val="800"/>
              </a:spcBef>
              <a:spcAft>
                <a:spcPts val="0"/>
              </a:spcAft>
              <a:buSzPts val="800"/>
              <a:buNone/>
              <a:defRPr sz="1100">
                <a:solidFill>
                  <a:srgbClr val="888888"/>
                </a:solidFill>
              </a:defRPr>
            </a:lvl7pPr>
            <a:lvl8pPr indent="-228600" lvl="7" marL="3657600" rtl="0" algn="l">
              <a:spcBef>
                <a:spcPts val="800"/>
              </a:spcBef>
              <a:spcAft>
                <a:spcPts val="0"/>
              </a:spcAft>
              <a:buSzPts val="800"/>
              <a:buNone/>
              <a:defRPr sz="1100">
                <a:solidFill>
                  <a:srgbClr val="888888"/>
                </a:solidFill>
              </a:defRPr>
            </a:lvl8pPr>
            <a:lvl9pPr indent="-228600" lvl="8" marL="4114800" rtl="0" algn="l">
              <a:spcBef>
                <a:spcPts val="800"/>
              </a:spcBef>
              <a:spcAft>
                <a:spcPts val="0"/>
              </a:spcAft>
              <a:buSzPts val="800"/>
              <a:buNone/>
              <a:defRPr sz="1100">
                <a:solidFill>
                  <a:srgbClr val="888888"/>
                </a:solidFill>
              </a:defRPr>
            </a:lvl9pPr>
          </a:lstStyle>
          <a:p/>
        </p:txBody>
      </p:sp>
      <p:sp>
        <p:nvSpPr>
          <p:cNvPr id="504" name="Google Shape;504;p50"/>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05" name="Google Shape;505;p50"/>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06" name="Google Shape;506;p50"/>
          <p:cNvSpPr txBox="1"/>
          <p:nvPr>
            <p:ph idx="12" type="sldNum"/>
          </p:nvPr>
        </p:nvSpPr>
        <p:spPr>
          <a:xfrm>
            <a:off x="6442997" y="4531022"/>
            <a:ext cx="5127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with Caption">
  <p:cSld name="Quote with Caption">
    <p:spTree>
      <p:nvGrpSpPr>
        <p:cNvPr id="507" name="Shape 507"/>
        <p:cNvGrpSpPr/>
        <p:nvPr/>
      </p:nvGrpSpPr>
      <p:grpSpPr>
        <a:xfrm>
          <a:off x="0" y="0"/>
          <a:ext cx="0" cy="0"/>
          <a:chOff x="0" y="0"/>
          <a:chExt cx="0" cy="0"/>
        </a:xfrm>
      </p:grpSpPr>
      <p:sp>
        <p:nvSpPr>
          <p:cNvPr id="508" name="Google Shape;508;p51"/>
          <p:cNvSpPr txBox="1"/>
          <p:nvPr>
            <p:ph type="title"/>
          </p:nvPr>
        </p:nvSpPr>
        <p:spPr>
          <a:xfrm>
            <a:off x="698500" y="457200"/>
            <a:ext cx="6070500" cy="2266800"/>
          </a:xfrm>
          <a:prstGeom prst="rect">
            <a:avLst/>
          </a:prstGeom>
          <a:noFill/>
          <a:ln>
            <a:noFill/>
          </a:ln>
        </p:spPr>
        <p:txBody>
          <a:bodyPr anchorCtr="0" anchor="ctr" bIns="34275" lIns="68575" spcFirstLastPara="1" rIns="68575" wrap="square" tIns="34275"/>
          <a:lstStyle>
            <a:lvl1pPr lvl="0" rtl="0" algn="l">
              <a:spcBef>
                <a:spcPts val="0"/>
              </a:spcBef>
              <a:spcAft>
                <a:spcPts val="0"/>
              </a:spcAft>
              <a:buClr>
                <a:schemeClr val="accent1"/>
              </a:buClr>
              <a:buSzPts val="3300"/>
              <a:buFont typeface="Trebuchet MS"/>
              <a:buNone/>
              <a:defRPr b="0" sz="3300" cap="none"/>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09" name="Google Shape;509;p51"/>
          <p:cNvSpPr txBox="1"/>
          <p:nvPr>
            <p:ph idx="1" type="body"/>
          </p:nvPr>
        </p:nvSpPr>
        <p:spPr>
          <a:xfrm>
            <a:off x="1024604" y="2724150"/>
            <a:ext cx="5418300" cy="285900"/>
          </a:xfrm>
          <a:prstGeom prst="rect">
            <a:avLst/>
          </a:prstGeom>
          <a:noFill/>
          <a:ln>
            <a:noFill/>
          </a:ln>
        </p:spPr>
        <p:txBody>
          <a:bodyPr anchorCtr="0" anchor="ctr" bIns="34275" lIns="68575" spcFirstLastPara="1" rIns="68575" wrap="square" tIns="34275"/>
          <a:lstStyle>
            <a:lvl1pPr indent="-228600" lvl="0" marL="457200" rtl="0" algn="l">
              <a:spcBef>
                <a:spcPts val="800"/>
              </a:spcBef>
              <a:spcAft>
                <a:spcPts val="0"/>
              </a:spcAft>
              <a:buSzPts val="1000"/>
              <a:buFont typeface="Trebuchet MS"/>
              <a:buNone/>
              <a:defRPr sz="1200">
                <a:solidFill>
                  <a:srgbClr val="7F7F7F"/>
                </a:solidFill>
              </a:defRPr>
            </a:lvl1pPr>
            <a:lvl2pPr indent="-228600" lvl="1" marL="914400" rtl="0" algn="l">
              <a:spcBef>
                <a:spcPts val="800"/>
              </a:spcBef>
              <a:spcAft>
                <a:spcPts val="0"/>
              </a:spcAft>
              <a:buSzPts val="1000"/>
              <a:buFont typeface="Trebuchet MS"/>
              <a:buNone/>
              <a:defRPr/>
            </a:lvl2pPr>
            <a:lvl3pPr indent="-228600" lvl="2" marL="1371600" rtl="0" algn="l">
              <a:spcBef>
                <a:spcPts val="800"/>
              </a:spcBef>
              <a:spcAft>
                <a:spcPts val="0"/>
              </a:spcAft>
              <a:buSzPts val="800"/>
              <a:buFont typeface="Trebuchet MS"/>
              <a:buNone/>
              <a:defRPr/>
            </a:lvl3pPr>
            <a:lvl4pPr indent="-228600" lvl="3" marL="1828800" rtl="0" algn="l">
              <a:spcBef>
                <a:spcPts val="800"/>
              </a:spcBef>
              <a:spcAft>
                <a:spcPts val="0"/>
              </a:spcAft>
              <a:buSzPts val="700"/>
              <a:buFont typeface="Trebuchet MS"/>
              <a:buNone/>
              <a:defRPr/>
            </a:lvl4pPr>
            <a:lvl5pPr indent="-228600" lvl="4" marL="2286000" rtl="0" algn="l">
              <a:spcBef>
                <a:spcPts val="800"/>
              </a:spcBef>
              <a:spcAft>
                <a:spcPts val="0"/>
              </a:spcAft>
              <a:buSzPts val="700"/>
              <a:buFont typeface="Trebuchet MS"/>
              <a:buNone/>
              <a:defRPr/>
            </a:lvl5pPr>
            <a:lvl6pPr indent="-298450" lvl="5" marL="2743200" rtl="0" algn="l">
              <a:spcBef>
                <a:spcPts val="800"/>
              </a:spcBef>
              <a:spcAft>
                <a:spcPts val="0"/>
              </a:spcAft>
              <a:buSzPts val="1100"/>
              <a:buChar char="▶"/>
              <a:defRPr/>
            </a:lvl6pPr>
            <a:lvl7pPr indent="-298450" lvl="6" marL="3200400" rtl="0" algn="l">
              <a:spcBef>
                <a:spcPts val="800"/>
              </a:spcBef>
              <a:spcAft>
                <a:spcPts val="0"/>
              </a:spcAft>
              <a:buSzPts val="1100"/>
              <a:buChar char="▶"/>
              <a:defRPr/>
            </a:lvl7pPr>
            <a:lvl8pPr indent="-298450" lvl="7" marL="3657600" rtl="0" algn="l">
              <a:spcBef>
                <a:spcPts val="800"/>
              </a:spcBef>
              <a:spcAft>
                <a:spcPts val="0"/>
              </a:spcAft>
              <a:buSzPts val="1100"/>
              <a:buChar char="▶"/>
              <a:defRPr/>
            </a:lvl8pPr>
            <a:lvl9pPr indent="-298450" lvl="8" marL="4114800" rtl="0" algn="l">
              <a:spcBef>
                <a:spcPts val="800"/>
              </a:spcBef>
              <a:spcAft>
                <a:spcPts val="0"/>
              </a:spcAft>
              <a:buSzPts val="1100"/>
              <a:buChar char="▶"/>
              <a:defRPr/>
            </a:lvl9pPr>
          </a:lstStyle>
          <a:p/>
        </p:txBody>
      </p:sp>
      <p:sp>
        <p:nvSpPr>
          <p:cNvPr id="510" name="Google Shape;510;p51"/>
          <p:cNvSpPr txBox="1"/>
          <p:nvPr>
            <p:ph idx="2" type="body"/>
          </p:nvPr>
        </p:nvSpPr>
        <p:spPr>
          <a:xfrm>
            <a:off x="508001" y="3352800"/>
            <a:ext cx="6447600" cy="1178400"/>
          </a:xfrm>
          <a:prstGeom prst="rect">
            <a:avLst/>
          </a:prstGeom>
          <a:noFill/>
          <a:ln>
            <a:noFill/>
          </a:ln>
        </p:spPr>
        <p:txBody>
          <a:bodyPr anchorCtr="0" anchor="ctr" bIns="34275" lIns="68575" spcFirstLastPara="1" rIns="68575" wrap="square" tIns="34275"/>
          <a:lstStyle>
            <a:lvl1pPr indent="-228600" lvl="0" marL="457200" rtl="0" algn="l">
              <a:spcBef>
                <a:spcPts val="800"/>
              </a:spcBef>
              <a:spcAft>
                <a:spcPts val="0"/>
              </a:spcAft>
              <a:buSzPts val="1100"/>
              <a:buNone/>
              <a:defRPr sz="1400">
                <a:solidFill>
                  <a:srgbClr val="3F3F3F"/>
                </a:solidFill>
              </a:defRPr>
            </a:lvl1pPr>
            <a:lvl2pPr indent="-228600" lvl="1" marL="914400" rtl="0" algn="l">
              <a:spcBef>
                <a:spcPts val="800"/>
              </a:spcBef>
              <a:spcAft>
                <a:spcPts val="0"/>
              </a:spcAft>
              <a:buSzPts val="1100"/>
              <a:buNone/>
              <a:defRPr sz="1400">
                <a:solidFill>
                  <a:srgbClr val="888888"/>
                </a:solidFill>
              </a:defRPr>
            </a:lvl2pPr>
            <a:lvl3pPr indent="-228600" lvl="2" marL="1371600" rtl="0" algn="l">
              <a:spcBef>
                <a:spcPts val="800"/>
              </a:spcBef>
              <a:spcAft>
                <a:spcPts val="0"/>
              </a:spcAft>
              <a:buSzPts val="1000"/>
              <a:buNone/>
              <a:defRPr sz="1200">
                <a:solidFill>
                  <a:srgbClr val="888888"/>
                </a:solidFill>
              </a:defRPr>
            </a:lvl3pPr>
            <a:lvl4pPr indent="-228600" lvl="3" marL="1828800" rtl="0" algn="l">
              <a:spcBef>
                <a:spcPts val="800"/>
              </a:spcBef>
              <a:spcAft>
                <a:spcPts val="0"/>
              </a:spcAft>
              <a:buSzPts val="800"/>
              <a:buNone/>
              <a:defRPr sz="1100">
                <a:solidFill>
                  <a:srgbClr val="888888"/>
                </a:solidFill>
              </a:defRPr>
            </a:lvl4pPr>
            <a:lvl5pPr indent="-228600" lvl="4" marL="2286000" rtl="0" algn="l">
              <a:spcBef>
                <a:spcPts val="800"/>
              </a:spcBef>
              <a:spcAft>
                <a:spcPts val="0"/>
              </a:spcAft>
              <a:buSzPts val="800"/>
              <a:buNone/>
              <a:defRPr sz="1100">
                <a:solidFill>
                  <a:srgbClr val="888888"/>
                </a:solidFill>
              </a:defRPr>
            </a:lvl5pPr>
            <a:lvl6pPr indent="-228600" lvl="5" marL="2743200" rtl="0" algn="l">
              <a:spcBef>
                <a:spcPts val="800"/>
              </a:spcBef>
              <a:spcAft>
                <a:spcPts val="0"/>
              </a:spcAft>
              <a:buSzPts val="800"/>
              <a:buNone/>
              <a:defRPr sz="1100">
                <a:solidFill>
                  <a:srgbClr val="888888"/>
                </a:solidFill>
              </a:defRPr>
            </a:lvl6pPr>
            <a:lvl7pPr indent="-228600" lvl="6" marL="3200400" rtl="0" algn="l">
              <a:spcBef>
                <a:spcPts val="800"/>
              </a:spcBef>
              <a:spcAft>
                <a:spcPts val="0"/>
              </a:spcAft>
              <a:buSzPts val="800"/>
              <a:buNone/>
              <a:defRPr sz="1100">
                <a:solidFill>
                  <a:srgbClr val="888888"/>
                </a:solidFill>
              </a:defRPr>
            </a:lvl7pPr>
            <a:lvl8pPr indent="-228600" lvl="7" marL="3657600" rtl="0" algn="l">
              <a:spcBef>
                <a:spcPts val="800"/>
              </a:spcBef>
              <a:spcAft>
                <a:spcPts val="0"/>
              </a:spcAft>
              <a:buSzPts val="800"/>
              <a:buNone/>
              <a:defRPr sz="1100">
                <a:solidFill>
                  <a:srgbClr val="888888"/>
                </a:solidFill>
              </a:defRPr>
            </a:lvl8pPr>
            <a:lvl9pPr indent="-228600" lvl="8" marL="4114800" rtl="0" algn="l">
              <a:spcBef>
                <a:spcPts val="800"/>
              </a:spcBef>
              <a:spcAft>
                <a:spcPts val="0"/>
              </a:spcAft>
              <a:buSzPts val="800"/>
              <a:buNone/>
              <a:defRPr sz="1100">
                <a:solidFill>
                  <a:srgbClr val="888888"/>
                </a:solidFill>
              </a:defRPr>
            </a:lvl9pPr>
          </a:lstStyle>
          <a:p/>
        </p:txBody>
      </p:sp>
      <p:sp>
        <p:nvSpPr>
          <p:cNvPr id="511" name="Google Shape;511;p51"/>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12" name="Google Shape;512;p51"/>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13" name="Google Shape;513;p51"/>
          <p:cNvSpPr txBox="1"/>
          <p:nvPr>
            <p:ph idx="12" type="sldNum"/>
          </p:nvPr>
        </p:nvSpPr>
        <p:spPr>
          <a:xfrm>
            <a:off x="6442997" y="4531022"/>
            <a:ext cx="5127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514" name="Google Shape;514;p51"/>
          <p:cNvSpPr txBox="1"/>
          <p:nvPr/>
        </p:nvSpPr>
        <p:spPr>
          <a:xfrm>
            <a:off x="406403" y="592783"/>
            <a:ext cx="457200" cy="4386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lang="en" sz="6000">
                <a:solidFill>
                  <a:srgbClr val="C8D2BC"/>
                </a:solidFill>
                <a:latin typeface="Arial"/>
                <a:ea typeface="Arial"/>
                <a:cs typeface="Arial"/>
                <a:sym typeface="Arial"/>
              </a:rPr>
              <a:t>“</a:t>
            </a:r>
            <a:endParaRPr sz="1100"/>
          </a:p>
        </p:txBody>
      </p:sp>
      <p:sp>
        <p:nvSpPr>
          <p:cNvPr id="515" name="Google Shape;515;p51"/>
          <p:cNvSpPr txBox="1"/>
          <p:nvPr/>
        </p:nvSpPr>
        <p:spPr>
          <a:xfrm>
            <a:off x="6669758" y="2164917"/>
            <a:ext cx="457200" cy="4386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lang="en" sz="6000">
                <a:solidFill>
                  <a:srgbClr val="C8D2BC"/>
                </a:solidFill>
                <a:latin typeface="Arial"/>
                <a:ea typeface="Arial"/>
                <a:cs typeface="Arial"/>
                <a:sym typeface="Arial"/>
              </a:rPr>
              <a:t>”</a:t>
            </a:r>
            <a:endParaRPr sz="110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ame Card">
  <p:cSld name="Name Card">
    <p:spTree>
      <p:nvGrpSpPr>
        <p:cNvPr id="516" name="Shape 516"/>
        <p:cNvGrpSpPr/>
        <p:nvPr/>
      </p:nvGrpSpPr>
      <p:grpSpPr>
        <a:xfrm>
          <a:off x="0" y="0"/>
          <a:ext cx="0" cy="0"/>
          <a:chOff x="0" y="0"/>
          <a:chExt cx="0" cy="0"/>
        </a:xfrm>
      </p:grpSpPr>
      <p:sp>
        <p:nvSpPr>
          <p:cNvPr id="517" name="Google Shape;517;p52"/>
          <p:cNvSpPr txBox="1"/>
          <p:nvPr>
            <p:ph type="title"/>
          </p:nvPr>
        </p:nvSpPr>
        <p:spPr>
          <a:xfrm>
            <a:off x="508001" y="1448991"/>
            <a:ext cx="6447600" cy="1946700"/>
          </a:xfrm>
          <a:prstGeom prst="rect">
            <a:avLst/>
          </a:prstGeom>
          <a:noFill/>
          <a:ln>
            <a:noFill/>
          </a:ln>
        </p:spPr>
        <p:txBody>
          <a:bodyPr anchorCtr="0" anchor="b" bIns="34275" lIns="68575" spcFirstLastPara="1" rIns="68575" wrap="square" tIns="34275"/>
          <a:lstStyle>
            <a:lvl1pPr lvl="0" rtl="0" algn="l">
              <a:spcBef>
                <a:spcPts val="0"/>
              </a:spcBef>
              <a:spcAft>
                <a:spcPts val="0"/>
              </a:spcAft>
              <a:buClr>
                <a:schemeClr val="accent1"/>
              </a:buClr>
              <a:buSzPts val="3300"/>
              <a:buFont typeface="Trebuchet MS"/>
              <a:buNone/>
              <a:defRPr b="0" sz="3300" cap="none"/>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18" name="Google Shape;518;p52"/>
          <p:cNvSpPr txBox="1"/>
          <p:nvPr>
            <p:ph idx="1" type="body"/>
          </p:nvPr>
        </p:nvSpPr>
        <p:spPr>
          <a:xfrm>
            <a:off x="508001" y="3395586"/>
            <a:ext cx="6447600" cy="1135500"/>
          </a:xfrm>
          <a:prstGeom prst="rect">
            <a:avLst/>
          </a:prstGeom>
          <a:noFill/>
          <a:ln>
            <a:noFill/>
          </a:ln>
        </p:spPr>
        <p:txBody>
          <a:bodyPr anchorCtr="0" anchor="t" bIns="34275" lIns="68575" spcFirstLastPara="1" rIns="68575" wrap="square" tIns="34275"/>
          <a:lstStyle>
            <a:lvl1pPr indent="-228600" lvl="0" marL="457200" rtl="0" algn="l">
              <a:spcBef>
                <a:spcPts val="800"/>
              </a:spcBef>
              <a:spcAft>
                <a:spcPts val="0"/>
              </a:spcAft>
              <a:buSzPts val="1100"/>
              <a:buNone/>
              <a:defRPr sz="1400">
                <a:solidFill>
                  <a:srgbClr val="3F3F3F"/>
                </a:solidFill>
              </a:defRPr>
            </a:lvl1pPr>
            <a:lvl2pPr indent="-228600" lvl="1" marL="914400" rtl="0" algn="l">
              <a:spcBef>
                <a:spcPts val="800"/>
              </a:spcBef>
              <a:spcAft>
                <a:spcPts val="0"/>
              </a:spcAft>
              <a:buSzPts val="1100"/>
              <a:buNone/>
              <a:defRPr sz="1400">
                <a:solidFill>
                  <a:srgbClr val="888888"/>
                </a:solidFill>
              </a:defRPr>
            </a:lvl2pPr>
            <a:lvl3pPr indent="-228600" lvl="2" marL="1371600" rtl="0" algn="l">
              <a:spcBef>
                <a:spcPts val="800"/>
              </a:spcBef>
              <a:spcAft>
                <a:spcPts val="0"/>
              </a:spcAft>
              <a:buSzPts val="1000"/>
              <a:buNone/>
              <a:defRPr sz="1200">
                <a:solidFill>
                  <a:srgbClr val="888888"/>
                </a:solidFill>
              </a:defRPr>
            </a:lvl3pPr>
            <a:lvl4pPr indent="-228600" lvl="3" marL="1828800" rtl="0" algn="l">
              <a:spcBef>
                <a:spcPts val="800"/>
              </a:spcBef>
              <a:spcAft>
                <a:spcPts val="0"/>
              </a:spcAft>
              <a:buSzPts val="800"/>
              <a:buNone/>
              <a:defRPr sz="1100">
                <a:solidFill>
                  <a:srgbClr val="888888"/>
                </a:solidFill>
              </a:defRPr>
            </a:lvl4pPr>
            <a:lvl5pPr indent="-228600" lvl="4" marL="2286000" rtl="0" algn="l">
              <a:spcBef>
                <a:spcPts val="800"/>
              </a:spcBef>
              <a:spcAft>
                <a:spcPts val="0"/>
              </a:spcAft>
              <a:buSzPts val="800"/>
              <a:buNone/>
              <a:defRPr sz="1100">
                <a:solidFill>
                  <a:srgbClr val="888888"/>
                </a:solidFill>
              </a:defRPr>
            </a:lvl5pPr>
            <a:lvl6pPr indent="-228600" lvl="5" marL="2743200" rtl="0" algn="l">
              <a:spcBef>
                <a:spcPts val="800"/>
              </a:spcBef>
              <a:spcAft>
                <a:spcPts val="0"/>
              </a:spcAft>
              <a:buSzPts val="800"/>
              <a:buNone/>
              <a:defRPr sz="1100">
                <a:solidFill>
                  <a:srgbClr val="888888"/>
                </a:solidFill>
              </a:defRPr>
            </a:lvl6pPr>
            <a:lvl7pPr indent="-228600" lvl="6" marL="3200400" rtl="0" algn="l">
              <a:spcBef>
                <a:spcPts val="800"/>
              </a:spcBef>
              <a:spcAft>
                <a:spcPts val="0"/>
              </a:spcAft>
              <a:buSzPts val="800"/>
              <a:buNone/>
              <a:defRPr sz="1100">
                <a:solidFill>
                  <a:srgbClr val="888888"/>
                </a:solidFill>
              </a:defRPr>
            </a:lvl7pPr>
            <a:lvl8pPr indent="-228600" lvl="7" marL="3657600" rtl="0" algn="l">
              <a:spcBef>
                <a:spcPts val="800"/>
              </a:spcBef>
              <a:spcAft>
                <a:spcPts val="0"/>
              </a:spcAft>
              <a:buSzPts val="800"/>
              <a:buNone/>
              <a:defRPr sz="1100">
                <a:solidFill>
                  <a:srgbClr val="888888"/>
                </a:solidFill>
              </a:defRPr>
            </a:lvl8pPr>
            <a:lvl9pPr indent="-228600" lvl="8" marL="4114800" rtl="0" algn="l">
              <a:spcBef>
                <a:spcPts val="800"/>
              </a:spcBef>
              <a:spcAft>
                <a:spcPts val="0"/>
              </a:spcAft>
              <a:buSzPts val="800"/>
              <a:buNone/>
              <a:defRPr sz="1100">
                <a:solidFill>
                  <a:srgbClr val="888888"/>
                </a:solidFill>
              </a:defRPr>
            </a:lvl9pPr>
          </a:lstStyle>
          <a:p/>
        </p:txBody>
      </p:sp>
      <p:sp>
        <p:nvSpPr>
          <p:cNvPr id="519" name="Google Shape;519;p52"/>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20" name="Google Shape;520;p52"/>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21" name="Google Shape;521;p52"/>
          <p:cNvSpPr txBox="1"/>
          <p:nvPr>
            <p:ph idx="12" type="sldNum"/>
          </p:nvPr>
        </p:nvSpPr>
        <p:spPr>
          <a:xfrm>
            <a:off x="6442997" y="4531022"/>
            <a:ext cx="5127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Name Card">
  <p:cSld name="Quote Name Card">
    <p:spTree>
      <p:nvGrpSpPr>
        <p:cNvPr id="522" name="Shape 522"/>
        <p:cNvGrpSpPr/>
        <p:nvPr/>
      </p:nvGrpSpPr>
      <p:grpSpPr>
        <a:xfrm>
          <a:off x="0" y="0"/>
          <a:ext cx="0" cy="0"/>
          <a:chOff x="0" y="0"/>
          <a:chExt cx="0" cy="0"/>
        </a:xfrm>
      </p:grpSpPr>
      <p:sp>
        <p:nvSpPr>
          <p:cNvPr id="523" name="Google Shape;523;p53"/>
          <p:cNvSpPr txBox="1"/>
          <p:nvPr>
            <p:ph type="title"/>
          </p:nvPr>
        </p:nvSpPr>
        <p:spPr>
          <a:xfrm>
            <a:off x="698500" y="457200"/>
            <a:ext cx="6070500" cy="2266800"/>
          </a:xfrm>
          <a:prstGeom prst="rect">
            <a:avLst/>
          </a:prstGeom>
          <a:noFill/>
          <a:ln>
            <a:noFill/>
          </a:ln>
        </p:spPr>
        <p:txBody>
          <a:bodyPr anchorCtr="0" anchor="ctr" bIns="34275" lIns="68575" spcFirstLastPara="1" rIns="68575" wrap="square" tIns="34275"/>
          <a:lstStyle>
            <a:lvl1pPr lvl="0" rtl="0" algn="l">
              <a:spcBef>
                <a:spcPts val="0"/>
              </a:spcBef>
              <a:spcAft>
                <a:spcPts val="0"/>
              </a:spcAft>
              <a:buClr>
                <a:schemeClr val="accent1"/>
              </a:buClr>
              <a:buSzPts val="3300"/>
              <a:buFont typeface="Trebuchet MS"/>
              <a:buNone/>
              <a:defRPr b="0" sz="3300" cap="none"/>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24" name="Google Shape;524;p53"/>
          <p:cNvSpPr txBox="1"/>
          <p:nvPr>
            <p:ph idx="1" type="body"/>
          </p:nvPr>
        </p:nvSpPr>
        <p:spPr>
          <a:xfrm>
            <a:off x="507999" y="3009900"/>
            <a:ext cx="6447600" cy="385500"/>
          </a:xfrm>
          <a:prstGeom prst="rect">
            <a:avLst/>
          </a:prstGeom>
          <a:noFill/>
          <a:ln>
            <a:noFill/>
          </a:ln>
        </p:spPr>
        <p:txBody>
          <a:bodyPr anchorCtr="0" anchor="b" bIns="34275" lIns="68575" spcFirstLastPara="1" rIns="68575" wrap="square" tIns="34275"/>
          <a:lstStyle>
            <a:lvl1pPr indent="-228600" lvl="0" marL="457200" rtl="0" algn="l">
              <a:spcBef>
                <a:spcPts val="800"/>
              </a:spcBef>
              <a:spcAft>
                <a:spcPts val="0"/>
              </a:spcAft>
              <a:buSzPts val="1400"/>
              <a:buFont typeface="Trebuchet MS"/>
              <a:buNone/>
              <a:defRPr sz="1800">
                <a:solidFill>
                  <a:srgbClr val="3F3F3F"/>
                </a:solidFill>
              </a:defRPr>
            </a:lvl1pPr>
            <a:lvl2pPr indent="-228600" lvl="1" marL="914400" rtl="0" algn="l">
              <a:spcBef>
                <a:spcPts val="800"/>
              </a:spcBef>
              <a:spcAft>
                <a:spcPts val="0"/>
              </a:spcAft>
              <a:buSzPts val="1000"/>
              <a:buFont typeface="Trebuchet MS"/>
              <a:buNone/>
              <a:defRPr/>
            </a:lvl2pPr>
            <a:lvl3pPr indent="-228600" lvl="2" marL="1371600" rtl="0" algn="l">
              <a:spcBef>
                <a:spcPts val="800"/>
              </a:spcBef>
              <a:spcAft>
                <a:spcPts val="0"/>
              </a:spcAft>
              <a:buSzPts val="800"/>
              <a:buFont typeface="Trebuchet MS"/>
              <a:buNone/>
              <a:defRPr/>
            </a:lvl3pPr>
            <a:lvl4pPr indent="-228600" lvl="3" marL="1828800" rtl="0" algn="l">
              <a:spcBef>
                <a:spcPts val="800"/>
              </a:spcBef>
              <a:spcAft>
                <a:spcPts val="0"/>
              </a:spcAft>
              <a:buSzPts val="700"/>
              <a:buFont typeface="Trebuchet MS"/>
              <a:buNone/>
              <a:defRPr/>
            </a:lvl4pPr>
            <a:lvl5pPr indent="-228600" lvl="4" marL="2286000" rtl="0" algn="l">
              <a:spcBef>
                <a:spcPts val="800"/>
              </a:spcBef>
              <a:spcAft>
                <a:spcPts val="0"/>
              </a:spcAft>
              <a:buSzPts val="700"/>
              <a:buFont typeface="Trebuchet MS"/>
              <a:buNone/>
              <a:defRPr/>
            </a:lvl5pPr>
            <a:lvl6pPr indent="-298450" lvl="5" marL="2743200" rtl="0" algn="l">
              <a:spcBef>
                <a:spcPts val="800"/>
              </a:spcBef>
              <a:spcAft>
                <a:spcPts val="0"/>
              </a:spcAft>
              <a:buSzPts val="1100"/>
              <a:buChar char="▶"/>
              <a:defRPr/>
            </a:lvl6pPr>
            <a:lvl7pPr indent="-298450" lvl="6" marL="3200400" rtl="0" algn="l">
              <a:spcBef>
                <a:spcPts val="800"/>
              </a:spcBef>
              <a:spcAft>
                <a:spcPts val="0"/>
              </a:spcAft>
              <a:buSzPts val="1100"/>
              <a:buChar char="▶"/>
              <a:defRPr/>
            </a:lvl7pPr>
            <a:lvl8pPr indent="-298450" lvl="7" marL="3657600" rtl="0" algn="l">
              <a:spcBef>
                <a:spcPts val="800"/>
              </a:spcBef>
              <a:spcAft>
                <a:spcPts val="0"/>
              </a:spcAft>
              <a:buSzPts val="1100"/>
              <a:buChar char="▶"/>
              <a:defRPr/>
            </a:lvl8pPr>
            <a:lvl9pPr indent="-298450" lvl="8" marL="4114800" rtl="0" algn="l">
              <a:spcBef>
                <a:spcPts val="800"/>
              </a:spcBef>
              <a:spcAft>
                <a:spcPts val="0"/>
              </a:spcAft>
              <a:buSzPts val="1100"/>
              <a:buChar char="▶"/>
              <a:defRPr/>
            </a:lvl9pPr>
          </a:lstStyle>
          <a:p/>
        </p:txBody>
      </p:sp>
      <p:sp>
        <p:nvSpPr>
          <p:cNvPr id="525" name="Google Shape;525;p53"/>
          <p:cNvSpPr txBox="1"/>
          <p:nvPr>
            <p:ph idx="2" type="body"/>
          </p:nvPr>
        </p:nvSpPr>
        <p:spPr>
          <a:xfrm>
            <a:off x="508001" y="3395586"/>
            <a:ext cx="6447600" cy="1135500"/>
          </a:xfrm>
          <a:prstGeom prst="rect">
            <a:avLst/>
          </a:prstGeom>
          <a:noFill/>
          <a:ln>
            <a:noFill/>
          </a:ln>
        </p:spPr>
        <p:txBody>
          <a:bodyPr anchorCtr="0" anchor="t" bIns="34275" lIns="68575" spcFirstLastPara="1" rIns="68575" wrap="square" tIns="34275"/>
          <a:lstStyle>
            <a:lvl1pPr indent="-228600" lvl="0" marL="457200" rtl="0" algn="l">
              <a:spcBef>
                <a:spcPts val="800"/>
              </a:spcBef>
              <a:spcAft>
                <a:spcPts val="0"/>
              </a:spcAft>
              <a:buSzPts val="1100"/>
              <a:buNone/>
              <a:defRPr sz="1400">
                <a:solidFill>
                  <a:srgbClr val="7F7F7F"/>
                </a:solidFill>
              </a:defRPr>
            </a:lvl1pPr>
            <a:lvl2pPr indent="-228600" lvl="1" marL="914400" rtl="0" algn="l">
              <a:spcBef>
                <a:spcPts val="800"/>
              </a:spcBef>
              <a:spcAft>
                <a:spcPts val="0"/>
              </a:spcAft>
              <a:buSzPts val="1100"/>
              <a:buNone/>
              <a:defRPr sz="1400">
                <a:solidFill>
                  <a:srgbClr val="888888"/>
                </a:solidFill>
              </a:defRPr>
            </a:lvl2pPr>
            <a:lvl3pPr indent="-228600" lvl="2" marL="1371600" rtl="0" algn="l">
              <a:spcBef>
                <a:spcPts val="800"/>
              </a:spcBef>
              <a:spcAft>
                <a:spcPts val="0"/>
              </a:spcAft>
              <a:buSzPts val="1000"/>
              <a:buNone/>
              <a:defRPr sz="1200">
                <a:solidFill>
                  <a:srgbClr val="888888"/>
                </a:solidFill>
              </a:defRPr>
            </a:lvl3pPr>
            <a:lvl4pPr indent="-228600" lvl="3" marL="1828800" rtl="0" algn="l">
              <a:spcBef>
                <a:spcPts val="800"/>
              </a:spcBef>
              <a:spcAft>
                <a:spcPts val="0"/>
              </a:spcAft>
              <a:buSzPts val="800"/>
              <a:buNone/>
              <a:defRPr sz="1100">
                <a:solidFill>
                  <a:srgbClr val="888888"/>
                </a:solidFill>
              </a:defRPr>
            </a:lvl4pPr>
            <a:lvl5pPr indent="-228600" lvl="4" marL="2286000" rtl="0" algn="l">
              <a:spcBef>
                <a:spcPts val="800"/>
              </a:spcBef>
              <a:spcAft>
                <a:spcPts val="0"/>
              </a:spcAft>
              <a:buSzPts val="800"/>
              <a:buNone/>
              <a:defRPr sz="1100">
                <a:solidFill>
                  <a:srgbClr val="888888"/>
                </a:solidFill>
              </a:defRPr>
            </a:lvl5pPr>
            <a:lvl6pPr indent="-228600" lvl="5" marL="2743200" rtl="0" algn="l">
              <a:spcBef>
                <a:spcPts val="800"/>
              </a:spcBef>
              <a:spcAft>
                <a:spcPts val="0"/>
              </a:spcAft>
              <a:buSzPts val="800"/>
              <a:buNone/>
              <a:defRPr sz="1100">
                <a:solidFill>
                  <a:srgbClr val="888888"/>
                </a:solidFill>
              </a:defRPr>
            </a:lvl6pPr>
            <a:lvl7pPr indent="-228600" lvl="6" marL="3200400" rtl="0" algn="l">
              <a:spcBef>
                <a:spcPts val="800"/>
              </a:spcBef>
              <a:spcAft>
                <a:spcPts val="0"/>
              </a:spcAft>
              <a:buSzPts val="800"/>
              <a:buNone/>
              <a:defRPr sz="1100">
                <a:solidFill>
                  <a:srgbClr val="888888"/>
                </a:solidFill>
              </a:defRPr>
            </a:lvl7pPr>
            <a:lvl8pPr indent="-228600" lvl="7" marL="3657600" rtl="0" algn="l">
              <a:spcBef>
                <a:spcPts val="800"/>
              </a:spcBef>
              <a:spcAft>
                <a:spcPts val="0"/>
              </a:spcAft>
              <a:buSzPts val="800"/>
              <a:buNone/>
              <a:defRPr sz="1100">
                <a:solidFill>
                  <a:srgbClr val="888888"/>
                </a:solidFill>
              </a:defRPr>
            </a:lvl8pPr>
            <a:lvl9pPr indent="-228600" lvl="8" marL="4114800" rtl="0" algn="l">
              <a:spcBef>
                <a:spcPts val="800"/>
              </a:spcBef>
              <a:spcAft>
                <a:spcPts val="0"/>
              </a:spcAft>
              <a:buSzPts val="800"/>
              <a:buNone/>
              <a:defRPr sz="1100">
                <a:solidFill>
                  <a:srgbClr val="888888"/>
                </a:solidFill>
              </a:defRPr>
            </a:lvl9pPr>
          </a:lstStyle>
          <a:p/>
        </p:txBody>
      </p:sp>
      <p:sp>
        <p:nvSpPr>
          <p:cNvPr id="526" name="Google Shape;526;p53"/>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27" name="Google Shape;527;p53"/>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28" name="Google Shape;528;p53"/>
          <p:cNvSpPr txBox="1"/>
          <p:nvPr>
            <p:ph idx="12" type="sldNum"/>
          </p:nvPr>
        </p:nvSpPr>
        <p:spPr>
          <a:xfrm>
            <a:off x="6442997" y="4531022"/>
            <a:ext cx="5127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529" name="Google Shape;529;p53"/>
          <p:cNvSpPr txBox="1"/>
          <p:nvPr/>
        </p:nvSpPr>
        <p:spPr>
          <a:xfrm>
            <a:off x="406403" y="592783"/>
            <a:ext cx="457200" cy="4386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lang="en" sz="6000">
                <a:solidFill>
                  <a:srgbClr val="C8D2BC"/>
                </a:solidFill>
                <a:latin typeface="Arial"/>
                <a:ea typeface="Arial"/>
                <a:cs typeface="Arial"/>
                <a:sym typeface="Arial"/>
              </a:rPr>
              <a:t>“</a:t>
            </a:r>
            <a:endParaRPr sz="1100"/>
          </a:p>
        </p:txBody>
      </p:sp>
      <p:sp>
        <p:nvSpPr>
          <p:cNvPr id="530" name="Google Shape;530;p53"/>
          <p:cNvSpPr txBox="1"/>
          <p:nvPr/>
        </p:nvSpPr>
        <p:spPr>
          <a:xfrm>
            <a:off x="6669758" y="2164917"/>
            <a:ext cx="457200" cy="4386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lang="en" sz="6000">
                <a:solidFill>
                  <a:srgbClr val="C8D2BC"/>
                </a:solidFill>
                <a:latin typeface="Arial"/>
                <a:ea typeface="Arial"/>
                <a:cs typeface="Arial"/>
                <a:sym typeface="Arial"/>
              </a:rPr>
              <a:t>”</a:t>
            </a:r>
            <a:endParaRPr sz="11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rue or False">
  <p:cSld name="True or False">
    <p:spTree>
      <p:nvGrpSpPr>
        <p:cNvPr id="531" name="Shape 531"/>
        <p:cNvGrpSpPr/>
        <p:nvPr/>
      </p:nvGrpSpPr>
      <p:grpSpPr>
        <a:xfrm>
          <a:off x="0" y="0"/>
          <a:ext cx="0" cy="0"/>
          <a:chOff x="0" y="0"/>
          <a:chExt cx="0" cy="0"/>
        </a:xfrm>
      </p:grpSpPr>
      <p:sp>
        <p:nvSpPr>
          <p:cNvPr id="532" name="Google Shape;532;p54"/>
          <p:cNvSpPr txBox="1"/>
          <p:nvPr>
            <p:ph type="title"/>
          </p:nvPr>
        </p:nvSpPr>
        <p:spPr>
          <a:xfrm>
            <a:off x="514349" y="457200"/>
            <a:ext cx="6441000" cy="2266800"/>
          </a:xfrm>
          <a:prstGeom prst="rect">
            <a:avLst/>
          </a:prstGeom>
          <a:noFill/>
          <a:ln>
            <a:noFill/>
          </a:ln>
        </p:spPr>
        <p:txBody>
          <a:bodyPr anchorCtr="0" anchor="ctr" bIns="34275" lIns="68575" spcFirstLastPara="1" rIns="68575" wrap="square" tIns="34275"/>
          <a:lstStyle>
            <a:lvl1pPr lvl="0" rtl="0" algn="l">
              <a:spcBef>
                <a:spcPts val="0"/>
              </a:spcBef>
              <a:spcAft>
                <a:spcPts val="0"/>
              </a:spcAft>
              <a:buClr>
                <a:schemeClr val="accent1"/>
              </a:buClr>
              <a:buSzPts val="3300"/>
              <a:buFont typeface="Trebuchet MS"/>
              <a:buNone/>
              <a:defRPr b="0" sz="3300" cap="none"/>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33" name="Google Shape;533;p54"/>
          <p:cNvSpPr txBox="1"/>
          <p:nvPr>
            <p:ph idx="1" type="body"/>
          </p:nvPr>
        </p:nvSpPr>
        <p:spPr>
          <a:xfrm>
            <a:off x="507999" y="3009900"/>
            <a:ext cx="6447600" cy="385500"/>
          </a:xfrm>
          <a:prstGeom prst="rect">
            <a:avLst/>
          </a:prstGeom>
          <a:noFill/>
          <a:ln>
            <a:noFill/>
          </a:ln>
        </p:spPr>
        <p:txBody>
          <a:bodyPr anchorCtr="0" anchor="b" bIns="34275" lIns="68575" spcFirstLastPara="1" rIns="68575" wrap="square" tIns="34275"/>
          <a:lstStyle>
            <a:lvl1pPr indent="-228600" lvl="0" marL="457200" rtl="0" algn="l">
              <a:spcBef>
                <a:spcPts val="800"/>
              </a:spcBef>
              <a:spcAft>
                <a:spcPts val="0"/>
              </a:spcAft>
              <a:buSzPts val="1400"/>
              <a:buFont typeface="Trebuchet MS"/>
              <a:buNone/>
              <a:defRPr sz="1800">
                <a:solidFill>
                  <a:schemeClr val="accent1"/>
                </a:solidFill>
              </a:defRPr>
            </a:lvl1pPr>
            <a:lvl2pPr indent="-228600" lvl="1" marL="914400" rtl="0" algn="l">
              <a:spcBef>
                <a:spcPts val="800"/>
              </a:spcBef>
              <a:spcAft>
                <a:spcPts val="0"/>
              </a:spcAft>
              <a:buSzPts val="1000"/>
              <a:buFont typeface="Trebuchet MS"/>
              <a:buNone/>
              <a:defRPr/>
            </a:lvl2pPr>
            <a:lvl3pPr indent="-228600" lvl="2" marL="1371600" rtl="0" algn="l">
              <a:spcBef>
                <a:spcPts val="800"/>
              </a:spcBef>
              <a:spcAft>
                <a:spcPts val="0"/>
              </a:spcAft>
              <a:buSzPts val="800"/>
              <a:buFont typeface="Trebuchet MS"/>
              <a:buNone/>
              <a:defRPr/>
            </a:lvl3pPr>
            <a:lvl4pPr indent="-228600" lvl="3" marL="1828800" rtl="0" algn="l">
              <a:spcBef>
                <a:spcPts val="800"/>
              </a:spcBef>
              <a:spcAft>
                <a:spcPts val="0"/>
              </a:spcAft>
              <a:buSzPts val="700"/>
              <a:buFont typeface="Trebuchet MS"/>
              <a:buNone/>
              <a:defRPr/>
            </a:lvl4pPr>
            <a:lvl5pPr indent="-228600" lvl="4" marL="2286000" rtl="0" algn="l">
              <a:spcBef>
                <a:spcPts val="800"/>
              </a:spcBef>
              <a:spcAft>
                <a:spcPts val="0"/>
              </a:spcAft>
              <a:buSzPts val="700"/>
              <a:buFont typeface="Trebuchet MS"/>
              <a:buNone/>
              <a:defRPr/>
            </a:lvl5pPr>
            <a:lvl6pPr indent="-298450" lvl="5" marL="2743200" rtl="0" algn="l">
              <a:spcBef>
                <a:spcPts val="800"/>
              </a:spcBef>
              <a:spcAft>
                <a:spcPts val="0"/>
              </a:spcAft>
              <a:buSzPts val="1100"/>
              <a:buChar char="▶"/>
              <a:defRPr/>
            </a:lvl6pPr>
            <a:lvl7pPr indent="-298450" lvl="6" marL="3200400" rtl="0" algn="l">
              <a:spcBef>
                <a:spcPts val="800"/>
              </a:spcBef>
              <a:spcAft>
                <a:spcPts val="0"/>
              </a:spcAft>
              <a:buSzPts val="1100"/>
              <a:buChar char="▶"/>
              <a:defRPr/>
            </a:lvl7pPr>
            <a:lvl8pPr indent="-298450" lvl="7" marL="3657600" rtl="0" algn="l">
              <a:spcBef>
                <a:spcPts val="800"/>
              </a:spcBef>
              <a:spcAft>
                <a:spcPts val="0"/>
              </a:spcAft>
              <a:buSzPts val="1100"/>
              <a:buChar char="▶"/>
              <a:defRPr/>
            </a:lvl8pPr>
            <a:lvl9pPr indent="-298450" lvl="8" marL="4114800" rtl="0" algn="l">
              <a:spcBef>
                <a:spcPts val="800"/>
              </a:spcBef>
              <a:spcAft>
                <a:spcPts val="0"/>
              </a:spcAft>
              <a:buSzPts val="1100"/>
              <a:buChar char="▶"/>
              <a:defRPr/>
            </a:lvl9pPr>
          </a:lstStyle>
          <a:p/>
        </p:txBody>
      </p:sp>
      <p:sp>
        <p:nvSpPr>
          <p:cNvPr id="534" name="Google Shape;534;p54"/>
          <p:cNvSpPr txBox="1"/>
          <p:nvPr>
            <p:ph idx="2" type="body"/>
          </p:nvPr>
        </p:nvSpPr>
        <p:spPr>
          <a:xfrm>
            <a:off x="508001" y="3395586"/>
            <a:ext cx="6447600" cy="1135500"/>
          </a:xfrm>
          <a:prstGeom prst="rect">
            <a:avLst/>
          </a:prstGeom>
          <a:noFill/>
          <a:ln>
            <a:noFill/>
          </a:ln>
        </p:spPr>
        <p:txBody>
          <a:bodyPr anchorCtr="0" anchor="t" bIns="34275" lIns="68575" spcFirstLastPara="1" rIns="68575" wrap="square" tIns="34275"/>
          <a:lstStyle>
            <a:lvl1pPr indent="-228600" lvl="0" marL="457200" rtl="0" algn="l">
              <a:spcBef>
                <a:spcPts val="800"/>
              </a:spcBef>
              <a:spcAft>
                <a:spcPts val="0"/>
              </a:spcAft>
              <a:buSzPts val="1100"/>
              <a:buNone/>
              <a:defRPr sz="1400">
                <a:solidFill>
                  <a:srgbClr val="7F7F7F"/>
                </a:solidFill>
              </a:defRPr>
            </a:lvl1pPr>
            <a:lvl2pPr indent="-228600" lvl="1" marL="914400" rtl="0" algn="l">
              <a:spcBef>
                <a:spcPts val="800"/>
              </a:spcBef>
              <a:spcAft>
                <a:spcPts val="0"/>
              </a:spcAft>
              <a:buSzPts val="1100"/>
              <a:buNone/>
              <a:defRPr sz="1400">
                <a:solidFill>
                  <a:srgbClr val="888888"/>
                </a:solidFill>
              </a:defRPr>
            </a:lvl2pPr>
            <a:lvl3pPr indent="-228600" lvl="2" marL="1371600" rtl="0" algn="l">
              <a:spcBef>
                <a:spcPts val="800"/>
              </a:spcBef>
              <a:spcAft>
                <a:spcPts val="0"/>
              </a:spcAft>
              <a:buSzPts val="1000"/>
              <a:buNone/>
              <a:defRPr sz="1200">
                <a:solidFill>
                  <a:srgbClr val="888888"/>
                </a:solidFill>
              </a:defRPr>
            </a:lvl3pPr>
            <a:lvl4pPr indent="-228600" lvl="3" marL="1828800" rtl="0" algn="l">
              <a:spcBef>
                <a:spcPts val="800"/>
              </a:spcBef>
              <a:spcAft>
                <a:spcPts val="0"/>
              </a:spcAft>
              <a:buSzPts val="800"/>
              <a:buNone/>
              <a:defRPr sz="1100">
                <a:solidFill>
                  <a:srgbClr val="888888"/>
                </a:solidFill>
              </a:defRPr>
            </a:lvl4pPr>
            <a:lvl5pPr indent="-228600" lvl="4" marL="2286000" rtl="0" algn="l">
              <a:spcBef>
                <a:spcPts val="800"/>
              </a:spcBef>
              <a:spcAft>
                <a:spcPts val="0"/>
              </a:spcAft>
              <a:buSzPts val="800"/>
              <a:buNone/>
              <a:defRPr sz="1100">
                <a:solidFill>
                  <a:srgbClr val="888888"/>
                </a:solidFill>
              </a:defRPr>
            </a:lvl5pPr>
            <a:lvl6pPr indent="-228600" lvl="5" marL="2743200" rtl="0" algn="l">
              <a:spcBef>
                <a:spcPts val="800"/>
              </a:spcBef>
              <a:spcAft>
                <a:spcPts val="0"/>
              </a:spcAft>
              <a:buSzPts val="800"/>
              <a:buNone/>
              <a:defRPr sz="1100">
                <a:solidFill>
                  <a:srgbClr val="888888"/>
                </a:solidFill>
              </a:defRPr>
            </a:lvl6pPr>
            <a:lvl7pPr indent="-228600" lvl="6" marL="3200400" rtl="0" algn="l">
              <a:spcBef>
                <a:spcPts val="800"/>
              </a:spcBef>
              <a:spcAft>
                <a:spcPts val="0"/>
              </a:spcAft>
              <a:buSzPts val="800"/>
              <a:buNone/>
              <a:defRPr sz="1100">
                <a:solidFill>
                  <a:srgbClr val="888888"/>
                </a:solidFill>
              </a:defRPr>
            </a:lvl7pPr>
            <a:lvl8pPr indent="-228600" lvl="7" marL="3657600" rtl="0" algn="l">
              <a:spcBef>
                <a:spcPts val="800"/>
              </a:spcBef>
              <a:spcAft>
                <a:spcPts val="0"/>
              </a:spcAft>
              <a:buSzPts val="800"/>
              <a:buNone/>
              <a:defRPr sz="1100">
                <a:solidFill>
                  <a:srgbClr val="888888"/>
                </a:solidFill>
              </a:defRPr>
            </a:lvl8pPr>
            <a:lvl9pPr indent="-228600" lvl="8" marL="4114800" rtl="0" algn="l">
              <a:spcBef>
                <a:spcPts val="800"/>
              </a:spcBef>
              <a:spcAft>
                <a:spcPts val="0"/>
              </a:spcAft>
              <a:buSzPts val="800"/>
              <a:buNone/>
              <a:defRPr sz="1100">
                <a:solidFill>
                  <a:srgbClr val="888888"/>
                </a:solidFill>
              </a:defRPr>
            </a:lvl9pPr>
          </a:lstStyle>
          <a:p/>
        </p:txBody>
      </p:sp>
      <p:sp>
        <p:nvSpPr>
          <p:cNvPr id="535" name="Google Shape;535;p54"/>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36" name="Google Shape;536;p54"/>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37" name="Google Shape;537;p54"/>
          <p:cNvSpPr txBox="1"/>
          <p:nvPr>
            <p:ph idx="12" type="sldNum"/>
          </p:nvPr>
        </p:nvSpPr>
        <p:spPr>
          <a:xfrm>
            <a:off x="6442997" y="4531022"/>
            <a:ext cx="5127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538" name="Shape 538"/>
        <p:cNvGrpSpPr/>
        <p:nvPr/>
      </p:nvGrpSpPr>
      <p:grpSpPr>
        <a:xfrm>
          <a:off x="0" y="0"/>
          <a:ext cx="0" cy="0"/>
          <a:chOff x="0" y="0"/>
          <a:chExt cx="0" cy="0"/>
        </a:xfrm>
      </p:grpSpPr>
      <p:sp>
        <p:nvSpPr>
          <p:cNvPr id="539" name="Google Shape;539;p55"/>
          <p:cNvSpPr txBox="1"/>
          <p:nvPr>
            <p:ph type="title"/>
          </p:nvPr>
        </p:nvSpPr>
        <p:spPr>
          <a:xfrm>
            <a:off x="508000" y="457200"/>
            <a:ext cx="6447600" cy="990600"/>
          </a:xfrm>
          <a:prstGeom prst="rect">
            <a:avLst/>
          </a:prstGeom>
          <a:noFill/>
          <a:ln>
            <a:noFill/>
          </a:ln>
        </p:spPr>
        <p:txBody>
          <a:bodyPr anchorCtr="0" anchor="t" bIns="34275" lIns="68575" spcFirstLastPara="1" rIns="68575" wrap="square" tIns="34275"/>
          <a:lstStyle>
            <a:lvl1pPr lvl="0" rtl="0" algn="l">
              <a:spcBef>
                <a:spcPts val="0"/>
              </a:spcBef>
              <a:spcAft>
                <a:spcPts val="0"/>
              </a:spcAft>
              <a:buClr>
                <a:schemeClr val="accent1"/>
              </a:buClr>
              <a:buSzPts val="14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40" name="Google Shape;540;p55"/>
          <p:cNvSpPr txBox="1"/>
          <p:nvPr>
            <p:ph idx="1" type="body"/>
          </p:nvPr>
        </p:nvSpPr>
        <p:spPr>
          <a:xfrm rot="5400000">
            <a:off x="2276402" y="-148058"/>
            <a:ext cx="2910600" cy="6447600"/>
          </a:xfrm>
          <a:prstGeom prst="rect">
            <a:avLst/>
          </a:prstGeom>
          <a:noFill/>
          <a:ln>
            <a:noFill/>
          </a:ln>
        </p:spPr>
        <p:txBody>
          <a:bodyPr anchorCtr="0" anchor="t" bIns="34275" lIns="68575" spcFirstLastPara="1" rIns="68575" wrap="square" tIns="34275"/>
          <a:lstStyle>
            <a:lvl1pPr indent="-298450" lvl="0" marL="457200" rtl="0" algn="l">
              <a:spcBef>
                <a:spcPts val="800"/>
              </a:spcBef>
              <a:spcAft>
                <a:spcPts val="0"/>
              </a:spcAft>
              <a:buSzPts val="1100"/>
              <a:buChar char="▶"/>
              <a:defRPr/>
            </a:lvl1pPr>
            <a:lvl2pPr indent="-298450" lvl="1" marL="914400" rtl="0" algn="l">
              <a:spcBef>
                <a:spcPts val="800"/>
              </a:spcBef>
              <a:spcAft>
                <a:spcPts val="0"/>
              </a:spcAft>
              <a:buSzPts val="1100"/>
              <a:buChar char="▶"/>
              <a:defRPr/>
            </a:lvl2pPr>
            <a:lvl3pPr indent="-298450" lvl="2" marL="1371600" rtl="0" algn="l">
              <a:spcBef>
                <a:spcPts val="800"/>
              </a:spcBef>
              <a:spcAft>
                <a:spcPts val="0"/>
              </a:spcAft>
              <a:buSzPts val="1100"/>
              <a:buChar char="▶"/>
              <a:defRPr/>
            </a:lvl3pPr>
            <a:lvl4pPr indent="-298450" lvl="3" marL="1828800" rtl="0" algn="l">
              <a:spcBef>
                <a:spcPts val="800"/>
              </a:spcBef>
              <a:spcAft>
                <a:spcPts val="0"/>
              </a:spcAft>
              <a:buSzPts val="1100"/>
              <a:buChar char="▶"/>
              <a:defRPr/>
            </a:lvl4pPr>
            <a:lvl5pPr indent="-298450" lvl="4" marL="2286000" rtl="0" algn="l">
              <a:spcBef>
                <a:spcPts val="800"/>
              </a:spcBef>
              <a:spcAft>
                <a:spcPts val="0"/>
              </a:spcAft>
              <a:buSzPts val="1100"/>
              <a:buChar char="▶"/>
              <a:defRPr/>
            </a:lvl5pPr>
            <a:lvl6pPr indent="-298450" lvl="5" marL="2743200" rtl="0" algn="l">
              <a:spcBef>
                <a:spcPts val="800"/>
              </a:spcBef>
              <a:spcAft>
                <a:spcPts val="0"/>
              </a:spcAft>
              <a:buSzPts val="1100"/>
              <a:buChar char="▶"/>
              <a:defRPr/>
            </a:lvl6pPr>
            <a:lvl7pPr indent="-298450" lvl="6" marL="3200400" rtl="0" algn="l">
              <a:spcBef>
                <a:spcPts val="800"/>
              </a:spcBef>
              <a:spcAft>
                <a:spcPts val="0"/>
              </a:spcAft>
              <a:buSzPts val="1100"/>
              <a:buChar char="▶"/>
              <a:defRPr/>
            </a:lvl7pPr>
            <a:lvl8pPr indent="-298450" lvl="7" marL="3657600" rtl="0" algn="l">
              <a:spcBef>
                <a:spcPts val="800"/>
              </a:spcBef>
              <a:spcAft>
                <a:spcPts val="0"/>
              </a:spcAft>
              <a:buSzPts val="1100"/>
              <a:buChar char="▶"/>
              <a:defRPr/>
            </a:lvl8pPr>
            <a:lvl9pPr indent="-298450" lvl="8" marL="4114800" rtl="0" algn="l">
              <a:spcBef>
                <a:spcPts val="800"/>
              </a:spcBef>
              <a:spcAft>
                <a:spcPts val="0"/>
              </a:spcAft>
              <a:buSzPts val="1100"/>
              <a:buChar char="▶"/>
              <a:defRPr/>
            </a:lvl9pPr>
          </a:lstStyle>
          <a:p/>
        </p:txBody>
      </p:sp>
      <p:sp>
        <p:nvSpPr>
          <p:cNvPr id="541" name="Google Shape;541;p55"/>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42" name="Google Shape;542;p55"/>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43" name="Google Shape;543;p55"/>
          <p:cNvSpPr txBox="1"/>
          <p:nvPr>
            <p:ph idx="12" type="sldNum"/>
          </p:nvPr>
        </p:nvSpPr>
        <p:spPr>
          <a:xfrm>
            <a:off x="6442997" y="4531022"/>
            <a:ext cx="5127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544" name="Shape 544"/>
        <p:cNvGrpSpPr/>
        <p:nvPr/>
      </p:nvGrpSpPr>
      <p:grpSpPr>
        <a:xfrm>
          <a:off x="0" y="0"/>
          <a:ext cx="0" cy="0"/>
          <a:chOff x="0" y="0"/>
          <a:chExt cx="0" cy="0"/>
        </a:xfrm>
      </p:grpSpPr>
      <p:sp>
        <p:nvSpPr>
          <p:cNvPr id="545" name="Google Shape;545;p56"/>
          <p:cNvSpPr txBox="1"/>
          <p:nvPr>
            <p:ph type="title"/>
          </p:nvPr>
        </p:nvSpPr>
        <p:spPr>
          <a:xfrm rot="5400000">
            <a:off x="4495662" y="1937249"/>
            <a:ext cx="3938700" cy="978600"/>
          </a:xfrm>
          <a:prstGeom prst="rect">
            <a:avLst/>
          </a:prstGeom>
          <a:noFill/>
          <a:ln>
            <a:noFill/>
          </a:ln>
        </p:spPr>
        <p:txBody>
          <a:bodyPr anchorCtr="0" anchor="ctr" bIns="34275" lIns="68575" spcFirstLastPara="1" rIns="68575" wrap="square" tIns="34275"/>
          <a:lstStyle>
            <a:lvl1pPr lvl="0" rtl="0" algn="l">
              <a:spcBef>
                <a:spcPts val="0"/>
              </a:spcBef>
              <a:spcAft>
                <a:spcPts val="0"/>
              </a:spcAft>
              <a:buClr>
                <a:schemeClr val="accent1"/>
              </a:buClr>
              <a:buSzPts val="14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46" name="Google Shape;546;p56"/>
          <p:cNvSpPr txBox="1"/>
          <p:nvPr>
            <p:ph idx="1" type="body"/>
          </p:nvPr>
        </p:nvSpPr>
        <p:spPr>
          <a:xfrm rot="5400000">
            <a:off x="1186114" y="-221100"/>
            <a:ext cx="3938700" cy="5295300"/>
          </a:xfrm>
          <a:prstGeom prst="rect">
            <a:avLst/>
          </a:prstGeom>
          <a:noFill/>
          <a:ln>
            <a:noFill/>
          </a:ln>
        </p:spPr>
        <p:txBody>
          <a:bodyPr anchorCtr="0" anchor="t" bIns="34275" lIns="68575" spcFirstLastPara="1" rIns="68575" wrap="square" tIns="34275"/>
          <a:lstStyle>
            <a:lvl1pPr indent="-298450" lvl="0" marL="457200" rtl="0" algn="l">
              <a:spcBef>
                <a:spcPts val="800"/>
              </a:spcBef>
              <a:spcAft>
                <a:spcPts val="0"/>
              </a:spcAft>
              <a:buSzPts val="1100"/>
              <a:buChar char="▶"/>
              <a:defRPr/>
            </a:lvl1pPr>
            <a:lvl2pPr indent="-298450" lvl="1" marL="914400" rtl="0" algn="l">
              <a:spcBef>
                <a:spcPts val="800"/>
              </a:spcBef>
              <a:spcAft>
                <a:spcPts val="0"/>
              </a:spcAft>
              <a:buSzPts val="1100"/>
              <a:buChar char="▶"/>
              <a:defRPr/>
            </a:lvl2pPr>
            <a:lvl3pPr indent="-298450" lvl="2" marL="1371600" rtl="0" algn="l">
              <a:spcBef>
                <a:spcPts val="800"/>
              </a:spcBef>
              <a:spcAft>
                <a:spcPts val="0"/>
              </a:spcAft>
              <a:buSzPts val="1100"/>
              <a:buChar char="▶"/>
              <a:defRPr/>
            </a:lvl3pPr>
            <a:lvl4pPr indent="-298450" lvl="3" marL="1828800" rtl="0" algn="l">
              <a:spcBef>
                <a:spcPts val="800"/>
              </a:spcBef>
              <a:spcAft>
                <a:spcPts val="0"/>
              </a:spcAft>
              <a:buSzPts val="1100"/>
              <a:buChar char="▶"/>
              <a:defRPr/>
            </a:lvl4pPr>
            <a:lvl5pPr indent="-298450" lvl="4" marL="2286000" rtl="0" algn="l">
              <a:spcBef>
                <a:spcPts val="800"/>
              </a:spcBef>
              <a:spcAft>
                <a:spcPts val="0"/>
              </a:spcAft>
              <a:buSzPts val="1100"/>
              <a:buChar char="▶"/>
              <a:defRPr/>
            </a:lvl5pPr>
            <a:lvl6pPr indent="-298450" lvl="5" marL="2743200" rtl="0" algn="l">
              <a:spcBef>
                <a:spcPts val="800"/>
              </a:spcBef>
              <a:spcAft>
                <a:spcPts val="0"/>
              </a:spcAft>
              <a:buSzPts val="1100"/>
              <a:buChar char="▶"/>
              <a:defRPr/>
            </a:lvl6pPr>
            <a:lvl7pPr indent="-298450" lvl="6" marL="3200400" rtl="0" algn="l">
              <a:spcBef>
                <a:spcPts val="800"/>
              </a:spcBef>
              <a:spcAft>
                <a:spcPts val="0"/>
              </a:spcAft>
              <a:buSzPts val="1100"/>
              <a:buChar char="▶"/>
              <a:defRPr/>
            </a:lvl7pPr>
            <a:lvl8pPr indent="-298450" lvl="7" marL="3657600" rtl="0" algn="l">
              <a:spcBef>
                <a:spcPts val="800"/>
              </a:spcBef>
              <a:spcAft>
                <a:spcPts val="0"/>
              </a:spcAft>
              <a:buSzPts val="1100"/>
              <a:buChar char="▶"/>
              <a:defRPr/>
            </a:lvl8pPr>
            <a:lvl9pPr indent="-298450" lvl="8" marL="4114800" rtl="0" algn="l">
              <a:spcBef>
                <a:spcPts val="800"/>
              </a:spcBef>
              <a:spcAft>
                <a:spcPts val="0"/>
              </a:spcAft>
              <a:buSzPts val="1100"/>
              <a:buChar char="▶"/>
              <a:defRPr/>
            </a:lvl9pPr>
          </a:lstStyle>
          <a:p/>
        </p:txBody>
      </p:sp>
      <p:sp>
        <p:nvSpPr>
          <p:cNvPr id="547" name="Google Shape;547;p56"/>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48" name="Google Shape;548;p56"/>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49" name="Google Shape;549;p56"/>
          <p:cNvSpPr txBox="1"/>
          <p:nvPr>
            <p:ph idx="12" type="sldNum"/>
          </p:nvPr>
        </p:nvSpPr>
        <p:spPr>
          <a:xfrm>
            <a:off x="6442997" y="4531022"/>
            <a:ext cx="5127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1.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0" Type="http://schemas.openxmlformats.org/officeDocument/2006/relationships/slideLayout" Target="../slideLayouts/slideLayout34.xml"/><Relationship Id="rId13" Type="http://schemas.openxmlformats.org/officeDocument/2006/relationships/theme" Target="../theme/theme3.xml"/><Relationship Id="rId12" Type="http://schemas.openxmlformats.org/officeDocument/2006/relationships/slideLayout" Target="../slideLayouts/slideLayout36.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7.xml"/><Relationship Id="rId10" Type="http://schemas.openxmlformats.org/officeDocument/2006/relationships/slideLayout" Target="../slideLayouts/slideLayout46.xml"/><Relationship Id="rId13" Type="http://schemas.openxmlformats.org/officeDocument/2006/relationships/slideLayout" Target="../slideLayouts/slideLayout49.xml"/><Relationship Id="rId12" Type="http://schemas.openxmlformats.org/officeDocument/2006/relationships/slideLayout" Target="../slideLayouts/slideLayout48.xml"/><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5" Type="http://schemas.openxmlformats.org/officeDocument/2006/relationships/slideLayout" Target="../slideLayouts/slideLayout51.xml"/><Relationship Id="rId14" Type="http://schemas.openxmlformats.org/officeDocument/2006/relationships/slideLayout" Target="../slideLayouts/slideLayout50.xml"/><Relationship Id="rId17" Type="http://schemas.openxmlformats.org/officeDocument/2006/relationships/theme" Target="../theme/theme5.xml"/><Relationship Id="rId16" Type="http://schemas.openxmlformats.org/officeDocument/2006/relationships/slideLayout" Target="../slideLayouts/slideLayout52.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5" name="Shape 55"/>
        <p:cNvGrpSpPr/>
        <p:nvPr/>
      </p:nvGrpSpPr>
      <p:grpSpPr>
        <a:xfrm>
          <a:off x="0" y="0"/>
          <a:ext cx="0" cy="0"/>
          <a:chOff x="0" y="0"/>
          <a:chExt cx="0" cy="0"/>
        </a:xfrm>
      </p:grpSpPr>
      <p:sp>
        <p:nvSpPr>
          <p:cNvPr id="56" name="Google Shape;56;p13"/>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57" name="Google Shape;57;p13"/>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8" name="Google Shape;58;p13"/>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13"/>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Google Shape;60;p1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omentum">
    <p:bg>
      <p:bgPr>
        <a:solidFill>
          <a:schemeClr val="lt1"/>
        </a:solidFill>
      </p:bgPr>
    </p:bg>
    <p:spTree>
      <p:nvGrpSpPr>
        <p:cNvPr id="142" name="Shape 142"/>
        <p:cNvGrpSpPr/>
        <p:nvPr/>
      </p:nvGrpSpPr>
      <p:grpSpPr>
        <a:xfrm>
          <a:off x="0" y="0"/>
          <a:ext cx="0" cy="0"/>
          <a:chOff x="0" y="0"/>
          <a:chExt cx="0" cy="0"/>
        </a:xfrm>
      </p:grpSpPr>
      <p:sp>
        <p:nvSpPr>
          <p:cNvPr id="143" name="Google Shape;143;p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144" name="Google Shape;144;p2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rtl="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rtl="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145" name="Google Shape;145;p27"/>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Autofit/>
          </a:bodyPr>
          <a:lstStyle>
            <a:lvl1pPr lvl="0" rtl="0" algn="r">
              <a:buNone/>
              <a:defRPr sz="900">
                <a:solidFill>
                  <a:schemeClr val="dk2"/>
                </a:solidFill>
                <a:latin typeface="Nunito"/>
                <a:ea typeface="Nunito"/>
                <a:cs typeface="Nunito"/>
                <a:sym typeface="Nunito"/>
              </a:defRPr>
            </a:lvl1pPr>
            <a:lvl2pPr lvl="1" rtl="0" algn="r">
              <a:buNone/>
              <a:defRPr sz="900">
                <a:solidFill>
                  <a:schemeClr val="dk2"/>
                </a:solidFill>
                <a:latin typeface="Nunito"/>
                <a:ea typeface="Nunito"/>
                <a:cs typeface="Nunito"/>
                <a:sym typeface="Nunito"/>
              </a:defRPr>
            </a:lvl2pPr>
            <a:lvl3pPr lvl="2" rtl="0" algn="r">
              <a:buNone/>
              <a:defRPr sz="900">
                <a:solidFill>
                  <a:schemeClr val="dk2"/>
                </a:solidFill>
                <a:latin typeface="Nunito"/>
                <a:ea typeface="Nunito"/>
                <a:cs typeface="Nunito"/>
                <a:sym typeface="Nunito"/>
              </a:defRPr>
            </a:lvl3pPr>
            <a:lvl4pPr lvl="3" rtl="0" algn="r">
              <a:buNone/>
              <a:defRPr sz="900">
                <a:solidFill>
                  <a:schemeClr val="dk2"/>
                </a:solidFill>
                <a:latin typeface="Nunito"/>
                <a:ea typeface="Nunito"/>
                <a:cs typeface="Nunito"/>
                <a:sym typeface="Nunito"/>
              </a:defRPr>
            </a:lvl4pPr>
            <a:lvl5pPr lvl="4" rtl="0" algn="r">
              <a:buNone/>
              <a:defRPr sz="900">
                <a:solidFill>
                  <a:schemeClr val="dk2"/>
                </a:solidFill>
                <a:latin typeface="Nunito"/>
                <a:ea typeface="Nunito"/>
                <a:cs typeface="Nunito"/>
                <a:sym typeface="Nunito"/>
              </a:defRPr>
            </a:lvl5pPr>
            <a:lvl6pPr lvl="5" rtl="0" algn="r">
              <a:buNone/>
              <a:defRPr sz="900">
                <a:solidFill>
                  <a:schemeClr val="dk2"/>
                </a:solidFill>
                <a:latin typeface="Nunito"/>
                <a:ea typeface="Nunito"/>
                <a:cs typeface="Nunito"/>
                <a:sym typeface="Nunito"/>
              </a:defRPr>
            </a:lvl6pPr>
            <a:lvl7pPr lvl="6" rtl="0" algn="r">
              <a:buNone/>
              <a:defRPr sz="900">
                <a:solidFill>
                  <a:schemeClr val="dk2"/>
                </a:solidFill>
                <a:latin typeface="Nunito"/>
                <a:ea typeface="Nunito"/>
                <a:cs typeface="Nunito"/>
                <a:sym typeface="Nunito"/>
              </a:defRPr>
            </a:lvl7pPr>
            <a:lvl8pPr lvl="7" rtl="0" algn="r">
              <a:buNone/>
              <a:defRPr sz="900">
                <a:solidFill>
                  <a:schemeClr val="dk2"/>
                </a:solidFill>
                <a:latin typeface="Nunito"/>
                <a:ea typeface="Nunito"/>
                <a:cs typeface="Nunito"/>
                <a:sym typeface="Nunito"/>
              </a:defRPr>
            </a:lvl8pPr>
            <a:lvl9pPr lvl="8" rtl="0"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16" name="Shape 416"/>
        <p:cNvGrpSpPr/>
        <p:nvPr/>
      </p:nvGrpSpPr>
      <p:grpSpPr>
        <a:xfrm>
          <a:off x="0" y="0"/>
          <a:ext cx="0" cy="0"/>
          <a:chOff x="0" y="0"/>
          <a:chExt cx="0" cy="0"/>
        </a:xfrm>
      </p:grpSpPr>
      <p:grpSp>
        <p:nvGrpSpPr>
          <p:cNvPr id="417" name="Google Shape;417;p40"/>
          <p:cNvGrpSpPr/>
          <p:nvPr/>
        </p:nvGrpSpPr>
        <p:grpSpPr>
          <a:xfrm>
            <a:off x="0" y="-6350"/>
            <a:ext cx="9144100" cy="5149935"/>
            <a:chOff x="0" y="-8467"/>
            <a:chExt cx="12192133" cy="6866580"/>
          </a:xfrm>
        </p:grpSpPr>
        <p:cxnSp>
          <p:nvCxnSpPr>
            <p:cNvPr id="418" name="Google Shape;418;p40"/>
            <p:cNvCxnSpPr/>
            <p:nvPr/>
          </p:nvCxnSpPr>
          <p:spPr>
            <a:xfrm>
              <a:off x="9371012" y="0"/>
              <a:ext cx="1219200" cy="6858000"/>
            </a:xfrm>
            <a:prstGeom prst="straightConnector1">
              <a:avLst/>
            </a:prstGeom>
            <a:noFill/>
            <a:ln cap="flat" cmpd="sng" w="9525">
              <a:solidFill>
                <a:schemeClr val="accent1">
                  <a:alpha val="69800"/>
                </a:schemeClr>
              </a:solidFill>
              <a:prstDash val="solid"/>
              <a:round/>
              <a:headEnd len="sm" w="sm" type="none"/>
              <a:tailEnd len="sm" w="sm" type="none"/>
            </a:ln>
          </p:spPr>
        </p:cxnSp>
        <p:cxnSp>
          <p:nvCxnSpPr>
            <p:cNvPr id="419" name="Google Shape;419;p40"/>
            <p:cNvCxnSpPr/>
            <p:nvPr/>
          </p:nvCxnSpPr>
          <p:spPr>
            <a:xfrm flipH="1">
              <a:off x="7425125" y="3681413"/>
              <a:ext cx="4763700" cy="3176700"/>
            </a:xfrm>
            <a:prstGeom prst="straightConnector1">
              <a:avLst/>
            </a:prstGeom>
            <a:noFill/>
            <a:ln cap="flat" cmpd="sng" w="9525">
              <a:solidFill>
                <a:schemeClr val="accent1">
                  <a:alpha val="69800"/>
                </a:schemeClr>
              </a:solidFill>
              <a:prstDash val="solid"/>
              <a:round/>
              <a:headEnd len="sm" w="sm" type="none"/>
              <a:tailEnd len="sm" w="sm" type="none"/>
            </a:ln>
          </p:spPr>
        </p:cxnSp>
        <p:sp>
          <p:nvSpPr>
            <p:cNvPr id="420" name="Google Shape;420;p40"/>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35690"/>
              </a:schemeClr>
            </a:solidFill>
            <a:ln>
              <a:noFill/>
            </a:ln>
          </p:spPr>
        </p:sp>
        <p:sp>
          <p:nvSpPr>
            <p:cNvPr id="421" name="Google Shape;421;p40"/>
            <p:cNvSpPr/>
            <p:nvPr/>
          </p:nvSpPr>
          <p:spPr>
            <a:xfrm>
              <a:off x="9603442" y="-8467"/>
              <a:ext cx="258617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422" name="Google Shape;422;p40"/>
            <p:cNvSpPr/>
            <p:nvPr/>
          </p:nvSpPr>
          <p:spPr>
            <a:xfrm>
              <a:off x="8932333" y="3048000"/>
              <a:ext cx="3259800" cy="3810000"/>
            </a:xfrm>
            <a:prstGeom prst="triangle">
              <a:avLst>
                <a:gd fmla="val 100000" name="adj"/>
              </a:avLst>
            </a:prstGeom>
            <a:solidFill>
              <a:srgbClr val="7C9263">
                <a:alpha val="65880"/>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23" name="Google Shape;423;p40"/>
            <p:cNvSpPr/>
            <p:nvPr/>
          </p:nvSpPr>
          <p:spPr>
            <a:xfrm>
              <a:off x="9334500" y="-8467"/>
              <a:ext cx="2850868"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7C9263">
                <a:alpha val="49800"/>
              </a:srgbClr>
            </a:solidFill>
            <a:ln>
              <a:noFill/>
            </a:ln>
          </p:spPr>
        </p:sp>
        <p:sp>
          <p:nvSpPr>
            <p:cNvPr id="424" name="Google Shape;424;p40"/>
            <p:cNvSpPr/>
            <p:nvPr/>
          </p:nvSpPr>
          <p:spPr>
            <a:xfrm>
              <a:off x="10898730" y="-8467"/>
              <a:ext cx="1290094" cy="6858000"/>
            </a:xfrm>
            <a:custGeom>
              <a:rect b="b" l="l" r="r" t="t"/>
              <a:pathLst>
                <a:path extrusionOk="0" h="6858000" w="1290094">
                  <a:moveTo>
                    <a:pt x="1019735" y="0"/>
                  </a:moveTo>
                  <a:lnTo>
                    <a:pt x="1290094" y="0"/>
                  </a:lnTo>
                  <a:lnTo>
                    <a:pt x="1290094" y="6858000"/>
                  </a:lnTo>
                  <a:lnTo>
                    <a:pt x="0" y="6858000"/>
                  </a:lnTo>
                  <a:lnTo>
                    <a:pt x="1019735" y="0"/>
                  </a:lnTo>
                  <a:close/>
                </a:path>
              </a:pathLst>
            </a:custGeom>
            <a:solidFill>
              <a:schemeClr val="accent2">
                <a:alpha val="69800"/>
              </a:schemeClr>
            </a:solidFill>
            <a:ln>
              <a:noFill/>
            </a:ln>
          </p:spPr>
        </p:sp>
        <p:sp>
          <p:nvSpPr>
            <p:cNvPr id="425" name="Google Shape;425;p40"/>
            <p:cNvSpPr/>
            <p:nvPr/>
          </p:nvSpPr>
          <p:spPr>
            <a:xfrm>
              <a:off x="10938999" y="-8467"/>
              <a:ext cx="1249825" cy="6858000"/>
            </a:xfrm>
            <a:custGeom>
              <a:rect b="b" l="l" r="r" t="t"/>
              <a:pathLst>
                <a:path extrusionOk="0" h="6858000" w="1249825">
                  <a:moveTo>
                    <a:pt x="0" y="0"/>
                  </a:moveTo>
                  <a:lnTo>
                    <a:pt x="1249825" y="0"/>
                  </a:lnTo>
                  <a:lnTo>
                    <a:pt x="1249825" y="6858000"/>
                  </a:lnTo>
                  <a:lnTo>
                    <a:pt x="1109382" y="6858000"/>
                  </a:lnTo>
                  <a:lnTo>
                    <a:pt x="0" y="0"/>
                  </a:lnTo>
                  <a:close/>
                </a:path>
              </a:pathLst>
            </a:custGeom>
            <a:solidFill>
              <a:srgbClr val="DD7E0E">
                <a:alpha val="80000"/>
              </a:srgbClr>
            </a:solidFill>
            <a:ln>
              <a:noFill/>
            </a:ln>
          </p:spPr>
        </p:sp>
        <p:sp>
          <p:nvSpPr>
            <p:cNvPr id="426" name="Google Shape;426;p40"/>
            <p:cNvSpPr/>
            <p:nvPr/>
          </p:nvSpPr>
          <p:spPr>
            <a:xfrm>
              <a:off x="10371666" y="3589867"/>
              <a:ext cx="1817100" cy="3268200"/>
            </a:xfrm>
            <a:prstGeom prst="triangle">
              <a:avLst>
                <a:gd fmla="val 100000" name="adj"/>
              </a:avLst>
            </a:prstGeom>
            <a:solidFill>
              <a:srgbClr val="7C9263">
                <a:alpha val="65880"/>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27" name="Google Shape;427;p40"/>
            <p:cNvSpPr/>
            <p:nvPr/>
          </p:nvSpPr>
          <p:spPr>
            <a:xfrm>
              <a:off x="0" y="4013200"/>
              <a:ext cx="448800" cy="2844900"/>
            </a:xfrm>
            <a:prstGeom prst="triangle">
              <a:avLst>
                <a:gd fmla="val 0" name="adj"/>
              </a:avLst>
            </a:prstGeom>
            <a:solidFill>
              <a:schemeClr val="accent1">
                <a:alpha val="69800"/>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
        <p:nvSpPr>
          <p:cNvPr id="428" name="Google Shape;428;p40"/>
          <p:cNvSpPr txBox="1"/>
          <p:nvPr>
            <p:ph type="title"/>
          </p:nvPr>
        </p:nvSpPr>
        <p:spPr>
          <a:xfrm>
            <a:off x="508000" y="457200"/>
            <a:ext cx="6447600" cy="990600"/>
          </a:xfrm>
          <a:prstGeom prst="rect">
            <a:avLst/>
          </a:prstGeom>
          <a:noFill/>
          <a:ln>
            <a:noFill/>
          </a:ln>
        </p:spPr>
        <p:txBody>
          <a:bodyPr anchorCtr="0" anchor="t" bIns="34275" lIns="68575" spcFirstLastPara="1" rIns="68575" wrap="square" tIns="34275"/>
          <a:lstStyle>
            <a:lvl1pPr lvl="0" marR="0" rtl="0" algn="l">
              <a:spcBef>
                <a:spcPts val="0"/>
              </a:spcBef>
              <a:spcAft>
                <a:spcPts val="0"/>
              </a:spcAft>
              <a:buClr>
                <a:schemeClr val="accent1"/>
              </a:buClr>
              <a:buSzPts val="2700"/>
              <a:buFont typeface="Trebuchet MS"/>
              <a:buNone/>
              <a:defRPr b="0" i="0" sz="27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100"/>
              <a:buNone/>
              <a:defRPr b="0" i="0" sz="1400" u="none" cap="none" strike="noStrike">
                <a:solidFill>
                  <a:schemeClr val="dk2"/>
                </a:solidFill>
              </a:defRPr>
            </a:lvl2pPr>
            <a:lvl3pPr lvl="2" marR="0" rtl="0" algn="l">
              <a:spcBef>
                <a:spcPts val="0"/>
              </a:spcBef>
              <a:spcAft>
                <a:spcPts val="0"/>
              </a:spcAft>
              <a:buSzPts val="1100"/>
              <a:buNone/>
              <a:defRPr b="0" i="0" sz="1400" u="none" cap="none" strike="noStrike">
                <a:solidFill>
                  <a:schemeClr val="dk2"/>
                </a:solidFill>
              </a:defRPr>
            </a:lvl3pPr>
            <a:lvl4pPr lvl="3" marR="0" rtl="0" algn="l">
              <a:spcBef>
                <a:spcPts val="0"/>
              </a:spcBef>
              <a:spcAft>
                <a:spcPts val="0"/>
              </a:spcAft>
              <a:buSzPts val="1100"/>
              <a:buNone/>
              <a:defRPr b="0" i="0" sz="1400" u="none" cap="none" strike="noStrike">
                <a:solidFill>
                  <a:schemeClr val="dk2"/>
                </a:solidFill>
              </a:defRPr>
            </a:lvl4pPr>
            <a:lvl5pPr lvl="4" marR="0" rtl="0" algn="l">
              <a:spcBef>
                <a:spcPts val="0"/>
              </a:spcBef>
              <a:spcAft>
                <a:spcPts val="0"/>
              </a:spcAft>
              <a:buSzPts val="1100"/>
              <a:buNone/>
              <a:defRPr b="0" i="0" sz="1400" u="none" cap="none" strike="noStrike">
                <a:solidFill>
                  <a:schemeClr val="dk2"/>
                </a:solidFill>
              </a:defRPr>
            </a:lvl5pPr>
            <a:lvl6pPr lvl="5" marR="0" rtl="0" algn="l">
              <a:spcBef>
                <a:spcPts val="0"/>
              </a:spcBef>
              <a:spcAft>
                <a:spcPts val="0"/>
              </a:spcAft>
              <a:buSzPts val="1100"/>
              <a:buNone/>
              <a:defRPr b="0" i="0" sz="1400" u="none" cap="none" strike="noStrike">
                <a:solidFill>
                  <a:schemeClr val="dk2"/>
                </a:solidFill>
              </a:defRPr>
            </a:lvl6pPr>
            <a:lvl7pPr lvl="6" marR="0" rtl="0" algn="l">
              <a:spcBef>
                <a:spcPts val="0"/>
              </a:spcBef>
              <a:spcAft>
                <a:spcPts val="0"/>
              </a:spcAft>
              <a:buSzPts val="1100"/>
              <a:buNone/>
              <a:defRPr b="0" i="0" sz="1400" u="none" cap="none" strike="noStrike">
                <a:solidFill>
                  <a:schemeClr val="dk2"/>
                </a:solidFill>
              </a:defRPr>
            </a:lvl7pPr>
            <a:lvl8pPr lvl="7" marR="0" rtl="0" algn="l">
              <a:spcBef>
                <a:spcPts val="0"/>
              </a:spcBef>
              <a:spcAft>
                <a:spcPts val="0"/>
              </a:spcAft>
              <a:buSzPts val="1100"/>
              <a:buNone/>
              <a:defRPr b="0" i="0" sz="1400" u="none" cap="none" strike="noStrike">
                <a:solidFill>
                  <a:schemeClr val="dk2"/>
                </a:solidFill>
              </a:defRPr>
            </a:lvl8pPr>
            <a:lvl9pPr lvl="8" marR="0" rtl="0" algn="l">
              <a:spcBef>
                <a:spcPts val="0"/>
              </a:spcBef>
              <a:spcAft>
                <a:spcPts val="0"/>
              </a:spcAft>
              <a:buSzPts val="1100"/>
              <a:buNone/>
              <a:defRPr b="0" i="0" sz="1400" u="none" cap="none" strike="noStrike">
                <a:solidFill>
                  <a:schemeClr val="dk2"/>
                </a:solidFill>
              </a:defRPr>
            </a:lvl9pPr>
          </a:lstStyle>
          <a:p/>
        </p:txBody>
      </p:sp>
      <p:sp>
        <p:nvSpPr>
          <p:cNvPr id="429" name="Google Shape;429;p40"/>
          <p:cNvSpPr txBox="1"/>
          <p:nvPr>
            <p:ph idx="1" type="body"/>
          </p:nvPr>
        </p:nvSpPr>
        <p:spPr>
          <a:xfrm>
            <a:off x="508000" y="1620442"/>
            <a:ext cx="6447600" cy="2910600"/>
          </a:xfrm>
          <a:prstGeom prst="rect">
            <a:avLst/>
          </a:prstGeom>
          <a:noFill/>
          <a:ln>
            <a:noFill/>
          </a:ln>
        </p:spPr>
        <p:txBody>
          <a:bodyPr anchorCtr="0" anchor="t" bIns="34275" lIns="68575" spcFirstLastPara="1" rIns="68575" wrap="square" tIns="34275"/>
          <a:lstStyle>
            <a:lvl1pPr indent="-298450" lvl="0" marL="457200" marR="0" rtl="0" algn="l">
              <a:spcBef>
                <a:spcPts val="800"/>
              </a:spcBef>
              <a:spcAft>
                <a:spcPts val="0"/>
              </a:spcAft>
              <a:buClr>
                <a:schemeClr val="accent1"/>
              </a:buClr>
              <a:buSzPts val="1100"/>
              <a:buFont typeface="Noto Sans Symbols"/>
              <a:buChar char="▶"/>
              <a:defRPr b="0" i="0" sz="1400" u="none" cap="none" strike="noStrike">
                <a:solidFill>
                  <a:srgbClr val="3F3F3F"/>
                </a:solidFill>
                <a:latin typeface="Trebuchet MS"/>
                <a:ea typeface="Trebuchet MS"/>
                <a:cs typeface="Trebuchet MS"/>
                <a:sym typeface="Trebuchet MS"/>
              </a:defRPr>
            </a:lvl1pPr>
            <a:lvl2pPr indent="-292100" lvl="1" marL="914400" marR="0" rtl="0" algn="l">
              <a:spcBef>
                <a:spcPts val="800"/>
              </a:spcBef>
              <a:spcAft>
                <a:spcPts val="0"/>
              </a:spcAft>
              <a:buClr>
                <a:schemeClr val="accent1"/>
              </a:buClr>
              <a:buSzPts val="1000"/>
              <a:buFont typeface="Noto Sans Symbols"/>
              <a:buChar char="▶"/>
              <a:defRPr b="0" i="0" sz="1200" u="none" cap="none" strike="noStrike">
                <a:solidFill>
                  <a:srgbClr val="3F3F3F"/>
                </a:solidFill>
                <a:latin typeface="Trebuchet MS"/>
                <a:ea typeface="Trebuchet MS"/>
                <a:cs typeface="Trebuchet MS"/>
                <a:sym typeface="Trebuchet MS"/>
              </a:defRPr>
            </a:lvl2pPr>
            <a:lvl3pPr indent="-279400" lvl="2" marL="1371600" marR="0" rtl="0" algn="l">
              <a:spcBef>
                <a:spcPts val="800"/>
              </a:spcBef>
              <a:spcAft>
                <a:spcPts val="0"/>
              </a:spcAft>
              <a:buClr>
                <a:schemeClr val="accent1"/>
              </a:buClr>
              <a:buSzPts val="800"/>
              <a:buFont typeface="Noto Sans Symbols"/>
              <a:buChar char="▶"/>
              <a:defRPr b="0" i="0" sz="1100" u="none" cap="none" strike="noStrike">
                <a:solidFill>
                  <a:srgbClr val="3F3F3F"/>
                </a:solidFill>
                <a:latin typeface="Trebuchet MS"/>
                <a:ea typeface="Trebuchet MS"/>
                <a:cs typeface="Trebuchet MS"/>
                <a:sym typeface="Trebuchet MS"/>
              </a:defRPr>
            </a:lvl3pPr>
            <a:lvl4pPr indent="-273050" lvl="3" marL="1828800" marR="0" rtl="0" algn="l">
              <a:spcBef>
                <a:spcPts val="800"/>
              </a:spcBef>
              <a:spcAft>
                <a:spcPts val="0"/>
              </a:spcAft>
              <a:buClr>
                <a:schemeClr val="accent1"/>
              </a:buClr>
              <a:buSzPts val="700"/>
              <a:buFont typeface="Noto Sans Symbols"/>
              <a:buChar char="▶"/>
              <a:defRPr b="0" i="0" sz="900" u="none" cap="none" strike="noStrike">
                <a:solidFill>
                  <a:srgbClr val="3F3F3F"/>
                </a:solidFill>
                <a:latin typeface="Trebuchet MS"/>
                <a:ea typeface="Trebuchet MS"/>
                <a:cs typeface="Trebuchet MS"/>
                <a:sym typeface="Trebuchet MS"/>
              </a:defRPr>
            </a:lvl4pPr>
            <a:lvl5pPr indent="-273050" lvl="4" marL="2286000" marR="0" rtl="0" algn="l">
              <a:spcBef>
                <a:spcPts val="800"/>
              </a:spcBef>
              <a:spcAft>
                <a:spcPts val="0"/>
              </a:spcAft>
              <a:buClr>
                <a:schemeClr val="accent1"/>
              </a:buClr>
              <a:buSzPts val="700"/>
              <a:buFont typeface="Noto Sans Symbols"/>
              <a:buChar char="▶"/>
              <a:defRPr b="0" i="0" sz="900" u="none" cap="none" strike="noStrike">
                <a:solidFill>
                  <a:srgbClr val="3F3F3F"/>
                </a:solidFill>
                <a:latin typeface="Trebuchet MS"/>
                <a:ea typeface="Trebuchet MS"/>
                <a:cs typeface="Trebuchet MS"/>
                <a:sym typeface="Trebuchet MS"/>
              </a:defRPr>
            </a:lvl5pPr>
            <a:lvl6pPr indent="-273050" lvl="5" marL="2743200" marR="0" rtl="0" algn="l">
              <a:spcBef>
                <a:spcPts val="800"/>
              </a:spcBef>
              <a:spcAft>
                <a:spcPts val="0"/>
              </a:spcAft>
              <a:buClr>
                <a:schemeClr val="accent1"/>
              </a:buClr>
              <a:buSzPts val="700"/>
              <a:buFont typeface="Noto Sans Symbols"/>
              <a:buChar char="▶"/>
              <a:defRPr b="0" i="0" sz="900" u="none" cap="none" strike="noStrike">
                <a:solidFill>
                  <a:srgbClr val="3F3F3F"/>
                </a:solidFill>
                <a:latin typeface="Trebuchet MS"/>
                <a:ea typeface="Trebuchet MS"/>
                <a:cs typeface="Trebuchet MS"/>
                <a:sym typeface="Trebuchet MS"/>
              </a:defRPr>
            </a:lvl6pPr>
            <a:lvl7pPr indent="-273050" lvl="6" marL="3200400" marR="0" rtl="0" algn="l">
              <a:spcBef>
                <a:spcPts val="800"/>
              </a:spcBef>
              <a:spcAft>
                <a:spcPts val="0"/>
              </a:spcAft>
              <a:buClr>
                <a:schemeClr val="accent1"/>
              </a:buClr>
              <a:buSzPts val="700"/>
              <a:buFont typeface="Noto Sans Symbols"/>
              <a:buChar char="▶"/>
              <a:defRPr b="0" i="0" sz="900" u="none" cap="none" strike="noStrike">
                <a:solidFill>
                  <a:srgbClr val="3F3F3F"/>
                </a:solidFill>
                <a:latin typeface="Trebuchet MS"/>
                <a:ea typeface="Trebuchet MS"/>
                <a:cs typeface="Trebuchet MS"/>
                <a:sym typeface="Trebuchet MS"/>
              </a:defRPr>
            </a:lvl7pPr>
            <a:lvl8pPr indent="-273050" lvl="7" marL="3657600" marR="0" rtl="0" algn="l">
              <a:spcBef>
                <a:spcPts val="800"/>
              </a:spcBef>
              <a:spcAft>
                <a:spcPts val="0"/>
              </a:spcAft>
              <a:buClr>
                <a:schemeClr val="accent1"/>
              </a:buClr>
              <a:buSzPts val="700"/>
              <a:buFont typeface="Noto Sans Symbols"/>
              <a:buChar char="▶"/>
              <a:defRPr b="0" i="0" sz="900" u="none" cap="none" strike="noStrike">
                <a:solidFill>
                  <a:srgbClr val="3F3F3F"/>
                </a:solidFill>
                <a:latin typeface="Trebuchet MS"/>
                <a:ea typeface="Trebuchet MS"/>
                <a:cs typeface="Trebuchet MS"/>
                <a:sym typeface="Trebuchet MS"/>
              </a:defRPr>
            </a:lvl8pPr>
            <a:lvl9pPr indent="-273050" lvl="8" marL="4114800" marR="0" rtl="0" algn="l">
              <a:spcBef>
                <a:spcPts val="800"/>
              </a:spcBef>
              <a:spcAft>
                <a:spcPts val="0"/>
              </a:spcAft>
              <a:buClr>
                <a:schemeClr val="accent1"/>
              </a:buClr>
              <a:buSzPts val="700"/>
              <a:buFont typeface="Noto Sans Symbols"/>
              <a:buChar char="▶"/>
              <a:defRPr b="0" i="0" sz="900" u="none" cap="none" strike="noStrike">
                <a:solidFill>
                  <a:srgbClr val="3F3F3F"/>
                </a:solidFill>
                <a:latin typeface="Trebuchet MS"/>
                <a:ea typeface="Trebuchet MS"/>
                <a:cs typeface="Trebuchet MS"/>
                <a:sym typeface="Trebuchet MS"/>
              </a:defRPr>
            </a:lvl9pPr>
          </a:lstStyle>
          <a:p/>
        </p:txBody>
      </p:sp>
      <p:sp>
        <p:nvSpPr>
          <p:cNvPr id="430" name="Google Shape;430;p40"/>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lstStyle>
            <a:lvl1pPr lvl="0" marR="0" rtl="0" algn="r">
              <a:spcBef>
                <a:spcPts val="0"/>
              </a:spcBef>
              <a:spcAft>
                <a:spcPts val="0"/>
              </a:spcAft>
              <a:buSzPts val="1100"/>
              <a:buNone/>
              <a:defRPr b="0" i="0" sz="7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9pPr>
          </a:lstStyle>
          <a:p/>
        </p:txBody>
      </p:sp>
      <p:sp>
        <p:nvSpPr>
          <p:cNvPr id="431" name="Google Shape;431;p40"/>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lstStyle>
            <a:lvl1pPr lvl="0" marR="0" rtl="0" algn="l">
              <a:spcBef>
                <a:spcPts val="0"/>
              </a:spcBef>
              <a:spcAft>
                <a:spcPts val="0"/>
              </a:spcAft>
              <a:buSzPts val="1100"/>
              <a:buNone/>
              <a:defRPr b="0" i="0" sz="7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9pPr>
          </a:lstStyle>
          <a:p/>
        </p:txBody>
      </p:sp>
      <p:sp>
        <p:nvSpPr>
          <p:cNvPr id="432" name="Google Shape;432;p40"/>
          <p:cNvSpPr txBox="1"/>
          <p:nvPr>
            <p:ph idx="12" type="sldNum"/>
          </p:nvPr>
        </p:nvSpPr>
        <p:spPr>
          <a:xfrm>
            <a:off x="6442997" y="4531022"/>
            <a:ext cx="5127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700" u="none" cap="none" strike="noStrike">
                <a:solidFill>
                  <a:schemeClr val="accent1"/>
                </a:solidFill>
                <a:latin typeface="Trebuchet MS"/>
                <a:ea typeface="Trebuchet MS"/>
                <a:cs typeface="Trebuchet MS"/>
                <a:sym typeface="Trebuchet MS"/>
              </a:defRPr>
            </a:lvl1pPr>
            <a:lvl2pPr indent="0" lvl="1" marL="0" marR="0" rtl="0" algn="r">
              <a:spcBef>
                <a:spcPts val="0"/>
              </a:spcBef>
              <a:buNone/>
              <a:defRPr b="0" i="0" sz="700" u="none" cap="none" strike="noStrike">
                <a:solidFill>
                  <a:schemeClr val="accent1"/>
                </a:solidFill>
                <a:latin typeface="Trebuchet MS"/>
                <a:ea typeface="Trebuchet MS"/>
                <a:cs typeface="Trebuchet MS"/>
                <a:sym typeface="Trebuchet MS"/>
              </a:defRPr>
            </a:lvl2pPr>
            <a:lvl3pPr indent="0" lvl="2" marL="0" marR="0" rtl="0" algn="r">
              <a:spcBef>
                <a:spcPts val="0"/>
              </a:spcBef>
              <a:buNone/>
              <a:defRPr b="0" i="0" sz="700" u="none" cap="none" strike="noStrike">
                <a:solidFill>
                  <a:schemeClr val="accent1"/>
                </a:solidFill>
                <a:latin typeface="Trebuchet MS"/>
                <a:ea typeface="Trebuchet MS"/>
                <a:cs typeface="Trebuchet MS"/>
                <a:sym typeface="Trebuchet MS"/>
              </a:defRPr>
            </a:lvl3pPr>
            <a:lvl4pPr indent="0" lvl="3" marL="0" marR="0" rtl="0" algn="r">
              <a:spcBef>
                <a:spcPts val="0"/>
              </a:spcBef>
              <a:buNone/>
              <a:defRPr b="0" i="0" sz="700" u="none" cap="none" strike="noStrike">
                <a:solidFill>
                  <a:schemeClr val="accent1"/>
                </a:solidFill>
                <a:latin typeface="Trebuchet MS"/>
                <a:ea typeface="Trebuchet MS"/>
                <a:cs typeface="Trebuchet MS"/>
                <a:sym typeface="Trebuchet MS"/>
              </a:defRPr>
            </a:lvl4pPr>
            <a:lvl5pPr indent="0" lvl="4" marL="0" marR="0" rtl="0" algn="r">
              <a:spcBef>
                <a:spcPts val="0"/>
              </a:spcBef>
              <a:buNone/>
              <a:defRPr b="0" i="0" sz="700" u="none" cap="none" strike="noStrike">
                <a:solidFill>
                  <a:schemeClr val="accent1"/>
                </a:solidFill>
                <a:latin typeface="Trebuchet MS"/>
                <a:ea typeface="Trebuchet MS"/>
                <a:cs typeface="Trebuchet MS"/>
                <a:sym typeface="Trebuchet MS"/>
              </a:defRPr>
            </a:lvl5pPr>
            <a:lvl6pPr indent="0" lvl="5" marL="0" marR="0" rtl="0" algn="r">
              <a:spcBef>
                <a:spcPts val="0"/>
              </a:spcBef>
              <a:buNone/>
              <a:defRPr b="0" i="0" sz="700" u="none" cap="none" strike="noStrike">
                <a:solidFill>
                  <a:schemeClr val="accent1"/>
                </a:solidFill>
                <a:latin typeface="Trebuchet MS"/>
                <a:ea typeface="Trebuchet MS"/>
                <a:cs typeface="Trebuchet MS"/>
                <a:sym typeface="Trebuchet MS"/>
              </a:defRPr>
            </a:lvl6pPr>
            <a:lvl7pPr indent="0" lvl="6" marL="0" marR="0" rtl="0" algn="r">
              <a:spcBef>
                <a:spcPts val="0"/>
              </a:spcBef>
              <a:buNone/>
              <a:defRPr b="0" i="0" sz="700" u="none" cap="none" strike="noStrike">
                <a:solidFill>
                  <a:schemeClr val="accent1"/>
                </a:solidFill>
                <a:latin typeface="Trebuchet MS"/>
                <a:ea typeface="Trebuchet MS"/>
                <a:cs typeface="Trebuchet MS"/>
                <a:sym typeface="Trebuchet MS"/>
              </a:defRPr>
            </a:lvl7pPr>
            <a:lvl8pPr indent="0" lvl="7" marL="0" marR="0" rtl="0" algn="r">
              <a:spcBef>
                <a:spcPts val="0"/>
              </a:spcBef>
              <a:buNone/>
              <a:defRPr b="0" i="0" sz="700" u="none" cap="none" strike="noStrike">
                <a:solidFill>
                  <a:schemeClr val="accent1"/>
                </a:solidFill>
                <a:latin typeface="Trebuchet MS"/>
                <a:ea typeface="Trebuchet MS"/>
                <a:cs typeface="Trebuchet MS"/>
                <a:sym typeface="Trebuchet MS"/>
              </a:defRPr>
            </a:lvl8pPr>
            <a:lvl9pPr indent="0" lvl="8" marL="0" marR="0" rtl="0" algn="r">
              <a:spcBef>
                <a:spcPts val="0"/>
              </a:spcBef>
              <a:buNone/>
              <a:defRPr b="0" i="0" sz="7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hyperlink" Target="http://www.youtube.com/watch?v=cP3-G2Q9Dy0" TargetMode="External"/><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ceoas.oregonstate.edu/ships/rcrv/" TargetMode="External"/><Relationship Id="rId4" Type="http://schemas.openxmlformats.org/officeDocument/2006/relationships/hyperlink" Target="http://ceoas.oregonstate.edu/ships/rcrv/outreach/"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1.xml"/><Relationship Id="rId3" Type="http://schemas.openxmlformats.org/officeDocument/2006/relationships/image" Target="../media/image1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2.xml"/><Relationship Id="rId3" Type="http://schemas.openxmlformats.org/officeDocument/2006/relationships/hyperlink" Target="https://prezi.com/xuf1hc4fvvbu/food-web-for-the-isle-royale/" TargetMode="External"/><Relationship Id="rId4" Type="http://schemas.openxmlformats.org/officeDocument/2006/relationships/image" Target="../media/image9.jpg"/><Relationship Id="rId5" Type="http://schemas.openxmlformats.org/officeDocument/2006/relationships/image" Target="../media/image8.jpg"/><Relationship Id="rId6" Type="http://schemas.openxmlformats.org/officeDocument/2006/relationships/image" Target="../media/image1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3.xml"/><Relationship Id="rId3" Type="http://schemas.openxmlformats.org/officeDocument/2006/relationships/image" Target="../media/image1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4.xml"/><Relationship Id="rId3" Type="http://schemas.openxmlformats.org/officeDocument/2006/relationships/hyperlink" Target="https://www.nextgenscience.org/topic-arrangement/hsinterdependent-relationships-ecosystems" TargetMode="External"/><Relationship Id="rId4" Type="http://schemas.openxmlformats.org/officeDocument/2006/relationships/hyperlink" Target="https://www.nextgenscience.org/topic-arrangement/hsinterdependent-relationships-ecosystems" TargetMode="External"/><Relationship Id="rId5" Type="http://schemas.openxmlformats.org/officeDocument/2006/relationships/hyperlink" Target="https://www.nextgenscience.org/topic-arrangement/msinterdependent-relationships-ecosystems" TargetMode="External"/><Relationship Id="rId6" Type="http://schemas.openxmlformats.org/officeDocument/2006/relationships/hyperlink" Target="https://www.nextgenscience.org/sites/default/files/evidence_statement/black_white/5-LS2-1%20Evidence%20Statements%20June%202015%20asterisks.pdf" TargetMode="External"/><Relationship Id="rId7" Type="http://schemas.openxmlformats.org/officeDocument/2006/relationships/hyperlink" Target="https://www.nextgenscience.org/sites/default/files/evidence_statement/black_white/5-ESS3-1%20Evidence%20Statements%20June%202015%20asterisks.pdf"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5.xml"/><Relationship Id="rId3" Type="http://schemas.openxmlformats.org/officeDocument/2006/relationships/hyperlink" Target="http://www.isleroyalewolf.org/" TargetMode="External"/><Relationship Id="rId4" Type="http://schemas.openxmlformats.org/officeDocument/2006/relationships/hyperlink" Target="https://wiki.islandwood.org/index.php?title=Owls,_Mice_and_Seeds" TargetMode="External"/><Relationship Id="rId5" Type="http://schemas.openxmlformats.org/officeDocument/2006/relationships/hyperlink" Target="https://www.wolfquest.org/about_overview.php" TargetMode="External"/><Relationship Id="rId6" Type="http://schemas.openxmlformats.org/officeDocument/2006/relationships/hyperlink" Target="https://www.wolfquest.org/pdfs/Deer%20Me%20Lesson.pdf" TargetMode="External"/><Relationship Id="rId7" Type="http://schemas.openxmlformats.org/officeDocument/2006/relationships/hyperlink" Target="https://www.hhmi.org/biointeractive/wolves-isle-royale" TargetMode="External"/><Relationship Id="rId8" Type="http://schemas.openxmlformats.org/officeDocument/2006/relationships/hyperlink" Target="https://www.dfw.state.or.us/Wolves/notification.asp"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6.xml"/><Relationship Id="rId3"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3" name="Shape 553"/>
        <p:cNvGrpSpPr/>
        <p:nvPr/>
      </p:nvGrpSpPr>
      <p:grpSpPr>
        <a:xfrm>
          <a:off x="0" y="0"/>
          <a:ext cx="0" cy="0"/>
          <a:chOff x="0" y="0"/>
          <a:chExt cx="0" cy="0"/>
        </a:xfrm>
      </p:grpSpPr>
      <p:sp>
        <p:nvSpPr>
          <p:cNvPr id="554" name="Google Shape;554;p57"/>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Exploring Data &amp; </a:t>
            </a:r>
            <a:r>
              <a:rPr lang="en"/>
              <a:t>Storytelling</a:t>
            </a:r>
            <a:r>
              <a:rPr lang="en"/>
              <a:t> </a:t>
            </a:r>
            <a:endParaRPr/>
          </a:p>
        </p:txBody>
      </p:sp>
      <p:sp>
        <p:nvSpPr>
          <p:cNvPr id="555" name="Google Shape;555;p57"/>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Dani Miller, Hannah Nolan, Adam Talamantes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0" name="Shape 610"/>
        <p:cNvGrpSpPr/>
        <p:nvPr/>
      </p:nvGrpSpPr>
      <p:grpSpPr>
        <a:xfrm>
          <a:off x="0" y="0"/>
          <a:ext cx="0" cy="0"/>
          <a:chOff x="0" y="0"/>
          <a:chExt cx="0" cy="0"/>
        </a:xfrm>
      </p:grpSpPr>
      <p:pic>
        <p:nvPicPr>
          <p:cNvPr id="611" name="Google Shape;611;p66"/>
          <p:cNvPicPr preferRelativeResize="0"/>
          <p:nvPr/>
        </p:nvPicPr>
        <p:blipFill>
          <a:blip r:embed="rId3">
            <a:alphaModFix/>
          </a:blip>
          <a:stretch>
            <a:fillRect/>
          </a:stretch>
        </p:blipFill>
        <p:spPr>
          <a:xfrm>
            <a:off x="449675" y="761200"/>
            <a:ext cx="4828150" cy="3621124"/>
          </a:xfrm>
          <a:prstGeom prst="rect">
            <a:avLst/>
          </a:prstGeom>
          <a:noFill/>
          <a:ln>
            <a:noFill/>
          </a:ln>
        </p:spPr>
      </p:pic>
      <p:sp>
        <p:nvSpPr>
          <p:cNvPr id="612" name="Google Shape;612;p66"/>
          <p:cNvSpPr txBox="1"/>
          <p:nvPr>
            <p:ph type="ctrTitle"/>
          </p:nvPr>
        </p:nvSpPr>
        <p:spPr>
          <a:xfrm>
            <a:off x="5414425" y="835967"/>
            <a:ext cx="3575700" cy="3471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RCRV’s: </a:t>
            </a:r>
            <a:endParaRPr/>
          </a:p>
          <a:p>
            <a:pPr indent="0" lvl="0" marL="0" rtl="0" algn="ctr">
              <a:spcBef>
                <a:spcPts val="0"/>
              </a:spcBef>
              <a:spcAft>
                <a:spcPts val="0"/>
              </a:spcAft>
              <a:buNone/>
            </a:pPr>
            <a:r>
              <a:rPr lang="en" sz="3000"/>
              <a:t>A new fleet of academic regional class research vessels to supply the public with </a:t>
            </a:r>
            <a:r>
              <a:rPr lang="en" sz="3000"/>
              <a:t>real time</a:t>
            </a:r>
            <a:r>
              <a:rPr lang="en" sz="3000"/>
              <a:t> data</a:t>
            </a:r>
            <a:endParaRPr sz="3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6" name="Shape 616"/>
        <p:cNvGrpSpPr/>
        <p:nvPr/>
      </p:nvGrpSpPr>
      <p:grpSpPr>
        <a:xfrm>
          <a:off x="0" y="0"/>
          <a:ext cx="0" cy="0"/>
          <a:chOff x="0" y="0"/>
          <a:chExt cx="0" cy="0"/>
        </a:xfrm>
      </p:grpSpPr>
      <p:sp>
        <p:nvSpPr>
          <p:cNvPr id="617" name="Google Shape;617;p67"/>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Who are we? </a:t>
            </a:r>
            <a:endParaRPr/>
          </a:p>
        </p:txBody>
      </p:sp>
      <p:sp>
        <p:nvSpPr>
          <p:cNvPr id="618" name="Google Shape;618;p67"/>
          <p:cNvSpPr txBox="1"/>
          <p:nvPr>
            <p:ph idx="2" type="body"/>
          </p:nvPr>
        </p:nvSpPr>
        <p:spPr>
          <a:xfrm>
            <a:off x="5006575" y="2286550"/>
            <a:ext cx="3837000" cy="2971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000"/>
              <a:t>Graduate students in the Marine Resource Management program at OSU. Working on the RCRV project to effectively streamline the flow of data from researcher to educator to student.  </a:t>
            </a:r>
            <a:endParaRPr b="1" sz="2000"/>
          </a:p>
          <a:p>
            <a:pPr indent="0" lvl="0" marL="0" rtl="0" algn="l">
              <a:spcBef>
                <a:spcPts val="1600"/>
              </a:spcBef>
              <a:spcAft>
                <a:spcPts val="1600"/>
              </a:spcAft>
              <a:buNone/>
            </a:pPr>
            <a:r>
              <a:t/>
            </a:r>
            <a:endParaRPr b="1" sz="2000"/>
          </a:p>
        </p:txBody>
      </p:sp>
      <p:pic>
        <p:nvPicPr>
          <p:cNvPr id="619" name="Google Shape;619;p67"/>
          <p:cNvPicPr preferRelativeResize="0"/>
          <p:nvPr/>
        </p:nvPicPr>
        <p:blipFill>
          <a:blip r:embed="rId3">
            <a:alphaModFix/>
          </a:blip>
          <a:stretch>
            <a:fillRect/>
          </a:stretch>
        </p:blipFill>
        <p:spPr>
          <a:xfrm>
            <a:off x="5006575" y="573600"/>
            <a:ext cx="1619250" cy="1619250"/>
          </a:xfrm>
          <a:prstGeom prst="rect">
            <a:avLst/>
          </a:prstGeom>
          <a:noFill/>
          <a:ln>
            <a:noFill/>
          </a:ln>
        </p:spPr>
      </p:pic>
      <p:pic>
        <p:nvPicPr>
          <p:cNvPr id="620" name="Google Shape;620;p67"/>
          <p:cNvPicPr preferRelativeResize="0"/>
          <p:nvPr/>
        </p:nvPicPr>
        <p:blipFill>
          <a:blip r:embed="rId4">
            <a:alphaModFix/>
          </a:blip>
          <a:stretch>
            <a:fillRect/>
          </a:stretch>
        </p:blipFill>
        <p:spPr>
          <a:xfrm>
            <a:off x="6797100" y="655341"/>
            <a:ext cx="2046472" cy="153751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4" name="Shape 624"/>
        <p:cNvGrpSpPr/>
        <p:nvPr/>
      </p:nvGrpSpPr>
      <p:grpSpPr>
        <a:xfrm>
          <a:off x="0" y="0"/>
          <a:ext cx="0" cy="0"/>
          <a:chOff x="0" y="0"/>
          <a:chExt cx="0" cy="0"/>
        </a:xfrm>
      </p:grpSpPr>
      <p:sp>
        <p:nvSpPr>
          <p:cNvPr id="625" name="Google Shape;625;p68"/>
          <p:cNvSpPr txBox="1"/>
          <p:nvPr>
            <p:ph type="title"/>
          </p:nvPr>
        </p:nvSpPr>
        <p:spPr>
          <a:xfrm>
            <a:off x="265500" y="1912650"/>
            <a:ext cx="4045200" cy="1318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What is RCRV?</a:t>
            </a:r>
            <a:endParaRPr/>
          </a:p>
        </p:txBody>
      </p:sp>
      <p:sp>
        <p:nvSpPr>
          <p:cNvPr id="626" name="Google Shape;626;p68"/>
          <p:cNvSpPr txBox="1"/>
          <p:nvPr>
            <p:ph idx="2" type="body"/>
          </p:nvPr>
        </p:nvSpPr>
        <p:spPr>
          <a:xfrm>
            <a:off x="4995400" y="767775"/>
            <a:ext cx="3837000" cy="1509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a:p>
            <a:pPr indent="0" lvl="0" marL="0" rtl="0" algn="l">
              <a:spcBef>
                <a:spcPts val="1600"/>
              </a:spcBef>
              <a:spcAft>
                <a:spcPts val="0"/>
              </a:spcAft>
              <a:buNone/>
            </a:pPr>
            <a:r>
              <a:rPr b="1" lang="en"/>
              <a:t>Regional Class Research Vessel </a:t>
            </a:r>
            <a:endParaRPr b="1"/>
          </a:p>
          <a:p>
            <a:pPr indent="0" lvl="0" marL="0" rtl="0" algn="l">
              <a:spcBef>
                <a:spcPts val="0"/>
              </a:spcBef>
              <a:spcAft>
                <a:spcPts val="0"/>
              </a:spcAft>
              <a:buNone/>
            </a:pPr>
            <a:r>
              <a:t/>
            </a:r>
            <a:endParaRPr b="1"/>
          </a:p>
          <a:p>
            <a:pPr indent="-323850" lvl="0" marL="457200" rtl="0" algn="l">
              <a:spcBef>
                <a:spcPts val="0"/>
              </a:spcBef>
              <a:spcAft>
                <a:spcPts val="0"/>
              </a:spcAft>
              <a:buSzPts val="1500"/>
              <a:buChar char="●"/>
            </a:pPr>
            <a:r>
              <a:rPr lang="en" sz="1500"/>
              <a:t>A vessel used for ocean research </a:t>
            </a:r>
            <a:endParaRPr sz="1500"/>
          </a:p>
          <a:p>
            <a:pPr indent="-323850" lvl="0" marL="457200" rtl="0" algn="l">
              <a:spcBef>
                <a:spcPts val="1600"/>
              </a:spcBef>
              <a:spcAft>
                <a:spcPts val="0"/>
              </a:spcAft>
              <a:buSzPts val="1500"/>
              <a:buChar char="●"/>
            </a:pPr>
            <a:r>
              <a:rPr lang="en" sz="1500"/>
              <a:t>Stays to a specific geographic location</a:t>
            </a:r>
            <a:endParaRPr sz="1500"/>
          </a:p>
          <a:p>
            <a:pPr indent="-323850" lvl="0" marL="457200" rtl="0" algn="l">
              <a:spcBef>
                <a:spcPts val="1600"/>
              </a:spcBef>
              <a:spcAft>
                <a:spcPts val="0"/>
              </a:spcAft>
              <a:buSzPts val="1500"/>
              <a:buChar char="●"/>
            </a:pPr>
            <a:r>
              <a:rPr lang="en" sz="1500"/>
              <a:t>Will range the atlantic, gulf, and pacific coasts </a:t>
            </a:r>
            <a:endParaRPr sz="1500"/>
          </a:p>
          <a:p>
            <a:pPr indent="0" lvl="0" marL="0" rtl="0" algn="l">
              <a:spcBef>
                <a:spcPts val="1600"/>
              </a:spcBef>
              <a:spcAft>
                <a:spcPts val="0"/>
              </a:spcAft>
              <a:buNone/>
            </a:pPr>
            <a:r>
              <a:t/>
            </a:r>
            <a:endParaRPr b="1"/>
          </a:p>
          <a:p>
            <a:pPr indent="0" lvl="0" marL="0" rtl="0" algn="l">
              <a:spcBef>
                <a:spcPts val="0"/>
              </a:spcBef>
              <a:spcAft>
                <a:spcPts val="1600"/>
              </a:spcAft>
              <a:buNone/>
            </a:pPr>
            <a:r>
              <a:t/>
            </a:r>
            <a:endParaRPr sz="1500"/>
          </a:p>
        </p:txBody>
      </p:sp>
      <p:pic>
        <p:nvPicPr>
          <p:cNvPr id="627" name="Google Shape;627;p68"/>
          <p:cNvPicPr preferRelativeResize="0"/>
          <p:nvPr/>
        </p:nvPicPr>
        <p:blipFill>
          <a:blip r:embed="rId3">
            <a:alphaModFix/>
          </a:blip>
          <a:stretch>
            <a:fillRect/>
          </a:stretch>
        </p:blipFill>
        <p:spPr>
          <a:xfrm>
            <a:off x="4933500" y="2277375"/>
            <a:ext cx="3960806" cy="256317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1" name="Shape 631"/>
        <p:cNvGrpSpPr/>
        <p:nvPr/>
      </p:nvGrpSpPr>
      <p:grpSpPr>
        <a:xfrm>
          <a:off x="0" y="0"/>
          <a:ext cx="0" cy="0"/>
          <a:chOff x="0" y="0"/>
          <a:chExt cx="0" cy="0"/>
        </a:xfrm>
      </p:grpSpPr>
      <p:sp>
        <p:nvSpPr>
          <p:cNvPr id="632" name="Google Shape;632;p69"/>
          <p:cNvSpPr txBox="1"/>
          <p:nvPr>
            <p:ph type="title"/>
          </p:nvPr>
        </p:nvSpPr>
        <p:spPr>
          <a:xfrm>
            <a:off x="265500" y="846600"/>
            <a:ext cx="4045200" cy="171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What is the RCRV project at OSU?</a:t>
            </a:r>
            <a:endParaRPr/>
          </a:p>
        </p:txBody>
      </p:sp>
      <p:sp>
        <p:nvSpPr>
          <p:cNvPr id="633" name="Google Shape;633;p69"/>
          <p:cNvSpPr txBox="1"/>
          <p:nvPr>
            <p:ph idx="2" type="body"/>
          </p:nvPr>
        </p:nvSpPr>
        <p:spPr>
          <a:xfrm>
            <a:off x="4831950" y="1754900"/>
            <a:ext cx="4045200" cy="969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i="1" lang="en">
                <a:solidFill>
                  <a:srgbClr val="333333"/>
                </a:solidFill>
              </a:rPr>
              <a:t>“Leading the design and construction of the next class of ocean-going research vessels for the National Science Foundation”</a:t>
            </a:r>
            <a:endParaRPr b="1" i="1">
              <a:solidFill>
                <a:srgbClr val="333333"/>
              </a:solidFill>
            </a:endParaRPr>
          </a:p>
          <a:p>
            <a:pPr indent="0" lvl="0" marL="0" rtl="0" algn="l">
              <a:spcBef>
                <a:spcPts val="800"/>
              </a:spcBef>
              <a:spcAft>
                <a:spcPts val="0"/>
              </a:spcAft>
              <a:buClr>
                <a:srgbClr val="000000"/>
              </a:buClr>
              <a:buSzPts val="1100"/>
              <a:buFont typeface="Arial"/>
              <a:buNone/>
            </a:pPr>
            <a:r>
              <a:t/>
            </a:r>
            <a:endParaRPr sz="1100">
              <a:solidFill>
                <a:srgbClr val="000000"/>
              </a:solidFill>
              <a:latin typeface="Arial"/>
              <a:ea typeface="Arial"/>
              <a:cs typeface="Arial"/>
              <a:sym typeface="Arial"/>
            </a:endParaRPr>
          </a:p>
          <a:p>
            <a:pPr indent="0" lvl="0" marL="0" rtl="0" algn="l">
              <a:spcBef>
                <a:spcPts val="0"/>
              </a:spcBef>
              <a:spcAft>
                <a:spcPts val="1600"/>
              </a:spcAft>
              <a:buNone/>
            </a:pPr>
            <a:r>
              <a:t/>
            </a:r>
            <a:endParaRPr/>
          </a:p>
        </p:txBody>
      </p:sp>
      <p:pic>
        <p:nvPicPr>
          <p:cNvPr id="634" name="Google Shape;634;p69"/>
          <p:cNvPicPr preferRelativeResize="0"/>
          <p:nvPr/>
        </p:nvPicPr>
        <p:blipFill rotWithShape="1">
          <a:blip r:embed="rId3">
            <a:alphaModFix/>
          </a:blip>
          <a:srcRect b="16522" l="0" r="0" t="16448"/>
          <a:stretch/>
        </p:blipFill>
        <p:spPr>
          <a:xfrm>
            <a:off x="963575" y="2915950"/>
            <a:ext cx="2649050" cy="1372072"/>
          </a:xfrm>
          <a:prstGeom prst="rect">
            <a:avLst/>
          </a:prstGeom>
          <a:noFill/>
          <a:ln>
            <a:noFill/>
          </a:ln>
        </p:spPr>
      </p:pic>
      <p:pic>
        <p:nvPicPr>
          <p:cNvPr id="635" name="Google Shape;635;p69"/>
          <p:cNvPicPr preferRelativeResize="0"/>
          <p:nvPr/>
        </p:nvPicPr>
        <p:blipFill>
          <a:blip r:embed="rId4">
            <a:alphaModFix/>
          </a:blip>
          <a:stretch>
            <a:fillRect/>
          </a:stretch>
        </p:blipFill>
        <p:spPr>
          <a:xfrm>
            <a:off x="5990150" y="2668575"/>
            <a:ext cx="1858528" cy="18668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9" name="Shape 639"/>
        <p:cNvGrpSpPr/>
        <p:nvPr/>
      </p:nvGrpSpPr>
      <p:grpSpPr>
        <a:xfrm>
          <a:off x="0" y="0"/>
          <a:ext cx="0" cy="0"/>
          <a:chOff x="0" y="0"/>
          <a:chExt cx="0" cy="0"/>
        </a:xfrm>
      </p:grpSpPr>
      <p:sp>
        <p:nvSpPr>
          <p:cNvPr id="640" name="Google Shape;640;p70"/>
          <p:cNvSpPr txBox="1"/>
          <p:nvPr>
            <p:ph type="title"/>
          </p:nvPr>
        </p:nvSpPr>
        <p:spPr>
          <a:xfrm>
            <a:off x="254325" y="1571250"/>
            <a:ext cx="4045200" cy="171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What will they look like? </a:t>
            </a:r>
            <a:endParaRPr/>
          </a:p>
        </p:txBody>
      </p:sp>
      <p:pic>
        <p:nvPicPr>
          <p:cNvPr descr="Designed for people. Designed for science. Visit  http://ceoas.oregonstate.edu/ships/rcrv/  The RCRV project is supported by the U.S. NSF. Produced by 77th Parallel Productions http://www.77thparallel.com/ 3D Modeling by Jake Parks at Glosten. Animations by Dick Peterse. Music by James Andrew Menking." id="641" name="Google Shape;641;p70" title="Regional Class Research Vessels - Modern Ships for Ocean Science">
            <a:hlinkClick r:id="rId3"/>
          </p:cNvPr>
          <p:cNvPicPr preferRelativeResize="0"/>
          <p:nvPr/>
        </p:nvPicPr>
        <p:blipFill>
          <a:blip r:embed="rId4">
            <a:alphaModFix/>
          </a:blip>
          <a:stretch>
            <a:fillRect/>
          </a:stretch>
        </p:blipFill>
        <p:spPr>
          <a:xfrm>
            <a:off x="4552125" y="888850"/>
            <a:ext cx="4591876" cy="3443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5" name="Shape 645"/>
        <p:cNvGrpSpPr/>
        <p:nvPr/>
      </p:nvGrpSpPr>
      <p:grpSpPr>
        <a:xfrm>
          <a:off x="0" y="0"/>
          <a:ext cx="0" cy="0"/>
          <a:chOff x="0" y="0"/>
          <a:chExt cx="0" cy="0"/>
        </a:xfrm>
      </p:grpSpPr>
      <p:sp>
        <p:nvSpPr>
          <p:cNvPr descr="Background pointer shape in timeline graphic" id="646" name="Google Shape;646;p71"/>
          <p:cNvSpPr/>
          <p:nvPr/>
        </p:nvSpPr>
        <p:spPr>
          <a:xfrm>
            <a:off x="340926" y="2199000"/>
            <a:ext cx="1660800" cy="745500"/>
          </a:xfrm>
          <a:prstGeom prst="homePlate">
            <a:avLst>
              <a:gd fmla="val 50000" name="adj"/>
            </a:avLst>
          </a:prstGeom>
          <a:solidFill>
            <a:schemeClr val="dk1"/>
          </a:solidFill>
          <a:ln cap="flat" cmpd="sng" w="9525">
            <a:solidFill>
              <a:schemeClr val="lt1"/>
            </a:solidFill>
            <a:prstDash val="solid"/>
            <a:round/>
            <a:headEnd len="sm" w="sm" type="none"/>
            <a:tailEnd len="sm" w="sm" type="none"/>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647" name="Google Shape;647;p71"/>
          <p:cNvSpPr txBox="1"/>
          <p:nvPr>
            <p:ph idx="4294967295" type="body"/>
          </p:nvPr>
        </p:nvSpPr>
        <p:spPr>
          <a:xfrm>
            <a:off x="340923" y="2336550"/>
            <a:ext cx="1455600" cy="4704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1600">
                <a:solidFill>
                  <a:schemeClr val="lt1"/>
                </a:solidFill>
              </a:rPr>
              <a:t>2018</a:t>
            </a:r>
            <a:endParaRPr b="1" sz="1600">
              <a:solidFill>
                <a:schemeClr val="lt1"/>
              </a:solidFill>
            </a:endParaRPr>
          </a:p>
        </p:txBody>
      </p:sp>
      <p:grpSp>
        <p:nvGrpSpPr>
          <p:cNvPr id="648" name="Google Shape;648;p71"/>
          <p:cNvGrpSpPr/>
          <p:nvPr/>
        </p:nvGrpSpPr>
        <p:grpSpPr>
          <a:xfrm>
            <a:off x="969270" y="1610215"/>
            <a:ext cx="198900" cy="593656"/>
            <a:chOff x="777447" y="1610215"/>
            <a:chExt cx="198900" cy="593656"/>
          </a:xfrm>
        </p:grpSpPr>
        <p:cxnSp>
          <p:nvCxnSpPr>
            <p:cNvPr id="649" name="Google Shape;649;p71"/>
            <p:cNvCxnSpPr/>
            <p:nvPr/>
          </p:nvCxnSpPr>
          <p:spPr>
            <a:xfrm>
              <a:off x="876909" y="1649171"/>
              <a:ext cx="0" cy="554700"/>
            </a:xfrm>
            <a:prstGeom prst="straightConnector1">
              <a:avLst/>
            </a:prstGeom>
            <a:noFill/>
            <a:ln cap="flat" cmpd="sng" w="9525">
              <a:solidFill>
                <a:schemeClr val="dk2"/>
              </a:solidFill>
              <a:prstDash val="solid"/>
              <a:round/>
              <a:headEnd len="sm" w="sm" type="none"/>
              <a:tailEnd len="sm" w="sm" type="none"/>
            </a:ln>
          </p:spPr>
        </p:cxnSp>
        <p:sp>
          <p:nvSpPr>
            <p:cNvPr id="650" name="Google Shape;650;p71"/>
            <p:cNvSpPr/>
            <p:nvPr/>
          </p:nvSpPr>
          <p:spPr>
            <a:xfrm>
              <a:off x="777447" y="1610215"/>
              <a:ext cx="198900" cy="1989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1" name="Google Shape;651;p71"/>
          <p:cNvSpPr txBox="1"/>
          <p:nvPr>
            <p:ph idx="4294967295" type="body"/>
          </p:nvPr>
        </p:nvSpPr>
        <p:spPr>
          <a:xfrm>
            <a:off x="72400" y="571242"/>
            <a:ext cx="2242800" cy="9063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1600">
                <a:solidFill>
                  <a:srgbClr val="FFFFFF"/>
                </a:solidFill>
              </a:rPr>
              <a:t>Construction of R/V Taani begins. </a:t>
            </a:r>
            <a:endParaRPr sz="1600">
              <a:solidFill>
                <a:srgbClr val="FFFFFF"/>
              </a:solidFill>
            </a:endParaRPr>
          </a:p>
        </p:txBody>
      </p:sp>
      <p:sp>
        <p:nvSpPr>
          <p:cNvPr descr="Background pointer shape in timeline graphic" id="652" name="Google Shape;652;p71"/>
          <p:cNvSpPr/>
          <p:nvPr/>
        </p:nvSpPr>
        <p:spPr>
          <a:xfrm>
            <a:off x="1625350" y="2199000"/>
            <a:ext cx="1816500" cy="745500"/>
          </a:xfrm>
          <a:prstGeom prst="chevron">
            <a:avLst>
              <a:gd fmla="val 50000" name="adj"/>
            </a:avLst>
          </a:prstGeom>
          <a:solidFill>
            <a:schemeClr val="dk1"/>
          </a:solidFill>
          <a:ln cap="flat" cmpd="sng" w="9525">
            <a:solidFill>
              <a:schemeClr val="lt1"/>
            </a:solidFill>
            <a:prstDash val="solid"/>
            <a:round/>
            <a:headEnd len="sm" w="sm" type="none"/>
            <a:tailEnd len="sm" w="sm" type="none"/>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653" name="Google Shape;653;p71"/>
          <p:cNvSpPr txBox="1"/>
          <p:nvPr>
            <p:ph idx="4294967295" type="body"/>
          </p:nvPr>
        </p:nvSpPr>
        <p:spPr>
          <a:xfrm>
            <a:off x="1892554" y="2335875"/>
            <a:ext cx="1315500" cy="4704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1600">
                <a:solidFill>
                  <a:schemeClr val="lt1"/>
                </a:solidFill>
              </a:rPr>
              <a:t>2019</a:t>
            </a:r>
            <a:endParaRPr b="1" sz="1600">
              <a:solidFill>
                <a:schemeClr val="lt1"/>
              </a:solidFill>
            </a:endParaRPr>
          </a:p>
        </p:txBody>
      </p:sp>
      <p:grpSp>
        <p:nvGrpSpPr>
          <p:cNvPr id="654" name="Google Shape;654;p71"/>
          <p:cNvGrpSpPr/>
          <p:nvPr/>
        </p:nvGrpSpPr>
        <p:grpSpPr>
          <a:xfrm>
            <a:off x="2116307" y="2938620"/>
            <a:ext cx="198900" cy="593656"/>
            <a:chOff x="2223534" y="2938958"/>
            <a:chExt cx="198900" cy="593656"/>
          </a:xfrm>
        </p:grpSpPr>
        <p:cxnSp>
          <p:nvCxnSpPr>
            <p:cNvPr id="655" name="Google Shape;655;p71"/>
            <p:cNvCxnSpPr/>
            <p:nvPr/>
          </p:nvCxnSpPr>
          <p:spPr>
            <a:xfrm rot="10800000">
              <a:off x="2322997" y="2938958"/>
              <a:ext cx="0" cy="554700"/>
            </a:xfrm>
            <a:prstGeom prst="straightConnector1">
              <a:avLst/>
            </a:prstGeom>
            <a:noFill/>
            <a:ln cap="flat" cmpd="sng" w="9525">
              <a:solidFill>
                <a:schemeClr val="dk2"/>
              </a:solidFill>
              <a:prstDash val="solid"/>
              <a:round/>
              <a:headEnd len="sm" w="sm" type="none"/>
              <a:tailEnd len="sm" w="sm" type="none"/>
            </a:ln>
          </p:spPr>
        </p:cxnSp>
        <p:sp>
          <p:nvSpPr>
            <p:cNvPr id="656" name="Google Shape;656;p71"/>
            <p:cNvSpPr/>
            <p:nvPr/>
          </p:nvSpPr>
          <p:spPr>
            <a:xfrm flipH="1" rot="10800000">
              <a:off x="2223534" y="3333714"/>
              <a:ext cx="198900" cy="1989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descr="Background pointer shape in timeline graphic" id="657" name="Google Shape;657;p71"/>
          <p:cNvSpPr/>
          <p:nvPr/>
        </p:nvSpPr>
        <p:spPr>
          <a:xfrm>
            <a:off x="3065175" y="2199000"/>
            <a:ext cx="1816500" cy="745500"/>
          </a:xfrm>
          <a:prstGeom prst="chevron">
            <a:avLst>
              <a:gd fmla="val 50000" name="adj"/>
            </a:avLst>
          </a:prstGeom>
          <a:solidFill>
            <a:schemeClr val="dk1"/>
          </a:solidFill>
          <a:ln cap="flat" cmpd="sng" w="9525">
            <a:solidFill>
              <a:schemeClr val="lt1"/>
            </a:solidFill>
            <a:prstDash val="solid"/>
            <a:round/>
            <a:headEnd len="sm" w="sm" type="none"/>
            <a:tailEnd len="sm" w="sm" type="none"/>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658" name="Google Shape;658;p71"/>
          <p:cNvSpPr txBox="1"/>
          <p:nvPr>
            <p:ph idx="4294967295" type="body"/>
          </p:nvPr>
        </p:nvSpPr>
        <p:spPr>
          <a:xfrm>
            <a:off x="3304105" y="2336550"/>
            <a:ext cx="1315500" cy="4704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1600">
                <a:solidFill>
                  <a:schemeClr val="lt1"/>
                </a:solidFill>
              </a:rPr>
              <a:t>2020</a:t>
            </a:r>
            <a:endParaRPr b="1" sz="1600">
              <a:solidFill>
                <a:schemeClr val="lt1"/>
              </a:solidFill>
            </a:endParaRPr>
          </a:p>
        </p:txBody>
      </p:sp>
      <p:grpSp>
        <p:nvGrpSpPr>
          <p:cNvPr id="659" name="Google Shape;659;p71"/>
          <p:cNvGrpSpPr/>
          <p:nvPr/>
        </p:nvGrpSpPr>
        <p:grpSpPr>
          <a:xfrm>
            <a:off x="3781245" y="1610215"/>
            <a:ext cx="198900" cy="593656"/>
            <a:chOff x="3918084" y="1610215"/>
            <a:chExt cx="198900" cy="593656"/>
          </a:xfrm>
        </p:grpSpPr>
        <p:cxnSp>
          <p:nvCxnSpPr>
            <p:cNvPr id="660" name="Google Shape;660;p71"/>
            <p:cNvCxnSpPr/>
            <p:nvPr/>
          </p:nvCxnSpPr>
          <p:spPr>
            <a:xfrm>
              <a:off x="4017546" y="1649171"/>
              <a:ext cx="0" cy="554700"/>
            </a:xfrm>
            <a:prstGeom prst="straightConnector1">
              <a:avLst/>
            </a:prstGeom>
            <a:noFill/>
            <a:ln cap="flat" cmpd="sng" w="9525">
              <a:solidFill>
                <a:schemeClr val="dk2"/>
              </a:solidFill>
              <a:prstDash val="solid"/>
              <a:round/>
              <a:headEnd len="sm" w="sm" type="none"/>
              <a:tailEnd len="sm" w="sm" type="none"/>
            </a:ln>
          </p:spPr>
        </p:cxnSp>
        <p:sp>
          <p:nvSpPr>
            <p:cNvPr id="661" name="Google Shape;661;p71"/>
            <p:cNvSpPr/>
            <p:nvPr/>
          </p:nvSpPr>
          <p:spPr>
            <a:xfrm>
              <a:off x="3918084" y="1610215"/>
              <a:ext cx="198900" cy="1989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2" name="Google Shape;662;p71"/>
          <p:cNvSpPr txBox="1"/>
          <p:nvPr>
            <p:ph idx="4294967295" type="body"/>
          </p:nvPr>
        </p:nvSpPr>
        <p:spPr>
          <a:xfrm>
            <a:off x="2852025" y="955921"/>
            <a:ext cx="2242800" cy="470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600">
                <a:solidFill>
                  <a:srgbClr val="FFFFFF"/>
                </a:solidFill>
              </a:rPr>
              <a:t>Launch of R/V Taani</a:t>
            </a:r>
            <a:endParaRPr sz="1600">
              <a:solidFill>
                <a:srgbClr val="FFFFFF"/>
              </a:solidFill>
            </a:endParaRPr>
          </a:p>
        </p:txBody>
      </p:sp>
      <p:sp>
        <p:nvSpPr>
          <p:cNvPr descr="Background pointer shape in timeline graphic" id="663" name="Google Shape;663;p71"/>
          <p:cNvSpPr/>
          <p:nvPr/>
        </p:nvSpPr>
        <p:spPr>
          <a:xfrm>
            <a:off x="4319549" y="2199000"/>
            <a:ext cx="1753200" cy="745500"/>
          </a:xfrm>
          <a:prstGeom prst="chevron">
            <a:avLst>
              <a:gd fmla="val 50000" name="adj"/>
            </a:avLst>
          </a:prstGeom>
          <a:solidFill>
            <a:schemeClr val="dk1"/>
          </a:solidFill>
          <a:ln cap="flat" cmpd="sng" w="9525">
            <a:solidFill>
              <a:schemeClr val="lt1"/>
            </a:solidFill>
            <a:prstDash val="solid"/>
            <a:round/>
            <a:headEnd len="sm" w="sm" type="none"/>
            <a:tailEnd len="sm" w="sm" type="none"/>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664" name="Google Shape;664;p71"/>
          <p:cNvSpPr txBox="1"/>
          <p:nvPr>
            <p:ph idx="4294967295" type="body"/>
          </p:nvPr>
        </p:nvSpPr>
        <p:spPr>
          <a:xfrm>
            <a:off x="4550049" y="2336550"/>
            <a:ext cx="1315500" cy="4704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1600">
                <a:solidFill>
                  <a:schemeClr val="lt1"/>
                </a:solidFill>
              </a:rPr>
              <a:t>2021</a:t>
            </a:r>
            <a:endParaRPr b="1" sz="1600">
              <a:solidFill>
                <a:schemeClr val="lt1"/>
              </a:solidFill>
            </a:endParaRPr>
          </a:p>
        </p:txBody>
      </p:sp>
      <p:grpSp>
        <p:nvGrpSpPr>
          <p:cNvPr id="665" name="Google Shape;665;p71"/>
          <p:cNvGrpSpPr/>
          <p:nvPr/>
        </p:nvGrpSpPr>
        <p:grpSpPr>
          <a:xfrm>
            <a:off x="4881670" y="2938620"/>
            <a:ext cx="198900" cy="593656"/>
            <a:chOff x="5958946" y="2938958"/>
            <a:chExt cx="198900" cy="593656"/>
          </a:xfrm>
        </p:grpSpPr>
        <p:cxnSp>
          <p:nvCxnSpPr>
            <p:cNvPr id="666" name="Google Shape;666;p71"/>
            <p:cNvCxnSpPr/>
            <p:nvPr/>
          </p:nvCxnSpPr>
          <p:spPr>
            <a:xfrm rot="10800000">
              <a:off x="6058409" y="2938958"/>
              <a:ext cx="0" cy="554700"/>
            </a:xfrm>
            <a:prstGeom prst="straightConnector1">
              <a:avLst/>
            </a:prstGeom>
            <a:noFill/>
            <a:ln cap="flat" cmpd="sng" w="9525">
              <a:solidFill>
                <a:schemeClr val="dk2"/>
              </a:solidFill>
              <a:prstDash val="solid"/>
              <a:round/>
              <a:headEnd len="sm" w="sm" type="none"/>
              <a:tailEnd len="sm" w="sm" type="none"/>
            </a:ln>
          </p:spPr>
        </p:cxnSp>
        <p:sp>
          <p:nvSpPr>
            <p:cNvPr id="667" name="Google Shape;667;p71"/>
            <p:cNvSpPr/>
            <p:nvPr/>
          </p:nvSpPr>
          <p:spPr>
            <a:xfrm flipH="1" rot="10800000">
              <a:off x="5958946" y="3333714"/>
              <a:ext cx="198900" cy="1989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8" name="Google Shape;668;p71"/>
          <p:cNvSpPr txBox="1"/>
          <p:nvPr>
            <p:ph idx="4294967295" type="body"/>
          </p:nvPr>
        </p:nvSpPr>
        <p:spPr>
          <a:xfrm>
            <a:off x="340925" y="3532275"/>
            <a:ext cx="3186600" cy="1224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1600"/>
              </a:spcAft>
              <a:buNone/>
            </a:pPr>
            <a:r>
              <a:rPr lang="en" sz="1600">
                <a:solidFill>
                  <a:srgbClr val="FFFFFF"/>
                </a:solidFill>
              </a:rPr>
              <a:t>Construction of RCRV #2 begins.  Construction of RCRV #3                        potentially begins. </a:t>
            </a:r>
            <a:endParaRPr sz="1600">
              <a:solidFill>
                <a:srgbClr val="FFFFFF"/>
              </a:solidFill>
            </a:endParaRPr>
          </a:p>
        </p:txBody>
      </p:sp>
      <p:sp>
        <p:nvSpPr>
          <p:cNvPr descr="Background pointer shape in timeline graphic" id="669" name="Google Shape;669;p71"/>
          <p:cNvSpPr/>
          <p:nvPr/>
        </p:nvSpPr>
        <p:spPr>
          <a:xfrm>
            <a:off x="5703123" y="2199000"/>
            <a:ext cx="1753200" cy="745500"/>
          </a:xfrm>
          <a:prstGeom prst="chevron">
            <a:avLst>
              <a:gd fmla="val 50000" name="adj"/>
            </a:avLst>
          </a:prstGeom>
          <a:solidFill>
            <a:schemeClr val="dk1"/>
          </a:solidFill>
          <a:ln cap="flat" cmpd="sng" w="9525">
            <a:solidFill>
              <a:schemeClr val="lt1"/>
            </a:solidFill>
            <a:prstDash val="solid"/>
            <a:round/>
            <a:headEnd len="sm" w="sm" type="none"/>
            <a:tailEnd len="sm" w="sm" type="none"/>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670" name="Google Shape;670;p71"/>
          <p:cNvSpPr txBox="1"/>
          <p:nvPr>
            <p:ph idx="4294967295" type="body"/>
          </p:nvPr>
        </p:nvSpPr>
        <p:spPr>
          <a:xfrm>
            <a:off x="5921987" y="2336550"/>
            <a:ext cx="1315500" cy="4704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1600">
                <a:solidFill>
                  <a:schemeClr val="lt1"/>
                </a:solidFill>
              </a:rPr>
              <a:t>2022</a:t>
            </a:r>
            <a:endParaRPr b="1" sz="1600">
              <a:solidFill>
                <a:schemeClr val="lt1"/>
              </a:solidFill>
            </a:endParaRPr>
          </a:p>
        </p:txBody>
      </p:sp>
      <p:grpSp>
        <p:nvGrpSpPr>
          <p:cNvPr id="671" name="Google Shape;671;p71"/>
          <p:cNvGrpSpPr/>
          <p:nvPr/>
        </p:nvGrpSpPr>
        <p:grpSpPr>
          <a:xfrm>
            <a:off x="6327998" y="1635304"/>
            <a:ext cx="198900" cy="543492"/>
            <a:chOff x="3918084" y="1610215"/>
            <a:chExt cx="198900" cy="593656"/>
          </a:xfrm>
        </p:grpSpPr>
        <p:cxnSp>
          <p:nvCxnSpPr>
            <p:cNvPr id="672" name="Google Shape;672;p71"/>
            <p:cNvCxnSpPr/>
            <p:nvPr/>
          </p:nvCxnSpPr>
          <p:spPr>
            <a:xfrm>
              <a:off x="4017546" y="1649171"/>
              <a:ext cx="0" cy="554700"/>
            </a:xfrm>
            <a:prstGeom prst="straightConnector1">
              <a:avLst/>
            </a:prstGeom>
            <a:noFill/>
            <a:ln cap="flat" cmpd="sng" w="9525">
              <a:solidFill>
                <a:schemeClr val="dk2"/>
              </a:solidFill>
              <a:prstDash val="solid"/>
              <a:round/>
              <a:headEnd len="sm" w="sm" type="none"/>
              <a:tailEnd len="sm" w="sm" type="none"/>
            </a:ln>
          </p:spPr>
        </p:cxnSp>
        <p:sp>
          <p:nvSpPr>
            <p:cNvPr id="673" name="Google Shape;673;p71"/>
            <p:cNvSpPr/>
            <p:nvPr/>
          </p:nvSpPr>
          <p:spPr>
            <a:xfrm>
              <a:off x="3918084" y="1610215"/>
              <a:ext cx="198900" cy="1989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74" name="Google Shape;674;p71"/>
          <p:cNvSpPr txBox="1"/>
          <p:nvPr>
            <p:ph idx="4294967295" type="body"/>
          </p:nvPr>
        </p:nvSpPr>
        <p:spPr>
          <a:xfrm>
            <a:off x="5333350" y="571250"/>
            <a:ext cx="3612000" cy="470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600">
                <a:solidFill>
                  <a:srgbClr val="FFFFFF"/>
                </a:solidFill>
              </a:rPr>
              <a:t>Potential delivery of RCRV #3.          UNOLS designation of R/V Taani &amp; potentially RCRV #2. </a:t>
            </a:r>
            <a:endParaRPr sz="1600">
              <a:solidFill>
                <a:srgbClr val="FFFFFF"/>
              </a:solidFill>
            </a:endParaRPr>
          </a:p>
        </p:txBody>
      </p:sp>
      <p:sp>
        <p:nvSpPr>
          <p:cNvPr descr="Background pointer shape in timeline graphic" id="675" name="Google Shape;675;p71"/>
          <p:cNvSpPr/>
          <p:nvPr/>
        </p:nvSpPr>
        <p:spPr>
          <a:xfrm>
            <a:off x="6973751" y="2198350"/>
            <a:ext cx="1546800" cy="745500"/>
          </a:xfrm>
          <a:prstGeom prst="chevron">
            <a:avLst>
              <a:gd fmla="val 50000" name="adj"/>
            </a:avLst>
          </a:prstGeom>
          <a:solidFill>
            <a:schemeClr val="dk1"/>
          </a:solidFill>
          <a:ln cap="flat" cmpd="sng" w="9525">
            <a:solidFill>
              <a:schemeClr val="lt1"/>
            </a:solidFill>
            <a:prstDash val="solid"/>
            <a:round/>
            <a:headEnd len="sm" w="sm" type="none"/>
            <a:tailEnd len="sm" w="sm" type="none"/>
          </a:ln>
        </p:spPr>
        <p:txBody>
          <a:bodyPr anchorCtr="0" anchor="ctr" bIns="121875" lIns="121875" spcFirstLastPara="1" rIns="121875" wrap="square" tIns="121875">
            <a:noAutofit/>
          </a:bodyPr>
          <a:lstStyle/>
          <a:p>
            <a:pPr indent="0" lvl="0" marL="0" rtl="0" algn="ctr">
              <a:spcBef>
                <a:spcPts val="0"/>
              </a:spcBef>
              <a:spcAft>
                <a:spcPts val="0"/>
              </a:spcAft>
              <a:buClr>
                <a:srgbClr val="000000"/>
              </a:buClr>
              <a:buSzPts val="1100"/>
              <a:buFont typeface="Arial"/>
              <a:buNone/>
            </a:pPr>
            <a:r>
              <a:rPr b="1" lang="en" sz="1600">
                <a:solidFill>
                  <a:schemeClr val="lt1"/>
                </a:solidFill>
                <a:latin typeface="Average"/>
                <a:ea typeface="Average"/>
                <a:cs typeface="Average"/>
                <a:sym typeface="Average"/>
              </a:rPr>
              <a:t>2023</a:t>
            </a:r>
            <a:endParaRPr b="1" sz="1600">
              <a:solidFill>
                <a:schemeClr val="lt1"/>
              </a:solidFill>
              <a:latin typeface="Average"/>
              <a:ea typeface="Average"/>
              <a:cs typeface="Average"/>
              <a:sym typeface="Average"/>
            </a:endParaRPr>
          </a:p>
        </p:txBody>
      </p:sp>
      <p:sp>
        <p:nvSpPr>
          <p:cNvPr id="676" name="Google Shape;676;p71"/>
          <p:cNvSpPr txBox="1"/>
          <p:nvPr/>
        </p:nvSpPr>
        <p:spPr>
          <a:xfrm>
            <a:off x="3441850" y="3884900"/>
            <a:ext cx="3353100" cy="10461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1600"/>
              </a:spcAft>
              <a:buNone/>
            </a:pPr>
            <a:r>
              <a:rPr lang="en" sz="1600">
                <a:solidFill>
                  <a:srgbClr val="FFFFFF"/>
                </a:solidFill>
                <a:latin typeface="Average"/>
                <a:ea typeface="Average"/>
                <a:cs typeface="Average"/>
                <a:sym typeface="Average"/>
              </a:rPr>
              <a:t>Launch &amp; Delivery of RCRV #2. Potential Launch of RCRV #3. Delivery of R/V Taani. </a:t>
            </a:r>
            <a:endParaRPr>
              <a:solidFill>
                <a:srgbClr val="FFFFFF"/>
              </a:solidFill>
            </a:endParaRPr>
          </a:p>
        </p:txBody>
      </p:sp>
      <p:grpSp>
        <p:nvGrpSpPr>
          <p:cNvPr id="677" name="Google Shape;677;p71"/>
          <p:cNvGrpSpPr/>
          <p:nvPr/>
        </p:nvGrpSpPr>
        <p:grpSpPr>
          <a:xfrm>
            <a:off x="7590245" y="2938620"/>
            <a:ext cx="198900" cy="593656"/>
            <a:chOff x="5958946" y="2938958"/>
            <a:chExt cx="198900" cy="593656"/>
          </a:xfrm>
        </p:grpSpPr>
        <p:cxnSp>
          <p:nvCxnSpPr>
            <p:cNvPr id="678" name="Google Shape;678;p71"/>
            <p:cNvCxnSpPr/>
            <p:nvPr/>
          </p:nvCxnSpPr>
          <p:spPr>
            <a:xfrm rot="10800000">
              <a:off x="6058409" y="2938958"/>
              <a:ext cx="0" cy="554700"/>
            </a:xfrm>
            <a:prstGeom prst="straightConnector1">
              <a:avLst/>
            </a:prstGeom>
            <a:noFill/>
            <a:ln cap="flat" cmpd="sng" w="9525">
              <a:solidFill>
                <a:schemeClr val="dk2"/>
              </a:solidFill>
              <a:prstDash val="solid"/>
              <a:round/>
              <a:headEnd len="sm" w="sm" type="none"/>
              <a:tailEnd len="sm" w="sm" type="none"/>
            </a:ln>
          </p:spPr>
        </p:cxnSp>
        <p:sp>
          <p:nvSpPr>
            <p:cNvPr id="679" name="Google Shape;679;p71"/>
            <p:cNvSpPr/>
            <p:nvPr/>
          </p:nvSpPr>
          <p:spPr>
            <a:xfrm flipH="1" rot="10800000">
              <a:off x="5958946" y="3333714"/>
              <a:ext cx="198900" cy="1989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80" name="Google Shape;680;p71"/>
          <p:cNvSpPr txBox="1"/>
          <p:nvPr/>
        </p:nvSpPr>
        <p:spPr>
          <a:xfrm>
            <a:off x="6973750" y="3532275"/>
            <a:ext cx="2103000" cy="1046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1600"/>
              </a:spcAft>
              <a:buNone/>
            </a:pPr>
            <a:r>
              <a:rPr lang="en" sz="1600">
                <a:solidFill>
                  <a:srgbClr val="FFFFFF"/>
                </a:solidFill>
                <a:latin typeface="Average"/>
                <a:ea typeface="Average"/>
                <a:cs typeface="Average"/>
                <a:sym typeface="Average"/>
              </a:rPr>
              <a:t>Potential designation of RCRV #3. </a:t>
            </a:r>
            <a:r>
              <a:rPr lang="en" sz="1600">
                <a:solidFill>
                  <a:srgbClr val="FFFFFF"/>
                </a:solidFill>
                <a:latin typeface="Average"/>
                <a:ea typeface="Average"/>
                <a:cs typeface="Average"/>
                <a:sym typeface="Average"/>
              </a:rPr>
              <a:t>. </a:t>
            </a:r>
            <a:endParaRPr>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4" name="Shape 684"/>
        <p:cNvGrpSpPr/>
        <p:nvPr/>
      </p:nvGrpSpPr>
      <p:grpSpPr>
        <a:xfrm>
          <a:off x="0" y="0"/>
          <a:ext cx="0" cy="0"/>
          <a:chOff x="0" y="0"/>
          <a:chExt cx="0" cy="0"/>
        </a:xfrm>
      </p:grpSpPr>
      <p:sp>
        <p:nvSpPr>
          <p:cNvPr id="685" name="Google Shape;685;p72"/>
          <p:cNvSpPr txBox="1"/>
          <p:nvPr>
            <p:ph type="title"/>
          </p:nvPr>
        </p:nvSpPr>
        <p:spPr>
          <a:xfrm>
            <a:off x="231950" y="1604775"/>
            <a:ext cx="4045200" cy="171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What is data - presence? </a:t>
            </a:r>
            <a:endParaRPr/>
          </a:p>
        </p:txBody>
      </p:sp>
      <p:sp>
        <p:nvSpPr>
          <p:cNvPr id="686" name="Google Shape;686;p72"/>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t>Vessels will have the ability to collect and beam back ocean data in near-real time. </a:t>
            </a:r>
            <a:endParaRPr b="1"/>
          </a:p>
          <a:p>
            <a:pPr indent="0" lvl="0" marL="0" rtl="0" algn="l">
              <a:spcBef>
                <a:spcPts val="1600"/>
              </a:spcBef>
              <a:spcAft>
                <a:spcPts val="1600"/>
              </a:spcAft>
              <a:buNone/>
            </a:pPr>
            <a:r>
              <a:rPr b="1" lang="en"/>
              <a:t>This means that researchers, educators and students on shore will have access to real, marine science data virtually as it is collected. </a:t>
            </a:r>
            <a:endParaRPr b="1"/>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0" name="Shape 690"/>
        <p:cNvGrpSpPr/>
        <p:nvPr/>
      </p:nvGrpSpPr>
      <p:grpSpPr>
        <a:xfrm>
          <a:off x="0" y="0"/>
          <a:ext cx="0" cy="0"/>
          <a:chOff x="0" y="0"/>
          <a:chExt cx="0" cy="0"/>
        </a:xfrm>
      </p:grpSpPr>
      <p:sp>
        <p:nvSpPr>
          <p:cNvPr id="691" name="Google Shape;691;p7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are we doing today? </a:t>
            </a:r>
            <a:endParaRPr/>
          </a:p>
        </p:txBody>
      </p:sp>
      <p:sp>
        <p:nvSpPr>
          <p:cNvPr id="692" name="Google Shape;692;p73"/>
          <p:cNvSpPr txBox="1"/>
          <p:nvPr/>
        </p:nvSpPr>
        <p:spPr>
          <a:xfrm>
            <a:off x="603950" y="1615650"/>
            <a:ext cx="7480500" cy="32649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FFFFFF"/>
              </a:buClr>
              <a:buSzPts val="2000"/>
              <a:buFont typeface="Average"/>
              <a:buChar char="●"/>
            </a:pPr>
            <a:r>
              <a:rPr lang="en" sz="2000">
                <a:solidFill>
                  <a:srgbClr val="FFFFFF"/>
                </a:solidFill>
                <a:latin typeface="Average"/>
                <a:ea typeface="Average"/>
                <a:cs typeface="Average"/>
                <a:sym typeface="Average"/>
              </a:rPr>
              <a:t>Website Review </a:t>
            </a:r>
            <a:endParaRPr sz="2000">
              <a:solidFill>
                <a:srgbClr val="FFFFFF"/>
              </a:solidFill>
              <a:latin typeface="Average"/>
              <a:ea typeface="Average"/>
              <a:cs typeface="Average"/>
              <a:sym typeface="Average"/>
            </a:endParaRPr>
          </a:p>
          <a:p>
            <a:pPr indent="-355600" lvl="1" marL="914400" rtl="0" algn="l">
              <a:spcBef>
                <a:spcPts val="0"/>
              </a:spcBef>
              <a:spcAft>
                <a:spcPts val="0"/>
              </a:spcAft>
              <a:buClr>
                <a:srgbClr val="FFFFFF"/>
              </a:buClr>
              <a:buSzPts val="2000"/>
              <a:buFont typeface="Average"/>
              <a:buChar char="○"/>
            </a:pPr>
            <a:r>
              <a:rPr lang="en" sz="2000">
                <a:solidFill>
                  <a:srgbClr val="FFFFFF"/>
                </a:solidFill>
                <a:latin typeface="Average"/>
                <a:ea typeface="Average"/>
                <a:cs typeface="Average"/>
                <a:sym typeface="Average"/>
              </a:rPr>
              <a:t>Help the RCRV team better understand what “works” and “doesn’t work” for teachers when using a data portal. </a:t>
            </a:r>
            <a:endParaRPr sz="2000">
              <a:solidFill>
                <a:srgbClr val="FFFFFF"/>
              </a:solidFill>
              <a:latin typeface="Average"/>
              <a:ea typeface="Average"/>
              <a:cs typeface="Average"/>
              <a:sym typeface="Average"/>
            </a:endParaRPr>
          </a:p>
          <a:p>
            <a:pPr indent="0" lvl="0" marL="914400" rtl="0" algn="l">
              <a:spcBef>
                <a:spcPts val="0"/>
              </a:spcBef>
              <a:spcAft>
                <a:spcPts val="0"/>
              </a:spcAft>
              <a:buNone/>
            </a:pPr>
            <a:r>
              <a:t/>
            </a:r>
            <a:endParaRPr sz="2000">
              <a:solidFill>
                <a:srgbClr val="FFFFFF"/>
              </a:solidFill>
              <a:latin typeface="Average"/>
              <a:ea typeface="Average"/>
              <a:cs typeface="Average"/>
              <a:sym typeface="Average"/>
            </a:endParaRPr>
          </a:p>
          <a:p>
            <a:pPr indent="-355600" lvl="1" marL="914400" rtl="0" algn="l">
              <a:spcBef>
                <a:spcPts val="0"/>
              </a:spcBef>
              <a:spcAft>
                <a:spcPts val="0"/>
              </a:spcAft>
              <a:buClr>
                <a:srgbClr val="FFFFFF"/>
              </a:buClr>
              <a:buSzPts val="2000"/>
              <a:buFont typeface="Average"/>
              <a:buChar char="○"/>
            </a:pPr>
            <a:r>
              <a:rPr lang="en" sz="2000">
                <a:solidFill>
                  <a:srgbClr val="FFFFFF"/>
                </a:solidFill>
                <a:latin typeface="Average"/>
                <a:ea typeface="Average"/>
                <a:cs typeface="Average"/>
                <a:sym typeface="Average"/>
              </a:rPr>
              <a:t>Each person will be given a web-portal to explore for the next ten minutes. </a:t>
            </a:r>
            <a:endParaRPr sz="2000">
              <a:solidFill>
                <a:srgbClr val="FFFFFF"/>
              </a:solidFill>
              <a:latin typeface="Average"/>
              <a:ea typeface="Average"/>
              <a:cs typeface="Average"/>
              <a:sym typeface="Average"/>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6" name="Shape 696"/>
        <p:cNvGrpSpPr/>
        <p:nvPr/>
      </p:nvGrpSpPr>
      <p:grpSpPr>
        <a:xfrm>
          <a:off x="0" y="0"/>
          <a:ext cx="0" cy="0"/>
          <a:chOff x="0" y="0"/>
          <a:chExt cx="0" cy="0"/>
        </a:xfrm>
      </p:grpSpPr>
      <p:sp>
        <p:nvSpPr>
          <p:cNvPr id="697" name="Google Shape;697;p7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Resources for Teachers &amp; Researchers </a:t>
            </a:r>
            <a:endParaRPr/>
          </a:p>
        </p:txBody>
      </p:sp>
      <p:sp>
        <p:nvSpPr>
          <p:cNvPr id="698" name="Google Shape;698;p74"/>
          <p:cNvSpPr txBox="1"/>
          <p:nvPr>
            <p:ph idx="1" type="body"/>
          </p:nvPr>
        </p:nvSpPr>
        <p:spPr>
          <a:xfrm>
            <a:off x="311700" y="13537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FFFF"/>
                </a:solidFill>
              </a:rPr>
              <a:t>The RCRV main webpage: </a:t>
            </a:r>
            <a:endParaRPr sz="2400">
              <a:solidFill>
                <a:srgbClr val="FFFFFF"/>
              </a:solidFill>
            </a:endParaRPr>
          </a:p>
          <a:p>
            <a:pPr indent="0" lvl="0" marL="0" rtl="0" algn="l">
              <a:spcBef>
                <a:spcPts val="1600"/>
              </a:spcBef>
              <a:spcAft>
                <a:spcPts val="0"/>
              </a:spcAft>
              <a:buNone/>
            </a:pPr>
            <a:r>
              <a:rPr lang="en" sz="2400" u="sng">
                <a:solidFill>
                  <a:schemeClr val="hlink"/>
                </a:solidFill>
                <a:hlinkClick r:id="rId3"/>
              </a:rPr>
              <a:t>http://ceoas.oregonstate.edu/ships/rcrv/</a:t>
            </a:r>
            <a:endParaRPr sz="2400">
              <a:solidFill>
                <a:srgbClr val="FFFFFF"/>
              </a:solidFill>
            </a:endParaRPr>
          </a:p>
          <a:p>
            <a:pPr indent="0" lvl="0" marL="0" rtl="0" algn="l">
              <a:spcBef>
                <a:spcPts val="1600"/>
              </a:spcBef>
              <a:spcAft>
                <a:spcPts val="0"/>
              </a:spcAft>
              <a:buNone/>
            </a:pPr>
            <a:r>
              <a:rPr lang="en" sz="2400">
                <a:solidFill>
                  <a:srgbClr val="FFFFFF"/>
                </a:solidFill>
              </a:rPr>
              <a:t>The RCRV Education &amp; Outreach webpage: </a:t>
            </a:r>
            <a:endParaRPr sz="2400">
              <a:solidFill>
                <a:srgbClr val="FFFFFF"/>
              </a:solidFill>
            </a:endParaRPr>
          </a:p>
          <a:p>
            <a:pPr indent="0" lvl="0" marL="0" rtl="0" algn="l">
              <a:spcBef>
                <a:spcPts val="1600"/>
              </a:spcBef>
              <a:spcAft>
                <a:spcPts val="0"/>
              </a:spcAft>
              <a:buNone/>
            </a:pPr>
            <a:r>
              <a:rPr lang="en" sz="2400" u="sng">
                <a:solidFill>
                  <a:schemeClr val="hlink"/>
                </a:solidFill>
                <a:hlinkClick r:id="rId4"/>
              </a:rPr>
              <a:t>http://ceoas.oregonstate.edu/ships/rcrv/outreach/</a:t>
            </a:r>
            <a:endParaRPr sz="2400">
              <a:solidFill>
                <a:srgbClr val="FFFFFF"/>
              </a:solidFill>
            </a:endParaRPr>
          </a:p>
          <a:p>
            <a:pPr indent="0" lvl="0" marL="0" rtl="0" algn="l">
              <a:spcBef>
                <a:spcPts val="1600"/>
              </a:spcBef>
              <a:spcAft>
                <a:spcPts val="0"/>
              </a:spcAft>
              <a:buNone/>
            </a:pPr>
            <a:r>
              <a:rPr lang="en" sz="2400">
                <a:solidFill>
                  <a:schemeClr val="dk1"/>
                </a:solidFill>
              </a:rPr>
              <a:t>*Available through the SMILE OSU Teacher Workshop materials* </a:t>
            </a:r>
            <a:endParaRPr sz="2400">
              <a:solidFill>
                <a:schemeClr val="dk1"/>
              </a:solidFill>
            </a:endParaRPr>
          </a:p>
          <a:p>
            <a:pPr indent="0" lvl="0" marL="0" rtl="0" algn="l">
              <a:spcBef>
                <a:spcPts val="1600"/>
              </a:spcBef>
              <a:spcAft>
                <a:spcPts val="0"/>
              </a:spcAft>
              <a:buNone/>
            </a:pPr>
            <a:r>
              <a:t/>
            </a:r>
            <a:endParaRPr sz="2400">
              <a:solidFill>
                <a:srgbClr val="FFFFFF"/>
              </a:solidFill>
            </a:endParaRPr>
          </a:p>
          <a:p>
            <a:pPr indent="0" lvl="0" marL="0" rtl="0" algn="l">
              <a:spcBef>
                <a:spcPts val="1600"/>
              </a:spcBef>
              <a:spcAft>
                <a:spcPts val="0"/>
              </a:spcAft>
              <a:buNone/>
            </a:pPr>
            <a:r>
              <a:t/>
            </a:r>
            <a:endParaRPr sz="2400">
              <a:solidFill>
                <a:srgbClr val="FFFFFF"/>
              </a:solidFill>
            </a:endParaRPr>
          </a:p>
          <a:p>
            <a:pPr indent="0" lvl="0" marL="0" rtl="0" algn="l">
              <a:spcBef>
                <a:spcPts val="1600"/>
              </a:spcBef>
              <a:spcAft>
                <a:spcPts val="1600"/>
              </a:spcAft>
              <a:buClr>
                <a:srgbClr val="000000"/>
              </a:buClr>
              <a:buSzPts val="1100"/>
              <a:buFont typeface="Arial"/>
              <a:buNone/>
            </a:pPr>
            <a:r>
              <a:t/>
            </a:r>
            <a:endParaRPr sz="2400">
              <a:solidFill>
                <a:srgbClr val="FFFF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2" name="Shape 702"/>
        <p:cNvGrpSpPr/>
        <p:nvPr/>
      </p:nvGrpSpPr>
      <p:grpSpPr>
        <a:xfrm>
          <a:off x="0" y="0"/>
          <a:ext cx="0" cy="0"/>
          <a:chOff x="0" y="0"/>
          <a:chExt cx="0" cy="0"/>
        </a:xfrm>
      </p:grpSpPr>
      <p:sp>
        <p:nvSpPr>
          <p:cNvPr id="703" name="Google Shape;703;p75"/>
          <p:cNvSpPr txBox="1"/>
          <p:nvPr>
            <p:ph type="title"/>
          </p:nvPr>
        </p:nvSpPr>
        <p:spPr>
          <a:xfrm>
            <a:off x="173575" y="526350"/>
            <a:ext cx="8523000" cy="409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t>Complete Task 2: </a:t>
            </a:r>
            <a:endParaRPr sz="3600"/>
          </a:p>
          <a:p>
            <a:pPr indent="0" lvl="0" marL="0" rtl="0" algn="ctr">
              <a:spcBef>
                <a:spcPts val="0"/>
              </a:spcBef>
              <a:spcAft>
                <a:spcPts val="0"/>
              </a:spcAft>
              <a:buNone/>
            </a:pPr>
            <a:r>
              <a:rPr lang="en" sz="3600"/>
              <a:t>Exploring to Explore: Serious Fun </a:t>
            </a:r>
            <a:endParaRPr sz="3600"/>
          </a:p>
          <a:p>
            <a:pPr indent="0" lvl="0" marL="0" rtl="0" algn="ctr">
              <a:spcBef>
                <a:spcPts val="0"/>
              </a:spcBef>
              <a:spcAft>
                <a:spcPts val="0"/>
              </a:spcAft>
              <a:buNone/>
            </a:pPr>
            <a:r>
              <a:rPr lang="en" sz="3600"/>
              <a:t>(groups of 3)</a:t>
            </a:r>
            <a:endParaRPr sz="22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9" name="Shape 559"/>
        <p:cNvGrpSpPr/>
        <p:nvPr/>
      </p:nvGrpSpPr>
      <p:grpSpPr>
        <a:xfrm>
          <a:off x="0" y="0"/>
          <a:ext cx="0" cy="0"/>
          <a:chOff x="0" y="0"/>
          <a:chExt cx="0" cy="0"/>
        </a:xfrm>
      </p:grpSpPr>
      <p:sp>
        <p:nvSpPr>
          <p:cNvPr id="560" name="Google Shape;560;p5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Outline</a:t>
            </a:r>
            <a:endParaRPr b="1"/>
          </a:p>
        </p:txBody>
      </p:sp>
      <p:sp>
        <p:nvSpPr>
          <p:cNvPr id="561" name="Google Shape;561;p5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457200" lvl="0" marL="457200" rtl="0" algn="l">
              <a:spcBef>
                <a:spcPts val="0"/>
              </a:spcBef>
              <a:spcAft>
                <a:spcPts val="0"/>
              </a:spcAft>
              <a:buClr>
                <a:schemeClr val="dk1"/>
              </a:buClr>
              <a:buSzPts val="3600"/>
              <a:buAutoNum type="arabicPeriod"/>
            </a:pPr>
            <a:r>
              <a:rPr lang="en" sz="3600">
                <a:solidFill>
                  <a:schemeClr val="dk1"/>
                </a:solidFill>
              </a:rPr>
              <a:t>Footprints</a:t>
            </a:r>
            <a:endParaRPr sz="3600">
              <a:solidFill>
                <a:schemeClr val="dk1"/>
              </a:solidFill>
            </a:endParaRPr>
          </a:p>
          <a:p>
            <a:pPr indent="-457200" lvl="0" marL="457200" rtl="0" algn="l">
              <a:spcBef>
                <a:spcPts val="0"/>
              </a:spcBef>
              <a:spcAft>
                <a:spcPts val="0"/>
              </a:spcAft>
              <a:buClr>
                <a:schemeClr val="dk1"/>
              </a:buClr>
              <a:buSzPts val="3600"/>
              <a:buAutoNum type="arabicPeriod"/>
            </a:pPr>
            <a:r>
              <a:rPr lang="en" sz="3600">
                <a:solidFill>
                  <a:schemeClr val="dk1"/>
                </a:solidFill>
              </a:rPr>
              <a:t>Data Exploration</a:t>
            </a:r>
            <a:endParaRPr sz="3600">
              <a:solidFill>
                <a:schemeClr val="dk1"/>
              </a:solidFill>
            </a:endParaRPr>
          </a:p>
          <a:p>
            <a:pPr indent="-457200" lvl="0" marL="457200" rtl="0" algn="l">
              <a:spcBef>
                <a:spcPts val="0"/>
              </a:spcBef>
              <a:spcAft>
                <a:spcPts val="0"/>
              </a:spcAft>
              <a:buClr>
                <a:schemeClr val="dk1"/>
              </a:buClr>
              <a:buSzPts val="3600"/>
              <a:buAutoNum type="arabicPeriod"/>
            </a:pPr>
            <a:r>
              <a:rPr lang="en" sz="3600">
                <a:solidFill>
                  <a:schemeClr val="dk1"/>
                </a:solidFill>
              </a:rPr>
              <a:t>Isle Royale, Not Battle Royale </a:t>
            </a:r>
            <a:endParaRPr sz="36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7" name="Shape 707"/>
        <p:cNvGrpSpPr/>
        <p:nvPr/>
      </p:nvGrpSpPr>
      <p:grpSpPr>
        <a:xfrm>
          <a:off x="0" y="0"/>
          <a:ext cx="0" cy="0"/>
          <a:chOff x="0" y="0"/>
          <a:chExt cx="0" cy="0"/>
        </a:xfrm>
      </p:grpSpPr>
      <p:sp>
        <p:nvSpPr>
          <p:cNvPr id="708" name="Google Shape;708;p76"/>
          <p:cNvSpPr txBox="1"/>
          <p:nvPr>
            <p:ph type="title"/>
          </p:nvPr>
        </p:nvSpPr>
        <p:spPr>
          <a:xfrm>
            <a:off x="824000" y="1613825"/>
            <a:ext cx="6213000" cy="1872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Using Data to Tell a Story:</a:t>
            </a:r>
            <a:endParaRPr/>
          </a:p>
          <a:p>
            <a:pPr indent="0" lvl="0" marL="0" rtl="0" algn="ctr">
              <a:spcBef>
                <a:spcPts val="0"/>
              </a:spcBef>
              <a:spcAft>
                <a:spcPts val="0"/>
              </a:spcAft>
              <a:buNone/>
            </a:pPr>
            <a:r>
              <a:rPr lang="en"/>
              <a:t>Isle Royale, </a:t>
            </a:r>
            <a:endParaRPr/>
          </a:p>
          <a:p>
            <a:pPr indent="0" lvl="0" marL="0" rtl="0" algn="ctr">
              <a:spcBef>
                <a:spcPts val="0"/>
              </a:spcBef>
              <a:spcAft>
                <a:spcPts val="0"/>
              </a:spcAft>
              <a:buNone/>
            </a:pPr>
            <a:r>
              <a:rPr lang="en"/>
              <a:t>Not Battle Royale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2" name="Shape 712"/>
        <p:cNvGrpSpPr/>
        <p:nvPr/>
      </p:nvGrpSpPr>
      <p:grpSpPr>
        <a:xfrm>
          <a:off x="0" y="0"/>
          <a:ext cx="0" cy="0"/>
          <a:chOff x="0" y="0"/>
          <a:chExt cx="0" cy="0"/>
        </a:xfrm>
      </p:grpSpPr>
      <p:sp>
        <p:nvSpPr>
          <p:cNvPr id="713" name="Google Shape;713;p77"/>
          <p:cNvSpPr txBox="1"/>
          <p:nvPr>
            <p:ph type="title"/>
          </p:nvPr>
        </p:nvSpPr>
        <p:spPr>
          <a:xfrm>
            <a:off x="508000" y="457200"/>
            <a:ext cx="6447600" cy="6729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accent1"/>
              </a:buClr>
              <a:buSzPts val="2700"/>
              <a:buFont typeface="Trebuchet MS"/>
              <a:buNone/>
            </a:pPr>
            <a:r>
              <a:rPr lang="en"/>
              <a:t>Background of the Isle Royale  </a:t>
            </a:r>
            <a:endParaRPr/>
          </a:p>
        </p:txBody>
      </p:sp>
      <p:pic>
        <p:nvPicPr>
          <p:cNvPr id="714" name="Google Shape;714;p77"/>
          <p:cNvPicPr preferRelativeResize="0"/>
          <p:nvPr/>
        </p:nvPicPr>
        <p:blipFill>
          <a:blip r:embed="rId3">
            <a:alphaModFix/>
          </a:blip>
          <a:stretch>
            <a:fillRect/>
          </a:stretch>
        </p:blipFill>
        <p:spPr>
          <a:xfrm>
            <a:off x="172375" y="1160687"/>
            <a:ext cx="2746850" cy="2060125"/>
          </a:xfrm>
          <a:prstGeom prst="rect">
            <a:avLst/>
          </a:prstGeom>
          <a:noFill/>
          <a:ln>
            <a:noFill/>
          </a:ln>
        </p:spPr>
      </p:pic>
      <p:sp>
        <p:nvSpPr>
          <p:cNvPr id="715" name="Google Shape;715;p77"/>
          <p:cNvSpPr txBox="1"/>
          <p:nvPr/>
        </p:nvSpPr>
        <p:spPr>
          <a:xfrm>
            <a:off x="2919225" y="1001500"/>
            <a:ext cx="5453100" cy="258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latin typeface="Roboto"/>
                <a:ea typeface="Roboto"/>
                <a:cs typeface="Roboto"/>
                <a:sym typeface="Roboto"/>
              </a:rPr>
              <a:t>Fast Facts</a:t>
            </a:r>
            <a:br>
              <a:rPr lang="en" sz="1200">
                <a:latin typeface="Roboto"/>
                <a:ea typeface="Roboto"/>
                <a:cs typeface="Roboto"/>
                <a:sym typeface="Roboto"/>
              </a:rPr>
            </a:br>
            <a:r>
              <a:rPr lang="en" sz="1200">
                <a:latin typeface="Roboto"/>
                <a:ea typeface="Roboto"/>
                <a:cs typeface="Roboto"/>
                <a:sym typeface="Roboto"/>
              </a:rPr>
              <a:t>Isle Royale National Park is 571,790 acres</a:t>
            </a:r>
            <a:br>
              <a:rPr lang="en" sz="1200">
                <a:latin typeface="Roboto"/>
                <a:ea typeface="Roboto"/>
                <a:cs typeface="Roboto"/>
                <a:sym typeface="Roboto"/>
              </a:rPr>
            </a:br>
            <a:r>
              <a:rPr lang="en" sz="1200">
                <a:latin typeface="Roboto"/>
                <a:ea typeface="Roboto"/>
                <a:cs typeface="Roboto"/>
                <a:sym typeface="Roboto"/>
              </a:rPr>
              <a:t>The number of people visiting in 2017 was 28,196 </a:t>
            </a:r>
            <a:br>
              <a:rPr lang="en" sz="1200">
                <a:latin typeface="Roboto"/>
                <a:ea typeface="Roboto"/>
                <a:cs typeface="Roboto"/>
                <a:sym typeface="Roboto"/>
              </a:rPr>
            </a:br>
            <a:r>
              <a:rPr lang="en" sz="1200">
                <a:latin typeface="Roboto"/>
                <a:ea typeface="Roboto"/>
                <a:cs typeface="Roboto"/>
                <a:sym typeface="Roboto"/>
              </a:rPr>
              <a:t>Isle Royale was made a national park on March 3, 1931</a:t>
            </a:r>
            <a:br>
              <a:rPr lang="en" sz="1200">
                <a:latin typeface="Roboto"/>
                <a:ea typeface="Roboto"/>
                <a:cs typeface="Roboto"/>
                <a:sym typeface="Roboto"/>
              </a:rPr>
            </a:br>
            <a:r>
              <a:rPr lang="en" sz="1200">
                <a:latin typeface="Roboto"/>
                <a:ea typeface="Roboto"/>
                <a:cs typeface="Roboto"/>
                <a:sym typeface="Roboto"/>
              </a:rPr>
              <a:t>The lowest is 601 feet at Lake Superior</a:t>
            </a:r>
            <a:br>
              <a:rPr lang="en" sz="1200">
                <a:latin typeface="Roboto"/>
                <a:ea typeface="Roboto"/>
                <a:cs typeface="Roboto"/>
                <a:sym typeface="Roboto"/>
              </a:rPr>
            </a:br>
            <a:r>
              <a:rPr lang="en" sz="1200">
                <a:latin typeface="Roboto"/>
                <a:ea typeface="Roboto"/>
                <a:cs typeface="Roboto"/>
                <a:sym typeface="Roboto"/>
              </a:rPr>
              <a:t>The highest is 1,394 feet on Mount Desor</a:t>
            </a:r>
            <a:br>
              <a:rPr lang="en" sz="1200">
                <a:latin typeface="Roboto"/>
                <a:ea typeface="Roboto"/>
                <a:cs typeface="Roboto"/>
                <a:sym typeface="Roboto"/>
              </a:rPr>
            </a:br>
            <a:r>
              <a:rPr lang="en" sz="1200">
                <a:latin typeface="Roboto"/>
                <a:ea typeface="Roboto"/>
                <a:cs typeface="Roboto"/>
                <a:sym typeface="Roboto"/>
              </a:rPr>
              <a:t>Entrance fee is $7 per person per day</a:t>
            </a:r>
            <a:br>
              <a:rPr lang="en" sz="1200">
                <a:latin typeface="Roboto"/>
                <a:ea typeface="Roboto"/>
                <a:cs typeface="Roboto"/>
                <a:sym typeface="Roboto"/>
              </a:rPr>
            </a:br>
            <a:r>
              <a:rPr lang="en" sz="1200">
                <a:latin typeface="Roboto"/>
                <a:ea typeface="Roboto"/>
                <a:cs typeface="Roboto"/>
                <a:sym typeface="Roboto"/>
              </a:rPr>
              <a:t>In the Eastern time zone</a:t>
            </a:r>
            <a:br>
              <a:rPr lang="en" sz="1200">
                <a:latin typeface="Roboto"/>
                <a:ea typeface="Roboto"/>
                <a:cs typeface="Roboto"/>
                <a:sym typeface="Roboto"/>
              </a:rPr>
            </a:br>
            <a:br>
              <a:rPr lang="en" sz="1200">
                <a:latin typeface="Roboto"/>
                <a:ea typeface="Roboto"/>
                <a:cs typeface="Roboto"/>
                <a:sym typeface="Roboto"/>
              </a:rPr>
            </a:br>
            <a:br>
              <a:rPr lang="en" sz="1200">
                <a:latin typeface="Roboto"/>
                <a:ea typeface="Roboto"/>
                <a:cs typeface="Roboto"/>
                <a:sym typeface="Roboto"/>
              </a:rPr>
            </a:br>
            <a:r>
              <a:rPr b="1" lang="en" sz="1200">
                <a:latin typeface="Roboto"/>
                <a:ea typeface="Roboto"/>
                <a:cs typeface="Roboto"/>
                <a:sym typeface="Roboto"/>
              </a:rPr>
              <a:t>Random Facts</a:t>
            </a:r>
            <a:br>
              <a:rPr lang="en" sz="1200">
                <a:latin typeface="Roboto"/>
                <a:ea typeface="Roboto"/>
                <a:cs typeface="Roboto"/>
                <a:sym typeface="Roboto"/>
              </a:rPr>
            </a:br>
            <a:r>
              <a:rPr lang="en" sz="1200">
                <a:latin typeface="Roboto"/>
                <a:ea typeface="Roboto"/>
                <a:cs typeface="Roboto"/>
                <a:sym typeface="Roboto"/>
              </a:rPr>
              <a:t>Isle Royale National Park is the only national park in the United States that completely closes in the offseason. The park is typically closed November through mid April.</a:t>
            </a:r>
            <a:endParaRPr sz="1200">
              <a:latin typeface="Roboto"/>
              <a:ea typeface="Roboto"/>
              <a:cs typeface="Roboto"/>
              <a:sym typeface="Roboto"/>
            </a:endParaRPr>
          </a:p>
          <a:p>
            <a:pPr indent="0" lvl="0" marL="0" rtl="0" algn="l">
              <a:spcBef>
                <a:spcPts val="0"/>
              </a:spcBef>
              <a:spcAft>
                <a:spcPts val="0"/>
              </a:spcAft>
              <a:buNone/>
            </a:pPr>
            <a:br>
              <a:rPr lang="en" sz="1200">
                <a:latin typeface="Roboto"/>
                <a:ea typeface="Roboto"/>
                <a:cs typeface="Roboto"/>
                <a:sym typeface="Roboto"/>
              </a:rPr>
            </a:br>
            <a:r>
              <a:rPr lang="en" sz="1200">
                <a:latin typeface="Roboto"/>
                <a:ea typeface="Roboto"/>
                <a:cs typeface="Roboto"/>
                <a:sym typeface="Roboto"/>
              </a:rPr>
              <a:t>The most common large mammals are moose and gray wolves. The interaction of these two species in the park has been extensively studied. On rare occasions Lake Superior completely freezes over in winter, allowing animals from the mainland to access the island.</a:t>
            </a:r>
            <a:endParaRPr sz="1200">
              <a:latin typeface="Roboto"/>
              <a:ea typeface="Roboto"/>
              <a:cs typeface="Roboto"/>
              <a:sym typeface="Roboto"/>
            </a:endParaRPr>
          </a:p>
          <a:p>
            <a:pPr indent="0" lvl="0" marL="0" rtl="0" algn="l">
              <a:spcBef>
                <a:spcPts val="0"/>
              </a:spcBef>
              <a:spcAft>
                <a:spcPts val="0"/>
              </a:spcAft>
              <a:buNone/>
            </a:pPr>
            <a:br>
              <a:rPr lang="en" sz="1200">
                <a:latin typeface="Roboto"/>
                <a:ea typeface="Roboto"/>
                <a:cs typeface="Roboto"/>
                <a:sym typeface="Roboto"/>
              </a:rPr>
            </a:br>
            <a:endParaRPr sz="12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9" name="Shape 719"/>
        <p:cNvGrpSpPr/>
        <p:nvPr/>
      </p:nvGrpSpPr>
      <p:grpSpPr>
        <a:xfrm>
          <a:off x="0" y="0"/>
          <a:ext cx="0" cy="0"/>
          <a:chOff x="0" y="0"/>
          <a:chExt cx="0" cy="0"/>
        </a:xfrm>
      </p:grpSpPr>
      <p:sp>
        <p:nvSpPr>
          <p:cNvPr id="720" name="Google Shape;720;p78"/>
          <p:cNvSpPr txBox="1"/>
          <p:nvPr>
            <p:ph type="title"/>
          </p:nvPr>
        </p:nvSpPr>
        <p:spPr>
          <a:xfrm>
            <a:off x="-411400" y="52650"/>
            <a:ext cx="8075400" cy="1863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t>Background on Isle Royale</a:t>
            </a:r>
            <a:endParaRPr sz="3600"/>
          </a:p>
        </p:txBody>
      </p:sp>
      <p:sp>
        <p:nvSpPr>
          <p:cNvPr id="721" name="Google Shape;721;p78"/>
          <p:cNvSpPr txBox="1"/>
          <p:nvPr/>
        </p:nvSpPr>
        <p:spPr>
          <a:xfrm>
            <a:off x="693550" y="1265200"/>
            <a:ext cx="8148600" cy="1787400"/>
          </a:xfrm>
          <a:prstGeom prst="rect">
            <a:avLst/>
          </a:prstGeom>
          <a:noFill/>
          <a:ln>
            <a:noFill/>
          </a:ln>
        </p:spPr>
        <p:txBody>
          <a:bodyPr anchorCtr="0" anchor="t" bIns="91425" lIns="91425" spcFirstLastPara="1" rIns="91425" wrap="square" tIns="91425">
            <a:noAutofit/>
          </a:bodyPr>
          <a:lstStyle/>
          <a:p>
            <a:pPr indent="-406400" lvl="0" marL="457200" rtl="0" algn="l">
              <a:spcBef>
                <a:spcPts val="0"/>
              </a:spcBef>
              <a:spcAft>
                <a:spcPts val="0"/>
              </a:spcAft>
              <a:buClr>
                <a:schemeClr val="lt1"/>
              </a:buClr>
              <a:buSzPts val="2800"/>
              <a:buChar char="●"/>
            </a:pPr>
            <a:r>
              <a:rPr lang="en" sz="2800" u="sng">
                <a:solidFill>
                  <a:schemeClr val="lt1"/>
                </a:solidFill>
                <a:hlinkClick r:id="rId3"/>
              </a:rPr>
              <a:t>The Ecosystem on Isle Royale</a:t>
            </a:r>
            <a:r>
              <a:rPr lang="en" sz="2800">
                <a:solidFill>
                  <a:schemeClr val="lt1"/>
                </a:solidFill>
              </a:rPr>
              <a:t> (Lake Superior)</a:t>
            </a:r>
            <a:endParaRPr sz="2800">
              <a:solidFill>
                <a:schemeClr val="lt1"/>
              </a:solidFill>
            </a:endParaRPr>
          </a:p>
          <a:p>
            <a:pPr indent="0" lvl="0" marL="0" rtl="0" algn="l">
              <a:spcBef>
                <a:spcPts val="0"/>
              </a:spcBef>
              <a:spcAft>
                <a:spcPts val="0"/>
              </a:spcAft>
              <a:buNone/>
            </a:pPr>
            <a:r>
              <a:t/>
            </a:r>
            <a:endParaRPr sz="1200">
              <a:solidFill>
                <a:schemeClr val="lt1"/>
              </a:solidFill>
            </a:endParaRPr>
          </a:p>
          <a:p>
            <a:pPr indent="-406400" lvl="0" marL="457200" rtl="0" algn="l">
              <a:spcBef>
                <a:spcPts val="0"/>
              </a:spcBef>
              <a:spcAft>
                <a:spcPts val="0"/>
              </a:spcAft>
              <a:buClr>
                <a:schemeClr val="lt1"/>
              </a:buClr>
              <a:buSzPts val="2800"/>
              <a:buChar char="●"/>
            </a:pPr>
            <a:r>
              <a:rPr lang="en" sz="2800">
                <a:solidFill>
                  <a:schemeClr val="lt1"/>
                </a:solidFill>
              </a:rPr>
              <a:t>One of the longest population ecology studies (closed system)</a:t>
            </a:r>
            <a:endParaRPr sz="2800">
              <a:solidFill>
                <a:schemeClr val="lt1"/>
              </a:solidFill>
            </a:endParaRPr>
          </a:p>
        </p:txBody>
      </p:sp>
      <p:pic>
        <p:nvPicPr>
          <p:cNvPr id="722" name="Google Shape;722;p78"/>
          <p:cNvPicPr preferRelativeResize="0"/>
          <p:nvPr/>
        </p:nvPicPr>
        <p:blipFill>
          <a:blip r:embed="rId4">
            <a:alphaModFix/>
          </a:blip>
          <a:stretch>
            <a:fillRect/>
          </a:stretch>
        </p:blipFill>
        <p:spPr>
          <a:xfrm>
            <a:off x="6093150" y="3225975"/>
            <a:ext cx="2476500" cy="1609725"/>
          </a:xfrm>
          <a:prstGeom prst="rect">
            <a:avLst/>
          </a:prstGeom>
          <a:noFill/>
          <a:ln>
            <a:noFill/>
          </a:ln>
        </p:spPr>
      </p:pic>
      <p:pic>
        <p:nvPicPr>
          <p:cNvPr id="723" name="Google Shape;723;p78"/>
          <p:cNvPicPr preferRelativeResize="0"/>
          <p:nvPr/>
        </p:nvPicPr>
        <p:blipFill>
          <a:blip r:embed="rId5">
            <a:alphaModFix/>
          </a:blip>
          <a:stretch>
            <a:fillRect/>
          </a:stretch>
        </p:blipFill>
        <p:spPr>
          <a:xfrm>
            <a:off x="3496850" y="3224475"/>
            <a:ext cx="2150300" cy="1612725"/>
          </a:xfrm>
          <a:prstGeom prst="rect">
            <a:avLst/>
          </a:prstGeom>
          <a:noFill/>
          <a:ln>
            <a:noFill/>
          </a:ln>
        </p:spPr>
      </p:pic>
      <p:pic>
        <p:nvPicPr>
          <p:cNvPr id="724" name="Google Shape;724;p78"/>
          <p:cNvPicPr preferRelativeResize="0"/>
          <p:nvPr/>
        </p:nvPicPr>
        <p:blipFill>
          <a:blip r:embed="rId6">
            <a:alphaModFix/>
          </a:blip>
          <a:stretch>
            <a:fillRect/>
          </a:stretch>
        </p:blipFill>
        <p:spPr>
          <a:xfrm>
            <a:off x="769625" y="3222975"/>
            <a:ext cx="2150300" cy="1612725"/>
          </a:xfrm>
          <a:prstGeom prst="rect">
            <a:avLst/>
          </a:prstGeom>
          <a:noFill/>
          <a:ln>
            <a:noFill/>
          </a:ln>
        </p:spPr>
      </p:pic>
      <p:sp>
        <p:nvSpPr>
          <p:cNvPr id="725" name="Google Shape;725;p78"/>
          <p:cNvSpPr txBox="1"/>
          <p:nvPr/>
        </p:nvSpPr>
        <p:spPr>
          <a:xfrm>
            <a:off x="769625" y="4761000"/>
            <a:ext cx="5928000" cy="19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Images by www.isleroyalewolf.org</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9" name="Shape 729"/>
        <p:cNvGrpSpPr/>
        <p:nvPr/>
      </p:nvGrpSpPr>
      <p:grpSpPr>
        <a:xfrm>
          <a:off x="0" y="0"/>
          <a:ext cx="0" cy="0"/>
          <a:chOff x="0" y="0"/>
          <a:chExt cx="0" cy="0"/>
        </a:xfrm>
      </p:grpSpPr>
      <p:sp>
        <p:nvSpPr>
          <p:cNvPr id="730" name="Google Shape;730;p79"/>
          <p:cNvSpPr txBox="1"/>
          <p:nvPr>
            <p:ph type="title"/>
          </p:nvPr>
        </p:nvSpPr>
        <p:spPr>
          <a:xfrm>
            <a:off x="508000" y="457200"/>
            <a:ext cx="6447600" cy="6729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accent1"/>
              </a:buClr>
              <a:buSzPts val="2700"/>
              <a:buFont typeface="Trebuchet MS"/>
              <a:buNone/>
            </a:pPr>
            <a:r>
              <a:rPr lang="en"/>
              <a:t>Island Royale, Not Battle Royale </a:t>
            </a:r>
            <a:endParaRPr/>
          </a:p>
        </p:txBody>
      </p:sp>
      <p:pic>
        <p:nvPicPr>
          <p:cNvPr id="731" name="Google Shape;731;p79"/>
          <p:cNvPicPr preferRelativeResize="0"/>
          <p:nvPr/>
        </p:nvPicPr>
        <p:blipFill>
          <a:blip r:embed="rId3">
            <a:alphaModFix/>
          </a:blip>
          <a:stretch>
            <a:fillRect/>
          </a:stretch>
        </p:blipFill>
        <p:spPr>
          <a:xfrm>
            <a:off x="172375" y="1160687"/>
            <a:ext cx="2746850" cy="2060125"/>
          </a:xfrm>
          <a:prstGeom prst="rect">
            <a:avLst/>
          </a:prstGeom>
          <a:noFill/>
          <a:ln>
            <a:noFill/>
          </a:ln>
        </p:spPr>
      </p:pic>
      <p:sp>
        <p:nvSpPr>
          <p:cNvPr id="732" name="Google Shape;732;p79"/>
          <p:cNvSpPr txBox="1"/>
          <p:nvPr/>
        </p:nvSpPr>
        <p:spPr>
          <a:xfrm>
            <a:off x="2919225" y="1078738"/>
            <a:ext cx="5453100" cy="258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Roboto"/>
                <a:ea typeface="Roboto"/>
                <a:cs typeface="Roboto"/>
                <a:sym typeface="Roboto"/>
              </a:rPr>
              <a:t>Description</a:t>
            </a:r>
            <a:endParaRPr b="1" sz="1800">
              <a:latin typeface="Roboto"/>
              <a:ea typeface="Roboto"/>
              <a:cs typeface="Roboto"/>
              <a:sym typeface="Roboto"/>
            </a:endParaRPr>
          </a:p>
          <a:p>
            <a:pPr indent="-342900" lvl="0" marL="457200" rtl="0" algn="l">
              <a:spcBef>
                <a:spcPts val="0"/>
              </a:spcBef>
              <a:spcAft>
                <a:spcPts val="0"/>
              </a:spcAft>
              <a:buSzPts val="1800"/>
              <a:buFont typeface="Roboto"/>
              <a:buChar char="-"/>
            </a:pPr>
            <a:r>
              <a:rPr lang="en" sz="1800">
                <a:latin typeface="Roboto"/>
                <a:ea typeface="Roboto"/>
                <a:cs typeface="Roboto"/>
                <a:sym typeface="Roboto"/>
              </a:rPr>
              <a:t>Graphs</a:t>
            </a:r>
            <a:endParaRPr sz="1800">
              <a:latin typeface="Roboto"/>
              <a:ea typeface="Roboto"/>
              <a:cs typeface="Roboto"/>
              <a:sym typeface="Roboto"/>
            </a:endParaRPr>
          </a:p>
          <a:p>
            <a:pPr indent="-342900" lvl="0" marL="457200" rtl="0" algn="l">
              <a:spcBef>
                <a:spcPts val="0"/>
              </a:spcBef>
              <a:spcAft>
                <a:spcPts val="0"/>
              </a:spcAft>
              <a:buSzPts val="1800"/>
              <a:buFont typeface="Roboto"/>
              <a:buChar char="-"/>
            </a:pPr>
            <a:r>
              <a:rPr lang="en" sz="1800">
                <a:latin typeface="Roboto"/>
                <a:ea typeface="Roboto"/>
                <a:cs typeface="Roboto"/>
                <a:sym typeface="Roboto"/>
              </a:rPr>
              <a:t>Population-Prey (one goes up, the other goes down) </a:t>
            </a:r>
            <a:endParaRPr sz="1800">
              <a:latin typeface="Roboto"/>
              <a:ea typeface="Roboto"/>
              <a:cs typeface="Roboto"/>
              <a:sym typeface="Roboto"/>
            </a:endParaRPr>
          </a:p>
          <a:p>
            <a:pPr indent="-342900" lvl="0" marL="457200" rtl="0" algn="l">
              <a:spcBef>
                <a:spcPts val="0"/>
              </a:spcBef>
              <a:spcAft>
                <a:spcPts val="0"/>
              </a:spcAft>
              <a:buSzPts val="1800"/>
              <a:buFont typeface="Roboto"/>
              <a:buChar char="-"/>
            </a:pPr>
            <a:r>
              <a:rPr lang="en" sz="1800">
                <a:latin typeface="Roboto"/>
                <a:ea typeface="Roboto"/>
                <a:cs typeface="Roboto"/>
                <a:sym typeface="Roboto"/>
              </a:rPr>
              <a:t>Science and Society</a:t>
            </a:r>
            <a:endParaRPr sz="1800">
              <a:latin typeface="Roboto"/>
              <a:ea typeface="Roboto"/>
              <a:cs typeface="Roboto"/>
              <a:sym typeface="Roboto"/>
            </a:endParaRPr>
          </a:p>
          <a:p>
            <a:pPr indent="-342900" lvl="0" marL="457200" rtl="0" algn="l">
              <a:spcBef>
                <a:spcPts val="0"/>
              </a:spcBef>
              <a:spcAft>
                <a:spcPts val="0"/>
              </a:spcAft>
              <a:buSzPts val="1800"/>
              <a:buFont typeface="Roboto"/>
              <a:buChar char="-"/>
            </a:pPr>
            <a:r>
              <a:rPr lang="en" sz="1800">
                <a:latin typeface="Roboto"/>
                <a:ea typeface="Roboto"/>
                <a:cs typeface="Roboto"/>
                <a:sym typeface="Roboto"/>
              </a:rPr>
              <a:t>Using historical data to make decisions about the future</a:t>
            </a:r>
            <a:endParaRPr sz="1800">
              <a:latin typeface="Roboto"/>
              <a:ea typeface="Roboto"/>
              <a:cs typeface="Roboto"/>
              <a:sym typeface="Roboto"/>
            </a:endParaRPr>
          </a:p>
          <a:p>
            <a:pPr indent="0" lvl="0" marL="0" rtl="0" algn="l">
              <a:spcBef>
                <a:spcPts val="0"/>
              </a:spcBef>
              <a:spcAft>
                <a:spcPts val="0"/>
              </a:spcAft>
              <a:buNone/>
            </a:pPr>
            <a:r>
              <a:t/>
            </a:r>
            <a:endParaRPr sz="1200">
              <a:latin typeface="Roboto"/>
              <a:ea typeface="Roboto"/>
              <a:cs typeface="Roboto"/>
              <a:sym typeface="Roboto"/>
            </a:endParaRPr>
          </a:p>
          <a:p>
            <a:pPr indent="0" lvl="0" marL="457200" rtl="0" algn="l">
              <a:spcBef>
                <a:spcPts val="0"/>
              </a:spcBef>
              <a:spcAft>
                <a:spcPts val="0"/>
              </a:spcAft>
              <a:buNone/>
            </a:pPr>
            <a:r>
              <a:t/>
            </a:r>
            <a:endParaRPr sz="1200">
              <a:latin typeface="Roboto"/>
              <a:ea typeface="Roboto"/>
              <a:cs typeface="Roboto"/>
              <a:sym typeface="Roboto"/>
            </a:endParaRPr>
          </a:p>
          <a:p>
            <a:pPr indent="0" lvl="0" marL="457200" rtl="0" algn="l">
              <a:spcBef>
                <a:spcPts val="0"/>
              </a:spcBef>
              <a:spcAft>
                <a:spcPts val="0"/>
              </a:spcAft>
              <a:buNone/>
            </a:pPr>
            <a:r>
              <a:t/>
            </a:r>
            <a:endParaRPr sz="1200">
              <a:latin typeface="Roboto"/>
              <a:ea typeface="Roboto"/>
              <a:cs typeface="Roboto"/>
              <a:sym typeface="Roboto"/>
            </a:endParaRPr>
          </a:p>
          <a:p>
            <a:pPr indent="0" lvl="0" marL="457200" rtl="0" algn="l">
              <a:spcBef>
                <a:spcPts val="0"/>
              </a:spcBef>
              <a:spcAft>
                <a:spcPts val="0"/>
              </a:spcAft>
              <a:buNone/>
            </a:pPr>
            <a:r>
              <a:t/>
            </a:r>
            <a:endParaRPr sz="1200">
              <a:latin typeface="Roboto"/>
              <a:ea typeface="Roboto"/>
              <a:cs typeface="Roboto"/>
              <a:sym typeface="Roboto"/>
            </a:endParaRPr>
          </a:p>
          <a:p>
            <a:pPr indent="0" lvl="0" marL="457200" rtl="0" algn="l">
              <a:spcBef>
                <a:spcPts val="0"/>
              </a:spcBef>
              <a:spcAft>
                <a:spcPts val="0"/>
              </a:spcAft>
              <a:buNone/>
            </a:pPr>
            <a:r>
              <a:t/>
            </a:r>
            <a:endParaRPr sz="1200">
              <a:latin typeface="Roboto"/>
              <a:ea typeface="Roboto"/>
              <a:cs typeface="Roboto"/>
              <a:sym typeface="Roboto"/>
            </a:endParaRPr>
          </a:p>
          <a:p>
            <a:pPr indent="0" lvl="0" marL="457200" rtl="0" algn="l">
              <a:spcBef>
                <a:spcPts val="0"/>
              </a:spcBef>
              <a:spcAft>
                <a:spcPts val="0"/>
              </a:spcAft>
              <a:buNone/>
            </a:pPr>
            <a:r>
              <a:rPr lang="en" sz="3600">
                <a:latin typeface="Roboto"/>
                <a:ea typeface="Roboto"/>
                <a:cs typeface="Roboto"/>
                <a:sym typeface="Roboto"/>
              </a:rPr>
              <a:t>*Oregon Relevant?</a:t>
            </a:r>
            <a:endParaRPr sz="3600">
              <a:latin typeface="Roboto"/>
              <a:ea typeface="Roboto"/>
              <a:cs typeface="Roboto"/>
              <a:sym typeface="Roboto"/>
            </a:endParaRPr>
          </a:p>
          <a:p>
            <a:pPr indent="0" lvl="0" marL="0" rtl="0" algn="l">
              <a:spcBef>
                <a:spcPts val="0"/>
              </a:spcBef>
              <a:spcAft>
                <a:spcPts val="0"/>
              </a:spcAft>
              <a:buNone/>
            </a:pPr>
            <a:br>
              <a:rPr lang="en" sz="1200">
                <a:latin typeface="Roboto"/>
                <a:ea typeface="Roboto"/>
                <a:cs typeface="Roboto"/>
                <a:sym typeface="Roboto"/>
              </a:rPr>
            </a:br>
            <a:endParaRPr sz="12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6" name="Shape 736"/>
        <p:cNvGrpSpPr/>
        <p:nvPr/>
      </p:nvGrpSpPr>
      <p:grpSpPr>
        <a:xfrm>
          <a:off x="0" y="0"/>
          <a:ext cx="0" cy="0"/>
          <a:chOff x="0" y="0"/>
          <a:chExt cx="0" cy="0"/>
        </a:xfrm>
      </p:grpSpPr>
      <p:sp>
        <p:nvSpPr>
          <p:cNvPr id="737" name="Google Shape;737;p80"/>
          <p:cNvSpPr txBox="1"/>
          <p:nvPr>
            <p:ph type="title"/>
          </p:nvPr>
        </p:nvSpPr>
        <p:spPr>
          <a:xfrm>
            <a:off x="186525" y="341475"/>
            <a:ext cx="6447600" cy="9906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accent1"/>
              </a:buClr>
              <a:buSzPts val="2700"/>
              <a:buFont typeface="Trebuchet MS"/>
              <a:buNone/>
            </a:pPr>
            <a:r>
              <a:rPr lang="en"/>
              <a:t>Did we do this?</a:t>
            </a:r>
            <a:endParaRPr/>
          </a:p>
        </p:txBody>
      </p:sp>
      <p:sp>
        <p:nvSpPr>
          <p:cNvPr id="738" name="Google Shape;738;p80"/>
          <p:cNvSpPr txBox="1"/>
          <p:nvPr/>
        </p:nvSpPr>
        <p:spPr>
          <a:xfrm>
            <a:off x="582950" y="1107275"/>
            <a:ext cx="2276400" cy="228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Concepts:</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AutoNum type="arabicPeriod"/>
            </a:pPr>
            <a:r>
              <a:rPr lang="en"/>
              <a:t>Ecosystem interactions between predators and prey.</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AutoNum type="arabicPeriod"/>
            </a:pPr>
            <a:r>
              <a:rPr lang="en"/>
              <a:t>Use a model to make predictions of that effect predator-prey population dynamics overtime.</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AutoNum type="arabicPeriod"/>
            </a:pPr>
            <a:r>
              <a:rPr lang="en"/>
              <a:t>Learn about an ongoing wolf study that resonates with Oregon residents. </a:t>
            </a:r>
            <a:endParaRPr/>
          </a:p>
        </p:txBody>
      </p:sp>
      <p:sp>
        <p:nvSpPr>
          <p:cNvPr id="739" name="Google Shape;739;p80"/>
          <p:cNvSpPr/>
          <p:nvPr/>
        </p:nvSpPr>
        <p:spPr>
          <a:xfrm>
            <a:off x="3189075" y="2312975"/>
            <a:ext cx="1118700" cy="9906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80"/>
          <p:cNvSpPr txBox="1"/>
          <p:nvPr/>
        </p:nvSpPr>
        <p:spPr>
          <a:xfrm>
            <a:off x="4577650" y="1332075"/>
            <a:ext cx="2411400" cy="228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Which Performance Expectation?</a:t>
            </a:r>
            <a:endParaRPr/>
          </a:p>
          <a:p>
            <a:pPr indent="0" lvl="0" marL="457200" rtl="0" algn="l">
              <a:spcBef>
                <a:spcPts val="0"/>
              </a:spcBef>
              <a:spcAft>
                <a:spcPts val="0"/>
              </a:spcAft>
              <a:buNone/>
            </a:pPr>
            <a:r>
              <a:t/>
            </a:r>
            <a:endParaRPr/>
          </a:p>
          <a:p>
            <a:pPr indent="-317500" lvl="0" marL="457200" marR="139700" rtl="0" algn="l">
              <a:spcBef>
                <a:spcPts val="0"/>
              </a:spcBef>
              <a:spcAft>
                <a:spcPts val="0"/>
              </a:spcAft>
              <a:buSzPts val="1400"/>
              <a:buAutoNum type="arabicPeriod"/>
            </a:pPr>
            <a:r>
              <a:rPr lang="en" u="sng">
                <a:solidFill>
                  <a:schemeClr val="hlink"/>
                </a:solidFill>
                <a:hlinkClick r:id="rId3"/>
              </a:rPr>
              <a:t>H</a:t>
            </a:r>
            <a:r>
              <a:rPr lang="en" u="sng">
                <a:solidFill>
                  <a:schemeClr val="hlink"/>
                </a:solidFill>
                <a:hlinkClick r:id="rId4"/>
              </a:rPr>
              <a:t>S.Interdependent Relationships in Ecosystems</a:t>
            </a:r>
            <a:endParaRPr>
              <a:solidFill>
                <a:schemeClr val="dk1"/>
              </a:solidFill>
            </a:endParaRPr>
          </a:p>
          <a:p>
            <a:pPr indent="-317500" lvl="0" marL="457200" marR="139700" rtl="0" algn="l">
              <a:spcBef>
                <a:spcPts val="1000"/>
              </a:spcBef>
              <a:spcAft>
                <a:spcPts val="0"/>
              </a:spcAft>
              <a:buSzPts val="1400"/>
              <a:buAutoNum type="arabicPeriod"/>
            </a:pPr>
            <a:r>
              <a:rPr lang="en" u="sng">
                <a:solidFill>
                  <a:schemeClr val="hlink"/>
                </a:solidFill>
                <a:hlinkClick r:id="rId5"/>
              </a:rPr>
              <a:t>MS.Interdependent Relationships in Ecosystems</a:t>
            </a:r>
            <a:endParaRPr>
              <a:solidFill>
                <a:schemeClr val="dk1"/>
              </a:solidFill>
            </a:endParaRPr>
          </a:p>
          <a:p>
            <a:pPr indent="-317500" lvl="0" marL="457200" rtl="0" algn="l">
              <a:spcBef>
                <a:spcPts val="1000"/>
              </a:spcBef>
              <a:spcAft>
                <a:spcPts val="0"/>
              </a:spcAft>
              <a:buSzPts val="1400"/>
              <a:buAutoNum type="arabicPeriod"/>
            </a:pPr>
            <a:r>
              <a:rPr lang="en" u="sng">
                <a:solidFill>
                  <a:schemeClr val="hlink"/>
                </a:solidFill>
                <a:hlinkClick r:id="rId6"/>
              </a:rPr>
              <a:t>5-LS2-1</a:t>
            </a:r>
            <a:endParaRPr/>
          </a:p>
          <a:p>
            <a:pPr indent="-317500" lvl="0" marL="457200" rtl="0" algn="l">
              <a:spcBef>
                <a:spcPts val="1000"/>
              </a:spcBef>
              <a:spcAft>
                <a:spcPts val="1000"/>
              </a:spcAft>
              <a:buSzPts val="1400"/>
              <a:buAutoNum type="arabicPeriod"/>
            </a:pPr>
            <a:r>
              <a:rPr lang="en" u="sng">
                <a:solidFill>
                  <a:schemeClr val="hlink"/>
                </a:solidFill>
                <a:hlinkClick r:id="rId7"/>
              </a:rPr>
              <a:t>5-ESS3-1</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4" name="Shape 744"/>
        <p:cNvGrpSpPr/>
        <p:nvPr/>
      </p:nvGrpSpPr>
      <p:grpSpPr>
        <a:xfrm>
          <a:off x="0" y="0"/>
          <a:ext cx="0" cy="0"/>
          <a:chOff x="0" y="0"/>
          <a:chExt cx="0" cy="0"/>
        </a:xfrm>
      </p:grpSpPr>
      <p:sp>
        <p:nvSpPr>
          <p:cNvPr id="745" name="Google Shape;745;p81"/>
          <p:cNvSpPr txBox="1"/>
          <p:nvPr>
            <p:ph type="title"/>
          </p:nvPr>
        </p:nvSpPr>
        <p:spPr>
          <a:xfrm>
            <a:off x="508000" y="457200"/>
            <a:ext cx="6447600" cy="9906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Extensions/</a:t>
            </a:r>
            <a:r>
              <a:rPr lang="en"/>
              <a:t>Scaffolding</a:t>
            </a:r>
            <a:r>
              <a:rPr lang="en"/>
              <a:t> </a:t>
            </a:r>
            <a:endParaRPr/>
          </a:p>
        </p:txBody>
      </p:sp>
      <p:sp>
        <p:nvSpPr>
          <p:cNvPr id="746" name="Google Shape;746;p81"/>
          <p:cNvSpPr txBox="1"/>
          <p:nvPr>
            <p:ph idx="1" type="body"/>
          </p:nvPr>
        </p:nvSpPr>
        <p:spPr>
          <a:xfrm>
            <a:off x="508000" y="1288467"/>
            <a:ext cx="6447600" cy="2910600"/>
          </a:xfrm>
          <a:prstGeom prst="rect">
            <a:avLst/>
          </a:prstGeom>
        </p:spPr>
        <p:txBody>
          <a:bodyPr anchorCtr="0" anchor="t" bIns="34275" lIns="68575" spcFirstLastPara="1" rIns="68575" wrap="square" tIns="34275">
            <a:noAutofit/>
          </a:bodyPr>
          <a:lstStyle/>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a:p>
            <a:pPr indent="0" lvl="0" marL="0" rtl="0" algn="l">
              <a:lnSpc>
                <a:spcPct val="115000"/>
              </a:lnSpc>
              <a:spcBef>
                <a:spcPts val="0"/>
              </a:spcBef>
              <a:spcAft>
                <a:spcPts val="0"/>
              </a:spcAft>
              <a:buNone/>
            </a:pPr>
            <a:r>
              <a:rPr lang="en" sz="1100">
                <a:solidFill>
                  <a:schemeClr val="dk1"/>
                </a:solidFill>
                <a:latin typeface="Arial"/>
                <a:ea typeface="Arial"/>
                <a:cs typeface="Arial"/>
                <a:sym typeface="Arial"/>
              </a:rPr>
              <a:t>Website Resource</a:t>
            </a:r>
            <a:endParaRPr sz="1100">
              <a:solidFill>
                <a:schemeClr val="dk1"/>
              </a:solidFill>
              <a:latin typeface="Arial"/>
              <a:ea typeface="Arial"/>
              <a:cs typeface="Arial"/>
              <a:sym typeface="Arial"/>
            </a:endParaRPr>
          </a:p>
          <a:p>
            <a:pPr indent="0" lvl="0" marL="0" rtl="0" algn="l">
              <a:lnSpc>
                <a:spcPct val="115000"/>
              </a:lnSpc>
              <a:spcBef>
                <a:spcPts val="0"/>
              </a:spcBef>
              <a:spcAft>
                <a:spcPts val="0"/>
              </a:spcAft>
              <a:buNone/>
            </a:pPr>
            <a:r>
              <a:rPr lang="en" sz="1100" u="sng">
                <a:solidFill>
                  <a:schemeClr val="hlink"/>
                </a:solidFill>
                <a:latin typeface="Arial"/>
                <a:ea typeface="Arial"/>
                <a:cs typeface="Arial"/>
                <a:sym typeface="Arial"/>
                <a:hlinkClick r:id="rId3"/>
              </a:rPr>
              <a:t>http://www.isleroyalewolf.org/</a:t>
            </a:r>
            <a:r>
              <a:rPr lang="en"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indent="0" lvl="0" marL="0" rtl="0" algn="l">
              <a:lnSpc>
                <a:spcPct val="115000"/>
              </a:lnSpc>
              <a:spcBef>
                <a:spcPts val="0"/>
              </a:spcBef>
              <a:spcAft>
                <a:spcPts val="0"/>
              </a:spcAft>
              <a:buNone/>
            </a:pPr>
            <a:r>
              <a:t/>
            </a:r>
            <a:endParaRPr sz="1100">
              <a:solidFill>
                <a:schemeClr val="dk1"/>
              </a:solidFill>
              <a:latin typeface="Arial"/>
              <a:ea typeface="Arial"/>
              <a:cs typeface="Arial"/>
              <a:sym typeface="Arial"/>
            </a:endParaRPr>
          </a:p>
          <a:p>
            <a:pPr indent="0" lvl="0" marL="0" rtl="0" algn="l">
              <a:lnSpc>
                <a:spcPct val="115000"/>
              </a:lnSpc>
              <a:spcBef>
                <a:spcPts val="0"/>
              </a:spcBef>
              <a:spcAft>
                <a:spcPts val="0"/>
              </a:spcAft>
              <a:buNone/>
            </a:pPr>
            <a:r>
              <a:rPr lang="en" sz="1100">
                <a:solidFill>
                  <a:schemeClr val="dk1"/>
                </a:solidFill>
                <a:latin typeface="Arial"/>
                <a:ea typeface="Arial"/>
                <a:cs typeface="Arial"/>
                <a:sym typeface="Arial"/>
              </a:rPr>
              <a:t>OMS</a:t>
            </a:r>
            <a:endParaRPr sz="1100">
              <a:solidFill>
                <a:schemeClr val="dk1"/>
              </a:solidFill>
              <a:latin typeface="Arial"/>
              <a:ea typeface="Arial"/>
              <a:cs typeface="Arial"/>
              <a:sym typeface="Arial"/>
            </a:endParaRPr>
          </a:p>
          <a:p>
            <a:pPr indent="0" lvl="0" marL="0" rtl="0" algn="l">
              <a:lnSpc>
                <a:spcPct val="115000"/>
              </a:lnSpc>
              <a:spcBef>
                <a:spcPts val="0"/>
              </a:spcBef>
              <a:spcAft>
                <a:spcPts val="0"/>
              </a:spcAft>
              <a:buNone/>
            </a:pPr>
            <a:r>
              <a:rPr lang="en" sz="1100" u="sng">
                <a:solidFill>
                  <a:schemeClr val="hlink"/>
                </a:solidFill>
                <a:latin typeface="Arial"/>
                <a:ea typeface="Arial"/>
                <a:cs typeface="Arial"/>
                <a:sym typeface="Arial"/>
                <a:hlinkClick r:id="rId4"/>
              </a:rPr>
              <a:t>https://wiki.islandwood.org/index.php?title=Owls,_Mice_and_Seeds</a:t>
            </a:r>
            <a:r>
              <a:rPr lang="en"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indent="0" lvl="0" marL="0" rtl="0" algn="l">
              <a:lnSpc>
                <a:spcPct val="115000"/>
              </a:lnSpc>
              <a:spcBef>
                <a:spcPts val="0"/>
              </a:spcBef>
              <a:spcAft>
                <a:spcPts val="0"/>
              </a:spcAft>
              <a:buNone/>
            </a:pPr>
            <a:r>
              <a:t/>
            </a:r>
            <a:endParaRPr sz="110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latin typeface="Arial"/>
                <a:ea typeface="Arial"/>
                <a:cs typeface="Arial"/>
                <a:sym typeface="Arial"/>
              </a:rPr>
              <a:t>wolf quest </a:t>
            </a:r>
            <a:endParaRPr sz="110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 sz="1100" u="sng">
                <a:solidFill>
                  <a:srgbClr val="1155CC"/>
                </a:solidFill>
                <a:latin typeface="Arial"/>
                <a:ea typeface="Arial"/>
                <a:cs typeface="Arial"/>
                <a:sym typeface="Arial"/>
                <a:hlinkClick r:id="rId5"/>
              </a:rPr>
              <a:t>https://www.wolfquest.org/about_overview.php</a:t>
            </a:r>
            <a:r>
              <a:rPr lang="en"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latin typeface="Arial"/>
                <a:ea typeface="Arial"/>
                <a:cs typeface="Arial"/>
                <a:sym typeface="Arial"/>
              </a:rPr>
              <a:t>Deer Me</a:t>
            </a:r>
            <a:endParaRPr sz="110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 sz="1100" u="sng">
                <a:solidFill>
                  <a:srgbClr val="1155CC"/>
                </a:solidFill>
                <a:latin typeface="Arial"/>
                <a:ea typeface="Arial"/>
                <a:cs typeface="Arial"/>
                <a:sym typeface="Arial"/>
                <a:hlinkClick r:id="rId6"/>
              </a:rPr>
              <a:t>https://www.wolfquest.org/pdfs/Deer%20Me%20Lesson.pdf</a:t>
            </a:r>
            <a:r>
              <a:rPr lang="en"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latin typeface="Arial"/>
                <a:ea typeface="Arial"/>
                <a:cs typeface="Arial"/>
                <a:sym typeface="Arial"/>
              </a:rPr>
              <a:t>High School </a:t>
            </a:r>
            <a:endParaRPr sz="110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 sz="1100" u="sng">
                <a:solidFill>
                  <a:srgbClr val="1155CC"/>
                </a:solidFill>
                <a:latin typeface="Arial"/>
                <a:ea typeface="Arial"/>
                <a:cs typeface="Arial"/>
                <a:sym typeface="Arial"/>
                <a:hlinkClick r:id="rId7"/>
              </a:rPr>
              <a:t>https://www.hhmi.org/biointeractive/wolves-isle-royale</a:t>
            </a:r>
            <a:r>
              <a:rPr lang="en"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latin typeface="Arial"/>
                <a:ea typeface="Arial"/>
                <a:cs typeface="Arial"/>
                <a:sym typeface="Arial"/>
              </a:rPr>
              <a:t>Radio collar data</a:t>
            </a:r>
            <a:endParaRPr sz="110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 sz="1100" u="sng">
                <a:solidFill>
                  <a:schemeClr val="hlink"/>
                </a:solidFill>
                <a:latin typeface="Arial"/>
                <a:ea typeface="Arial"/>
                <a:cs typeface="Arial"/>
                <a:sym typeface="Arial"/>
                <a:hlinkClick r:id="rId8"/>
              </a:rPr>
              <a:t>https://www.dfw.state.or.us/Wolves/notification.asp</a:t>
            </a:r>
            <a:r>
              <a:rPr lang="en"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0" name="Shape 750"/>
        <p:cNvGrpSpPr/>
        <p:nvPr/>
      </p:nvGrpSpPr>
      <p:grpSpPr>
        <a:xfrm>
          <a:off x="0" y="0"/>
          <a:ext cx="0" cy="0"/>
          <a:chOff x="0" y="0"/>
          <a:chExt cx="0" cy="0"/>
        </a:xfrm>
      </p:grpSpPr>
      <p:sp>
        <p:nvSpPr>
          <p:cNvPr id="751" name="Google Shape;751;p82"/>
          <p:cNvSpPr txBox="1"/>
          <p:nvPr>
            <p:ph type="title"/>
          </p:nvPr>
        </p:nvSpPr>
        <p:spPr>
          <a:xfrm>
            <a:off x="508000" y="457200"/>
            <a:ext cx="6447600" cy="9906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accent1"/>
              </a:buClr>
              <a:buSzPts val="2700"/>
              <a:buFont typeface="Trebuchet MS"/>
              <a:buNone/>
            </a:pPr>
            <a:r>
              <a:rPr lang="en"/>
              <a:t>Questions?</a:t>
            </a:r>
            <a:endParaRPr/>
          </a:p>
        </p:txBody>
      </p:sp>
      <p:pic>
        <p:nvPicPr>
          <p:cNvPr id="752" name="Google Shape;752;p82"/>
          <p:cNvPicPr preferRelativeResize="0"/>
          <p:nvPr/>
        </p:nvPicPr>
        <p:blipFill>
          <a:blip r:embed="rId3">
            <a:alphaModFix/>
          </a:blip>
          <a:stretch>
            <a:fillRect/>
          </a:stretch>
        </p:blipFill>
        <p:spPr>
          <a:xfrm>
            <a:off x="2396450" y="1541700"/>
            <a:ext cx="2746850" cy="2060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5" name="Shape 565"/>
        <p:cNvGrpSpPr/>
        <p:nvPr/>
      </p:nvGrpSpPr>
      <p:grpSpPr>
        <a:xfrm>
          <a:off x="0" y="0"/>
          <a:ext cx="0" cy="0"/>
          <a:chOff x="0" y="0"/>
          <a:chExt cx="0" cy="0"/>
        </a:xfrm>
      </p:grpSpPr>
      <p:sp>
        <p:nvSpPr>
          <p:cNvPr id="566" name="Google Shape;566;p59"/>
          <p:cNvSpPr txBox="1"/>
          <p:nvPr>
            <p:ph type="title"/>
          </p:nvPr>
        </p:nvSpPr>
        <p:spPr>
          <a:xfrm>
            <a:off x="173575" y="526350"/>
            <a:ext cx="85230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3600" u="sng"/>
              <a:t>Think-Pair-Share:</a:t>
            </a:r>
            <a:endParaRPr b="1" sz="3600" u="sng"/>
          </a:p>
          <a:p>
            <a:pPr indent="0" lvl="0" marL="0" rtl="0" algn="l">
              <a:spcBef>
                <a:spcPts val="0"/>
              </a:spcBef>
              <a:spcAft>
                <a:spcPts val="0"/>
              </a:spcAft>
              <a:buNone/>
            </a:pPr>
            <a:r>
              <a:t/>
            </a:r>
            <a:endParaRPr sz="1800"/>
          </a:p>
          <a:p>
            <a:pPr indent="0" lvl="0" marL="0" rtl="0" algn="l">
              <a:spcBef>
                <a:spcPts val="0"/>
              </a:spcBef>
              <a:spcAft>
                <a:spcPts val="0"/>
              </a:spcAft>
              <a:buNone/>
            </a:pPr>
            <a:r>
              <a:rPr lang="en" sz="3600"/>
              <a:t>How do you want students to use data?</a:t>
            </a:r>
            <a:endParaRPr sz="3600"/>
          </a:p>
          <a:p>
            <a:pPr indent="0" lvl="0" marL="0" rtl="0" algn="l">
              <a:spcBef>
                <a:spcPts val="0"/>
              </a:spcBef>
              <a:spcAft>
                <a:spcPts val="0"/>
              </a:spcAft>
              <a:buNone/>
            </a:pPr>
            <a:r>
              <a:t/>
            </a:r>
            <a:endParaRPr sz="1800"/>
          </a:p>
          <a:p>
            <a:pPr indent="0" lvl="0" marL="0" rtl="0" algn="l">
              <a:spcBef>
                <a:spcPts val="0"/>
              </a:spcBef>
              <a:spcAft>
                <a:spcPts val="0"/>
              </a:spcAft>
              <a:buNone/>
            </a:pPr>
            <a:r>
              <a:rPr lang="en" sz="3600"/>
              <a:t>How can you get students </a:t>
            </a:r>
            <a:r>
              <a:rPr lang="en" sz="3600"/>
              <a:t>interested</a:t>
            </a:r>
            <a:r>
              <a:rPr lang="en" sz="3600"/>
              <a:t> in ‘data’ so they ‘engage’ in making c</a:t>
            </a:r>
            <a:r>
              <a:rPr lang="en" sz="3600"/>
              <a:t>laims, using evidence, and clarifying their reasoning?</a:t>
            </a:r>
            <a:r>
              <a:rPr lang="en" sz="2200"/>
              <a:t> (NGSS)</a:t>
            </a:r>
            <a:endParaRPr sz="22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0" name="Shape 570"/>
        <p:cNvGrpSpPr/>
        <p:nvPr/>
      </p:nvGrpSpPr>
      <p:grpSpPr>
        <a:xfrm>
          <a:off x="0" y="0"/>
          <a:ext cx="0" cy="0"/>
          <a:chOff x="0" y="0"/>
          <a:chExt cx="0" cy="0"/>
        </a:xfrm>
      </p:grpSpPr>
      <p:sp>
        <p:nvSpPr>
          <p:cNvPr id="571" name="Google Shape;571;p60"/>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Footprints</a:t>
            </a:r>
            <a:r>
              <a:rPr lang="en"/>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5" name="Shape 575"/>
        <p:cNvGrpSpPr/>
        <p:nvPr/>
      </p:nvGrpSpPr>
      <p:grpSpPr>
        <a:xfrm>
          <a:off x="0" y="0"/>
          <a:ext cx="0" cy="0"/>
          <a:chOff x="0" y="0"/>
          <a:chExt cx="0" cy="0"/>
        </a:xfrm>
      </p:grpSpPr>
      <p:sp>
        <p:nvSpPr>
          <p:cNvPr id="576" name="Google Shape;576;p61"/>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Arial"/>
              <a:buNone/>
            </a:pPr>
            <a:r>
              <a:rPr lang="en">
                <a:latin typeface="Arial"/>
                <a:ea typeface="Arial"/>
                <a:cs typeface="Arial"/>
                <a:sym typeface="Arial"/>
              </a:rPr>
              <a:t>“</a:t>
            </a:r>
            <a:r>
              <a:rPr lang="en"/>
              <a:t>Field Geology</a:t>
            </a:r>
            <a:r>
              <a:rPr lang="en">
                <a:latin typeface="Arial"/>
                <a:ea typeface="Arial"/>
                <a:cs typeface="Arial"/>
                <a:sym typeface="Arial"/>
              </a:rPr>
              <a:t>”</a:t>
            </a:r>
            <a:r>
              <a:rPr lang="en"/>
              <a:t> 201</a:t>
            </a:r>
            <a:endParaRPr/>
          </a:p>
        </p:txBody>
      </p:sp>
      <p:sp>
        <p:nvSpPr>
          <p:cNvPr id="577" name="Google Shape;577;p61"/>
          <p:cNvSpPr txBox="1"/>
          <p:nvPr>
            <p:ph idx="1" type="body"/>
          </p:nvPr>
        </p:nvSpPr>
        <p:spPr>
          <a:xfrm>
            <a:off x="457200" y="1200150"/>
            <a:ext cx="4038600" cy="3394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Font typeface="Calibri"/>
              <a:buNone/>
            </a:pPr>
            <a:r>
              <a:rPr lang="en" sz="2400"/>
              <a:t>Your geology class is on a field trip to a fossil bed in Alberta, Canada. While exploring the site, you discover a slab of rock covered with interesting impressions. Your instructor invites the class to make observations and inferences about the imprints…</a:t>
            </a:r>
            <a:endParaRPr/>
          </a:p>
        </p:txBody>
      </p:sp>
      <p:pic>
        <p:nvPicPr>
          <p:cNvPr descr="dino tracks" id="578" name="Google Shape;578;p61"/>
          <p:cNvPicPr preferRelativeResize="0"/>
          <p:nvPr>
            <p:ph idx="2" type="body"/>
          </p:nvPr>
        </p:nvPicPr>
        <p:blipFill rotWithShape="1">
          <a:blip r:embed="rId3">
            <a:alphaModFix/>
          </a:blip>
          <a:srcRect b="0" l="0" r="0" t="0"/>
          <a:stretch/>
        </p:blipFill>
        <p:spPr>
          <a:xfrm>
            <a:off x="5105400" y="1143000"/>
            <a:ext cx="2811300" cy="2857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2" name="Shape 582"/>
        <p:cNvGrpSpPr/>
        <p:nvPr/>
      </p:nvGrpSpPr>
      <p:grpSpPr>
        <a:xfrm>
          <a:off x="0" y="0"/>
          <a:ext cx="0" cy="0"/>
          <a:chOff x="0" y="0"/>
          <a:chExt cx="0" cy="0"/>
        </a:xfrm>
      </p:grpSpPr>
      <p:pic>
        <p:nvPicPr>
          <p:cNvPr descr="~AUT0000" id="583" name="Google Shape;583;p62"/>
          <p:cNvPicPr preferRelativeResize="0"/>
          <p:nvPr>
            <p:ph idx="1" type="body"/>
          </p:nvPr>
        </p:nvPicPr>
        <p:blipFill rotWithShape="1">
          <a:blip r:embed="rId3">
            <a:alphaModFix/>
          </a:blip>
          <a:srcRect b="0" l="0" r="0" t="0"/>
          <a:stretch/>
        </p:blipFill>
        <p:spPr>
          <a:xfrm>
            <a:off x="541338" y="205978"/>
            <a:ext cx="8059800" cy="4388700"/>
          </a:xfrm>
          <a:prstGeom prst="rect">
            <a:avLst/>
          </a:prstGeom>
          <a:noFill/>
          <a:ln>
            <a:noFill/>
          </a:ln>
        </p:spPr>
      </p:pic>
      <p:sp>
        <p:nvSpPr>
          <p:cNvPr id="584" name="Google Shape;584;p62"/>
          <p:cNvSpPr/>
          <p:nvPr/>
        </p:nvSpPr>
        <p:spPr>
          <a:xfrm>
            <a:off x="1143000" y="4171950"/>
            <a:ext cx="6400800" cy="228600"/>
          </a:xfrm>
          <a:prstGeom prst="rect">
            <a:avLst/>
          </a:prstGeom>
          <a:solidFill>
            <a:srgbClr val="FFFFFF"/>
          </a:solidFill>
          <a:ln cap="flat" cmpd="sng" w="952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5" name="Google Shape;585;p62"/>
          <p:cNvSpPr/>
          <p:nvPr/>
        </p:nvSpPr>
        <p:spPr>
          <a:xfrm>
            <a:off x="8229600" y="1714500"/>
            <a:ext cx="228600" cy="1085700"/>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6" name="Google Shape;586;p62"/>
          <p:cNvSpPr/>
          <p:nvPr/>
        </p:nvSpPr>
        <p:spPr>
          <a:xfrm>
            <a:off x="3048000" y="228600"/>
            <a:ext cx="5562600" cy="4629300"/>
          </a:xfrm>
          <a:prstGeom prst="rect">
            <a:avLst/>
          </a:prstGeom>
          <a:solidFill>
            <a:schemeClr val="lt1"/>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0" name="Shape 590"/>
        <p:cNvGrpSpPr/>
        <p:nvPr/>
      </p:nvGrpSpPr>
      <p:grpSpPr>
        <a:xfrm>
          <a:off x="0" y="0"/>
          <a:ext cx="0" cy="0"/>
          <a:chOff x="0" y="0"/>
          <a:chExt cx="0" cy="0"/>
        </a:xfrm>
      </p:grpSpPr>
      <p:pic>
        <p:nvPicPr>
          <p:cNvPr descr="~AUT0000" id="591" name="Google Shape;591;p63"/>
          <p:cNvPicPr preferRelativeResize="0"/>
          <p:nvPr>
            <p:ph idx="1" type="body"/>
          </p:nvPr>
        </p:nvPicPr>
        <p:blipFill rotWithShape="1">
          <a:blip r:embed="rId3">
            <a:alphaModFix/>
          </a:blip>
          <a:srcRect b="0" l="0" r="0" t="0"/>
          <a:stretch/>
        </p:blipFill>
        <p:spPr>
          <a:xfrm>
            <a:off x="541338" y="205978"/>
            <a:ext cx="8059800" cy="4388700"/>
          </a:xfrm>
          <a:prstGeom prst="rect">
            <a:avLst/>
          </a:prstGeom>
          <a:noFill/>
          <a:ln>
            <a:noFill/>
          </a:ln>
        </p:spPr>
      </p:pic>
      <p:sp>
        <p:nvSpPr>
          <p:cNvPr id="592" name="Google Shape;592;p63"/>
          <p:cNvSpPr/>
          <p:nvPr/>
        </p:nvSpPr>
        <p:spPr>
          <a:xfrm>
            <a:off x="1143000" y="4171950"/>
            <a:ext cx="6400800" cy="228600"/>
          </a:xfrm>
          <a:prstGeom prst="rect">
            <a:avLst/>
          </a:prstGeom>
          <a:solidFill>
            <a:srgbClr val="FFFFFF"/>
          </a:solidFill>
          <a:ln cap="flat" cmpd="sng" w="952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3" name="Google Shape;593;p63"/>
          <p:cNvSpPr/>
          <p:nvPr/>
        </p:nvSpPr>
        <p:spPr>
          <a:xfrm>
            <a:off x="8229600" y="1714500"/>
            <a:ext cx="228600" cy="1085700"/>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4" name="Google Shape;594;p63"/>
          <p:cNvSpPr/>
          <p:nvPr/>
        </p:nvSpPr>
        <p:spPr>
          <a:xfrm>
            <a:off x="5867400" y="205978"/>
            <a:ext cx="3048000" cy="4308900"/>
          </a:xfrm>
          <a:prstGeom prst="rect">
            <a:avLst/>
          </a:prstGeom>
          <a:solidFill>
            <a:srgbClr val="FFFFFF"/>
          </a:solidFill>
          <a:ln cap="flat" cmpd="sng" w="952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8" name="Shape 598"/>
        <p:cNvGrpSpPr/>
        <p:nvPr/>
      </p:nvGrpSpPr>
      <p:grpSpPr>
        <a:xfrm>
          <a:off x="0" y="0"/>
          <a:ext cx="0" cy="0"/>
          <a:chOff x="0" y="0"/>
          <a:chExt cx="0" cy="0"/>
        </a:xfrm>
      </p:grpSpPr>
      <p:pic>
        <p:nvPicPr>
          <p:cNvPr descr="~AUT0000" id="599" name="Google Shape;599;p64"/>
          <p:cNvPicPr preferRelativeResize="0"/>
          <p:nvPr>
            <p:ph idx="1" type="body"/>
          </p:nvPr>
        </p:nvPicPr>
        <p:blipFill rotWithShape="1">
          <a:blip r:embed="rId3">
            <a:alphaModFix/>
          </a:blip>
          <a:srcRect b="0" l="0" r="0" t="0"/>
          <a:stretch/>
        </p:blipFill>
        <p:spPr>
          <a:xfrm>
            <a:off x="541338" y="205978"/>
            <a:ext cx="8059800" cy="4388700"/>
          </a:xfrm>
          <a:prstGeom prst="rect">
            <a:avLst/>
          </a:prstGeom>
          <a:noFill/>
          <a:ln>
            <a:noFill/>
          </a:ln>
        </p:spPr>
      </p:pic>
      <p:sp>
        <p:nvSpPr>
          <p:cNvPr id="600" name="Google Shape;600;p64"/>
          <p:cNvSpPr/>
          <p:nvPr/>
        </p:nvSpPr>
        <p:spPr>
          <a:xfrm>
            <a:off x="1143000" y="4171950"/>
            <a:ext cx="6400800" cy="228600"/>
          </a:xfrm>
          <a:prstGeom prst="rect">
            <a:avLst/>
          </a:prstGeom>
          <a:solidFill>
            <a:srgbClr val="FFFFFF"/>
          </a:solidFill>
          <a:ln cap="flat" cmpd="sng" w="952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1" name="Google Shape;601;p64"/>
          <p:cNvSpPr/>
          <p:nvPr/>
        </p:nvSpPr>
        <p:spPr>
          <a:xfrm>
            <a:off x="8229600" y="205978"/>
            <a:ext cx="516300" cy="2594400"/>
          </a:xfrm>
          <a:prstGeom prst="rect">
            <a:avLst/>
          </a:prstGeom>
          <a:solidFill>
            <a:srgbClr val="FFFFFF"/>
          </a:solidFill>
          <a:ln cap="flat" cmpd="sng" w="952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5" name="Shape 605"/>
        <p:cNvGrpSpPr/>
        <p:nvPr/>
      </p:nvGrpSpPr>
      <p:grpSpPr>
        <a:xfrm>
          <a:off x="0" y="0"/>
          <a:ext cx="0" cy="0"/>
          <a:chOff x="0" y="0"/>
          <a:chExt cx="0" cy="0"/>
        </a:xfrm>
      </p:grpSpPr>
      <p:sp>
        <p:nvSpPr>
          <p:cNvPr id="606" name="Google Shape;606;p65"/>
          <p:cNvSpPr txBox="1"/>
          <p:nvPr>
            <p:ph type="title"/>
          </p:nvPr>
        </p:nvSpPr>
        <p:spPr>
          <a:xfrm>
            <a:off x="173575" y="526350"/>
            <a:ext cx="8523000" cy="409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t>Complete Task 1: </a:t>
            </a:r>
            <a:endParaRPr sz="3600"/>
          </a:p>
          <a:p>
            <a:pPr indent="0" lvl="0" marL="0" rtl="0" algn="ctr">
              <a:spcBef>
                <a:spcPts val="0"/>
              </a:spcBef>
              <a:spcAft>
                <a:spcPts val="0"/>
              </a:spcAft>
              <a:buNone/>
            </a:pPr>
            <a:r>
              <a:rPr lang="en" sz="3600"/>
              <a:t>Exploring to Explore: Serious Fun </a:t>
            </a:r>
            <a:endParaRPr sz="3600"/>
          </a:p>
          <a:p>
            <a:pPr indent="0" lvl="0" marL="0" rtl="0" algn="ctr">
              <a:spcBef>
                <a:spcPts val="0"/>
              </a:spcBef>
              <a:spcAft>
                <a:spcPts val="0"/>
              </a:spcAft>
              <a:buNone/>
            </a:pPr>
            <a:r>
              <a:rPr lang="en" sz="3600"/>
              <a:t>(groups of 3)</a:t>
            </a:r>
            <a:endParaRPr sz="22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Facet">
  <a:themeElements>
    <a:clrScheme name="Paper">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