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79" r:id="rId2"/>
  </p:sldMasterIdLst>
  <p:notesMasterIdLst>
    <p:notesMasterId r:id="rId4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12192000" cy="6858000"/>
  <p:notesSz cx="6858000" cy="9144000"/>
  <p:embeddedFontLst>
    <p:embeddedFont>
      <p:font typeface="Calibri" panose="020F0502020204030204" pitchFamily="34" charset="0"/>
      <p:regular r:id="rId41"/>
      <p:bold r:id="rId42"/>
      <p:italic r:id="rId43"/>
      <p:boldItalic r:id="rId44"/>
    </p:embeddedFont>
    <p:embeddedFont>
      <p:font typeface="Economica" panose="02000506040000020004" pitchFamily="2" charset="77"/>
      <p:regular r:id="rId45"/>
      <p:bold r:id="rId46"/>
      <p:italic r:id="rId47"/>
      <p:boldItalic r:id="rId48"/>
    </p:embeddedFont>
    <p:embeddedFont>
      <p:font typeface="Gill Sans" panose="020B0502020104020203" pitchFamily="34" charset="-79"/>
      <p:regular r:id="rId49"/>
      <p:bold r:id="rId50"/>
    </p:embeddedFont>
    <p:embeddedFont>
      <p:font typeface="Open Sans" panose="020B0606030504020204" pitchFamily="34" charset="0"/>
      <p:regular r:id="rId51"/>
      <p:bold r:id="rId52"/>
      <p:italic r:id="rId53"/>
      <p:boldItalic r:id="rId54"/>
    </p:embeddedFont>
    <p:embeddedFont>
      <p:font typeface="Quattrocento Sans" panose="020B0502050000020003" pitchFamily="34" charset="0"/>
      <p:regular r:id="rId55"/>
      <p:bold r:id="rId56"/>
      <p:italic r:id="rId57"/>
      <p:boldItalic r:id="rId58"/>
    </p:embeddedFont>
    <p:embeddedFont>
      <p:font typeface="Verdana" panose="020B0604030504040204" pitchFamily="3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hxcnzx7Wrdgv0VovRtbCgDV1AaV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34"/>
  </p:normalViewPr>
  <p:slideViewPr>
    <p:cSldViewPr snapToGrid="0" snapToObjects="1">
      <p:cViewPr varScale="1">
        <p:scale>
          <a:sx n="100" d="100"/>
          <a:sy n="100" d="100"/>
        </p:scale>
        <p:origin x="68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customschemas.google.com/relationships/presentationmetadata" Target="meta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font" Target="fonts/font21.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p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9" name="Google Shape;45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 name="Google Shape;50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7" name="Google Shape;50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1" name="Google Shape;52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5" name="Google Shape;54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8d2c65cd8d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0" name="Google Shape;550;g8d2c65cd8d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8" name="Google Shape;36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8d2c65cd8d_0_1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1" name="Google Shape;561;g8d2c65cd8d_0_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8d2c65cd8d_0_1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6" name="Google Shape;566;g8d2c65cd8d_0_1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g8d2c65cd8d_0_1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2" name="Google Shape;572;g8d2c65cd8d_0_1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8d2c65cd8d_0_1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8" name="Google Shape;578;g8d2c65cd8d_0_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g8d2c65cd8d_0_1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4" name="Google Shape;584;g8d2c65cd8d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8d2c65cd8d_0_1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0" name="Google Shape;590;g8d2c65cd8d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8d2c65cd8d_0_2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7" name="Google Shape;597;g8d2c65cd8d_0_2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8d2c65cd8d_0_2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4" name="Google Shape;604;g8d2c65cd8d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8d2c65cd8d_0_2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1" name="Google Shape;611;g8d2c65cd8d_0_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8d2c65cd8d_0_2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8" name="Google Shape;618;g8d2c65cd8d_0_2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g8d2c65cd8d_0_2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6" name="Google Shape;626;g8d2c65cd8d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8d2c65cd8d_0_2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5" name="Google Shape;635;g8d2c65cd8d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8d2c65cd8d_0_2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2" name="Google Shape;642;g8d2c65cd8d_0_2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8d2c65cd8d_0_2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0" name="Google Shape;650;g8d2c65cd8d_0_2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7" name="Google Shape;65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5" name="Google Shape;66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5" name="Google Shape;67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1" name="Google Shape;68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led</a:t>
            </a:r>
            <a:endParaRPr/>
          </a:p>
          <a:p>
            <a:pPr marL="0" lvl="0" indent="0" algn="l" rtl="0">
              <a:spcBef>
                <a:spcPts val="0"/>
              </a:spcBef>
              <a:spcAft>
                <a:spcPts val="0"/>
              </a:spcAft>
              <a:buNone/>
            </a:pPr>
            <a:r>
              <a:rPr lang="en-US"/>
              <a:t>30min-per subject</a:t>
            </a:r>
            <a:endParaRPr/>
          </a:p>
          <a:p>
            <a:pPr marL="0" lvl="0" indent="0" algn="l" rtl="0">
              <a:spcBef>
                <a:spcPts val="0"/>
              </a:spcBef>
              <a:spcAft>
                <a:spcPts val="0"/>
              </a:spcAft>
              <a:buNone/>
            </a:pPr>
            <a:r>
              <a:rPr lang="en-US"/>
              <a:t>3hrs max</a:t>
            </a:r>
            <a:endParaRPr/>
          </a:p>
          <a:p>
            <a:pPr marL="0" lvl="0" indent="0" algn="l" rtl="0">
              <a:spcBef>
                <a:spcPts val="0"/>
              </a:spcBef>
              <a:spcAft>
                <a:spcPts val="0"/>
              </a:spcAft>
              <a:buNone/>
            </a:pPr>
            <a:endParaRPr/>
          </a:p>
          <a:p>
            <a:pPr marL="0" lvl="0" indent="0" algn="l" rtl="0">
              <a:spcBef>
                <a:spcPts val="0"/>
              </a:spcBef>
              <a:spcAft>
                <a:spcPts val="0"/>
              </a:spcAft>
              <a:buNone/>
            </a:pPr>
            <a:r>
              <a:rPr lang="en-US"/>
              <a:t>Learning</a:t>
            </a:r>
            <a:endParaRPr/>
          </a:p>
          <a:p>
            <a:pPr marL="0" lvl="0" indent="0" algn="l" rtl="0">
              <a:spcBef>
                <a:spcPts val="0"/>
              </a:spcBef>
              <a:spcAft>
                <a:spcPts val="0"/>
              </a:spcAft>
              <a:buNone/>
            </a:pPr>
            <a:r>
              <a:rPr lang="en-US"/>
              <a:t>1-2 hours</a:t>
            </a:r>
            <a:endParaRPr/>
          </a:p>
          <a:p>
            <a:pPr marL="0" lvl="0" indent="0" algn="l" rtl="0">
              <a:spcBef>
                <a:spcPts val="0"/>
              </a:spcBef>
              <a:spcAft>
                <a:spcPts val="0"/>
              </a:spcAft>
              <a:buNone/>
            </a:pPr>
            <a:endParaRPr/>
          </a:p>
        </p:txBody>
      </p:sp>
      <p:sp>
        <p:nvSpPr>
          <p:cNvPr id="403" name="Google Shape;4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blip>
          <a:srcRect r="92081"/>
          <a:stretch/>
        </p:blipFill>
        <p:spPr>
          <a:xfrm>
            <a:off x="1" y="0"/>
            <a:ext cx="723901" cy="6858000"/>
          </a:xfrm>
          <a:custGeom>
            <a:avLst/>
            <a:gdLst/>
            <a:ahLst/>
            <a:cxnLst/>
            <a:rect l="l" t="t" r="r" b="b"/>
            <a:pathLst>
              <a:path w="723901" h="6858000" extrusionOk="0">
                <a:moveTo>
                  <a:pt x="0" y="0"/>
                </a:moveTo>
                <a:lnTo>
                  <a:pt x="723901" y="0"/>
                </a:lnTo>
                <a:lnTo>
                  <a:pt x="723901" y="6858000"/>
                </a:lnTo>
                <a:lnTo>
                  <a:pt x="0" y="6858000"/>
                </a:lnTo>
                <a:close/>
              </a:path>
            </a:pathLst>
          </a:custGeom>
          <a:noFill/>
          <a:ln>
            <a:noFill/>
          </a:ln>
        </p:spPr>
      </p:pic>
      <p:sp>
        <p:nvSpPr>
          <p:cNvPr id="17" name="Google Shape;17;p25"/>
          <p:cNvSpPr/>
          <p:nvPr/>
        </p:nvSpPr>
        <p:spPr>
          <a:xfrm>
            <a:off x="479892" y="512636"/>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DC4405"/>
              </a:solidFill>
              <a:latin typeface="Gill Sans"/>
              <a:ea typeface="Gill Sans"/>
              <a:cs typeface="Gill Sans"/>
              <a:sym typeface="Gill Sans"/>
            </a:endParaRPr>
          </a:p>
        </p:txBody>
      </p:sp>
      <p:sp>
        <p:nvSpPr>
          <p:cNvPr id="18" name="Google Shape;18;p25"/>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800"/>
              <a:buFont typeface="Verdana"/>
              <a:buNone/>
              <a:defRPr sz="2800" b="1">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5"/>
          <p:cNvSpPr>
            <a:spLocks noGrp="1"/>
          </p:cNvSpPr>
          <p:nvPr>
            <p:ph type="pic" idx="2"/>
          </p:nvPr>
        </p:nvSpPr>
        <p:spPr>
          <a:xfrm>
            <a:off x="616688" y="658626"/>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20" name="Google Shape;20;p25"/>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4pPr>
            <a:lvl5pPr marL="2286000" lvl="4" indent="-298450" algn="l">
              <a:lnSpc>
                <a:spcPct val="90000"/>
              </a:lnSpc>
              <a:spcBef>
                <a:spcPts val="500"/>
              </a:spcBef>
              <a:spcAft>
                <a:spcPts val="0"/>
              </a:spcAft>
              <a:buClr>
                <a:srgbClr val="DC4405"/>
              </a:buClr>
              <a:buSzPts val="1100"/>
              <a:buFont typeface="Courier New"/>
              <a:buChar char="o"/>
              <a:defRPr sz="11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8_Custom Layout">
  <p:cSld name="8_Custom Layout">
    <p:bg>
      <p:bgPr>
        <a:solidFill>
          <a:schemeClr val="dk1"/>
        </a:solidFill>
        <a:effectLst/>
      </p:bgPr>
    </p:bg>
    <p:spTree>
      <p:nvGrpSpPr>
        <p:cNvPr id="1" name="Shape 98"/>
        <p:cNvGrpSpPr/>
        <p:nvPr/>
      </p:nvGrpSpPr>
      <p:grpSpPr>
        <a:xfrm>
          <a:off x="0" y="0"/>
          <a:ext cx="0" cy="0"/>
          <a:chOff x="0" y="0"/>
          <a:chExt cx="0" cy="0"/>
        </a:xfrm>
      </p:grpSpPr>
      <p:pic>
        <p:nvPicPr>
          <p:cNvPr id="99" name="Google Shape;99;p34"/>
          <p:cNvPicPr preferRelativeResize="0"/>
          <p:nvPr/>
        </p:nvPicPr>
        <p:blipFill rotWithShape="1">
          <a:blip r:embed="rId2">
            <a:alphaModFix/>
          </a:blip>
          <a:srcRect t="89444"/>
          <a:stretch/>
        </p:blipFill>
        <p:spPr>
          <a:xfrm>
            <a:off x="0" y="6119076"/>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100" name="Google Shape;100;p34"/>
          <p:cNvPicPr preferRelativeResize="0"/>
          <p:nvPr/>
        </p:nvPicPr>
        <p:blipFill rotWithShape="1">
          <a:blip r:embed="rId2">
            <a:alphaModFix/>
          </a:blip>
          <a:srcRect l="7685" t="89444" r="58838"/>
          <a:stretch/>
        </p:blipFill>
        <p:spPr>
          <a:xfrm>
            <a:off x="9145924" y="6134100"/>
            <a:ext cx="3060253"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101" name="Google Shape;101;p34"/>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i="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34"/>
          <p:cNvSpPr/>
          <p:nvPr/>
        </p:nvSpPr>
        <p:spPr>
          <a:xfrm>
            <a:off x="623480"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03" name="Google Shape;103;p34"/>
          <p:cNvSpPr>
            <a:spLocks noGrp="1"/>
          </p:cNvSpPr>
          <p:nvPr>
            <p:ph type="pic" idx="2"/>
          </p:nvPr>
        </p:nvSpPr>
        <p:spPr>
          <a:xfrm>
            <a:off x="764873"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04" name="Google Shape;104;p34"/>
          <p:cNvSpPr txBox="1">
            <a:spLocks noGrp="1"/>
          </p:cNvSpPr>
          <p:nvPr>
            <p:ph type="body" idx="1"/>
          </p:nvPr>
        </p:nvSpPr>
        <p:spPr>
          <a:xfrm>
            <a:off x="633635" y="2962642"/>
            <a:ext cx="5078455"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34"/>
          <p:cNvSpPr txBox="1">
            <a:spLocks noGrp="1"/>
          </p:cNvSpPr>
          <p:nvPr>
            <p:ph type="body" idx="3"/>
          </p:nvPr>
        </p:nvSpPr>
        <p:spPr>
          <a:xfrm>
            <a:off x="633273" y="3437436"/>
            <a:ext cx="5078864" cy="24849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4"/>
          <p:cNvSpPr/>
          <p:nvPr/>
        </p:nvSpPr>
        <p:spPr>
          <a:xfrm>
            <a:off x="6507867"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07" name="Google Shape;107;p34"/>
          <p:cNvSpPr>
            <a:spLocks noGrp="1"/>
          </p:cNvSpPr>
          <p:nvPr>
            <p:ph type="pic" idx="4"/>
          </p:nvPr>
        </p:nvSpPr>
        <p:spPr>
          <a:xfrm>
            <a:off x="6649260" y="2090348"/>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08" name="Google Shape;108;p34"/>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4"/>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2_Custom Layout">
  <p:cSld name="22_Custom Layout">
    <p:bg>
      <p:bgPr>
        <a:solidFill>
          <a:srgbClr val="DC4405"/>
        </a:solidFill>
        <a:effectLst/>
      </p:bgPr>
    </p:bg>
    <p:spTree>
      <p:nvGrpSpPr>
        <p:cNvPr id="1" name="Shape 110"/>
        <p:cNvGrpSpPr/>
        <p:nvPr/>
      </p:nvGrpSpPr>
      <p:grpSpPr>
        <a:xfrm>
          <a:off x="0" y="0"/>
          <a:ext cx="0" cy="0"/>
          <a:chOff x="0" y="0"/>
          <a:chExt cx="0" cy="0"/>
        </a:xfrm>
      </p:grpSpPr>
      <p:sp>
        <p:nvSpPr>
          <p:cNvPr id="111" name="Google Shape;111;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35"/>
          <p:cNvSpPr txBox="1">
            <a:spLocks noGrp="1"/>
          </p:cNvSpPr>
          <p:nvPr>
            <p:ph type="body" idx="1"/>
          </p:nvPr>
        </p:nvSpPr>
        <p:spPr>
          <a:xfrm>
            <a:off x="882650" y="1914525"/>
            <a:ext cx="10452100" cy="4549775"/>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Font typeface="Verdana"/>
              <a:buAutoNum type="arabicPeriod"/>
              <a:defRPr sz="2000">
                <a:solidFill>
                  <a:schemeClr val="lt1"/>
                </a:solidFill>
              </a:defRPr>
            </a:lvl1pPr>
            <a:lvl2pPr marL="914400" lvl="1" indent="-342900" algn="l">
              <a:lnSpc>
                <a:spcPct val="90000"/>
              </a:lnSpc>
              <a:spcBef>
                <a:spcPts val="500"/>
              </a:spcBef>
              <a:spcAft>
                <a:spcPts val="0"/>
              </a:spcAft>
              <a:buClr>
                <a:schemeClr val="lt1"/>
              </a:buClr>
              <a:buSzPts val="1800"/>
              <a:buFont typeface="Verdana"/>
              <a:buAutoNum type="arabicPeriod"/>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chemeClr val="lt1"/>
              </a:buClr>
              <a:buSzPts val="1600"/>
              <a:buFont typeface="Verdana"/>
              <a:buAutoNum type="arabicPeriod"/>
              <a:defRPr sz="1600">
                <a:solidFill>
                  <a:schemeClr val="lt1"/>
                </a:solidFill>
              </a:defRPr>
            </a:lvl3pPr>
            <a:lvl4pPr marL="1828800" lvl="3" indent="-317500" algn="l">
              <a:lnSpc>
                <a:spcPct val="90000"/>
              </a:lnSpc>
              <a:spcBef>
                <a:spcPts val="500"/>
              </a:spcBef>
              <a:spcAft>
                <a:spcPts val="0"/>
              </a:spcAft>
              <a:buClr>
                <a:schemeClr val="lt1"/>
              </a:buClr>
              <a:buSzPts val="1400"/>
              <a:buFont typeface="Verdana"/>
              <a:buAutoNum type="arabicPeriod"/>
              <a:defRPr sz="1400">
                <a:solidFill>
                  <a:schemeClr val="lt1"/>
                </a:solidFill>
              </a:defRPr>
            </a:lvl4pPr>
            <a:lvl5pPr marL="2286000" lvl="4" indent="-298450" algn="l">
              <a:lnSpc>
                <a:spcPct val="90000"/>
              </a:lnSpc>
              <a:spcBef>
                <a:spcPts val="500"/>
              </a:spcBef>
              <a:spcAft>
                <a:spcPts val="0"/>
              </a:spcAft>
              <a:buClr>
                <a:schemeClr val="lt1"/>
              </a:buClr>
              <a:buSzPts val="1100"/>
              <a:buFont typeface="Verdana"/>
              <a:buAutoNum type="arabicPeriod"/>
              <a:defRPr sz="11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13"/>
        <p:cNvGrpSpPr/>
        <p:nvPr/>
      </p:nvGrpSpPr>
      <p:grpSpPr>
        <a:xfrm>
          <a:off x="0" y="0"/>
          <a:ext cx="0" cy="0"/>
          <a:chOff x="0" y="0"/>
          <a:chExt cx="0" cy="0"/>
        </a:xfrm>
      </p:grpSpPr>
      <p:sp>
        <p:nvSpPr>
          <p:cNvPr id="114" name="Google Shape;114;p36"/>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36"/>
          <p:cNvSpPr/>
          <p:nvPr/>
        </p:nvSpPr>
        <p:spPr>
          <a:xfrm>
            <a:off x="6973850" y="2195519"/>
            <a:ext cx="3318690" cy="3318690"/>
          </a:xfrm>
          <a:prstGeom prst="ellipse">
            <a:avLst/>
          </a:prstGeom>
          <a:no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116" name="Google Shape;116;p36"/>
          <p:cNvSpPr/>
          <p:nvPr/>
        </p:nvSpPr>
        <p:spPr>
          <a:xfrm>
            <a:off x="1574170" y="2195519"/>
            <a:ext cx="3318690" cy="3318690"/>
          </a:xfrm>
          <a:prstGeom prst="ellipse">
            <a:avLst/>
          </a:prstGeom>
          <a:no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117" name="Google Shape;117;p36"/>
          <p:cNvSpPr/>
          <p:nvPr/>
        </p:nvSpPr>
        <p:spPr>
          <a:xfrm>
            <a:off x="4274010" y="2195519"/>
            <a:ext cx="3318690" cy="3318690"/>
          </a:xfrm>
          <a:prstGeom prst="ellipse">
            <a:avLst/>
          </a:prstGeom>
          <a:noFill/>
          <a:ln w="50800" cap="flat" cmpd="sng">
            <a:solidFill>
              <a:srgbClr val="B3B3B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118" name="Google Shape;118;p36"/>
          <p:cNvSpPr txBox="1">
            <a:spLocks noGrp="1"/>
          </p:cNvSpPr>
          <p:nvPr>
            <p:ph type="body" idx="1"/>
          </p:nvPr>
        </p:nvSpPr>
        <p:spPr>
          <a:xfrm>
            <a:off x="4274010" y="2216577"/>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36"/>
          <p:cNvSpPr txBox="1">
            <a:spLocks noGrp="1"/>
          </p:cNvSpPr>
          <p:nvPr>
            <p:ph type="body" idx="2"/>
          </p:nvPr>
        </p:nvSpPr>
        <p:spPr>
          <a:xfrm>
            <a:off x="1574170" y="2222100"/>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6"/>
          <p:cNvSpPr txBox="1">
            <a:spLocks noGrp="1"/>
          </p:cNvSpPr>
          <p:nvPr>
            <p:ph type="body" idx="3"/>
          </p:nvPr>
        </p:nvSpPr>
        <p:spPr>
          <a:xfrm>
            <a:off x="6973850" y="2216681"/>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121"/>
        <p:cNvGrpSpPr/>
        <p:nvPr/>
      </p:nvGrpSpPr>
      <p:grpSpPr>
        <a:xfrm>
          <a:off x="0" y="0"/>
          <a:ext cx="0" cy="0"/>
          <a:chOff x="0" y="0"/>
          <a:chExt cx="0" cy="0"/>
        </a:xfrm>
      </p:grpSpPr>
      <p:pic>
        <p:nvPicPr>
          <p:cNvPr id="122" name="Google Shape;122;p37"/>
          <p:cNvPicPr preferRelativeResize="0"/>
          <p:nvPr/>
        </p:nvPicPr>
        <p:blipFill rotWithShape="1">
          <a:blip r:embed="rId2">
            <a:alphaModFix/>
          </a:blip>
          <a:srcRect t="1204" b="1656"/>
          <a:stretch/>
        </p:blipFill>
        <p:spPr>
          <a:xfrm>
            <a:off x="3767548" y="0"/>
            <a:ext cx="8442370" cy="6858000"/>
          </a:xfrm>
          <a:prstGeom prst="rect">
            <a:avLst/>
          </a:prstGeom>
          <a:noFill/>
          <a:ln>
            <a:noFill/>
          </a:ln>
        </p:spPr>
      </p:pic>
      <p:sp>
        <p:nvSpPr>
          <p:cNvPr id="123" name="Google Shape;123;p37"/>
          <p:cNvSpPr>
            <a:spLocks noGrp="1"/>
          </p:cNvSpPr>
          <p:nvPr>
            <p:ph type="pic" idx="2"/>
          </p:nvPr>
        </p:nvSpPr>
        <p:spPr>
          <a:xfrm>
            <a:off x="6057955" y="-10632"/>
            <a:ext cx="6141447" cy="6876034"/>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grpSp>
        <p:nvGrpSpPr>
          <p:cNvPr id="124" name="Google Shape;124;p37"/>
          <p:cNvGrpSpPr/>
          <p:nvPr/>
        </p:nvGrpSpPr>
        <p:grpSpPr>
          <a:xfrm>
            <a:off x="1483326" y="0"/>
            <a:ext cx="4572002" cy="6858000"/>
            <a:chOff x="0" y="0"/>
            <a:chExt cx="4572002" cy="6858000"/>
          </a:xfrm>
        </p:grpSpPr>
        <p:sp>
          <p:nvSpPr>
            <p:cNvPr id="125" name="Google Shape;125;p37"/>
            <p:cNvSpPr/>
            <p:nvPr/>
          </p:nvSpPr>
          <p:spPr>
            <a:xfrm>
              <a:off x="0" y="0"/>
              <a:ext cx="457200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v</a:t>
              </a:r>
              <a:endParaRPr/>
            </a:p>
          </p:txBody>
        </p:sp>
        <p:pic>
          <p:nvPicPr>
            <p:cNvPr id="126" name="Google Shape;126;p37"/>
            <p:cNvPicPr preferRelativeResize="0"/>
            <p:nvPr/>
          </p:nvPicPr>
          <p:blipFill rotWithShape="1">
            <a:blip r:embed="rId3">
              <a:alphaModFix/>
            </a:blip>
            <a:srcRect r="49987"/>
            <a:stretch/>
          </p:blipFill>
          <p:spPr>
            <a:xfrm>
              <a:off x="0" y="0"/>
              <a:ext cx="4572001" cy="6858000"/>
            </a:xfrm>
            <a:custGeom>
              <a:avLst/>
              <a:gdLst/>
              <a:ahLst/>
              <a:cxnLst/>
              <a:rect l="l" t="t" r="r" b="b"/>
              <a:pathLst>
                <a:path w="4572001" h="6858000" extrusionOk="0">
                  <a:moveTo>
                    <a:pt x="0" y="0"/>
                  </a:moveTo>
                  <a:lnTo>
                    <a:pt x="4572001" y="0"/>
                  </a:lnTo>
                  <a:lnTo>
                    <a:pt x="4572001" y="6858000"/>
                  </a:lnTo>
                  <a:lnTo>
                    <a:pt x="0" y="6858000"/>
                  </a:lnTo>
                  <a:close/>
                </a:path>
              </a:pathLst>
            </a:custGeom>
            <a:noFill/>
            <a:ln>
              <a:noFill/>
            </a:ln>
          </p:spPr>
        </p:pic>
      </p:grpSp>
      <p:grpSp>
        <p:nvGrpSpPr>
          <p:cNvPr id="127" name="Google Shape;127;p37"/>
          <p:cNvGrpSpPr/>
          <p:nvPr/>
        </p:nvGrpSpPr>
        <p:grpSpPr>
          <a:xfrm>
            <a:off x="0" y="0"/>
            <a:ext cx="4572002" cy="6858000"/>
            <a:chOff x="0" y="0"/>
            <a:chExt cx="4572002" cy="6858000"/>
          </a:xfrm>
        </p:grpSpPr>
        <p:sp>
          <p:nvSpPr>
            <p:cNvPr id="128" name="Google Shape;128;p37"/>
            <p:cNvSpPr/>
            <p:nvPr/>
          </p:nvSpPr>
          <p:spPr>
            <a:xfrm>
              <a:off x="0" y="0"/>
              <a:ext cx="457200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v</a:t>
              </a:r>
              <a:endParaRPr/>
            </a:p>
          </p:txBody>
        </p:sp>
        <p:pic>
          <p:nvPicPr>
            <p:cNvPr id="129" name="Google Shape;129;p37"/>
            <p:cNvPicPr preferRelativeResize="0"/>
            <p:nvPr/>
          </p:nvPicPr>
          <p:blipFill rotWithShape="1">
            <a:blip r:embed="rId3">
              <a:alphaModFix/>
            </a:blip>
            <a:srcRect r="49987"/>
            <a:stretch/>
          </p:blipFill>
          <p:spPr>
            <a:xfrm>
              <a:off x="0" y="0"/>
              <a:ext cx="4572001" cy="6858000"/>
            </a:xfrm>
            <a:custGeom>
              <a:avLst/>
              <a:gdLst/>
              <a:ahLst/>
              <a:cxnLst/>
              <a:rect l="l" t="t" r="r" b="b"/>
              <a:pathLst>
                <a:path w="4572001" h="6858000" extrusionOk="0">
                  <a:moveTo>
                    <a:pt x="0" y="0"/>
                  </a:moveTo>
                  <a:lnTo>
                    <a:pt x="4572001" y="0"/>
                  </a:lnTo>
                  <a:lnTo>
                    <a:pt x="4572001" y="6858000"/>
                  </a:lnTo>
                  <a:lnTo>
                    <a:pt x="0" y="6858000"/>
                  </a:lnTo>
                  <a:close/>
                </a:path>
              </a:pathLst>
            </a:custGeom>
            <a:noFill/>
            <a:ln>
              <a:noFill/>
            </a:ln>
          </p:spPr>
        </p:pic>
      </p:grpSp>
      <p:sp>
        <p:nvSpPr>
          <p:cNvPr id="130" name="Google Shape;130;p37"/>
          <p:cNvSpPr/>
          <p:nvPr/>
        </p:nvSpPr>
        <p:spPr>
          <a:xfrm>
            <a:off x="1031358" y="723900"/>
            <a:ext cx="5879805" cy="5410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Gill Sans"/>
                <a:ea typeface="Gill Sans"/>
                <a:cs typeface="Gill Sans"/>
                <a:sym typeface="Gill Sans"/>
              </a:rPr>
              <a:t> </a:t>
            </a:r>
            <a:endParaRPr/>
          </a:p>
        </p:txBody>
      </p:sp>
      <p:sp>
        <p:nvSpPr>
          <p:cNvPr id="131" name="Google Shape;131;p37"/>
          <p:cNvSpPr txBox="1">
            <a:spLocks noGrp="1"/>
          </p:cNvSpPr>
          <p:nvPr>
            <p:ph type="title"/>
          </p:nvPr>
        </p:nvSpPr>
        <p:spPr>
          <a:xfrm>
            <a:off x="1818168" y="1300438"/>
            <a:ext cx="4391246" cy="104698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37"/>
          <p:cNvSpPr/>
          <p:nvPr/>
        </p:nvSpPr>
        <p:spPr>
          <a:xfrm>
            <a:off x="659170" y="1153553"/>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133" name="Google Shape;133;p37"/>
          <p:cNvSpPr>
            <a:spLocks noGrp="1"/>
          </p:cNvSpPr>
          <p:nvPr>
            <p:ph type="pic" idx="3"/>
          </p:nvPr>
        </p:nvSpPr>
        <p:spPr>
          <a:xfrm>
            <a:off x="804876" y="1294946"/>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34" name="Google Shape;134;p37"/>
          <p:cNvSpPr txBox="1">
            <a:spLocks noGrp="1"/>
          </p:cNvSpPr>
          <p:nvPr>
            <p:ph type="body" idx="1"/>
          </p:nvPr>
        </p:nvSpPr>
        <p:spPr>
          <a:xfrm>
            <a:off x="1818168" y="2519265"/>
            <a:ext cx="4391246" cy="344299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dk1"/>
                </a:solidFill>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dk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dk1"/>
                </a:solidFill>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dk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135"/>
        <p:cNvGrpSpPr/>
        <p:nvPr/>
      </p:nvGrpSpPr>
      <p:grpSpPr>
        <a:xfrm>
          <a:off x="0" y="0"/>
          <a:ext cx="0" cy="0"/>
          <a:chOff x="0" y="0"/>
          <a:chExt cx="0" cy="0"/>
        </a:xfrm>
      </p:grpSpPr>
      <p:pic>
        <p:nvPicPr>
          <p:cNvPr id="136" name="Google Shape;136;p38"/>
          <p:cNvPicPr preferRelativeResize="0"/>
          <p:nvPr/>
        </p:nvPicPr>
        <p:blipFill rotWithShape="1">
          <a:blip r:embed="rId2">
            <a:alphaModFix/>
          </a:blip>
          <a:srcRect t="1204" b="1656"/>
          <a:stretch/>
        </p:blipFill>
        <p:spPr>
          <a:xfrm>
            <a:off x="3767548" y="0"/>
            <a:ext cx="8442370" cy="6858000"/>
          </a:xfrm>
          <a:prstGeom prst="rect">
            <a:avLst/>
          </a:prstGeom>
          <a:noFill/>
          <a:ln>
            <a:noFill/>
          </a:ln>
        </p:spPr>
      </p:pic>
      <p:grpSp>
        <p:nvGrpSpPr>
          <p:cNvPr id="137" name="Google Shape;137;p38"/>
          <p:cNvGrpSpPr/>
          <p:nvPr/>
        </p:nvGrpSpPr>
        <p:grpSpPr>
          <a:xfrm>
            <a:off x="1483326" y="0"/>
            <a:ext cx="4572002" cy="6858000"/>
            <a:chOff x="0" y="0"/>
            <a:chExt cx="4572002" cy="6858000"/>
          </a:xfrm>
        </p:grpSpPr>
        <p:sp>
          <p:nvSpPr>
            <p:cNvPr id="138" name="Google Shape;138;p38"/>
            <p:cNvSpPr/>
            <p:nvPr/>
          </p:nvSpPr>
          <p:spPr>
            <a:xfrm>
              <a:off x="0" y="0"/>
              <a:ext cx="457200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v</a:t>
              </a:r>
              <a:endParaRPr/>
            </a:p>
          </p:txBody>
        </p:sp>
        <p:pic>
          <p:nvPicPr>
            <p:cNvPr id="139" name="Google Shape;139;p38"/>
            <p:cNvPicPr preferRelativeResize="0"/>
            <p:nvPr/>
          </p:nvPicPr>
          <p:blipFill rotWithShape="1">
            <a:blip r:embed="rId3">
              <a:alphaModFix/>
            </a:blip>
            <a:srcRect r="49987"/>
            <a:stretch/>
          </p:blipFill>
          <p:spPr>
            <a:xfrm>
              <a:off x="0" y="0"/>
              <a:ext cx="4572001" cy="6858000"/>
            </a:xfrm>
            <a:custGeom>
              <a:avLst/>
              <a:gdLst/>
              <a:ahLst/>
              <a:cxnLst/>
              <a:rect l="l" t="t" r="r" b="b"/>
              <a:pathLst>
                <a:path w="4572001" h="6858000" extrusionOk="0">
                  <a:moveTo>
                    <a:pt x="0" y="0"/>
                  </a:moveTo>
                  <a:lnTo>
                    <a:pt x="4572001" y="0"/>
                  </a:lnTo>
                  <a:lnTo>
                    <a:pt x="4572001" y="6858000"/>
                  </a:lnTo>
                  <a:lnTo>
                    <a:pt x="0" y="6858000"/>
                  </a:lnTo>
                  <a:close/>
                </a:path>
              </a:pathLst>
            </a:custGeom>
            <a:noFill/>
            <a:ln>
              <a:noFill/>
            </a:ln>
          </p:spPr>
        </p:pic>
      </p:grpSp>
      <p:grpSp>
        <p:nvGrpSpPr>
          <p:cNvPr id="140" name="Google Shape;140;p38"/>
          <p:cNvGrpSpPr/>
          <p:nvPr/>
        </p:nvGrpSpPr>
        <p:grpSpPr>
          <a:xfrm>
            <a:off x="0" y="0"/>
            <a:ext cx="4572002" cy="6858000"/>
            <a:chOff x="0" y="0"/>
            <a:chExt cx="4572002" cy="6858000"/>
          </a:xfrm>
        </p:grpSpPr>
        <p:sp>
          <p:nvSpPr>
            <p:cNvPr id="141" name="Google Shape;141;p38"/>
            <p:cNvSpPr/>
            <p:nvPr/>
          </p:nvSpPr>
          <p:spPr>
            <a:xfrm>
              <a:off x="0" y="0"/>
              <a:ext cx="457200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v</a:t>
              </a:r>
              <a:endParaRPr/>
            </a:p>
          </p:txBody>
        </p:sp>
        <p:pic>
          <p:nvPicPr>
            <p:cNvPr id="142" name="Google Shape;142;p38"/>
            <p:cNvPicPr preferRelativeResize="0"/>
            <p:nvPr/>
          </p:nvPicPr>
          <p:blipFill rotWithShape="1">
            <a:blip r:embed="rId3">
              <a:alphaModFix/>
            </a:blip>
            <a:srcRect r="49987"/>
            <a:stretch/>
          </p:blipFill>
          <p:spPr>
            <a:xfrm>
              <a:off x="0" y="0"/>
              <a:ext cx="4572001" cy="6858000"/>
            </a:xfrm>
            <a:custGeom>
              <a:avLst/>
              <a:gdLst/>
              <a:ahLst/>
              <a:cxnLst/>
              <a:rect l="l" t="t" r="r" b="b"/>
              <a:pathLst>
                <a:path w="4572001" h="6858000" extrusionOk="0">
                  <a:moveTo>
                    <a:pt x="0" y="0"/>
                  </a:moveTo>
                  <a:lnTo>
                    <a:pt x="4572001" y="0"/>
                  </a:lnTo>
                  <a:lnTo>
                    <a:pt x="4572001" y="6858000"/>
                  </a:lnTo>
                  <a:lnTo>
                    <a:pt x="0" y="6858000"/>
                  </a:lnTo>
                  <a:close/>
                </a:path>
              </a:pathLst>
            </a:custGeom>
            <a:noFill/>
            <a:ln>
              <a:noFill/>
            </a:ln>
          </p:spPr>
        </p:pic>
      </p:grpSp>
      <p:sp>
        <p:nvSpPr>
          <p:cNvPr id="143" name="Google Shape;143;p38"/>
          <p:cNvSpPr/>
          <p:nvPr/>
        </p:nvSpPr>
        <p:spPr>
          <a:xfrm>
            <a:off x="1031358" y="723900"/>
            <a:ext cx="5879805" cy="54102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Gill Sans"/>
                <a:ea typeface="Gill Sans"/>
                <a:cs typeface="Gill Sans"/>
                <a:sym typeface="Gill Sans"/>
              </a:rPr>
              <a:t> </a:t>
            </a:r>
            <a:endParaRPr/>
          </a:p>
        </p:txBody>
      </p:sp>
      <p:sp>
        <p:nvSpPr>
          <p:cNvPr id="144" name="Google Shape;144;p38"/>
          <p:cNvSpPr txBox="1">
            <a:spLocks noGrp="1"/>
          </p:cNvSpPr>
          <p:nvPr>
            <p:ph type="title"/>
          </p:nvPr>
        </p:nvSpPr>
        <p:spPr>
          <a:xfrm>
            <a:off x="1818168" y="1300438"/>
            <a:ext cx="4391246" cy="104698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 name="Google Shape;145;p38"/>
          <p:cNvSpPr/>
          <p:nvPr/>
        </p:nvSpPr>
        <p:spPr>
          <a:xfrm>
            <a:off x="659170" y="1153553"/>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146" name="Google Shape;146;p38"/>
          <p:cNvSpPr>
            <a:spLocks noGrp="1"/>
          </p:cNvSpPr>
          <p:nvPr>
            <p:ph type="pic" idx="2"/>
          </p:nvPr>
        </p:nvSpPr>
        <p:spPr>
          <a:xfrm>
            <a:off x="804876" y="1294946"/>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47" name="Google Shape;147;p38"/>
          <p:cNvSpPr txBox="1">
            <a:spLocks noGrp="1"/>
          </p:cNvSpPr>
          <p:nvPr>
            <p:ph type="body" idx="1"/>
          </p:nvPr>
        </p:nvSpPr>
        <p:spPr>
          <a:xfrm>
            <a:off x="1818168" y="2519265"/>
            <a:ext cx="4391246" cy="3442996"/>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38"/>
          <p:cNvSpPr>
            <a:spLocks noGrp="1"/>
          </p:cNvSpPr>
          <p:nvPr>
            <p:ph type="pic" idx="3"/>
          </p:nvPr>
        </p:nvSpPr>
        <p:spPr>
          <a:xfrm>
            <a:off x="6057955" y="-10632"/>
            <a:ext cx="6141447" cy="6876034"/>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49"/>
        <p:cNvGrpSpPr/>
        <p:nvPr/>
      </p:nvGrpSpPr>
      <p:grpSpPr>
        <a:xfrm>
          <a:off x="0" y="0"/>
          <a:ext cx="0" cy="0"/>
          <a:chOff x="0" y="0"/>
          <a:chExt cx="0" cy="0"/>
        </a:xfrm>
      </p:grpSpPr>
      <p:pic>
        <p:nvPicPr>
          <p:cNvPr id="150" name="Google Shape;150;p39"/>
          <p:cNvPicPr preferRelativeResize="0"/>
          <p:nvPr/>
        </p:nvPicPr>
        <p:blipFill rotWithShape="1">
          <a:blip r:embed="rId2">
            <a:alphaModFix/>
          </a:blip>
          <a:srcRect t="26049"/>
          <a:stretch/>
        </p:blipFill>
        <p:spPr>
          <a:xfrm>
            <a:off x="-431" y="95692"/>
            <a:ext cx="12192431" cy="6762307"/>
          </a:xfrm>
          <a:prstGeom prst="rect">
            <a:avLst/>
          </a:prstGeom>
          <a:noFill/>
          <a:ln>
            <a:noFill/>
          </a:ln>
        </p:spPr>
      </p:pic>
      <p:grpSp>
        <p:nvGrpSpPr>
          <p:cNvPr id="151" name="Google Shape;151;p39"/>
          <p:cNvGrpSpPr/>
          <p:nvPr/>
        </p:nvGrpSpPr>
        <p:grpSpPr>
          <a:xfrm>
            <a:off x="2194" y="-53163"/>
            <a:ext cx="12189806" cy="2976245"/>
            <a:chOff x="0" y="-53163"/>
            <a:chExt cx="9141806" cy="2976245"/>
          </a:xfrm>
        </p:grpSpPr>
        <p:sp>
          <p:nvSpPr>
            <p:cNvPr id="152" name="Google Shape;152;p39"/>
            <p:cNvSpPr/>
            <p:nvPr/>
          </p:nvSpPr>
          <p:spPr>
            <a:xfrm>
              <a:off x="0" y="0"/>
              <a:ext cx="9141806" cy="292308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153" name="Google Shape;153;p39"/>
            <p:cNvPicPr preferRelativeResize="0"/>
            <p:nvPr/>
          </p:nvPicPr>
          <p:blipFill rotWithShape="1">
            <a:blip r:embed="rId3">
              <a:alphaModFix/>
            </a:blip>
            <a:srcRect t="-775" b="57375"/>
            <a:stretch/>
          </p:blipFill>
          <p:spPr>
            <a:xfrm>
              <a:off x="0" y="-53163"/>
              <a:ext cx="9141806" cy="2976245"/>
            </a:xfrm>
            <a:custGeom>
              <a:avLst/>
              <a:gdLst/>
              <a:ahLst/>
              <a:cxnLst/>
              <a:rect l="l" t="t" r="r" b="b"/>
              <a:pathLst>
                <a:path w="9141806" h="2923082" extrusionOk="0">
                  <a:moveTo>
                    <a:pt x="0" y="0"/>
                  </a:moveTo>
                  <a:lnTo>
                    <a:pt x="9141806" y="0"/>
                  </a:lnTo>
                  <a:lnTo>
                    <a:pt x="9141806" y="2923082"/>
                  </a:lnTo>
                  <a:lnTo>
                    <a:pt x="0" y="2923082"/>
                  </a:lnTo>
                  <a:close/>
                </a:path>
              </a:pathLst>
            </a:custGeom>
            <a:noFill/>
            <a:ln>
              <a:noFill/>
            </a:ln>
          </p:spPr>
        </p:pic>
      </p:grpSp>
      <p:sp>
        <p:nvSpPr>
          <p:cNvPr id="154" name="Google Shape;154;p39"/>
          <p:cNvSpPr/>
          <p:nvPr/>
        </p:nvSpPr>
        <p:spPr>
          <a:xfrm>
            <a:off x="723900" y="723900"/>
            <a:ext cx="10262216" cy="30138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55" name="Google Shape;155;p39"/>
          <p:cNvSpPr txBox="1">
            <a:spLocks noGrp="1"/>
          </p:cNvSpPr>
          <p:nvPr>
            <p:ph type="title"/>
          </p:nvPr>
        </p:nvSpPr>
        <p:spPr>
          <a:xfrm>
            <a:off x="1343738" y="958878"/>
            <a:ext cx="8855470" cy="5691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6" name="Google Shape;156;p39"/>
          <p:cNvSpPr/>
          <p:nvPr/>
        </p:nvSpPr>
        <p:spPr>
          <a:xfrm>
            <a:off x="10592662" y="958878"/>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57" name="Google Shape;157;p39"/>
          <p:cNvSpPr>
            <a:spLocks noGrp="1"/>
          </p:cNvSpPr>
          <p:nvPr>
            <p:ph type="pic" idx="2"/>
          </p:nvPr>
        </p:nvSpPr>
        <p:spPr>
          <a:xfrm>
            <a:off x="10734055" y="1100271"/>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58" name="Google Shape;158;p39"/>
          <p:cNvSpPr txBox="1">
            <a:spLocks noGrp="1"/>
          </p:cNvSpPr>
          <p:nvPr>
            <p:ph type="body" idx="1"/>
          </p:nvPr>
        </p:nvSpPr>
        <p:spPr>
          <a:xfrm>
            <a:off x="1343025" y="1604963"/>
            <a:ext cx="8856663" cy="1957387"/>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4pPr>
            <a:lvl5pPr marL="2286000" lvl="4" indent="-317500" algn="l">
              <a:lnSpc>
                <a:spcPct val="90000"/>
              </a:lnSpc>
              <a:spcBef>
                <a:spcPts val="500"/>
              </a:spcBef>
              <a:spcAft>
                <a:spcPts val="0"/>
              </a:spcAft>
              <a:buClr>
                <a:srgbClr val="DC4405"/>
              </a:buClr>
              <a:buSzPts val="1400"/>
              <a:buFont typeface="Courier New"/>
              <a:buChar char="o"/>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39"/>
          <p:cNvSpPr>
            <a:spLocks noGrp="1"/>
          </p:cNvSpPr>
          <p:nvPr>
            <p:ph type="pic" idx="3"/>
          </p:nvPr>
        </p:nvSpPr>
        <p:spPr>
          <a:xfrm>
            <a:off x="-216" y="2904955"/>
            <a:ext cx="12192431" cy="3970678"/>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60"/>
        <p:cNvGrpSpPr/>
        <p:nvPr/>
      </p:nvGrpSpPr>
      <p:grpSpPr>
        <a:xfrm>
          <a:off x="0" y="0"/>
          <a:ext cx="0" cy="0"/>
          <a:chOff x="0" y="0"/>
          <a:chExt cx="0" cy="0"/>
        </a:xfrm>
      </p:grpSpPr>
      <p:pic>
        <p:nvPicPr>
          <p:cNvPr id="161" name="Google Shape;161;p40"/>
          <p:cNvPicPr preferRelativeResize="0"/>
          <p:nvPr/>
        </p:nvPicPr>
        <p:blipFill rotWithShape="1">
          <a:blip r:embed="rId2">
            <a:alphaModFix/>
          </a:blip>
          <a:srcRect t="25119"/>
          <a:stretch/>
        </p:blipFill>
        <p:spPr>
          <a:xfrm>
            <a:off x="-431" y="10633"/>
            <a:ext cx="12192431" cy="6847367"/>
          </a:xfrm>
          <a:prstGeom prst="rect">
            <a:avLst/>
          </a:prstGeom>
          <a:noFill/>
          <a:ln>
            <a:noFill/>
          </a:ln>
        </p:spPr>
      </p:pic>
      <p:grpSp>
        <p:nvGrpSpPr>
          <p:cNvPr id="162" name="Google Shape;162;p40"/>
          <p:cNvGrpSpPr/>
          <p:nvPr/>
        </p:nvGrpSpPr>
        <p:grpSpPr>
          <a:xfrm>
            <a:off x="2194" y="0"/>
            <a:ext cx="12189806" cy="2923082"/>
            <a:chOff x="0" y="0"/>
            <a:chExt cx="9141806" cy="2923082"/>
          </a:xfrm>
        </p:grpSpPr>
        <p:sp>
          <p:nvSpPr>
            <p:cNvPr id="163" name="Google Shape;163;p40"/>
            <p:cNvSpPr/>
            <p:nvPr/>
          </p:nvSpPr>
          <p:spPr>
            <a:xfrm>
              <a:off x="0" y="0"/>
              <a:ext cx="9141806" cy="292308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164" name="Google Shape;164;p40"/>
            <p:cNvPicPr preferRelativeResize="0"/>
            <p:nvPr/>
          </p:nvPicPr>
          <p:blipFill rotWithShape="1">
            <a:blip r:embed="rId3">
              <a:alphaModFix/>
            </a:blip>
            <a:srcRect b="57377"/>
            <a:stretch/>
          </p:blipFill>
          <p:spPr>
            <a:xfrm>
              <a:off x="0" y="0"/>
              <a:ext cx="9141806" cy="2923082"/>
            </a:xfrm>
            <a:custGeom>
              <a:avLst/>
              <a:gdLst/>
              <a:ahLst/>
              <a:cxnLst/>
              <a:rect l="l" t="t" r="r" b="b"/>
              <a:pathLst>
                <a:path w="9141806" h="2923082" extrusionOk="0">
                  <a:moveTo>
                    <a:pt x="0" y="0"/>
                  </a:moveTo>
                  <a:lnTo>
                    <a:pt x="9141806" y="0"/>
                  </a:lnTo>
                  <a:lnTo>
                    <a:pt x="9141806" y="2923082"/>
                  </a:lnTo>
                  <a:lnTo>
                    <a:pt x="0" y="2923082"/>
                  </a:lnTo>
                  <a:close/>
                </a:path>
              </a:pathLst>
            </a:custGeom>
            <a:noFill/>
            <a:ln>
              <a:noFill/>
            </a:ln>
          </p:spPr>
        </p:pic>
      </p:grpSp>
      <p:sp>
        <p:nvSpPr>
          <p:cNvPr id="165" name="Google Shape;165;p40"/>
          <p:cNvSpPr/>
          <p:nvPr/>
        </p:nvSpPr>
        <p:spPr>
          <a:xfrm>
            <a:off x="723900" y="723900"/>
            <a:ext cx="10262216" cy="3013858"/>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66" name="Google Shape;166;p40"/>
          <p:cNvSpPr txBox="1">
            <a:spLocks noGrp="1"/>
          </p:cNvSpPr>
          <p:nvPr>
            <p:ph type="title"/>
          </p:nvPr>
        </p:nvSpPr>
        <p:spPr>
          <a:xfrm>
            <a:off x="1343738" y="958878"/>
            <a:ext cx="8855470" cy="5691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 name="Google Shape;167;p40"/>
          <p:cNvSpPr/>
          <p:nvPr/>
        </p:nvSpPr>
        <p:spPr>
          <a:xfrm>
            <a:off x="10592662" y="958878"/>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68" name="Google Shape;168;p40"/>
          <p:cNvSpPr>
            <a:spLocks noGrp="1"/>
          </p:cNvSpPr>
          <p:nvPr>
            <p:ph type="pic" idx="2"/>
          </p:nvPr>
        </p:nvSpPr>
        <p:spPr>
          <a:xfrm>
            <a:off x="10734055" y="1100271"/>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69" name="Google Shape;169;p40"/>
          <p:cNvSpPr txBox="1">
            <a:spLocks noGrp="1"/>
          </p:cNvSpPr>
          <p:nvPr>
            <p:ph type="body" idx="1"/>
          </p:nvPr>
        </p:nvSpPr>
        <p:spPr>
          <a:xfrm>
            <a:off x="1343025" y="1604963"/>
            <a:ext cx="8856663" cy="1957387"/>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marL="2286000" lvl="4"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40"/>
          <p:cNvSpPr>
            <a:spLocks noGrp="1"/>
          </p:cNvSpPr>
          <p:nvPr>
            <p:ph type="pic" idx="3"/>
          </p:nvPr>
        </p:nvSpPr>
        <p:spPr>
          <a:xfrm>
            <a:off x="-216" y="2904955"/>
            <a:ext cx="12192431" cy="3970678"/>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171"/>
        <p:cNvGrpSpPr/>
        <p:nvPr/>
      </p:nvGrpSpPr>
      <p:grpSpPr>
        <a:xfrm>
          <a:off x="0" y="0"/>
          <a:ext cx="0" cy="0"/>
          <a:chOff x="0" y="0"/>
          <a:chExt cx="0" cy="0"/>
        </a:xfrm>
      </p:grpSpPr>
      <p:sp>
        <p:nvSpPr>
          <p:cNvPr id="172" name="Google Shape;172;p41"/>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i="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73" name="Google Shape;173;p41"/>
          <p:cNvPicPr preferRelativeResize="0"/>
          <p:nvPr/>
        </p:nvPicPr>
        <p:blipFill rotWithShape="1">
          <a:blip r:embed="rId2">
            <a:alphaModFix/>
          </a:blip>
          <a:srcRect t="89444"/>
          <a:stretch/>
        </p:blipFill>
        <p:spPr>
          <a:xfrm>
            <a:off x="0" y="6119076"/>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174" name="Google Shape;174;p41"/>
          <p:cNvPicPr preferRelativeResize="0"/>
          <p:nvPr/>
        </p:nvPicPr>
        <p:blipFill rotWithShape="1">
          <a:blip r:embed="rId2">
            <a:alphaModFix/>
          </a:blip>
          <a:srcRect l="7685" t="89444" r="58838"/>
          <a:stretch/>
        </p:blipFill>
        <p:spPr>
          <a:xfrm>
            <a:off x="9135291" y="6134100"/>
            <a:ext cx="3060253"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175" name="Google Shape;175;p41"/>
          <p:cNvSpPr txBox="1">
            <a:spLocks noGrp="1"/>
          </p:cNvSpPr>
          <p:nvPr>
            <p:ph type="body" idx="1"/>
          </p:nvPr>
        </p:nvSpPr>
        <p:spPr>
          <a:xfrm>
            <a:off x="620597" y="2016343"/>
            <a:ext cx="3218050"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1"/>
          <p:cNvSpPr txBox="1">
            <a:spLocks noGrp="1"/>
          </p:cNvSpPr>
          <p:nvPr>
            <p:ph type="body" idx="2"/>
          </p:nvPr>
        </p:nvSpPr>
        <p:spPr>
          <a:xfrm>
            <a:off x="620233" y="249113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1"/>
          <p:cNvSpPr txBox="1">
            <a:spLocks noGrp="1"/>
          </p:cNvSpPr>
          <p:nvPr>
            <p:ph type="body" idx="3"/>
          </p:nvPr>
        </p:nvSpPr>
        <p:spPr>
          <a:xfrm>
            <a:off x="4486127" y="2007906"/>
            <a:ext cx="3191743"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4"/>
          </p:nvPr>
        </p:nvSpPr>
        <p:spPr>
          <a:xfrm>
            <a:off x="4484642" y="249039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1"/>
          <p:cNvSpPr txBox="1">
            <a:spLocks noGrp="1"/>
          </p:cNvSpPr>
          <p:nvPr>
            <p:ph type="body" idx="5"/>
          </p:nvPr>
        </p:nvSpPr>
        <p:spPr>
          <a:xfrm>
            <a:off x="8357930" y="2016713"/>
            <a:ext cx="3218050"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41"/>
          <p:cNvSpPr txBox="1">
            <a:spLocks noGrp="1"/>
          </p:cNvSpPr>
          <p:nvPr>
            <p:ph type="body" idx="6"/>
          </p:nvPr>
        </p:nvSpPr>
        <p:spPr>
          <a:xfrm>
            <a:off x="8357566" y="249150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6_Custom Layout">
  <p:cSld name="6_Custom Layout">
    <p:bg>
      <p:bgPr>
        <a:solidFill>
          <a:schemeClr val="dk1"/>
        </a:solidFill>
        <a:effectLst/>
      </p:bgPr>
    </p:bg>
    <p:spTree>
      <p:nvGrpSpPr>
        <p:cNvPr id="1" name="Shape 181"/>
        <p:cNvGrpSpPr/>
        <p:nvPr/>
      </p:nvGrpSpPr>
      <p:grpSpPr>
        <a:xfrm>
          <a:off x="0" y="0"/>
          <a:ext cx="0" cy="0"/>
          <a:chOff x="0" y="0"/>
          <a:chExt cx="0" cy="0"/>
        </a:xfrm>
      </p:grpSpPr>
      <p:sp>
        <p:nvSpPr>
          <p:cNvPr id="182" name="Google Shape;182;p42"/>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i="0">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3" name="Google Shape;183;p42"/>
          <p:cNvPicPr preferRelativeResize="0"/>
          <p:nvPr/>
        </p:nvPicPr>
        <p:blipFill rotWithShape="1">
          <a:blip r:embed="rId2">
            <a:alphaModFix/>
          </a:blip>
          <a:srcRect t="89444"/>
          <a:stretch/>
        </p:blipFill>
        <p:spPr>
          <a:xfrm>
            <a:off x="0" y="6119076"/>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184" name="Google Shape;184;p42"/>
          <p:cNvSpPr txBox="1">
            <a:spLocks noGrp="1"/>
          </p:cNvSpPr>
          <p:nvPr>
            <p:ph type="body" idx="1"/>
          </p:nvPr>
        </p:nvSpPr>
        <p:spPr>
          <a:xfrm>
            <a:off x="620597" y="2016343"/>
            <a:ext cx="3218050"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2"/>
          <p:cNvSpPr txBox="1">
            <a:spLocks noGrp="1"/>
          </p:cNvSpPr>
          <p:nvPr>
            <p:ph type="body" idx="2"/>
          </p:nvPr>
        </p:nvSpPr>
        <p:spPr>
          <a:xfrm>
            <a:off x="620233" y="249113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2"/>
          <p:cNvSpPr txBox="1">
            <a:spLocks noGrp="1"/>
          </p:cNvSpPr>
          <p:nvPr>
            <p:ph type="body" idx="3"/>
          </p:nvPr>
        </p:nvSpPr>
        <p:spPr>
          <a:xfrm>
            <a:off x="4486127" y="2007906"/>
            <a:ext cx="3191743"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42"/>
          <p:cNvSpPr txBox="1">
            <a:spLocks noGrp="1"/>
          </p:cNvSpPr>
          <p:nvPr>
            <p:ph type="body" idx="4"/>
          </p:nvPr>
        </p:nvSpPr>
        <p:spPr>
          <a:xfrm>
            <a:off x="4484642" y="249039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2"/>
          <p:cNvSpPr txBox="1">
            <a:spLocks noGrp="1"/>
          </p:cNvSpPr>
          <p:nvPr>
            <p:ph type="body" idx="5"/>
          </p:nvPr>
        </p:nvSpPr>
        <p:spPr>
          <a:xfrm>
            <a:off x="8357930" y="2016713"/>
            <a:ext cx="3218050" cy="3444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2"/>
          <p:cNvSpPr txBox="1">
            <a:spLocks noGrp="1"/>
          </p:cNvSpPr>
          <p:nvPr>
            <p:ph type="body" idx="6"/>
          </p:nvPr>
        </p:nvSpPr>
        <p:spPr>
          <a:xfrm>
            <a:off x="8357566" y="2491507"/>
            <a:ext cx="3226565" cy="33564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0" name="Google Shape;190;p42"/>
          <p:cNvPicPr preferRelativeResize="0"/>
          <p:nvPr/>
        </p:nvPicPr>
        <p:blipFill rotWithShape="1">
          <a:blip r:embed="rId2">
            <a:alphaModFix/>
          </a:blip>
          <a:srcRect l="7685" t="89444" r="58838"/>
          <a:stretch/>
        </p:blipFill>
        <p:spPr>
          <a:xfrm>
            <a:off x="9145924" y="6134100"/>
            <a:ext cx="3060253"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0_Custom Layout">
  <p:cSld name="10_Custom Layout">
    <p:bg>
      <p:bgPr>
        <a:solidFill>
          <a:schemeClr val="dk1"/>
        </a:solidFill>
        <a:effectLst/>
      </p:bgPr>
    </p:bg>
    <p:spTree>
      <p:nvGrpSpPr>
        <p:cNvPr id="1" name="Shape 191"/>
        <p:cNvGrpSpPr/>
        <p:nvPr/>
      </p:nvGrpSpPr>
      <p:grpSpPr>
        <a:xfrm>
          <a:off x="0" y="0"/>
          <a:ext cx="0" cy="0"/>
          <a:chOff x="0" y="0"/>
          <a:chExt cx="0" cy="0"/>
        </a:xfrm>
      </p:grpSpPr>
      <p:pic>
        <p:nvPicPr>
          <p:cNvPr id="192" name="Google Shape;192;p43"/>
          <p:cNvPicPr preferRelativeResize="0"/>
          <p:nvPr/>
        </p:nvPicPr>
        <p:blipFill rotWithShape="1">
          <a:blip r:embed="rId2">
            <a:alphaModFix/>
          </a:blip>
          <a:srcRect l="7685" t="-319" r="58721" b="4"/>
          <a:stretch/>
        </p:blipFill>
        <p:spPr>
          <a:xfrm>
            <a:off x="9145921" y="-21265"/>
            <a:ext cx="3070889" cy="6879265"/>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193" name="Google Shape;193;p43"/>
          <p:cNvPicPr preferRelativeResize="0"/>
          <p:nvPr/>
        </p:nvPicPr>
        <p:blipFill rotWithShape="1">
          <a:blip r:embed="rId2">
            <a:alphaModFix/>
          </a:blip>
          <a:srcRect t="-95" b="-1"/>
          <a:stretch/>
        </p:blipFill>
        <p:spPr>
          <a:xfrm>
            <a:off x="-3" y="-21265"/>
            <a:ext cx="9141806" cy="6864241"/>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194" name="Google Shape;194;p43"/>
          <p:cNvSpPr/>
          <p:nvPr/>
        </p:nvSpPr>
        <p:spPr>
          <a:xfrm>
            <a:off x="2094614" y="998891"/>
            <a:ext cx="10097386" cy="4823927"/>
          </a:xfrm>
          <a:prstGeom prst="rect">
            <a:avLst/>
          </a:prstGeom>
          <a:solidFill>
            <a:srgbClr val="DC4405"/>
          </a:solidFill>
          <a:ln w="127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95" name="Google Shape;195;p43"/>
          <p:cNvSpPr txBox="1">
            <a:spLocks noGrp="1"/>
          </p:cNvSpPr>
          <p:nvPr>
            <p:ph type="title"/>
          </p:nvPr>
        </p:nvSpPr>
        <p:spPr>
          <a:xfrm>
            <a:off x="4245549" y="2893321"/>
            <a:ext cx="7326314" cy="110429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i="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6" name="Google Shape;196;p43"/>
          <p:cNvSpPr/>
          <p:nvPr/>
        </p:nvSpPr>
        <p:spPr>
          <a:xfrm>
            <a:off x="344781" y="1813111"/>
            <a:ext cx="3265715" cy="3265715"/>
          </a:xfrm>
          <a:prstGeom prst="ellipse">
            <a:avLst/>
          </a:prstGeom>
          <a:solidFill>
            <a:srgbClr val="DC4405"/>
          </a:solidFill>
          <a:ln w="857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97" name="Google Shape;197;p43"/>
          <p:cNvSpPr>
            <a:spLocks noGrp="1"/>
          </p:cNvSpPr>
          <p:nvPr>
            <p:ph type="pic" idx="2"/>
          </p:nvPr>
        </p:nvSpPr>
        <p:spPr>
          <a:xfrm>
            <a:off x="861237" y="2329567"/>
            <a:ext cx="2231800" cy="2231800"/>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800"/>
              <a:buFont typeface="Arial"/>
              <a:buNone/>
              <a:defRPr sz="1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grpSp>
        <p:nvGrpSpPr>
          <p:cNvPr id="22" name="Google Shape;22;p26"/>
          <p:cNvGrpSpPr/>
          <p:nvPr/>
        </p:nvGrpSpPr>
        <p:grpSpPr>
          <a:xfrm>
            <a:off x="7696199" y="0"/>
            <a:ext cx="4572002" cy="6858000"/>
            <a:chOff x="0" y="0"/>
            <a:chExt cx="4572002" cy="6858000"/>
          </a:xfrm>
        </p:grpSpPr>
        <p:sp>
          <p:nvSpPr>
            <p:cNvPr id="23" name="Google Shape;23;p26"/>
            <p:cNvSpPr/>
            <p:nvPr/>
          </p:nvSpPr>
          <p:spPr>
            <a:xfrm>
              <a:off x="0" y="0"/>
              <a:ext cx="457200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0" i="0" u="none" strike="noStrike" cap="none">
                  <a:solidFill>
                    <a:schemeClr val="lt1"/>
                  </a:solidFill>
                  <a:latin typeface="Gill Sans"/>
                  <a:ea typeface="Gill Sans"/>
                  <a:cs typeface="Gill Sans"/>
                  <a:sym typeface="Gill Sans"/>
                </a:rPr>
                <a:t>v</a:t>
              </a:r>
              <a:endParaRPr/>
            </a:p>
          </p:txBody>
        </p:sp>
        <p:pic>
          <p:nvPicPr>
            <p:cNvPr id="24" name="Google Shape;24;p26"/>
            <p:cNvPicPr preferRelativeResize="0"/>
            <p:nvPr/>
          </p:nvPicPr>
          <p:blipFill rotWithShape="1">
            <a:blip r:embed="rId2">
              <a:alphaModFix/>
            </a:blip>
            <a:srcRect t="87953" r="49987"/>
            <a:stretch/>
          </p:blipFill>
          <p:spPr>
            <a:xfrm>
              <a:off x="0" y="6031832"/>
              <a:ext cx="4572001" cy="826168"/>
            </a:xfrm>
            <a:custGeom>
              <a:avLst/>
              <a:gdLst/>
              <a:ahLst/>
              <a:cxnLst/>
              <a:rect l="l" t="t" r="r" b="b"/>
              <a:pathLst>
                <a:path w="4572001" h="6858000" extrusionOk="0">
                  <a:moveTo>
                    <a:pt x="0" y="0"/>
                  </a:moveTo>
                  <a:lnTo>
                    <a:pt x="4572001" y="0"/>
                  </a:lnTo>
                  <a:lnTo>
                    <a:pt x="4572001" y="6858000"/>
                  </a:lnTo>
                  <a:lnTo>
                    <a:pt x="0" y="6858000"/>
                  </a:lnTo>
                  <a:close/>
                </a:path>
              </a:pathLst>
            </a:custGeom>
            <a:noFill/>
            <a:ln>
              <a:noFill/>
            </a:ln>
          </p:spPr>
        </p:pic>
      </p:grpSp>
      <p:pic>
        <p:nvPicPr>
          <p:cNvPr id="25" name="Google Shape;25;p26"/>
          <p:cNvPicPr preferRelativeResize="0"/>
          <p:nvPr/>
        </p:nvPicPr>
        <p:blipFill rotWithShape="1">
          <a:blip r:embed="rId3">
            <a:alphaModFix/>
          </a:blip>
          <a:srcRect/>
          <a:stretch/>
        </p:blipFill>
        <p:spPr>
          <a:xfrm>
            <a:off x="0" y="0"/>
            <a:ext cx="9997954" cy="6858000"/>
          </a:xfrm>
          <a:prstGeom prst="rect">
            <a:avLst/>
          </a:prstGeom>
          <a:noFill/>
          <a:ln>
            <a:noFill/>
          </a:ln>
        </p:spPr>
      </p:pic>
      <p:sp>
        <p:nvSpPr>
          <p:cNvPr id="26" name="Google Shape;26;p26"/>
          <p:cNvSpPr txBox="1">
            <a:spLocks noGrp="1"/>
          </p:cNvSpPr>
          <p:nvPr>
            <p:ph type="ctrTitle"/>
          </p:nvPr>
        </p:nvSpPr>
        <p:spPr>
          <a:xfrm>
            <a:off x="609600" y="1122363"/>
            <a:ext cx="7716253" cy="238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000"/>
              <a:buFont typeface="Verdana"/>
              <a:buNone/>
              <a:defRPr sz="40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6"/>
          <p:cNvSpPr txBox="1">
            <a:spLocks noGrp="1"/>
          </p:cNvSpPr>
          <p:nvPr>
            <p:ph type="subTitle" idx="1"/>
          </p:nvPr>
        </p:nvSpPr>
        <p:spPr>
          <a:xfrm>
            <a:off x="609600" y="3602038"/>
            <a:ext cx="7716253"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3000"/>
              <a:buNone/>
              <a:defRPr sz="3000">
                <a:solidFill>
                  <a:schemeClr val="lt1"/>
                </a:solidFill>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8" name="Google Shape;28;p26" descr="Oregon State University"/>
          <p:cNvPicPr preferRelativeResize="0"/>
          <p:nvPr/>
        </p:nvPicPr>
        <p:blipFill rotWithShape="1">
          <a:blip r:embed="rId4">
            <a:alphaModFix/>
          </a:blip>
          <a:srcRect/>
          <a:stretch/>
        </p:blipFill>
        <p:spPr>
          <a:xfrm>
            <a:off x="10438760" y="4741558"/>
            <a:ext cx="1165484" cy="121663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1_Custom Layout">
  <p:cSld name="11_Custom Layout">
    <p:bg>
      <p:bgPr>
        <a:blipFill>
          <a:blip r:embed="rId2">
            <a:alphaModFix/>
          </a:blip>
          <a:stretch>
            <a:fillRect/>
          </a:stretch>
        </a:blipFill>
        <a:effectLst/>
      </p:bgPr>
    </p:bg>
    <p:spTree>
      <p:nvGrpSpPr>
        <p:cNvPr id="1" name="Shape 198"/>
        <p:cNvGrpSpPr/>
        <p:nvPr/>
      </p:nvGrpSpPr>
      <p:grpSpPr>
        <a:xfrm>
          <a:off x="0" y="0"/>
          <a:ext cx="0" cy="0"/>
          <a:chOff x="0" y="0"/>
          <a:chExt cx="0" cy="0"/>
        </a:xfrm>
      </p:grpSpPr>
      <p:sp>
        <p:nvSpPr>
          <p:cNvPr id="199" name="Google Shape;199;p44"/>
          <p:cNvSpPr/>
          <p:nvPr/>
        </p:nvSpPr>
        <p:spPr>
          <a:xfrm>
            <a:off x="905068" y="1357959"/>
            <a:ext cx="10407974" cy="327935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00" name="Google Shape;200;p44"/>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0"/>
              <a:buFont typeface="Gill Sans"/>
              <a:buNone/>
            </a:pPr>
            <a:endParaRPr sz="6000">
              <a:solidFill>
                <a:schemeClr val="dk1"/>
              </a:solidFill>
              <a:latin typeface="Gill Sans"/>
              <a:ea typeface="Gill Sans"/>
              <a:cs typeface="Gill Sans"/>
              <a:sym typeface="Gill Sans"/>
            </a:endParaRPr>
          </a:p>
        </p:txBody>
      </p:sp>
      <p:sp>
        <p:nvSpPr>
          <p:cNvPr id="201" name="Google Shape;201;p44"/>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02" name="Google Shape;202;p44"/>
          <p:cNvSpPr txBox="1">
            <a:spLocks noGrp="1"/>
          </p:cNvSpPr>
          <p:nvPr>
            <p:ph type="title"/>
          </p:nvPr>
        </p:nvSpPr>
        <p:spPr>
          <a:xfrm>
            <a:off x="1530350" y="1875092"/>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800"/>
              <a:buFont typeface="Verdana"/>
              <a:buNone/>
              <a:defRPr sz="2800" b="1" i="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44"/>
          <p:cNvSpPr txBox="1">
            <a:spLocks noGrp="1"/>
          </p:cNvSpPr>
          <p:nvPr>
            <p:ph type="body" idx="1"/>
          </p:nvPr>
        </p:nvSpPr>
        <p:spPr>
          <a:xfrm>
            <a:off x="1530350" y="2683522"/>
            <a:ext cx="9112250" cy="1644003"/>
          </a:xfrm>
          <a:prstGeom prst="rect">
            <a:avLst/>
          </a:prstGeom>
          <a:noFill/>
          <a:ln>
            <a:noFill/>
          </a:ln>
        </p:spPr>
        <p:txBody>
          <a:bodyPr spcFirstLastPara="1" wrap="square" lIns="91425" tIns="45700" rIns="91425" bIns="45700" anchor="ctr" anchorCtr="1">
            <a:normAutofit/>
          </a:bodyPr>
          <a:lstStyle>
            <a:lvl1pPr marL="457200" lvl="0" indent="-355600" algn="l">
              <a:lnSpc>
                <a:spcPct val="90000"/>
              </a:lnSpc>
              <a:spcBef>
                <a:spcPts val="1000"/>
              </a:spcBef>
              <a:spcAft>
                <a:spcPts val="0"/>
              </a:spcAft>
              <a:buClr>
                <a:srgbClr val="DC4405"/>
              </a:buClr>
              <a:buSzPts val="2000"/>
              <a:buFont typeface="Courier New"/>
              <a:buChar char="o"/>
              <a:defRPr sz="2000"/>
            </a:lvl1pPr>
            <a:lvl2pPr marL="914400" lvl="1" indent="-342900" algn="l">
              <a:lnSpc>
                <a:spcPct val="90000"/>
              </a:lnSpc>
              <a:spcBef>
                <a:spcPts val="500"/>
              </a:spcBef>
              <a:spcAft>
                <a:spcPts val="0"/>
              </a:spcAft>
              <a:buClr>
                <a:srgbClr val="DC4405"/>
              </a:buClr>
              <a:buSzPts val="1800"/>
              <a:buFont typeface="Courier New"/>
              <a:buChar char="o"/>
              <a:defRPr sz="1800">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lvl3pPr>
            <a:lvl4pPr marL="1828800" lvl="3" indent="-317500" algn="l">
              <a:lnSpc>
                <a:spcPct val="90000"/>
              </a:lnSpc>
              <a:spcBef>
                <a:spcPts val="500"/>
              </a:spcBef>
              <a:spcAft>
                <a:spcPts val="0"/>
              </a:spcAft>
              <a:buClr>
                <a:srgbClr val="DC4405"/>
              </a:buClr>
              <a:buSzPts val="1400"/>
              <a:buFont typeface="Courier New"/>
              <a:buChar char="o"/>
              <a:defRPr sz="1400"/>
            </a:lvl4pPr>
            <a:lvl5pPr marL="2286000" lvl="4" indent="-304800" algn="l">
              <a:lnSpc>
                <a:spcPct val="90000"/>
              </a:lnSpc>
              <a:spcBef>
                <a:spcPts val="500"/>
              </a:spcBef>
              <a:spcAft>
                <a:spcPts val="0"/>
              </a:spcAft>
              <a:buClr>
                <a:srgbClr val="DC4405"/>
              </a:buClr>
              <a:buSzPts val="1200"/>
              <a:buFont typeface="Courier New"/>
              <a:buChar char="o"/>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2_Custom Layout">
  <p:cSld name="12_Custom Layout">
    <p:bg>
      <p:bgPr>
        <a:blipFill>
          <a:blip r:embed="rId2">
            <a:alphaModFix/>
          </a:blip>
          <a:stretch>
            <a:fillRect/>
          </a:stretch>
        </a:blipFill>
        <a:effectLst/>
      </p:bgPr>
    </p:bg>
    <p:spTree>
      <p:nvGrpSpPr>
        <p:cNvPr id="1" name="Shape 204"/>
        <p:cNvGrpSpPr/>
        <p:nvPr/>
      </p:nvGrpSpPr>
      <p:grpSpPr>
        <a:xfrm>
          <a:off x="0" y="0"/>
          <a:ext cx="0" cy="0"/>
          <a:chOff x="0" y="0"/>
          <a:chExt cx="0" cy="0"/>
        </a:xfrm>
      </p:grpSpPr>
      <p:sp>
        <p:nvSpPr>
          <p:cNvPr id="205" name="Google Shape;205;p45"/>
          <p:cNvSpPr/>
          <p:nvPr/>
        </p:nvSpPr>
        <p:spPr>
          <a:xfrm>
            <a:off x="905068" y="1357959"/>
            <a:ext cx="10407974" cy="3279352"/>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06" name="Google Shape;206;p45"/>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07" name="Google Shape;207;p45"/>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08" name="Google Shape;208;p45"/>
          <p:cNvSpPr txBox="1">
            <a:spLocks noGrp="1"/>
          </p:cNvSpPr>
          <p:nvPr>
            <p:ph type="title"/>
          </p:nvPr>
        </p:nvSpPr>
        <p:spPr>
          <a:xfrm>
            <a:off x="1530350" y="1875092"/>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Verdana"/>
              <a:buNone/>
              <a:defRPr sz="2800" b="1" i="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9" name="Google Shape;209;p45"/>
          <p:cNvSpPr txBox="1">
            <a:spLocks noGrp="1"/>
          </p:cNvSpPr>
          <p:nvPr>
            <p:ph type="body" idx="1"/>
          </p:nvPr>
        </p:nvSpPr>
        <p:spPr>
          <a:xfrm>
            <a:off x="1530350" y="2683522"/>
            <a:ext cx="9112250" cy="1644003"/>
          </a:xfrm>
          <a:prstGeom prst="rect">
            <a:avLst/>
          </a:prstGeom>
          <a:noFill/>
          <a:ln>
            <a:noFill/>
          </a:ln>
        </p:spPr>
        <p:txBody>
          <a:bodyPr spcFirstLastPara="1" wrap="square" lIns="91425" tIns="45700" rIns="91425" bIns="45700" anchor="ctr" anchorCtr="1">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3_Custom Layout">
  <p:cSld name="13_Custom Layout">
    <p:bg>
      <p:bgPr>
        <a:blipFill>
          <a:blip r:embed="rId2">
            <a:alphaModFix/>
          </a:blip>
          <a:stretch>
            <a:fillRect/>
          </a:stretch>
        </a:blipFill>
        <a:effectLst/>
      </p:bgPr>
    </p:bg>
    <p:spTree>
      <p:nvGrpSpPr>
        <p:cNvPr id="1" name="Shape 210"/>
        <p:cNvGrpSpPr/>
        <p:nvPr/>
      </p:nvGrpSpPr>
      <p:grpSpPr>
        <a:xfrm>
          <a:off x="0" y="0"/>
          <a:ext cx="0" cy="0"/>
          <a:chOff x="0" y="0"/>
          <a:chExt cx="0" cy="0"/>
        </a:xfrm>
      </p:grpSpPr>
      <p:sp>
        <p:nvSpPr>
          <p:cNvPr id="211" name="Google Shape;211;p46"/>
          <p:cNvSpPr/>
          <p:nvPr/>
        </p:nvSpPr>
        <p:spPr>
          <a:xfrm>
            <a:off x="905068" y="1357959"/>
            <a:ext cx="10407974" cy="327935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12" name="Google Shape;212;p46"/>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13" name="Google Shape;213;p46"/>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14" name="Google Shape;214;p46"/>
          <p:cNvSpPr txBox="1">
            <a:spLocks noGrp="1"/>
          </p:cNvSpPr>
          <p:nvPr>
            <p:ph type="title"/>
          </p:nvPr>
        </p:nvSpPr>
        <p:spPr>
          <a:xfrm>
            <a:off x="1552930" y="1912357"/>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800"/>
              <a:buFont typeface="Verdana"/>
              <a:buNone/>
              <a:defRPr sz="2800" b="1" i="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5" name="Google Shape;215;p46"/>
          <p:cNvSpPr txBox="1">
            <a:spLocks noGrp="1"/>
          </p:cNvSpPr>
          <p:nvPr>
            <p:ph type="body" idx="1"/>
          </p:nvPr>
        </p:nvSpPr>
        <p:spPr>
          <a:xfrm>
            <a:off x="1530350" y="2720788"/>
            <a:ext cx="9112250" cy="1606738"/>
          </a:xfrm>
          <a:prstGeom prst="rect">
            <a:avLst/>
          </a:prstGeom>
          <a:noFill/>
          <a:ln>
            <a:noFill/>
          </a:ln>
        </p:spPr>
        <p:txBody>
          <a:bodyPr spcFirstLastPara="1" wrap="square" lIns="91425" tIns="45700" rIns="91425" bIns="45700" anchor="ctr" anchorCtr="1">
            <a:normAutofit/>
          </a:bodyPr>
          <a:lstStyle>
            <a:lvl1pPr marL="457200" marR="0" lvl="0" indent="-342900" algn="l">
              <a:lnSpc>
                <a:spcPct val="90000"/>
              </a:lnSpc>
              <a:spcBef>
                <a:spcPts val="1000"/>
              </a:spcBef>
              <a:spcAft>
                <a:spcPts val="0"/>
              </a:spcAft>
              <a:buClr>
                <a:schemeClr val="dk1"/>
              </a:buClr>
              <a:buSzPts val="1800"/>
              <a:buFont typeface="Arial"/>
              <a:buChar char="•"/>
              <a:defRPr sz="1800"/>
            </a:lvl1pPr>
            <a:lvl2pPr marL="914400" marR="0" lvl="1" indent="-330200" algn="l">
              <a:lnSpc>
                <a:spcPct val="90000"/>
              </a:lnSpc>
              <a:spcBef>
                <a:spcPts val="500"/>
              </a:spcBef>
              <a:spcAft>
                <a:spcPts val="0"/>
              </a:spcAft>
              <a:buClr>
                <a:schemeClr val="dk1"/>
              </a:buClr>
              <a:buSzPts val="1600"/>
              <a:buFont typeface="Arial"/>
              <a:buChar char="•"/>
              <a:defRPr sz="1600">
                <a:latin typeface="Gill Sans"/>
                <a:ea typeface="Gill Sans"/>
                <a:cs typeface="Gill Sans"/>
                <a:sym typeface="Gill Sans"/>
              </a:defRPr>
            </a:lvl2pPr>
            <a:lvl3pPr marL="1371600" marR="0" lvl="2" indent="-317500" algn="l">
              <a:lnSpc>
                <a:spcPct val="90000"/>
              </a:lnSpc>
              <a:spcBef>
                <a:spcPts val="500"/>
              </a:spcBef>
              <a:spcAft>
                <a:spcPts val="0"/>
              </a:spcAft>
              <a:buClr>
                <a:schemeClr val="dk1"/>
              </a:buClr>
              <a:buSzPts val="1400"/>
              <a:buFont typeface="Arial"/>
              <a:buChar char="•"/>
              <a:defRPr sz="1400"/>
            </a:lvl3pPr>
            <a:lvl4pPr marL="1828800" marR="0" lvl="3" indent="-304800" algn="l">
              <a:lnSpc>
                <a:spcPct val="90000"/>
              </a:lnSpc>
              <a:spcBef>
                <a:spcPts val="500"/>
              </a:spcBef>
              <a:spcAft>
                <a:spcPts val="0"/>
              </a:spcAft>
              <a:buClr>
                <a:schemeClr val="dk1"/>
              </a:buClr>
              <a:buSzPts val="1200"/>
              <a:buFont typeface="Arial"/>
              <a:buChar char="•"/>
              <a:defRPr sz="1200"/>
            </a:lvl4pPr>
            <a:lvl5pPr marL="2286000" lvl="4" indent="-304800" algn="l">
              <a:lnSpc>
                <a:spcPct val="90000"/>
              </a:lnSpc>
              <a:spcBef>
                <a:spcPts val="500"/>
              </a:spcBef>
              <a:spcAft>
                <a:spcPts val="0"/>
              </a:spcAft>
              <a:buClr>
                <a:srgbClr val="DC4405"/>
              </a:buClr>
              <a:buSzPts val="1200"/>
              <a:buFont typeface="Courier New"/>
              <a:buChar char="o"/>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4_Custom Layout">
  <p:cSld name="14_Custom Layout">
    <p:bg>
      <p:bgPr>
        <a:blipFill>
          <a:blip r:embed="rId2">
            <a:alphaModFix/>
          </a:blip>
          <a:stretch>
            <a:fillRect/>
          </a:stretch>
        </a:blipFill>
        <a:effectLst/>
      </p:bgPr>
    </p:bg>
    <p:spTree>
      <p:nvGrpSpPr>
        <p:cNvPr id="1" name="Shape 216"/>
        <p:cNvGrpSpPr/>
        <p:nvPr/>
      </p:nvGrpSpPr>
      <p:grpSpPr>
        <a:xfrm>
          <a:off x="0" y="0"/>
          <a:ext cx="0" cy="0"/>
          <a:chOff x="0" y="0"/>
          <a:chExt cx="0" cy="0"/>
        </a:xfrm>
      </p:grpSpPr>
      <p:sp>
        <p:nvSpPr>
          <p:cNvPr id="217" name="Google Shape;217;p47"/>
          <p:cNvSpPr/>
          <p:nvPr/>
        </p:nvSpPr>
        <p:spPr>
          <a:xfrm>
            <a:off x="905068" y="1357959"/>
            <a:ext cx="10407974" cy="3279352"/>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18" name="Google Shape;218;p47"/>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19" name="Google Shape;219;p47"/>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20" name="Google Shape;220;p47"/>
          <p:cNvSpPr txBox="1">
            <a:spLocks noGrp="1"/>
          </p:cNvSpPr>
          <p:nvPr>
            <p:ph type="title"/>
          </p:nvPr>
        </p:nvSpPr>
        <p:spPr>
          <a:xfrm>
            <a:off x="1530350" y="1910830"/>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Verdana"/>
              <a:buNone/>
              <a:defRPr sz="2800" b="1" i="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1" name="Google Shape;221;p47"/>
          <p:cNvSpPr txBox="1">
            <a:spLocks noGrp="1"/>
          </p:cNvSpPr>
          <p:nvPr>
            <p:ph type="body" idx="1"/>
          </p:nvPr>
        </p:nvSpPr>
        <p:spPr>
          <a:xfrm>
            <a:off x="1530350" y="2761861"/>
            <a:ext cx="9112250" cy="1565664"/>
          </a:xfrm>
          <a:prstGeom prst="rect">
            <a:avLst/>
          </a:prstGeom>
          <a:noFill/>
          <a:ln>
            <a:noFill/>
          </a:ln>
        </p:spPr>
        <p:txBody>
          <a:bodyPr spcFirstLastPara="1" wrap="square" lIns="91425" tIns="45700" rIns="91425" bIns="45700" anchor="ctr" anchorCtr="1">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5_Custom Layout">
  <p:cSld name="15_Custom Layout">
    <p:bg>
      <p:bgPr>
        <a:blipFill>
          <a:blip r:embed="rId2">
            <a:alphaModFix/>
          </a:blip>
          <a:stretch>
            <a:fillRect/>
          </a:stretch>
        </a:blipFill>
        <a:effectLst/>
      </p:bgPr>
    </p:bg>
    <p:spTree>
      <p:nvGrpSpPr>
        <p:cNvPr id="1" name="Shape 222"/>
        <p:cNvGrpSpPr/>
        <p:nvPr/>
      </p:nvGrpSpPr>
      <p:grpSpPr>
        <a:xfrm>
          <a:off x="0" y="0"/>
          <a:ext cx="0" cy="0"/>
          <a:chOff x="0" y="0"/>
          <a:chExt cx="0" cy="0"/>
        </a:xfrm>
      </p:grpSpPr>
      <p:sp>
        <p:nvSpPr>
          <p:cNvPr id="223" name="Google Shape;223;p48"/>
          <p:cNvSpPr/>
          <p:nvPr/>
        </p:nvSpPr>
        <p:spPr>
          <a:xfrm>
            <a:off x="905068" y="1357959"/>
            <a:ext cx="10407974" cy="327935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24" name="Google Shape;224;p48"/>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25" name="Google Shape;225;p48"/>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26" name="Google Shape;226;p48"/>
          <p:cNvSpPr txBox="1">
            <a:spLocks noGrp="1"/>
          </p:cNvSpPr>
          <p:nvPr>
            <p:ph type="title"/>
          </p:nvPr>
        </p:nvSpPr>
        <p:spPr>
          <a:xfrm>
            <a:off x="1552930" y="1912357"/>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800"/>
              <a:buFont typeface="Verdana"/>
              <a:buNone/>
              <a:defRPr sz="2800" b="1" i="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7" name="Google Shape;227;p48"/>
          <p:cNvSpPr txBox="1">
            <a:spLocks noGrp="1"/>
          </p:cNvSpPr>
          <p:nvPr>
            <p:ph type="body" idx="1"/>
          </p:nvPr>
        </p:nvSpPr>
        <p:spPr>
          <a:xfrm>
            <a:off x="1530350" y="2758052"/>
            <a:ext cx="9112250" cy="1569473"/>
          </a:xfrm>
          <a:prstGeom prst="rect">
            <a:avLst/>
          </a:prstGeom>
          <a:noFill/>
          <a:ln>
            <a:noFill/>
          </a:ln>
        </p:spPr>
        <p:txBody>
          <a:bodyPr spcFirstLastPara="1" wrap="square" lIns="91425" tIns="45700" rIns="91425" bIns="45700" anchor="ctr" anchorCtr="1">
            <a:normAutofit/>
          </a:bodyPr>
          <a:lstStyle>
            <a:lvl1pPr marL="457200" marR="0" lvl="0" indent="-342900" algn="l">
              <a:lnSpc>
                <a:spcPct val="90000"/>
              </a:lnSpc>
              <a:spcBef>
                <a:spcPts val="1000"/>
              </a:spcBef>
              <a:spcAft>
                <a:spcPts val="0"/>
              </a:spcAft>
              <a:buClr>
                <a:schemeClr val="dk1"/>
              </a:buClr>
              <a:buSzPts val="1800"/>
              <a:buFont typeface="Arial"/>
              <a:buChar char="•"/>
              <a:defRPr sz="1800"/>
            </a:lvl1pPr>
            <a:lvl2pPr marL="914400" marR="0" lvl="1" indent="-330200" algn="l">
              <a:lnSpc>
                <a:spcPct val="90000"/>
              </a:lnSpc>
              <a:spcBef>
                <a:spcPts val="500"/>
              </a:spcBef>
              <a:spcAft>
                <a:spcPts val="0"/>
              </a:spcAft>
              <a:buClr>
                <a:schemeClr val="dk1"/>
              </a:buClr>
              <a:buSzPts val="1600"/>
              <a:buFont typeface="Arial"/>
              <a:buChar char="•"/>
              <a:defRPr sz="1600">
                <a:latin typeface="Gill Sans"/>
                <a:ea typeface="Gill Sans"/>
                <a:cs typeface="Gill Sans"/>
                <a:sym typeface="Gill Sans"/>
              </a:defRPr>
            </a:lvl2pPr>
            <a:lvl3pPr marL="1371600" marR="0" lvl="2" indent="-317500" algn="l">
              <a:lnSpc>
                <a:spcPct val="90000"/>
              </a:lnSpc>
              <a:spcBef>
                <a:spcPts val="500"/>
              </a:spcBef>
              <a:spcAft>
                <a:spcPts val="0"/>
              </a:spcAft>
              <a:buClr>
                <a:schemeClr val="dk1"/>
              </a:buClr>
              <a:buSzPts val="1400"/>
              <a:buFont typeface="Arial"/>
              <a:buChar char="•"/>
              <a:defRPr sz="1400"/>
            </a:lvl3pPr>
            <a:lvl4pPr marL="1828800" marR="0" lvl="3" indent="-304800" algn="l">
              <a:lnSpc>
                <a:spcPct val="90000"/>
              </a:lnSpc>
              <a:spcBef>
                <a:spcPts val="500"/>
              </a:spcBef>
              <a:spcAft>
                <a:spcPts val="0"/>
              </a:spcAft>
              <a:buClr>
                <a:schemeClr val="dk1"/>
              </a:buClr>
              <a:buSzPts val="1200"/>
              <a:buFont typeface="Arial"/>
              <a:buChar char="•"/>
              <a:defRPr sz="1200"/>
            </a:lvl4pPr>
            <a:lvl5pPr marL="2286000" lvl="4" indent="-304800" algn="l">
              <a:lnSpc>
                <a:spcPct val="90000"/>
              </a:lnSpc>
              <a:spcBef>
                <a:spcPts val="500"/>
              </a:spcBef>
              <a:spcAft>
                <a:spcPts val="0"/>
              </a:spcAft>
              <a:buClr>
                <a:srgbClr val="DC4405"/>
              </a:buClr>
              <a:buSzPts val="1200"/>
              <a:buFont typeface="Courier New"/>
              <a:buChar char="o"/>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6_Custom Layout">
  <p:cSld name="16_Custom Layout">
    <p:bg>
      <p:bgPr>
        <a:blipFill>
          <a:blip r:embed="rId2">
            <a:alphaModFix/>
          </a:blip>
          <a:stretch>
            <a:fillRect/>
          </a:stretch>
        </a:blipFill>
        <a:effectLst/>
      </p:bgPr>
    </p:bg>
    <p:spTree>
      <p:nvGrpSpPr>
        <p:cNvPr id="1" name="Shape 228"/>
        <p:cNvGrpSpPr/>
        <p:nvPr/>
      </p:nvGrpSpPr>
      <p:grpSpPr>
        <a:xfrm>
          <a:off x="0" y="0"/>
          <a:ext cx="0" cy="0"/>
          <a:chOff x="0" y="0"/>
          <a:chExt cx="0" cy="0"/>
        </a:xfrm>
      </p:grpSpPr>
      <p:sp>
        <p:nvSpPr>
          <p:cNvPr id="229" name="Google Shape;229;p49"/>
          <p:cNvSpPr/>
          <p:nvPr/>
        </p:nvSpPr>
        <p:spPr>
          <a:xfrm>
            <a:off x="905068" y="1357959"/>
            <a:ext cx="10407974" cy="3279352"/>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0" name="Google Shape;230;p49"/>
          <p:cNvSpPr/>
          <p:nvPr/>
        </p:nvSpPr>
        <p:spPr>
          <a:xfrm>
            <a:off x="5715601" y="1088184"/>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1" name="Google Shape;231;p49"/>
          <p:cNvSpPr/>
          <p:nvPr/>
        </p:nvSpPr>
        <p:spPr>
          <a:xfrm>
            <a:off x="5824361" y="1088184"/>
            <a:ext cx="569388"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6000"/>
              <a:buFont typeface="Times"/>
              <a:buNone/>
            </a:pPr>
            <a:r>
              <a:rPr lang="en-US" sz="6000" b="1">
                <a:solidFill>
                  <a:schemeClr val="dk1"/>
                </a:solidFill>
                <a:latin typeface="Times"/>
                <a:ea typeface="Times"/>
                <a:cs typeface="Times"/>
                <a:sym typeface="Times"/>
              </a:rPr>
              <a:t>“</a:t>
            </a:r>
            <a:endParaRPr sz="6000">
              <a:solidFill>
                <a:schemeClr val="dk1"/>
              </a:solidFill>
              <a:latin typeface="Gill Sans"/>
              <a:ea typeface="Gill Sans"/>
              <a:cs typeface="Gill Sans"/>
              <a:sym typeface="Gill Sans"/>
            </a:endParaRPr>
          </a:p>
        </p:txBody>
      </p:sp>
      <p:sp>
        <p:nvSpPr>
          <p:cNvPr id="232" name="Google Shape;232;p49"/>
          <p:cNvSpPr txBox="1">
            <a:spLocks noGrp="1"/>
          </p:cNvSpPr>
          <p:nvPr>
            <p:ph type="title"/>
          </p:nvPr>
        </p:nvSpPr>
        <p:spPr>
          <a:xfrm>
            <a:off x="1530350" y="1892169"/>
            <a:ext cx="9112250" cy="80843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Verdana"/>
              <a:buNone/>
              <a:defRPr sz="2800" b="1" i="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49"/>
          <p:cNvSpPr txBox="1">
            <a:spLocks noGrp="1"/>
          </p:cNvSpPr>
          <p:nvPr>
            <p:ph type="body" idx="1"/>
          </p:nvPr>
        </p:nvSpPr>
        <p:spPr>
          <a:xfrm>
            <a:off x="1530350" y="2724539"/>
            <a:ext cx="9112250" cy="1602986"/>
          </a:xfrm>
          <a:prstGeom prst="rect">
            <a:avLst/>
          </a:prstGeom>
          <a:noFill/>
          <a:ln>
            <a:noFill/>
          </a:ln>
        </p:spPr>
        <p:txBody>
          <a:bodyPr spcFirstLastPara="1" wrap="square" lIns="91425" tIns="45700" rIns="91425" bIns="45700" anchor="ctr" anchorCtr="1">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7_Custom Layout">
  <p:cSld name="17_Custom Layout">
    <p:bg>
      <p:bgPr>
        <a:blipFill>
          <a:blip r:embed="rId2">
            <a:alphaModFix/>
          </a:blip>
          <a:stretch>
            <a:fillRect/>
          </a:stretch>
        </a:blipFill>
        <a:effectLst/>
      </p:bgPr>
    </p:bg>
    <p:spTree>
      <p:nvGrpSpPr>
        <p:cNvPr id="1" name="Shape 234"/>
        <p:cNvGrpSpPr/>
        <p:nvPr/>
      </p:nvGrpSpPr>
      <p:grpSpPr>
        <a:xfrm>
          <a:off x="0" y="0"/>
          <a:ext cx="0" cy="0"/>
          <a:chOff x="0" y="0"/>
          <a:chExt cx="0" cy="0"/>
        </a:xfrm>
      </p:grpSpPr>
      <p:sp>
        <p:nvSpPr>
          <p:cNvPr id="235" name="Google Shape;235;p50"/>
          <p:cNvSpPr/>
          <p:nvPr/>
        </p:nvSpPr>
        <p:spPr>
          <a:xfrm>
            <a:off x="-1" y="0"/>
            <a:ext cx="3050617" cy="6858000"/>
          </a:xfrm>
          <a:prstGeom prst="rect">
            <a:avLst/>
          </a:prstGeom>
          <a:solidFill>
            <a:srgbClr val="DC4305">
              <a:alpha val="8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6" name="Google Shape;236;p50"/>
          <p:cNvSpPr/>
          <p:nvPr/>
        </p:nvSpPr>
        <p:spPr>
          <a:xfrm>
            <a:off x="6109887" y="0"/>
            <a:ext cx="3058740" cy="6858000"/>
          </a:xfrm>
          <a:prstGeom prst="rect">
            <a:avLst/>
          </a:prstGeom>
          <a:solidFill>
            <a:srgbClr val="DC4305">
              <a:alpha val="6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7" name="Google Shape;237;p50"/>
          <p:cNvSpPr/>
          <p:nvPr/>
        </p:nvSpPr>
        <p:spPr>
          <a:xfrm>
            <a:off x="3051090" y="0"/>
            <a:ext cx="3058740" cy="6858000"/>
          </a:xfrm>
          <a:prstGeom prst="rect">
            <a:avLst/>
          </a:prstGeom>
          <a:solidFill>
            <a:srgbClr val="DC4305">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8" name="Google Shape;238;p50"/>
          <p:cNvSpPr/>
          <p:nvPr/>
        </p:nvSpPr>
        <p:spPr>
          <a:xfrm>
            <a:off x="9168699" y="0"/>
            <a:ext cx="3058740" cy="6858000"/>
          </a:xfrm>
          <a:prstGeom prst="rect">
            <a:avLst/>
          </a:prstGeom>
          <a:solidFill>
            <a:srgbClr val="DC4305">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239" name="Google Shape;239;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0" name="Google Shape;240;p50"/>
          <p:cNvSpPr txBox="1">
            <a:spLocks noGrp="1"/>
          </p:cNvSpPr>
          <p:nvPr>
            <p:ph type="body" idx="1"/>
          </p:nvPr>
        </p:nvSpPr>
        <p:spPr>
          <a:xfrm>
            <a:off x="364" y="2186503"/>
            <a:ext cx="3039824" cy="344488"/>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50"/>
          <p:cNvSpPr txBox="1">
            <a:spLocks noGrp="1"/>
          </p:cNvSpPr>
          <p:nvPr>
            <p:ph type="body" idx="2"/>
          </p:nvPr>
        </p:nvSpPr>
        <p:spPr>
          <a:xfrm>
            <a:off x="1" y="2661297"/>
            <a:ext cx="3047867" cy="3356400"/>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2" name="Google Shape;242;p50"/>
          <p:cNvSpPr txBox="1">
            <a:spLocks noGrp="1"/>
          </p:cNvSpPr>
          <p:nvPr>
            <p:ph type="body" idx="3"/>
          </p:nvPr>
        </p:nvSpPr>
        <p:spPr>
          <a:xfrm>
            <a:off x="3069991" y="2186503"/>
            <a:ext cx="3039824" cy="344488"/>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50"/>
          <p:cNvSpPr txBox="1">
            <a:spLocks noGrp="1"/>
          </p:cNvSpPr>
          <p:nvPr>
            <p:ph type="body" idx="4"/>
          </p:nvPr>
        </p:nvSpPr>
        <p:spPr>
          <a:xfrm>
            <a:off x="3069628" y="2661297"/>
            <a:ext cx="3047867" cy="3356400"/>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0"/>
          <p:cNvSpPr txBox="1">
            <a:spLocks noGrp="1"/>
          </p:cNvSpPr>
          <p:nvPr>
            <p:ph type="body" idx="5"/>
          </p:nvPr>
        </p:nvSpPr>
        <p:spPr>
          <a:xfrm>
            <a:off x="6117495" y="2186503"/>
            <a:ext cx="3039824" cy="344488"/>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50"/>
          <p:cNvSpPr txBox="1">
            <a:spLocks noGrp="1"/>
          </p:cNvSpPr>
          <p:nvPr>
            <p:ph type="body" idx="6"/>
          </p:nvPr>
        </p:nvSpPr>
        <p:spPr>
          <a:xfrm>
            <a:off x="6117132" y="2661297"/>
            <a:ext cx="3047867" cy="3356400"/>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50"/>
          <p:cNvSpPr txBox="1">
            <a:spLocks noGrp="1"/>
          </p:cNvSpPr>
          <p:nvPr>
            <p:ph type="body" idx="7"/>
          </p:nvPr>
        </p:nvSpPr>
        <p:spPr>
          <a:xfrm>
            <a:off x="9157682" y="2184822"/>
            <a:ext cx="3039824" cy="344488"/>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0"/>
          <p:cNvSpPr txBox="1">
            <a:spLocks noGrp="1"/>
          </p:cNvSpPr>
          <p:nvPr>
            <p:ph type="body" idx="8"/>
          </p:nvPr>
        </p:nvSpPr>
        <p:spPr>
          <a:xfrm>
            <a:off x="9157319" y="2659616"/>
            <a:ext cx="3047867" cy="3356400"/>
          </a:xfrm>
          <a:prstGeom prst="rect">
            <a:avLst/>
          </a:prstGeom>
          <a:noFill/>
          <a:ln>
            <a:noFill/>
          </a:ln>
        </p:spPr>
        <p:txBody>
          <a:bodyPr spcFirstLastPara="1" wrap="square" lIns="91425" tIns="45700" rIns="91425" bIns="45700" anchor="ctr" anchorCtr="1">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lt1"/>
                </a:solidFill>
                <a:latin typeface="Gill Sans"/>
                <a:ea typeface="Gill Sans"/>
                <a:cs typeface="Gill Sans"/>
                <a:sym typeface="Gill Sans"/>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lt1"/>
                </a:solidFill>
                <a:latin typeface="Gill Sans"/>
                <a:ea typeface="Gill Sans"/>
                <a:cs typeface="Gill Sans"/>
                <a:sym typeface="Gill Sans"/>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8_Custom Layout">
  <p:cSld name="18_Custom Layout">
    <p:spTree>
      <p:nvGrpSpPr>
        <p:cNvPr id="1" name="Shape 248"/>
        <p:cNvGrpSpPr/>
        <p:nvPr/>
      </p:nvGrpSpPr>
      <p:grpSpPr>
        <a:xfrm>
          <a:off x="0" y="0"/>
          <a:ext cx="0" cy="0"/>
          <a:chOff x="0" y="0"/>
          <a:chExt cx="0" cy="0"/>
        </a:xfrm>
      </p:grpSpPr>
      <p:sp>
        <p:nvSpPr>
          <p:cNvPr id="249" name="Google Shape;249;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a:solidFill>
                  <a:srgbClr val="DC440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50" name="Google Shape;250;p51"/>
          <p:cNvCxnSpPr/>
          <p:nvPr/>
        </p:nvCxnSpPr>
        <p:spPr>
          <a:xfrm rot="10800000" flipH="1">
            <a:off x="0" y="3423684"/>
            <a:ext cx="12192000" cy="12918"/>
          </a:xfrm>
          <a:prstGeom prst="straightConnector1">
            <a:avLst/>
          </a:prstGeom>
          <a:noFill/>
          <a:ln w="50800" cap="flat" cmpd="sng">
            <a:solidFill>
              <a:srgbClr val="DC4405"/>
            </a:solidFill>
            <a:prstDash val="solid"/>
            <a:miter lim="800000"/>
            <a:headEnd type="none" w="sm" len="sm"/>
            <a:tailEnd type="none" w="sm" len="sm"/>
          </a:ln>
        </p:spPr>
      </p:cxnSp>
      <p:sp>
        <p:nvSpPr>
          <p:cNvPr id="251" name="Google Shape;251;p51"/>
          <p:cNvSpPr/>
          <p:nvPr/>
        </p:nvSpPr>
        <p:spPr>
          <a:xfrm>
            <a:off x="1237796" y="3278260"/>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52" name="Google Shape;252;p51"/>
          <p:cNvSpPr txBox="1">
            <a:spLocks noGrp="1"/>
          </p:cNvSpPr>
          <p:nvPr>
            <p:ph type="body" idx="1"/>
          </p:nvPr>
        </p:nvSpPr>
        <p:spPr>
          <a:xfrm>
            <a:off x="794433"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1"/>
          <p:cNvSpPr txBox="1">
            <a:spLocks noGrp="1"/>
          </p:cNvSpPr>
          <p:nvPr>
            <p:ph type="body" idx="2"/>
          </p:nvPr>
        </p:nvSpPr>
        <p:spPr>
          <a:xfrm>
            <a:off x="794434"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51"/>
          <p:cNvSpPr/>
          <p:nvPr/>
        </p:nvSpPr>
        <p:spPr>
          <a:xfrm>
            <a:off x="5939574" y="3278260"/>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55" name="Google Shape;255;p51"/>
          <p:cNvSpPr txBox="1">
            <a:spLocks noGrp="1"/>
          </p:cNvSpPr>
          <p:nvPr>
            <p:ph type="body" idx="3"/>
          </p:nvPr>
        </p:nvSpPr>
        <p:spPr>
          <a:xfrm>
            <a:off x="5496212" y="3654738"/>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51"/>
          <p:cNvSpPr txBox="1">
            <a:spLocks noGrp="1"/>
          </p:cNvSpPr>
          <p:nvPr>
            <p:ph type="body" idx="4"/>
          </p:nvPr>
        </p:nvSpPr>
        <p:spPr>
          <a:xfrm>
            <a:off x="5496212" y="4059937"/>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1"/>
          <p:cNvSpPr/>
          <p:nvPr/>
        </p:nvSpPr>
        <p:spPr>
          <a:xfrm>
            <a:off x="10641353" y="3265342"/>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58" name="Google Shape;258;p51"/>
          <p:cNvSpPr txBox="1">
            <a:spLocks noGrp="1"/>
          </p:cNvSpPr>
          <p:nvPr>
            <p:ph type="body" idx="5"/>
          </p:nvPr>
        </p:nvSpPr>
        <p:spPr>
          <a:xfrm>
            <a:off x="10197990"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51"/>
          <p:cNvSpPr txBox="1">
            <a:spLocks noGrp="1"/>
          </p:cNvSpPr>
          <p:nvPr>
            <p:ph type="body" idx="6"/>
          </p:nvPr>
        </p:nvSpPr>
        <p:spPr>
          <a:xfrm>
            <a:off x="10197991"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9_Custom Layout">
  <p:cSld name="19_Custom Layout">
    <p:bg>
      <p:bgPr>
        <a:solidFill>
          <a:schemeClr val="dk1"/>
        </a:solidFill>
        <a:effectLst/>
      </p:bgPr>
    </p:bg>
    <p:spTree>
      <p:nvGrpSpPr>
        <p:cNvPr id="1" name="Shape 260"/>
        <p:cNvGrpSpPr/>
        <p:nvPr/>
      </p:nvGrpSpPr>
      <p:grpSpPr>
        <a:xfrm>
          <a:off x="0" y="0"/>
          <a:ext cx="0" cy="0"/>
          <a:chOff x="0" y="0"/>
          <a:chExt cx="0" cy="0"/>
        </a:xfrm>
      </p:grpSpPr>
      <p:sp>
        <p:nvSpPr>
          <p:cNvPr id="261" name="Google Shape;261;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62" name="Google Shape;262;p52"/>
          <p:cNvCxnSpPr/>
          <p:nvPr/>
        </p:nvCxnSpPr>
        <p:spPr>
          <a:xfrm rot="10800000" flipH="1">
            <a:off x="0" y="3423684"/>
            <a:ext cx="12192000" cy="12918"/>
          </a:xfrm>
          <a:prstGeom prst="straightConnector1">
            <a:avLst/>
          </a:prstGeom>
          <a:noFill/>
          <a:ln w="50800" cap="flat" cmpd="sng">
            <a:solidFill>
              <a:srgbClr val="DC4405"/>
            </a:solidFill>
            <a:prstDash val="solid"/>
            <a:miter lim="800000"/>
            <a:headEnd type="none" w="sm" len="sm"/>
            <a:tailEnd type="none" w="sm" len="sm"/>
          </a:ln>
        </p:spPr>
      </p:cxnSp>
      <p:sp>
        <p:nvSpPr>
          <p:cNvPr id="263" name="Google Shape;263;p52"/>
          <p:cNvSpPr/>
          <p:nvPr/>
        </p:nvSpPr>
        <p:spPr>
          <a:xfrm>
            <a:off x="1237796" y="3278260"/>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64" name="Google Shape;264;p52"/>
          <p:cNvSpPr txBox="1">
            <a:spLocks noGrp="1"/>
          </p:cNvSpPr>
          <p:nvPr>
            <p:ph type="body" idx="1"/>
          </p:nvPr>
        </p:nvSpPr>
        <p:spPr>
          <a:xfrm>
            <a:off x="794433"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5" name="Google Shape;265;p52"/>
          <p:cNvSpPr txBox="1">
            <a:spLocks noGrp="1"/>
          </p:cNvSpPr>
          <p:nvPr>
            <p:ph type="body" idx="2"/>
          </p:nvPr>
        </p:nvSpPr>
        <p:spPr>
          <a:xfrm>
            <a:off x="794434"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2"/>
          <p:cNvSpPr/>
          <p:nvPr/>
        </p:nvSpPr>
        <p:spPr>
          <a:xfrm>
            <a:off x="5939574" y="3278260"/>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67" name="Google Shape;267;p52"/>
          <p:cNvSpPr txBox="1">
            <a:spLocks noGrp="1"/>
          </p:cNvSpPr>
          <p:nvPr>
            <p:ph type="body" idx="3"/>
          </p:nvPr>
        </p:nvSpPr>
        <p:spPr>
          <a:xfrm>
            <a:off x="5496212" y="3654738"/>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52"/>
          <p:cNvSpPr txBox="1">
            <a:spLocks noGrp="1"/>
          </p:cNvSpPr>
          <p:nvPr>
            <p:ph type="body" idx="4"/>
          </p:nvPr>
        </p:nvSpPr>
        <p:spPr>
          <a:xfrm>
            <a:off x="5496212" y="4059937"/>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52"/>
          <p:cNvSpPr/>
          <p:nvPr/>
        </p:nvSpPr>
        <p:spPr>
          <a:xfrm>
            <a:off x="10641353" y="3265342"/>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70" name="Google Shape;270;p52"/>
          <p:cNvSpPr txBox="1">
            <a:spLocks noGrp="1"/>
          </p:cNvSpPr>
          <p:nvPr>
            <p:ph type="body" idx="5"/>
          </p:nvPr>
        </p:nvSpPr>
        <p:spPr>
          <a:xfrm>
            <a:off x="10197990"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2"/>
          <p:cNvSpPr txBox="1">
            <a:spLocks noGrp="1"/>
          </p:cNvSpPr>
          <p:nvPr>
            <p:ph type="body" idx="6"/>
          </p:nvPr>
        </p:nvSpPr>
        <p:spPr>
          <a:xfrm>
            <a:off x="10197991"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0_Custom Layout">
  <p:cSld name="20_Custom Layout">
    <p:spTree>
      <p:nvGrpSpPr>
        <p:cNvPr id="1" name="Shape 272"/>
        <p:cNvGrpSpPr/>
        <p:nvPr/>
      </p:nvGrpSpPr>
      <p:grpSpPr>
        <a:xfrm>
          <a:off x="0" y="0"/>
          <a:ext cx="0" cy="0"/>
          <a:chOff x="0" y="0"/>
          <a:chExt cx="0" cy="0"/>
        </a:xfrm>
      </p:grpSpPr>
      <p:sp>
        <p:nvSpPr>
          <p:cNvPr id="273" name="Google Shape;273;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a:solidFill>
                  <a:srgbClr val="DC440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74" name="Google Shape;274;p53"/>
          <p:cNvCxnSpPr/>
          <p:nvPr/>
        </p:nvCxnSpPr>
        <p:spPr>
          <a:xfrm rot="10800000" flipH="1">
            <a:off x="0" y="3423684"/>
            <a:ext cx="12192000" cy="12918"/>
          </a:xfrm>
          <a:prstGeom prst="straightConnector1">
            <a:avLst/>
          </a:prstGeom>
          <a:noFill/>
          <a:ln w="50800" cap="flat" cmpd="sng">
            <a:solidFill>
              <a:srgbClr val="DC4405"/>
            </a:solidFill>
            <a:prstDash val="solid"/>
            <a:miter lim="800000"/>
            <a:headEnd type="none" w="sm" len="sm"/>
            <a:tailEnd type="none" w="sm" len="sm"/>
          </a:ln>
        </p:spPr>
      </p:cxnSp>
      <p:sp>
        <p:nvSpPr>
          <p:cNvPr id="275" name="Google Shape;275;p53"/>
          <p:cNvSpPr/>
          <p:nvPr/>
        </p:nvSpPr>
        <p:spPr>
          <a:xfrm>
            <a:off x="1237796" y="3278260"/>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76" name="Google Shape;276;p53"/>
          <p:cNvSpPr txBox="1">
            <a:spLocks noGrp="1"/>
          </p:cNvSpPr>
          <p:nvPr>
            <p:ph type="body" idx="1"/>
          </p:nvPr>
        </p:nvSpPr>
        <p:spPr>
          <a:xfrm>
            <a:off x="794433"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53"/>
          <p:cNvSpPr txBox="1">
            <a:spLocks noGrp="1"/>
          </p:cNvSpPr>
          <p:nvPr>
            <p:ph type="body" idx="2"/>
          </p:nvPr>
        </p:nvSpPr>
        <p:spPr>
          <a:xfrm>
            <a:off x="794434"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53"/>
          <p:cNvSpPr/>
          <p:nvPr/>
        </p:nvSpPr>
        <p:spPr>
          <a:xfrm>
            <a:off x="4089509" y="3278260"/>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79" name="Google Shape;279;p53"/>
          <p:cNvSpPr txBox="1">
            <a:spLocks noGrp="1"/>
          </p:cNvSpPr>
          <p:nvPr>
            <p:ph type="body" idx="3"/>
          </p:nvPr>
        </p:nvSpPr>
        <p:spPr>
          <a:xfrm>
            <a:off x="3646147" y="3662509"/>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53"/>
          <p:cNvSpPr txBox="1">
            <a:spLocks noGrp="1"/>
          </p:cNvSpPr>
          <p:nvPr>
            <p:ph type="body" idx="4"/>
          </p:nvPr>
        </p:nvSpPr>
        <p:spPr>
          <a:xfrm>
            <a:off x="3646147" y="4067708"/>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3"/>
          <p:cNvSpPr/>
          <p:nvPr/>
        </p:nvSpPr>
        <p:spPr>
          <a:xfrm>
            <a:off x="7789640" y="3271801"/>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82" name="Google Shape;282;p53"/>
          <p:cNvSpPr txBox="1">
            <a:spLocks noGrp="1"/>
          </p:cNvSpPr>
          <p:nvPr>
            <p:ph type="body" idx="5"/>
          </p:nvPr>
        </p:nvSpPr>
        <p:spPr>
          <a:xfrm>
            <a:off x="7346278"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53"/>
          <p:cNvSpPr txBox="1">
            <a:spLocks noGrp="1"/>
          </p:cNvSpPr>
          <p:nvPr>
            <p:ph type="body" idx="6"/>
          </p:nvPr>
        </p:nvSpPr>
        <p:spPr>
          <a:xfrm>
            <a:off x="7346279"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4" name="Google Shape;284;p53"/>
          <p:cNvSpPr/>
          <p:nvPr/>
        </p:nvSpPr>
        <p:spPr>
          <a:xfrm>
            <a:off x="10641353" y="3265342"/>
            <a:ext cx="316684" cy="316684"/>
          </a:xfrm>
          <a:prstGeom prst="ellipse">
            <a:avLst/>
          </a:prstGeom>
          <a:solidFill>
            <a:srgbClr val="DC4305"/>
          </a:solid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85" name="Google Shape;285;p53"/>
          <p:cNvSpPr txBox="1">
            <a:spLocks noGrp="1"/>
          </p:cNvSpPr>
          <p:nvPr>
            <p:ph type="body" idx="7"/>
          </p:nvPr>
        </p:nvSpPr>
        <p:spPr>
          <a:xfrm>
            <a:off x="10197991" y="3662509"/>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3"/>
          <p:cNvSpPr txBox="1">
            <a:spLocks noGrp="1"/>
          </p:cNvSpPr>
          <p:nvPr>
            <p:ph type="body" idx="8"/>
          </p:nvPr>
        </p:nvSpPr>
        <p:spPr>
          <a:xfrm>
            <a:off x="10197991" y="4067708"/>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dk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4_Custom Layout">
  <p:cSld name="4_Custom Layout">
    <p:bg>
      <p:bgPr>
        <a:solidFill>
          <a:schemeClr val="dk1"/>
        </a:solidFill>
        <a:effectLst/>
      </p:bgPr>
    </p:bg>
    <p:spTree>
      <p:nvGrpSpPr>
        <p:cNvPr id="1" name="Shape 29"/>
        <p:cNvGrpSpPr/>
        <p:nvPr/>
      </p:nvGrpSpPr>
      <p:grpSpPr>
        <a:xfrm>
          <a:off x="0" y="0"/>
          <a:ext cx="0" cy="0"/>
          <a:chOff x="0" y="0"/>
          <a:chExt cx="0" cy="0"/>
        </a:xfrm>
      </p:grpSpPr>
      <p:pic>
        <p:nvPicPr>
          <p:cNvPr id="30" name="Google Shape;30;p27"/>
          <p:cNvPicPr preferRelativeResize="0"/>
          <p:nvPr/>
        </p:nvPicPr>
        <p:blipFill rotWithShape="1">
          <a:blip r:embed="rId2">
            <a:alphaModFix/>
          </a:blip>
          <a:srcRect t="89444"/>
          <a:stretch/>
        </p:blipFill>
        <p:spPr>
          <a:xfrm>
            <a:off x="0" y="1656238"/>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31" name="Google Shape;31;p27"/>
          <p:cNvPicPr preferRelativeResize="0"/>
          <p:nvPr/>
        </p:nvPicPr>
        <p:blipFill rotWithShape="1">
          <a:blip r:embed="rId2">
            <a:alphaModFix/>
          </a:blip>
          <a:srcRect l="7685" t="89444" r="58955"/>
          <a:stretch/>
        </p:blipFill>
        <p:spPr>
          <a:xfrm>
            <a:off x="9135291" y="1671262"/>
            <a:ext cx="3049621"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32" name="Google Shape;32;p27"/>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i="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7"/>
          <p:cNvSpPr/>
          <p:nvPr/>
        </p:nvSpPr>
        <p:spPr>
          <a:xfrm>
            <a:off x="623480"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4" name="Google Shape;34;p27"/>
          <p:cNvSpPr>
            <a:spLocks noGrp="1"/>
          </p:cNvSpPr>
          <p:nvPr>
            <p:ph type="pic" idx="2"/>
          </p:nvPr>
        </p:nvSpPr>
        <p:spPr>
          <a:xfrm>
            <a:off x="764873"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35" name="Google Shape;35;p27"/>
          <p:cNvSpPr txBox="1">
            <a:spLocks noGrp="1"/>
          </p:cNvSpPr>
          <p:nvPr>
            <p:ph type="body" idx="1"/>
          </p:nvPr>
        </p:nvSpPr>
        <p:spPr>
          <a:xfrm>
            <a:off x="618309" y="3189027"/>
            <a:ext cx="3218050"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7"/>
          <p:cNvSpPr txBox="1">
            <a:spLocks noGrp="1"/>
          </p:cNvSpPr>
          <p:nvPr>
            <p:ph type="body" idx="3"/>
          </p:nvPr>
        </p:nvSpPr>
        <p:spPr>
          <a:xfrm>
            <a:off x="617945" y="366382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7"/>
          <p:cNvSpPr/>
          <p:nvPr/>
        </p:nvSpPr>
        <p:spPr>
          <a:xfrm>
            <a:off x="4482354"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38" name="Google Shape;38;p27"/>
          <p:cNvSpPr>
            <a:spLocks noGrp="1"/>
          </p:cNvSpPr>
          <p:nvPr>
            <p:ph type="pic" idx="4"/>
          </p:nvPr>
        </p:nvSpPr>
        <p:spPr>
          <a:xfrm>
            <a:off x="4623747"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39" name="Google Shape;39;p27"/>
          <p:cNvSpPr txBox="1">
            <a:spLocks noGrp="1"/>
          </p:cNvSpPr>
          <p:nvPr>
            <p:ph type="body" idx="5"/>
          </p:nvPr>
        </p:nvSpPr>
        <p:spPr>
          <a:xfrm>
            <a:off x="4483839" y="3180590"/>
            <a:ext cx="3191743"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7"/>
          <p:cNvSpPr txBox="1">
            <a:spLocks noGrp="1"/>
          </p:cNvSpPr>
          <p:nvPr>
            <p:ph type="body" idx="6"/>
          </p:nvPr>
        </p:nvSpPr>
        <p:spPr>
          <a:xfrm>
            <a:off x="4482354" y="366308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7"/>
          <p:cNvSpPr/>
          <p:nvPr/>
        </p:nvSpPr>
        <p:spPr>
          <a:xfrm>
            <a:off x="8339863"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42" name="Google Shape;42;p27"/>
          <p:cNvSpPr>
            <a:spLocks noGrp="1"/>
          </p:cNvSpPr>
          <p:nvPr>
            <p:ph type="pic" idx="7"/>
          </p:nvPr>
        </p:nvSpPr>
        <p:spPr>
          <a:xfrm>
            <a:off x="8481256"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43" name="Google Shape;43;p27"/>
          <p:cNvSpPr txBox="1">
            <a:spLocks noGrp="1"/>
          </p:cNvSpPr>
          <p:nvPr>
            <p:ph type="body" idx="8"/>
          </p:nvPr>
        </p:nvSpPr>
        <p:spPr>
          <a:xfrm>
            <a:off x="8355642" y="3189397"/>
            <a:ext cx="3218050" cy="3444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7"/>
          <p:cNvSpPr txBox="1">
            <a:spLocks noGrp="1"/>
          </p:cNvSpPr>
          <p:nvPr>
            <p:ph type="body" idx="9"/>
          </p:nvPr>
        </p:nvSpPr>
        <p:spPr>
          <a:xfrm>
            <a:off x="8355278" y="366419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1_Custom Layout">
  <p:cSld name="21_Custom Layout">
    <p:bg>
      <p:bgPr>
        <a:solidFill>
          <a:schemeClr val="dk1"/>
        </a:solidFill>
        <a:effectLst/>
      </p:bgPr>
    </p:bg>
    <p:spTree>
      <p:nvGrpSpPr>
        <p:cNvPr id="1" name="Shape 287"/>
        <p:cNvGrpSpPr/>
        <p:nvPr/>
      </p:nvGrpSpPr>
      <p:grpSpPr>
        <a:xfrm>
          <a:off x="0" y="0"/>
          <a:ext cx="0" cy="0"/>
          <a:chOff x="0" y="0"/>
          <a:chExt cx="0" cy="0"/>
        </a:xfrm>
      </p:grpSpPr>
      <p:sp>
        <p:nvSpPr>
          <p:cNvPr id="288" name="Google Shape;288;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89" name="Google Shape;289;p54"/>
          <p:cNvCxnSpPr/>
          <p:nvPr/>
        </p:nvCxnSpPr>
        <p:spPr>
          <a:xfrm rot="10800000" flipH="1">
            <a:off x="0" y="3423684"/>
            <a:ext cx="12192000" cy="12918"/>
          </a:xfrm>
          <a:prstGeom prst="straightConnector1">
            <a:avLst/>
          </a:prstGeom>
          <a:noFill/>
          <a:ln w="50800" cap="flat" cmpd="sng">
            <a:solidFill>
              <a:srgbClr val="DC4405"/>
            </a:solidFill>
            <a:prstDash val="solid"/>
            <a:miter lim="800000"/>
            <a:headEnd type="none" w="sm" len="sm"/>
            <a:tailEnd type="none" w="sm" len="sm"/>
          </a:ln>
        </p:spPr>
      </p:cxnSp>
      <p:sp>
        <p:nvSpPr>
          <p:cNvPr id="290" name="Google Shape;290;p54"/>
          <p:cNvSpPr/>
          <p:nvPr/>
        </p:nvSpPr>
        <p:spPr>
          <a:xfrm>
            <a:off x="1237796" y="3278260"/>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91" name="Google Shape;291;p54"/>
          <p:cNvSpPr txBox="1">
            <a:spLocks noGrp="1"/>
          </p:cNvSpPr>
          <p:nvPr>
            <p:ph type="body" idx="1"/>
          </p:nvPr>
        </p:nvSpPr>
        <p:spPr>
          <a:xfrm>
            <a:off x="794433"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54"/>
          <p:cNvSpPr txBox="1">
            <a:spLocks noGrp="1"/>
          </p:cNvSpPr>
          <p:nvPr>
            <p:ph type="body" idx="2"/>
          </p:nvPr>
        </p:nvSpPr>
        <p:spPr>
          <a:xfrm>
            <a:off x="794434"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54"/>
          <p:cNvSpPr/>
          <p:nvPr/>
        </p:nvSpPr>
        <p:spPr>
          <a:xfrm>
            <a:off x="4089509" y="3278260"/>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94" name="Google Shape;294;p54"/>
          <p:cNvSpPr txBox="1">
            <a:spLocks noGrp="1"/>
          </p:cNvSpPr>
          <p:nvPr>
            <p:ph type="body" idx="3"/>
          </p:nvPr>
        </p:nvSpPr>
        <p:spPr>
          <a:xfrm>
            <a:off x="3646147" y="3662509"/>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54"/>
          <p:cNvSpPr txBox="1">
            <a:spLocks noGrp="1"/>
          </p:cNvSpPr>
          <p:nvPr>
            <p:ph type="body" idx="4"/>
          </p:nvPr>
        </p:nvSpPr>
        <p:spPr>
          <a:xfrm>
            <a:off x="3646147" y="4067708"/>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54"/>
          <p:cNvSpPr/>
          <p:nvPr/>
        </p:nvSpPr>
        <p:spPr>
          <a:xfrm>
            <a:off x="7789640" y="3271801"/>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297" name="Google Shape;297;p54"/>
          <p:cNvSpPr txBox="1">
            <a:spLocks noGrp="1"/>
          </p:cNvSpPr>
          <p:nvPr>
            <p:ph type="body" idx="5"/>
          </p:nvPr>
        </p:nvSpPr>
        <p:spPr>
          <a:xfrm>
            <a:off x="7346278" y="2861060"/>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8" name="Google Shape;298;p54"/>
          <p:cNvSpPr txBox="1">
            <a:spLocks noGrp="1"/>
          </p:cNvSpPr>
          <p:nvPr>
            <p:ph type="body" idx="6"/>
          </p:nvPr>
        </p:nvSpPr>
        <p:spPr>
          <a:xfrm>
            <a:off x="7346279" y="2030819"/>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9" name="Google Shape;299;p54"/>
          <p:cNvSpPr/>
          <p:nvPr/>
        </p:nvSpPr>
        <p:spPr>
          <a:xfrm>
            <a:off x="10641353" y="3265342"/>
            <a:ext cx="316684" cy="316684"/>
          </a:xfrm>
          <a:prstGeom prst="ellipse">
            <a:avLst/>
          </a:prstGeom>
          <a:solidFill>
            <a:srgbClr val="DC4305"/>
          </a:solidFill>
          <a:ln w="508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300" name="Google Shape;300;p54"/>
          <p:cNvSpPr txBox="1">
            <a:spLocks noGrp="1"/>
          </p:cNvSpPr>
          <p:nvPr>
            <p:ph type="body" idx="7"/>
          </p:nvPr>
        </p:nvSpPr>
        <p:spPr>
          <a:xfrm>
            <a:off x="10197991" y="3662509"/>
            <a:ext cx="1520092" cy="344488"/>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800"/>
              <a:buNone/>
              <a:defRPr sz="28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1" name="Google Shape;301;p54"/>
          <p:cNvSpPr txBox="1">
            <a:spLocks noGrp="1"/>
          </p:cNvSpPr>
          <p:nvPr>
            <p:ph type="body" idx="8"/>
          </p:nvPr>
        </p:nvSpPr>
        <p:spPr>
          <a:xfrm>
            <a:off x="10197991" y="4067708"/>
            <a:ext cx="1520092" cy="75107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DC4405"/>
              </a:buClr>
              <a:buSzPts val="2000"/>
              <a:buFont typeface="Courier New"/>
              <a:buNone/>
              <a:defRPr sz="2000">
                <a:solidFill>
                  <a:schemeClr val="lt1"/>
                </a:solidFill>
                <a:latin typeface="Gill Sans"/>
                <a:ea typeface="Gill Sans"/>
                <a:cs typeface="Gill Sans"/>
                <a:sym typeface="Gill Sans"/>
              </a:defRPr>
            </a:lvl1pPr>
            <a:lvl2pPr marL="914400" lvl="1" indent="-228600" algn="l">
              <a:lnSpc>
                <a:spcPct val="90000"/>
              </a:lnSpc>
              <a:spcBef>
                <a:spcPts val="500"/>
              </a:spcBef>
              <a:spcAft>
                <a:spcPts val="0"/>
              </a:spcAft>
              <a:buClr>
                <a:srgbClr val="DC4405"/>
              </a:buClr>
              <a:buSzPts val="1800"/>
              <a:buFont typeface="Courier New"/>
              <a:buNone/>
              <a:defRPr sz="1800">
                <a:solidFill>
                  <a:schemeClr val="dk1"/>
                </a:solidFill>
                <a:latin typeface="Verdana"/>
                <a:ea typeface="Verdana"/>
                <a:cs typeface="Verdana"/>
                <a:sym typeface="Verdana"/>
              </a:defRPr>
            </a:lvl2pPr>
            <a:lvl3pPr marL="1371600" lvl="2" indent="-228600" algn="l">
              <a:lnSpc>
                <a:spcPct val="90000"/>
              </a:lnSpc>
              <a:spcBef>
                <a:spcPts val="500"/>
              </a:spcBef>
              <a:spcAft>
                <a:spcPts val="0"/>
              </a:spcAft>
              <a:buClr>
                <a:srgbClr val="DC4405"/>
              </a:buClr>
              <a:buSzPts val="1600"/>
              <a:buFont typeface="Courier New"/>
              <a:buNone/>
              <a:defRPr sz="1600">
                <a:solidFill>
                  <a:schemeClr val="dk1"/>
                </a:solidFill>
                <a:latin typeface="Verdana"/>
                <a:ea typeface="Verdana"/>
                <a:cs typeface="Verdana"/>
                <a:sym typeface="Verdana"/>
              </a:defRPr>
            </a:lvl3pPr>
            <a:lvl4pPr marL="1828800" lvl="3"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4pPr>
            <a:lvl5pPr marL="2286000" lvl="4" indent="-228600" algn="l">
              <a:lnSpc>
                <a:spcPct val="90000"/>
              </a:lnSpc>
              <a:spcBef>
                <a:spcPts val="500"/>
              </a:spcBef>
              <a:spcAft>
                <a:spcPts val="0"/>
              </a:spcAft>
              <a:buClr>
                <a:srgbClr val="DC4405"/>
              </a:buClr>
              <a:buSzPts val="1400"/>
              <a:buFont typeface="Courier New"/>
              <a:buNone/>
              <a:defRPr sz="1400">
                <a:solidFill>
                  <a:schemeClr val="dk1"/>
                </a:solidFill>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06"/>
        <p:cNvGrpSpPr/>
        <p:nvPr/>
      </p:nvGrpSpPr>
      <p:grpSpPr>
        <a:xfrm>
          <a:off x="0" y="0"/>
          <a:ext cx="0" cy="0"/>
          <a:chOff x="0" y="0"/>
          <a:chExt cx="0" cy="0"/>
        </a:xfrm>
      </p:grpSpPr>
      <p:sp>
        <p:nvSpPr>
          <p:cNvPr id="307" name="Google Shape;307;g8d2c65cd8d_0_261"/>
          <p:cNvSpPr/>
          <p:nvPr/>
        </p:nvSpPr>
        <p:spPr>
          <a:xfrm>
            <a:off x="6096000" y="-33"/>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cxnSp>
        <p:nvCxnSpPr>
          <p:cNvPr id="308" name="Google Shape;308;g8d2c65cd8d_0_261"/>
          <p:cNvCxnSpPr/>
          <p:nvPr/>
        </p:nvCxnSpPr>
        <p:spPr>
          <a:xfrm>
            <a:off x="6706233" y="5994000"/>
            <a:ext cx="624300" cy="0"/>
          </a:xfrm>
          <a:prstGeom prst="straightConnector1">
            <a:avLst/>
          </a:prstGeom>
          <a:noFill/>
          <a:ln w="19050" cap="flat" cmpd="sng">
            <a:solidFill>
              <a:schemeClr val="lt1"/>
            </a:solidFill>
            <a:prstDash val="solid"/>
            <a:round/>
            <a:headEnd type="none" w="sm" len="sm"/>
            <a:tailEnd type="none" w="sm" len="sm"/>
          </a:ln>
        </p:spPr>
      </p:cxnSp>
      <p:sp>
        <p:nvSpPr>
          <p:cNvPr id="309" name="Google Shape;309;g8d2c65cd8d_0_261"/>
          <p:cNvSpPr txBox="1">
            <a:spLocks noGrp="1"/>
          </p:cNvSpPr>
          <p:nvPr>
            <p:ph type="title"/>
          </p:nvPr>
        </p:nvSpPr>
        <p:spPr>
          <a:xfrm>
            <a:off x="354000" y="1239033"/>
            <a:ext cx="5393700" cy="2381700"/>
          </a:xfrm>
          <a:prstGeom prst="rect">
            <a:avLst/>
          </a:prstGeom>
          <a:noFill/>
          <a:ln>
            <a:noFill/>
          </a:ln>
        </p:spPr>
        <p:txBody>
          <a:bodyPr spcFirstLastPara="1" wrap="square" lIns="121900" tIns="121900" rIns="121900" bIns="121900" anchor="b" anchorCtr="0">
            <a:noAutofit/>
          </a:bodyPr>
          <a:lstStyle>
            <a:lvl1pPr lvl="0" algn="ctr" rtl="0">
              <a:lnSpc>
                <a:spcPct val="100000"/>
              </a:lnSpc>
              <a:spcBef>
                <a:spcPts val="0"/>
              </a:spcBef>
              <a:spcAft>
                <a:spcPts val="0"/>
              </a:spcAft>
              <a:buClr>
                <a:schemeClr val="lt2"/>
              </a:buClr>
              <a:buSzPts val="5600"/>
              <a:buNone/>
              <a:defRPr>
                <a:solidFill>
                  <a:schemeClr val="lt2"/>
                </a:solidFill>
              </a:defRPr>
            </a:lvl1pPr>
            <a:lvl2pPr lvl="1" algn="ctr" rtl="0">
              <a:lnSpc>
                <a:spcPct val="100000"/>
              </a:lnSpc>
              <a:spcBef>
                <a:spcPts val="0"/>
              </a:spcBef>
              <a:spcAft>
                <a:spcPts val="0"/>
              </a:spcAft>
              <a:buClr>
                <a:schemeClr val="lt2"/>
              </a:buClr>
              <a:buSzPts val="5600"/>
              <a:buNone/>
              <a:defRPr>
                <a:solidFill>
                  <a:schemeClr val="lt2"/>
                </a:solidFill>
              </a:defRPr>
            </a:lvl2pPr>
            <a:lvl3pPr lvl="2" algn="ctr" rtl="0">
              <a:lnSpc>
                <a:spcPct val="100000"/>
              </a:lnSpc>
              <a:spcBef>
                <a:spcPts val="0"/>
              </a:spcBef>
              <a:spcAft>
                <a:spcPts val="0"/>
              </a:spcAft>
              <a:buClr>
                <a:schemeClr val="lt2"/>
              </a:buClr>
              <a:buSzPts val="5600"/>
              <a:buNone/>
              <a:defRPr>
                <a:solidFill>
                  <a:schemeClr val="lt2"/>
                </a:solidFill>
              </a:defRPr>
            </a:lvl3pPr>
            <a:lvl4pPr lvl="3" algn="ctr" rtl="0">
              <a:lnSpc>
                <a:spcPct val="100000"/>
              </a:lnSpc>
              <a:spcBef>
                <a:spcPts val="0"/>
              </a:spcBef>
              <a:spcAft>
                <a:spcPts val="0"/>
              </a:spcAft>
              <a:buClr>
                <a:schemeClr val="lt2"/>
              </a:buClr>
              <a:buSzPts val="5600"/>
              <a:buNone/>
              <a:defRPr>
                <a:solidFill>
                  <a:schemeClr val="lt2"/>
                </a:solidFill>
              </a:defRPr>
            </a:lvl4pPr>
            <a:lvl5pPr lvl="4" algn="ctr" rtl="0">
              <a:lnSpc>
                <a:spcPct val="100000"/>
              </a:lnSpc>
              <a:spcBef>
                <a:spcPts val="0"/>
              </a:spcBef>
              <a:spcAft>
                <a:spcPts val="0"/>
              </a:spcAft>
              <a:buClr>
                <a:schemeClr val="lt2"/>
              </a:buClr>
              <a:buSzPts val="5600"/>
              <a:buNone/>
              <a:defRPr>
                <a:solidFill>
                  <a:schemeClr val="lt2"/>
                </a:solidFill>
              </a:defRPr>
            </a:lvl5pPr>
            <a:lvl6pPr lvl="5" algn="ctr" rtl="0">
              <a:lnSpc>
                <a:spcPct val="100000"/>
              </a:lnSpc>
              <a:spcBef>
                <a:spcPts val="0"/>
              </a:spcBef>
              <a:spcAft>
                <a:spcPts val="0"/>
              </a:spcAft>
              <a:buClr>
                <a:schemeClr val="lt2"/>
              </a:buClr>
              <a:buSzPts val="5600"/>
              <a:buNone/>
              <a:defRPr>
                <a:solidFill>
                  <a:schemeClr val="lt2"/>
                </a:solidFill>
              </a:defRPr>
            </a:lvl6pPr>
            <a:lvl7pPr lvl="6" algn="ctr" rtl="0">
              <a:lnSpc>
                <a:spcPct val="100000"/>
              </a:lnSpc>
              <a:spcBef>
                <a:spcPts val="0"/>
              </a:spcBef>
              <a:spcAft>
                <a:spcPts val="0"/>
              </a:spcAft>
              <a:buClr>
                <a:schemeClr val="lt2"/>
              </a:buClr>
              <a:buSzPts val="5600"/>
              <a:buNone/>
              <a:defRPr>
                <a:solidFill>
                  <a:schemeClr val="lt2"/>
                </a:solidFill>
              </a:defRPr>
            </a:lvl7pPr>
            <a:lvl8pPr lvl="7" algn="ctr" rtl="0">
              <a:lnSpc>
                <a:spcPct val="100000"/>
              </a:lnSpc>
              <a:spcBef>
                <a:spcPts val="0"/>
              </a:spcBef>
              <a:spcAft>
                <a:spcPts val="0"/>
              </a:spcAft>
              <a:buClr>
                <a:schemeClr val="lt2"/>
              </a:buClr>
              <a:buSzPts val="5600"/>
              <a:buNone/>
              <a:defRPr>
                <a:solidFill>
                  <a:schemeClr val="lt2"/>
                </a:solidFill>
              </a:defRPr>
            </a:lvl8pPr>
            <a:lvl9pPr lvl="8" algn="ctr" rtl="0">
              <a:lnSpc>
                <a:spcPct val="100000"/>
              </a:lnSpc>
              <a:spcBef>
                <a:spcPts val="0"/>
              </a:spcBef>
              <a:spcAft>
                <a:spcPts val="0"/>
              </a:spcAft>
              <a:buClr>
                <a:schemeClr val="lt2"/>
              </a:buClr>
              <a:buSzPts val="5600"/>
              <a:buNone/>
              <a:defRPr>
                <a:solidFill>
                  <a:schemeClr val="lt2"/>
                </a:solidFill>
              </a:defRPr>
            </a:lvl9pPr>
          </a:lstStyle>
          <a:p>
            <a:endParaRPr/>
          </a:p>
        </p:txBody>
      </p:sp>
      <p:sp>
        <p:nvSpPr>
          <p:cNvPr id="310" name="Google Shape;310;g8d2c65cd8d_0_261"/>
          <p:cNvSpPr txBox="1">
            <a:spLocks noGrp="1"/>
          </p:cNvSpPr>
          <p:nvPr>
            <p:ph type="subTitle" idx="1"/>
          </p:nvPr>
        </p:nvSpPr>
        <p:spPr>
          <a:xfrm>
            <a:off x="354000" y="3692001"/>
            <a:ext cx="5393700" cy="2098800"/>
          </a:xfrm>
          <a:prstGeom prst="rect">
            <a:avLst/>
          </a:prstGeom>
          <a:noFill/>
          <a:ln>
            <a:noFill/>
          </a:ln>
        </p:spPr>
        <p:txBody>
          <a:bodyPr spcFirstLastPara="1" wrap="square" lIns="121900" tIns="121900" rIns="121900" bIns="121900" anchor="t" anchorCtr="0">
            <a:noAutofit/>
          </a:bodyPr>
          <a:lstStyle>
            <a:lvl1pPr lvl="0" algn="ctr" rtl="0">
              <a:lnSpc>
                <a:spcPct val="100000"/>
              </a:lnSpc>
              <a:spcBef>
                <a:spcPts val="0"/>
              </a:spcBef>
              <a:spcAft>
                <a:spcPts val="0"/>
              </a:spcAft>
              <a:buSzPts val="3200"/>
              <a:buFont typeface="Economica"/>
              <a:buNone/>
              <a:defRPr sz="3200">
                <a:latin typeface="Economica"/>
                <a:ea typeface="Economica"/>
                <a:cs typeface="Economica"/>
                <a:sym typeface="Economica"/>
              </a:defRPr>
            </a:lvl1pPr>
            <a:lvl2pPr lvl="1" algn="ctr" rtl="0">
              <a:lnSpc>
                <a:spcPct val="100000"/>
              </a:lnSpc>
              <a:spcBef>
                <a:spcPts val="0"/>
              </a:spcBef>
              <a:spcAft>
                <a:spcPts val="0"/>
              </a:spcAft>
              <a:buSzPts val="3200"/>
              <a:buFont typeface="Economica"/>
              <a:buNone/>
              <a:defRPr sz="3200">
                <a:latin typeface="Economica"/>
                <a:ea typeface="Economica"/>
                <a:cs typeface="Economica"/>
                <a:sym typeface="Economica"/>
              </a:defRPr>
            </a:lvl2pPr>
            <a:lvl3pPr lvl="2" algn="ctr" rtl="0">
              <a:lnSpc>
                <a:spcPct val="100000"/>
              </a:lnSpc>
              <a:spcBef>
                <a:spcPts val="0"/>
              </a:spcBef>
              <a:spcAft>
                <a:spcPts val="0"/>
              </a:spcAft>
              <a:buSzPts val="3200"/>
              <a:buFont typeface="Economica"/>
              <a:buNone/>
              <a:defRPr sz="3200">
                <a:latin typeface="Economica"/>
                <a:ea typeface="Economica"/>
                <a:cs typeface="Economica"/>
                <a:sym typeface="Economica"/>
              </a:defRPr>
            </a:lvl3pPr>
            <a:lvl4pPr lvl="3" algn="ctr" rtl="0">
              <a:lnSpc>
                <a:spcPct val="100000"/>
              </a:lnSpc>
              <a:spcBef>
                <a:spcPts val="0"/>
              </a:spcBef>
              <a:spcAft>
                <a:spcPts val="0"/>
              </a:spcAft>
              <a:buSzPts val="3200"/>
              <a:buFont typeface="Economica"/>
              <a:buNone/>
              <a:defRPr sz="3200">
                <a:latin typeface="Economica"/>
                <a:ea typeface="Economica"/>
                <a:cs typeface="Economica"/>
                <a:sym typeface="Economica"/>
              </a:defRPr>
            </a:lvl4pPr>
            <a:lvl5pPr lvl="4" algn="ctr" rtl="0">
              <a:lnSpc>
                <a:spcPct val="100000"/>
              </a:lnSpc>
              <a:spcBef>
                <a:spcPts val="0"/>
              </a:spcBef>
              <a:spcAft>
                <a:spcPts val="0"/>
              </a:spcAft>
              <a:buSzPts val="3200"/>
              <a:buFont typeface="Economica"/>
              <a:buNone/>
              <a:defRPr sz="3200">
                <a:latin typeface="Economica"/>
                <a:ea typeface="Economica"/>
                <a:cs typeface="Economica"/>
                <a:sym typeface="Economica"/>
              </a:defRPr>
            </a:lvl5pPr>
            <a:lvl6pPr lvl="5" algn="ctr" rtl="0">
              <a:lnSpc>
                <a:spcPct val="100000"/>
              </a:lnSpc>
              <a:spcBef>
                <a:spcPts val="0"/>
              </a:spcBef>
              <a:spcAft>
                <a:spcPts val="0"/>
              </a:spcAft>
              <a:buSzPts val="3200"/>
              <a:buFont typeface="Economica"/>
              <a:buNone/>
              <a:defRPr sz="3200">
                <a:latin typeface="Economica"/>
                <a:ea typeface="Economica"/>
                <a:cs typeface="Economica"/>
                <a:sym typeface="Economica"/>
              </a:defRPr>
            </a:lvl6pPr>
            <a:lvl7pPr lvl="6" algn="ctr" rtl="0">
              <a:lnSpc>
                <a:spcPct val="100000"/>
              </a:lnSpc>
              <a:spcBef>
                <a:spcPts val="0"/>
              </a:spcBef>
              <a:spcAft>
                <a:spcPts val="0"/>
              </a:spcAft>
              <a:buSzPts val="3200"/>
              <a:buFont typeface="Economica"/>
              <a:buNone/>
              <a:defRPr sz="3200">
                <a:latin typeface="Economica"/>
                <a:ea typeface="Economica"/>
                <a:cs typeface="Economica"/>
                <a:sym typeface="Economica"/>
              </a:defRPr>
            </a:lvl7pPr>
            <a:lvl8pPr lvl="7" algn="ctr" rtl="0">
              <a:lnSpc>
                <a:spcPct val="100000"/>
              </a:lnSpc>
              <a:spcBef>
                <a:spcPts val="0"/>
              </a:spcBef>
              <a:spcAft>
                <a:spcPts val="0"/>
              </a:spcAft>
              <a:buSzPts val="3200"/>
              <a:buFont typeface="Economica"/>
              <a:buNone/>
              <a:defRPr sz="3200">
                <a:latin typeface="Economica"/>
                <a:ea typeface="Economica"/>
                <a:cs typeface="Economica"/>
                <a:sym typeface="Economica"/>
              </a:defRPr>
            </a:lvl8pPr>
            <a:lvl9pPr lvl="8" algn="ctr" rtl="0">
              <a:lnSpc>
                <a:spcPct val="100000"/>
              </a:lnSpc>
              <a:spcBef>
                <a:spcPts val="0"/>
              </a:spcBef>
              <a:spcAft>
                <a:spcPts val="0"/>
              </a:spcAft>
              <a:buSzPts val="3200"/>
              <a:buFont typeface="Economica"/>
              <a:buNone/>
              <a:defRPr sz="3200">
                <a:latin typeface="Economica"/>
                <a:ea typeface="Economica"/>
                <a:cs typeface="Economica"/>
                <a:sym typeface="Economica"/>
              </a:defRPr>
            </a:lvl9pPr>
          </a:lstStyle>
          <a:p>
            <a:endParaRPr/>
          </a:p>
        </p:txBody>
      </p:sp>
      <p:sp>
        <p:nvSpPr>
          <p:cNvPr id="311" name="Google Shape;311;g8d2c65cd8d_0_261"/>
          <p:cNvSpPr txBox="1">
            <a:spLocks noGrp="1"/>
          </p:cNvSpPr>
          <p:nvPr>
            <p:ph type="body" idx="2"/>
          </p:nvPr>
        </p:nvSpPr>
        <p:spPr>
          <a:xfrm>
            <a:off x="6586000" y="965600"/>
            <a:ext cx="5115900" cy="4926900"/>
          </a:xfrm>
          <a:prstGeom prst="rect">
            <a:avLst/>
          </a:prstGeom>
          <a:noFill/>
          <a:ln>
            <a:noFill/>
          </a:ln>
        </p:spPr>
        <p:txBody>
          <a:bodyPr spcFirstLastPara="1" wrap="square" lIns="121900" tIns="121900" rIns="121900" bIns="121900" anchor="ctr" anchorCtr="0">
            <a:noAutofit/>
          </a:bodyPr>
          <a:lstStyle>
            <a:lvl1pPr marL="457200" lvl="0" indent="-381000" algn="l" rtl="0">
              <a:lnSpc>
                <a:spcPct val="115000"/>
              </a:lnSpc>
              <a:spcBef>
                <a:spcPts val="0"/>
              </a:spcBef>
              <a:spcAft>
                <a:spcPts val="0"/>
              </a:spcAft>
              <a:buClr>
                <a:schemeClr val="lt1"/>
              </a:buClr>
              <a:buSzPts val="2400"/>
              <a:buChar char="●"/>
              <a:defRPr>
                <a:solidFill>
                  <a:schemeClr val="lt1"/>
                </a:solidFill>
              </a:defRPr>
            </a:lvl1pPr>
            <a:lvl2pPr marL="914400" lvl="1" indent="-349250" algn="l" rtl="0">
              <a:lnSpc>
                <a:spcPct val="115000"/>
              </a:lnSpc>
              <a:spcBef>
                <a:spcPts val="2100"/>
              </a:spcBef>
              <a:spcAft>
                <a:spcPts val="0"/>
              </a:spcAft>
              <a:buClr>
                <a:schemeClr val="lt1"/>
              </a:buClr>
              <a:buSzPts val="1900"/>
              <a:buChar char="○"/>
              <a:defRPr>
                <a:solidFill>
                  <a:schemeClr val="lt1"/>
                </a:solidFill>
              </a:defRPr>
            </a:lvl2pPr>
            <a:lvl3pPr marL="1371600" lvl="2" indent="-349250" algn="l" rtl="0">
              <a:lnSpc>
                <a:spcPct val="115000"/>
              </a:lnSpc>
              <a:spcBef>
                <a:spcPts val="2100"/>
              </a:spcBef>
              <a:spcAft>
                <a:spcPts val="0"/>
              </a:spcAft>
              <a:buClr>
                <a:schemeClr val="lt1"/>
              </a:buClr>
              <a:buSzPts val="1900"/>
              <a:buChar char="■"/>
              <a:defRPr>
                <a:solidFill>
                  <a:schemeClr val="lt1"/>
                </a:solidFill>
              </a:defRPr>
            </a:lvl3pPr>
            <a:lvl4pPr marL="1828800" lvl="3" indent="-349250" algn="l" rtl="0">
              <a:lnSpc>
                <a:spcPct val="115000"/>
              </a:lnSpc>
              <a:spcBef>
                <a:spcPts val="2100"/>
              </a:spcBef>
              <a:spcAft>
                <a:spcPts val="0"/>
              </a:spcAft>
              <a:buClr>
                <a:schemeClr val="lt1"/>
              </a:buClr>
              <a:buSzPts val="1900"/>
              <a:buChar char="●"/>
              <a:defRPr>
                <a:solidFill>
                  <a:schemeClr val="lt1"/>
                </a:solidFill>
              </a:defRPr>
            </a:lvl4pPr>
            <a:lvl5pPr marL="2286000" lvl="4" indent="-349250" algn="l" rtl="0">
              <a:lnSpc>
                <a:spcPct val="115000"/>
              </a:lnSpc>
              <a:spcBef>
                <a:spcPts val="2100"/>
              </a:spcBef>
              <a:spcAft>
                <a:spcPts val="0"/>
              </a:spcAft>
              <a:buClr>
                <a:schemeClr val="lt1"/>
              </a:buClr>
              <a:buSzPts val="1900"/>
              <a:buChar char="○"/>
              <a:defRPr>
                <a:solidFill>
                  <a:schemeClr val="lt1"/>
                </a:solidFill>
              </a:defRPr>
            </a:lvl5pPr>
            <a:lvl6pPr marL="2743200" lvl="5" indent="-349250" algn="l" rtl="0">
              <a:lnSpc>
                <a:spcPct val="115000"/>
              </a:lnSpc>
              <a:spcBef>
                <a:spcPts val="2100"/>
              </a:spcBef>
              <a:spcAft>
                <a:spcPts val="0"/>
              </a:spcAft>
              <a:buClr>
                <a:schemeClr val="lt1"/>
              </a:buClr>
              <a:buSzPts val="1900"/>
              <a:buChar char="■"/>
              <a:defRPr>
                <a:solidFill>
                  <a:schemeClr val="lt1"/>
                </a:solidFill>
              </a:defRPr>
            </a:lvl6pPr>
            <a:lvl7pPr marL="3200400" lvl="6" indent="-349250" algn="l" rtl="0">
              <a:lnSpc>
                <a:spcPct val="115000"/>
              </a:lnSpc>
              <a:spcBef>
                <a:spcPts val="2100"/>
              </a:spcBef>
              <a:spcAft>
                <a:spcPts val="0"/>
              </a:spcAft>
              <a:buClr>
                <a:schemeClr val="lt1"/>
              </a:buClr>
              <a:buSzPts val="1900"/>
              <a:buChar char="●"/>
              <a:defRPr>
                <a:solidFill>
                  <a:schemeClr val="lt1"/>
                </a:solidFill>
              </a:defRPr>
            </a:lvl7pPr>
            <a:lvl8pPr marL="3657600" lvl="7" indent="-349250" algn="l" rtl="0">
              <a:lnSpc>
                <a:spcPct val="115000"/>
              </a:lnSpc>
              <a:spcBef>
                <a:spcPts val="2100"/>
              </a:spcBef>
              <a:spcAft>
                <a:spcPts val="0"/>
              </a:spcAft>
              <a:buClr>
                <a:schemeClr val="lt1"/>
              </a:buClr>
              <a:buSzPts val="1900"/>
              <a:buChar char="○"/>
              <a:defRPr>
                <a:solidFill>
                  <a:schemeClr val="lt1"/>
                </a:solidFill>
              </a:defRPr>
            </a:lvl8pPr>
            <a:lvl9pPr marL="4114800" lvl="8" indent="-349250" algn="l" rtl="0">
              <a:lnSpc>
                <a:spcPct val="115000"/>
              </a:lnSpc>
              <a:spcBef>
                <a:spcPts val="2100"/>
              </a:spcBef>
              <a:spcAft>
                <a:spcPts val="2100"/>
              </a:spcAft>
              <a:buClr>
                <a:schemeClr val="lt1"/>
              </a:buClr>
              <a:buSzPts val="1900"/>
              <a:buChar char="■"/>
              <a:defRPr>
                <a:solidFill>
                  <a:schemeClr val="lt1"/>
                </a:solidFill>
              </a:defRPr>
            </a:lvl9pPr>
          </a:lstStyle>
          <a:p>
            <a:endParaRPr/>
          </a:p>
        </p:txBody>
      </p:sp>
      <p:sp>
        <p:nvSpPr>
          <p:cNvPr id="312" name="Google Shape;312;g8d2c65cd8d_0_26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lt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3"/>
        <p:cNvGrpSpPr/>
        <p:nvPr/>
      </p:nvGrpSpPr>
      <p:grpSpPr>
        <a:xfrm>
          <a:off x="0" y="0"/>
          <a:ext cx="0" cy="0"/>
          <a:chOff x="0" y="0"/>
          <a:chExt cx="0" cy="0"/>
        </a:xfrm>
      </p:grpSpPr>
      <p:sp>
        <p:nvSpPr>
          <p:cNvPr id="314" name="Google Shape;314;g8d2c65cd8d_0_268"/>
          <p:cNvSpPr/>
          <p:nvPr/>
        </p:nvSpPr>
        <p:spPr>
          <a:xfrm flipH="1">
            <a:off x="10127954" y="613633"/>
            <a:ext cx="1442131"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315" name="Google Shape;315;g8d2c65cd8d_0_268"/>
          <p:cNvSpPr/>
          <p:nvPr/>
        </p:nvSpPr>
        <p:spPr>
          <a:xfrm rot="10800000" flipH="1">
            <a:off x="621900" y="4744471"/>
            <a:ext cx="1442131"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316" name="Google Shape;316;g8d2c65cd8d_0_268"/>
          <p:cNvSpPr txBox="1">
            <a:spLocks noGrp="1"/>
          </p:cNvSpPr>
          <p:nvPr>
            <p:ph type="title"/>
          </p:nvPr>
        </p:nvSpPr>
        <p:spPr>
          <a:xfrm>
            <a:off x="1031600" y="2408600"/>
            <a:ext cx="10128900" cy="2040900"/>
          </a:xfrm>
          <a:prstGeom prst="rect">
            <a:avLst/>
          </a:prstGeom>
          <a:noFill/>
          <a:ln>
            <a:noFill/>
          </a:ln>
        </p:spPr>
        <p:txBody>
          <a:bodyPr spcFirstLastPara="1" wrap="square" lIns="121900" tIns="121900" rIns="121900" bIns="121900" anchor="ctr" anchorCtr="0">
            <a:noAutofit/>
          </a:bodyPr>
          <a:lstStyle>
            <a:lvl1pPr lvl="0" algn="ctr" rtl="0">
              <a:lnSpc>
                <a:spcPct val="100000"/>
              </a:lnSpc>
              <a:spcBef>
                <a:spcPts val="0"/>
              </a:spcBef>
              <a:spcAft>
                <a:spcPts val="0"/>
              </a:spcAft>
              <a:buSzPts val="5600"/>
              <a:buNone/>
              <a:defRPr/>
            </a:lvl1pPr>
            <a:lvl2pPr lvl="1" algn="ctr" rtl="0">
              <a:lnSpc>
                <a:spcPct val="100000"/>
              </a:lnSpc>
              <a:spcBef>
                <a:spcPts val="0"/>
              </a:spcBef>
              <a:spcAft>
                <a:spcPts val="0"/>
              </a:spcAft>
              <a:buSzPts val="5600"/>
              <a:buNone/>
              <a:defRPr/>
            </a:lvl2pPr>
            <a:lvl3pPr lvl="2" algn="ctr" rtl="0">
              <a:lnSpc>
                <a:spcPct val="100000"/>
              </a:lnSpc>
              <a:spcBef>
                <a:spcPts val="0"/>
              </a:spcBef>
              <a:spcAft>
                <a:spcPts val="0"/>
              </a:spcAft>
              <a:buSzPts val="5600"/>
              <a:buNone/>
              <a:defRPr/>
            </a:lvl3pPr>
            <a:lvl4pPr lvl="3" algn="ctr" rtl="0">
              <a:lnSpc>
                <a:spcPct val="100000"/>
              </a:lnSpc>
              <a:spcBef>
                <a:spcPts val="0"/>
              </a:spcBef>
              <a:spcAft>
                <a:spcPts val="0"/>
              </a:spcAft>
              <a:buSzPts val="5600"/>
              <a:buNone/>
              <a:defRPr/>
            </a:lvl4pPr>
            <a:lvl5pPr lvl="4" algn="ctr" rtl="0">
              <a:lnSpc>
                <a:spcPct val="100000"/>
              </a:lnSpc>
              <a:spcBef>
                <a:spcPts val="0"/>
              </a:spcBef>
              <a:spcAft>
                <a:spcPts val="0"/>
              </a:spcAft>
              <a:buSzPts val="5600"/>
              <a:buNone/>
              <a:defRPr/>
            </a:lvl5pPr>
            <a:lvl6pPr lvl="5" algn="ctr" rtl="0">
              <a:lnSpc>
                <a:spcPct val="100000"/>
              </a:lnSpc>
              <a:spcBef>
                <a:spcPts val="0"/>
              </a:spcBef>
              <a:spcAft>
                <a:spcPts val="0"/>
              </a:spcAft>
              <a:buSzPts val="5600"/>
              <a:buNone/>
              <a:defRPr/>
            </a:lvl6pPr>
            <a:lvl7pPr lvl="6" algn="ctr" rtl="0">
              <a:lnSpc>
                <a:spcPct val="100000"/>
              </a:lnSpc>
              <a:spcBef>
                <a:spcPts val="0"/>
              </a:spcBef>
              <a:spcAft>
                <a:spcPts val="0"/>
              </a:spcAft>
              <a:buSzPts val="5600"/>
              <a:buNone/>
              <a:defRPr/>
            </a:lvl7pPr>
            <a:lvl8pPr lvl="7" algn="ctr" rtl="0">
              <a:lnSpc>
                <a:spcPct val="100000"/>
              </a:lnSpc>
              <a:spcBef>
                <a:spcPts val="0"/>
              </a:spcBef>
              <a:spcAft>
                <a:spcPts val="0"/>
              </a:spcAft>
              <a:buSzPts val="5600"/>
              <a:buNone/>
              <a:defRPr/>
            </a:lvl8pPr>
            <a:lvl9pPr lvl="8" algn="ctr" rtl="0">
              <a:lnSpc>
                <a:spcPct val="100000"/>
              </a:lnSpc>
              <a:spcBef>
                <a:spcPts val="0"/>
              </a:spcBef>
              <a:spcAft>
                <a:spcPts val="0"/>
              </a:spcAft>
              <a:buSzPts val="5600"/>
              <a:buNone/>
              <a:defRPr/>
            </a:lvl9pPr>
          </a:lstStyle>
          <a:p>
            <a:endParaRPr/>
          </a:p>
        </p:txBody>
      </p:sp>
      <p:sp>
        <p:nvSpPr>
          <p:cNvPr id="317" name="Google Shape;317;g8d2c65cd8d_0_26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18"/>
        <p:cNvGrpSpPr/>
        <p:nvPr/>
      </p:nvGrpSpPr>
      <p:grpSpPr>
        <a:xfrm>
          <a:off x="0" y="0"/>
          <a:ext cx="0" cy="0"/>
          <a:chOff x="0" y="0"/>
          <a:chExt cx="0" cy="0"/>
        </a:xfrm>
      </p:grpSpPr>
      <p:sp>
        <p:nvSpPr>
          <p:cNvPr id="319" name="Google Shape;319;g8d2c65cd8d_0_273"/>
          <p:cNvSpPr/>
          <p:nvPr/>
        </p:nvSpPr>
        <p:spPr>
          <a:xfrm>
            <a:off x="3658684" y="1008933"/>
            <a:ext cx="1442131"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320" name="Google Shape;320;g8d2c65cd8d_0_273"/>
          <p:cNvSpPr/>
          <p:nvPr/>
        </p:nvSpPr>
        <p:spPr>
          <a:xfrm rot="10800000">
            <a:off x="7091169" y="4355671"/>
            <a:ext cx="1442131" cy="1499896"/>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321" name="Google Shape;321;g8d2c65cd8d_0_273"/>
          <p:cNvSpPr txBox="1">
            <a:spLocks noGrp="1"/>
          </p:cNvSpPr>
          <p:nvPr>
            <p:ph type="ctrTitle"/>
          </p:nvPr>
        </p:nvSpPr>
        <p:spPr>
          <a:xfrm>
            <a:off x="4059600" y="1925673"/>
            <a:ext cx="4072800" cy="2049600"/>
          </a:xfrm>
          <a:prstGeom prst="rect">
            <a:avLst/>
          </a:prstGeom>
          <a:noFill/>
          <a:ln>
            <a:noFill/>
          </a:ln>
        </p:spPr>
        <p:txBody>
          <a:bodyPr spcFirstLastPara="1" wrap="square" lIns="121900" tIns="121900" rIns="121900" bIns="121900" anchor="b" anchorCtr="0">
            <a:noAutofit/>
          </a:bodyPr>
          <a:lstStyle>
            <a:lvl1pPr lvl="0" algn="ctr" rtl="0">
              <a:lnSpc>
                <a:spcPct val="100000"/>
              </a:lnSpc>
              <a:spcBef>
                <a:spcPts val="0"/>
              </a:spcBef>
              <a:spcAft>
                <a:spcPts val="0"/>
              </a:spcAft>
              <a:buSzPts val="5600"/>
              <a:buNone/>
              <a:defRPr/>
            </a:lvl1pPr>
            <a:lvl2pPr lvl="1" algn="ctr" rtl="0">
              <a:lnSpc>
                <a:spcPct val="100000"/>
              </a:lnSpc>
              <a:spcBef>
                <a:spcPts val="0"/>
              </a:spcBef>
              <a:spcAft>
                <a:spcPts val="0"/>
              </a:spcAft>
              <a:buSzPts val="5600"/>
              <a:buNone/>
              <a:defRPr/>
            </a:lvl2pPr>
            <a:lvl3pPr lvl="2" algn="ctr" rtl="0">
              <a:lnSpc>
                <a:spcPct val="100000"/>
              </a:lnSpc>
              <a:spcBef>
                <a:spcPts val="0"/>
              </a:spcBef>
              <a:spcAft>
                <a:spcPts val="0"/>
              </a:spcAft>
              <a:buSzPts val="5600"/>
              <a:buNone/>
              <a:defRPr/>
            </a:lvl3pPr>
            <a:lvl4pPr lvl="3" algn="ctr" rtl="0">
              <a:lnSpc>
                <a:spcPct val="100000"/>
              </a:lnSpc>
              <a:spcBef>
                <a:spcPts val="0"/>
              </a:spcBef>
              <a:spcAft>
                <a:spcPts val="0"/>
              </a:spcAft>
              <a:buSzPts val="5600"/>
              <a:buNone/>
              <a:defRPr/>
            </a:lvl4pPr>
            <a:lvl5pPr lvl="4" algn="ctr" rtl="0">
              <a:lnSpc>
                <a:spcPct val="100000"/>
              </a:lnSpc>
              <a:spcBef>
                <a:spcPts val="0"/>
              </a:spcBef>
              <a:spcAft>
                <a:spcPts val="0"/>
              </a:spcAft>
              <a:buSzPts val="5600"/>
              <a:buNone/>
              <a:defRPr/>
            </a:lvl5pPr>
            <a:lvl6pPr lvl="5" algn="ctr" rtl="0">
              <a:lnSpc>
                <a:spcPct val="100000"/>
              </a:lnSpc>
              <a:spcBef>
                <a:spcPts val="0"/>
              </a:spcBef>
              <a:spcAft>
                <a:spcPts val="0"/>
              </a:spcAft>
              <a:buSzPts val="5600"/>
              <a:buNone/>
              <a:defRPr/>
            </a:lvl6pPr>
            <a:lvl7pPr lvl="6" algn="ctr" rtl="0">
              <a:lnSpc>
                <a:spcPct val="100000"/>
              </a:lnSpc>
              <a:spcBef>
                <a:spcPts val="0"/>
              </a:spcBef>
              <a:spcAft>
                <a:spcPts val="0"/>
              </a:spcAft>
              <a:buSzPts val="5600"/>
              <a:buNone/>
              <a:defRPr/>
            </a:lvl7pPr>
            <a:lvl8pPr lvl="7" algn="ctr" rtl="0">
              <a:lnSpc>
                <a:spcPct val="100000"/>
              </a:lnSpc>
              <a:spcBef>
                <a:spcPts val="0"/>
              </a:spcBef>
              <a:spcAft>
                <a:spcPts val="0"/>
              </a:spcAft>
              <a:buSzPts val="5600"/>
              <a:buNone/>
              <a:defRPr/>
            </a:lvl8pPr>
            <a:lvl9pPr lvl="8" algn="ctr" rtl="0">
              <a:lnSpc>
                <a:spcPct val="100000"/>
              </a:lnSpc>
              <a:spcBef>
                <a:spcPts val="0"/>
              </a:spcBef>
              <a:spcAft>
                <a:spcPts val="0"/>
              </a:spcAft>
              <a:buSzPts val="5600"/>
              <a:buNone/>
              <a:defRPr/>
            </a:lvl9pPr>
          </a:lstStyle>
          <a:p>
            <a:endParaRPr/>
          </a:p>
        </p:txBody>
      </p:sp>
      <p:sp>
        <p:nvSpPr>
          <p:cNvPr id="322" name="Google Shape;322;g8d2c65cd8d_0_273"/>
          <p:cNvSpPr txBox="1">
            <a:spLocks noGrp="1"/>
          </p:cNvSpPr>
          <p:nvPr>
            <p:ph type="subTitle" idx="1"/>
          </p:nvPr>
        </p:nvSpPr>
        <p:spPr>
          <a:xfrm>
            <a:off x="4059600" y="4155440"/>
            <a:ext cx="4072800" cy="935100"/>
          </a:xfrm>
          <a:prstGeom prst="rect">
            <a:avLst/>
          </a:prstGeom>
          <a:noFill/>
          <a:ln>
            <a:noFill/>
          </a:ln>
        </p:spPr>
        <p:txBody>
          <a:bodyPr spcFirstLastPara="1" wrap="square" lIns="121900" tIns="121900" rIns="121900" bIns="121900" anchor="t" anchorCtr="0">
            <a:noAutofit/>
          </a:bodyPr>
          <a:lstStyle>
            <a:lvl1pPr lvl="0" algn="ctr" rtl="0">
              <a:lnSpc>
                <a:spcPct val="100000"/>
              </a:lnSpc>
              <a:spcBef>
                <a:spcPts val="0"/>
              </a:spcBef>
              <a:spcAft>
                <a:spcPts val="0"/>
              </a:spcAft>
              <a:buSzPts val="2800"/>
              <a:buFont typeface="Economica"/>
              <a:buNone/>
              <a:defRPr sz="2800">
                <a:latin typeface="Economica"/>
                <a:ea typeface="Economica"/>
                <a:cs typeface="Economica"/>
                <a:sym typeface="Economica"/>
              </a:defRPr>
            </a:lvl1pPr>
            <a:lvl2pPr lvl="1" algn="ctr" rtl="0">
              <a:lnSpc>
                <a:spcPct val="100000"/>
              </a:lnSpc>
              <a:spcBef>
                <a:spcPts val="0"/>
              </a:spcBef>
              <a:spcAft>
                <a:spcPts val="0"/>
              </a:spcAft>
              <a:buSzPts val="2800"/>
              <a:buFont typeface="Economica"/>
              <a:buNone/>
              <a:defRPr sz="2800">
                <a:latin typeface="Economica"/>
                <a:ea typeface="Economica"/>
                <a:cs typeface="Economica"/>
                <a:sym typeface="Economica"/>
              </a:defRPr>
            </a:lvl2pPr>
            <a:lvl3pPr lvl="2" algn="ctr" rtl="0">
              <a:lnSpc>
                <a:spcPct val="100000"/>
              </a:lnSpc>
              <a:spcBef>
                <a:spcPts val="0"/>
              </a:spcBef>
              <a:spcAft>
                <a:spcPts val="0"/>
              </a:spcAft>
              <a:buSzPts val="2800"/>
              <a:buFont typeface="Economica"/>
              <a:buNone/>
              <a:defRPr sz="2800">
                <a:latin typeface="Economica"/>
                <a:ea typeface="Economica"/>
                <a:cs typeface="Economica"/>
                <a:sym typeface="Economica"/>
              </a:defRPr>
            </a:lvl3pPr>
            <a:lvl4pPr lvl="3" algn="ctr" rtl="0">
              <a:lnSpc>
                <a:spcPct val="100000"/>
              </a:lnSpc>
              <a:spcBef>
                <a:spcPts val="0"/>
              </a:spcBef>
              <a:spcAft>
                <a:spcPts val="0"/>
              </a:spcAft>
              <a:buSzPts val="2800"/>
              <a:buFont typeface="Economica"/>
              <a:buNone/>
              <a:defRPr sz="2800">
                <a:latin typeface="Economica"/>
                <a:ea typeface="Economica"/>
                <a:cs typeface="Economica"/>
                <a:sym typeface="Economica"/>
              </a:defRPr>
            </a:lvl4pPr>
            <a:lvl5pPr lvl="4" algn="ctr" rtl="0">
              <a:lnSpc>
                <a:spcPct val="100000"/>
              </a:lnSpc>
              <a:spcBef>
                <a:spcPts val="0"/>
              </a:spcBef>
              <a:spcAft>
                <a:spcPts val="0"/>
              </a:spcAft>
              <a:buSzPts val="2800"/>
              <a:buFont typeface="Economica"/>
              <a:buNone/>
              <a:defRPr sz="2800">
                <a:latin typeface="Economica"/>
                <a:ea typeface="Economica"/>
                <a:cs typeface="Economica"/>
                <a:sym typeface="Economica"/>
              </a:defRPr>
            </a:lvl5pPr>
            <a:lvl6pPr lvl="5" algn="ctr" rtl="0">
              <a:lnSpc>
                <a:spcPct val="100000"/>
              </a:lnSpc>
              <a:spcBef>
                <a:spcPts val="0"/>
              </a:spcBef>
              <a:spcAft>
                <a:spcPts val="0"/>
              </a:spcAft>
              <a:buSzPts val="2800"/>
              <a:buFont typeface="Economica"/>
              <a:buNone/>
              <a:defRPr sz="2800">
                <a:latin typeface="Economica"/>
                <a:ea typeface="Economica"/>
                <a:cs typeface="Economica"/>
                <a:sym typeface="Economica"/>
              </a:defRPr>
            </a:lvl6pPr>
            <a:lvl7pPr lvl="6" algn="ctr" rtl="0">
              <a:lnSpc>
                <a:spcPct val="100000"/>
              </a:lnSpc>
              <a:spcBef>
                <a:spcPts val="0"/>
              </a:spcBef>
              <a:spcAft>
                <a:spcPts val="0"/>
              </a:spcAft>
              <a:buSzPts val="2800"/>
              <a:buFont typeface="Economica"/>
              <a:buNone/>
              <a:defRPr sz="2800">
                <a:latin typeface="Economica"/>
                <a:ea typeface="Economica"/>
                <a:cs typeface="Economica"/>
                <a:sym typeface="Economica"/>
              </a:defRPr>
            </a:lvl7pPr>
            <a:lvl8pPr lvl="7" algn="ctr" rtl="0">
              <a:lnSpc>
                <a:spcPct val="100000"/>
              </a:lnSpc>
              <a:spcBef>
                <a:spcPts val="0"/>
              </a:spcBef>
              <a:spcAft>
                <a:spcPts val="0"/>
              </a:spcAft>
              <a:buSzPts val="2800"/>
              <a:buFont typeface="Economica"/>
              <a:buNone/>
              <a:defRPr sz="2800">
                <a:latin typeface="Economica"/>
                <a:ea typeface="Economica"/>
                <a:cs typeface="Economica"/>
                <a:sym typeface="Economica"/>
              </a:defRPr>
            </a:lvl8pPr>
            <a:lvl9pPr lvl="8" algn="ctr" rtl="0">
              <a:lnSpc>
                <a:spcPct val="100000"/>
              </a:lnSpc>
              <a:spcBef>
                <a:spcPts val="0"/>
              </a:spcBef>
              <a:spcAft>
                <a:spcPts val="0"/>
              </a:spcAft>
              <a:buSzPts val="2800"/>
              <a:buFont typeface="Economica"/>
              <a:buNone/>
              <a:defRPr sz="2800">
                <a:latin typeface="Economica"/>
                <a:ea typeface="Economica"/>
                <a:cs typeface="Economica"/>
                <a:sym typeface="Economica"/>
              </a:defRPr>
            </a:lvl9pPr>
          </a:lstStyle>
          <a:p>
            <a:endParaRPr/>
          </a:p>
        </p:txBody>
      </p:sp>
      <p:sp>
        <p:nvSpPr>
          <p:cNvPr id="323" name="Google Shape;323;g8d2c65cd8d_0_27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4"/>
        <p:cNvGrpSpPr/>
        <p:nvPr/>
      </p:nvGrpSpPr>
      <p:grpSpPr>
        <a:xfrm>
          <a:off x="0" y="0"/>
          <a:ext cx="0" cy="0"/>
          <a:chOff x="0" y="0"/>
          <a:chExt cx="0" cy="0"/>
        </a:xfrm>
      </p:grpSpPr>
      <p:sp>
        <p:nvSpPr>
          <p:cNvPr id="325" name="Google Shape;325;g8d2c65cd8d_0_279"/>
          <p:cNvSpPr/>
          <p:nvPr/>
        </p:nvSpPr>
        <p:spPr>
          <a:xfrm>
            <a:off x="0" y="6727600"/>
            <a:ext cx="12192000" cy="1305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326" name="Google Shape;326;g8d2c65cd8d_0_279"/>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lvl1pPr lvl="0" algn="l" rtl="0">
              <a:lnSpc>
                <a:spcPct val="100000"/>
              </a:lnSpc>
              <a:spcBef>
                <a:spcPts val="0"/>
              </a:spcBef>
              <a:spcAft>
                <a:spcPts val="0"/>
              </a:spcAft>
              <a:buSzPts val="5600"/>
              <a:buNone/>
              <a:defRPr/>
            </a:lvl1pPr>
            <a:lvl2pPr lvl="1" algn="l" rtl="0">
              <a:lnSpc>
                <a:spcPct val="100000"/>
              </a:lnSpc>
              <a:spcBef>
                <a:spcPts val="0"/>
              </a:spcBef>
              <a:spcAft>
                <a:spcPts val="0"/>
              </a:spcAft>
              <a:buSzPts val="5600"/>
              <a:buNone/>
              <a:defRPr/>
            </a:lvl2pPr>
            <a:lvl3pPr lvl="2" algn="l" rtl="0">
              <a:lnSpc>
                <a:spcPct val="100000"/>
              </a:lnSpc>
              <a:spcBef>
                <a:spcPts val="0"/>
              </a:spcBef>
              <a:spcAft>
                <a:spcPts val="0"/>
              </a:spcAft>
              <a:buSzPts val="5600"/>
              <a:buNone/>
              <a:defRPr/>
            </a:lvl3pPr>
            <a:lvl4pPr lvl="3" algn="l" rtl="0">
              <a:lnSpc>
                <a:spcPct val="100000"/>
              </a:lnSpc>
              <a:spcBef>
                <a:spcPts val="0"/>
              </a:spcBef>
              <a:spcAft>
                <a:spcPts val="0"/>
              </a:spcAft>
              <a:buSzPts val="5600"/>
              <a:buNone/>
              <a:defRPr/>
            </a:lvl4pPr>
            <a:lvl5pPr lvl="4" algn="l" rtl="0">
              <a:lnSpc>
                <a:spcPct val="100000"/>
              </a:lnSpc>
              <a:spcBef>
                <a:spcPts val="0"/>
              </a:spcBef>
              <a:spcAft>
                <a:spcPts val="0"/>
              </a:spcAft>
              <a:buSzPts val="5600"/>
              <a:buNone/>
              <a:defRPr/>
            </a:lvl5pPr>
            <a:lvl6pPr lvl="5" algn="l" rtl="0">
              <a:lnSpc>
                <a:spcPct val="100000"/>
              </a:lnSpc>
              <a:spcBef>
                <a:spcPts val="0"/>
              </a:spcBef>
              <a:spcAft>
                <a:spcPts val="0"/>
              </a:spcAft>
              <a:buSzPts val="5600"/>
              <a:buNone/>
              <a:defRPr/>
            </a:lvl6pPr>
            <a:lvl7pPr lvl="6" algn="l" rtl="0">
              <a:lnSpc>
                <a:spcPct val="100000"/>
              </a:lnSpc>
              <a:spcBef>
                <a:spcPts val="0"/>
              </a:spcBef>
              <a:spcAft>
                <a:spcPts val="0"/>
              </a:spcAft>
              <a:buSzPts val="5600"/>
              <a:buNone/>
              <a:defRPr/>
            </a:lvl7pPr>
            <a:lvl8pPr lvl="7" algn="l" rtl="0">
              <a:lnSpc>
                <a:spcPct val="100000"/>
              </a:lnSpc>
              <a:spcBef>
                <a:spcPts val="0"/>
              </a:spcBef>
              <a:spcAft>
                <a:spcPts val="0"/>
              </a:spcAft>
              <a:buSzPts val="5600"/>
              <a:buNone/>
              <a:defRPr/>
            </a:lvl8pPr>
            <a:lvl9pPr lvl="8" algn="l" rtl="0">
              <a:lnSpc>
                <a:spcPct val="100000"/>
              </a:lnSpc>
              <a:spcBef>
                <a:spcPts val="0"/>
              </a:spcBef>
              <a:spcAft>
                <a:spcPts val="0"/>
              </a:spcAft>
              <a:buSzPts val="5600"/>
              <a:buNone/>
              <a:defRPr/>
            </a:lvl9pPr>
          </a:lstStyle>
          <a:p>
            <a:endParaRPr/>
          </a:p>
        </p:txBody>
      </p:sp>
      <p:sp>
        <p:nvSpPr>
          <p:cNvPr id="327" name="Google Shape;327;g8d2c65cd8d_0_279"/>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lvl1pPr marL="457200" lvl="0" indent="-381000" algn="l" rtl="0">
              <a:lnSpc>
                <a:spcPct val="115000"/>
              </a:lnSpc>
              <a:spcBef>
                <a:spcPts val="0"/>
              </a:spcBef>
              <a:spcAft>
                <a:spcPts val="0"/>
              </a:spcAft>
              <a:buSzPts val="2400"/>
              <a:buChar char="●"/>
              <a:defRPr/>
            </a:lvl1pPr>
            <a:lvl2pPr marL="914400" lvl="1" indent="-349250" algn="l" rtl="0">
              <a:lnSpc>
                <a:spcPct val="115000"/>
              </a:lnSpc>
              <a:spcBef>
                <a:spcPts val="2100"/>
              </a:spcBef>
              <a:spcAft>
                <a:spcPts val="0"/>
              </a:spcAft>
              <a:buSzPts val="1900"/>
              <a:buChar char="○"/>
              <a:defRPr/>
            </a:lvl2pPr>
            <a:lvl3pPr marL="1371600" lvl="2" indent="-349250" algn="l" rtl="0">
              <a:lnSpc>
                <a:spcPct val="115000"/>
              </a:lnSpc>
              <a:spcBef>
                <a:spcPts val="2100"/>
              </a:spcBef>
              <a:spcAft>
                <a:spcPts val="0"/>
              </a:spcAft>
              <a:buSzPts val="1900"/>
              <a:buChar char="■"/>
              <a:defRPr/>
            </a:lvl3pPr>
            <a:lvl4pPr marL="1828800" lvl="3" indent="-349250" algn="l" rtl="0">
              <a:lnSpc>
                <a:spcPct val="115000"/>
              </a:lnSpc>
              <a:spcBef>
                <a:spcPts val="2100"/>
              </a:spcBef>
              <a:spcAft>
                <a:spcPts val="0"/>
              </a:spcAft>
              <a:buSzPts val="1900"/>
              <a:buChar char="●"/>
              <a:defRPr/>
            </a:lvl4pPr>
            <a:lvl5pPr marL="2286000" lvl="4" indent="-349250" algn="l" rtl="0">
              <a:lnSpc>
                <a:spcPct val="115000"/>
              </a:lnSpc>
              <a:spcBef>
                <a:spcPts val="2100"/>
              </a:spcBef>
              <a:spcAft>
                <a:spcPts val="0"/>
              </a:spcAft>
              <a:buSzPts val="1900"/>
              <a:buChar char="○"/>
              <a:defRPr/>
            </a:lvl5pPr>
            <a:lvl6pPr marL="2743200" lvl="5" indent="-349250" algn="l" rtl="0">
              <a:lnSpc>
                <a:spcPct val="115000"/>
              </a:lnSpc>
              <a:spcBef>
                <a:spcPts val="2100"/>
              </a:spcBef>
              <a:spcAft>
                <a:spcPts val="0"/>
              </a:spcAft>
              <a:buSzPts val="1900"/>
              <a:buChar char="■"/>
              <a:defRPr/>
            </a:lvl6pPr>
            <a:lvl7pPr marL="3200400" lvl="6" indent="-349250" algn="l" rtl="0">
              <a:lnSpc>
                <a:spcPct val="115000"/>
              </a:lnSpc>
              <a:spcBef>
                <a:spcPts val="2100"/>
              </a:spcBef>
              <a:spcAft>
                <a:spcPts val="0"/>
              </a:spcAft>
              <a:buSzPts val="1900"/>
              <a:buChar char="●"/>
              <a:defRPr/>
            </a:lvl7pPr>
            <a:lvl8pPr marL="3657600" lvl="7" indent="-349250" algn="l" rtl="0">
              <a:lnSpc>
                <a:spcPct val="115000"/>
              </a:lnSpc>
              <a:spcBef>
                <a:spcPts val="2100"/>
              </a:spcBef>
              <a:spcAft>
                <a:spcPts val="0"/>
              </a:spcAft>
              <a:buSzPts val="1900"/>
              <a:buChar char="○"/>
              <a:defRPr/>
            </a:lvl8pPr>
            <a:lvl9pPr marL="4114800" lvl="8" indent="-349250" algn="l" rtl="0">
              <a:lnSpc>
                <a:spcPct val="115000"/>
              </a:lnSpc>
              <a:spcBef>
                <a:spcPts val="2100"/>
              </a:spcBef>
              <a:spcAft>
                <a:spcPts val="2100"/>
              </a:spcAft>
              <a:buSzPts val="1900"/>
              <a:buChar char="■"/>
              <a:defRPr/>
            </a:lvl9pPr>
          </a:lstStyle>
          <a:p>
            <a:endParaRPr/>
          </a:p>
        </p:txBody>
      </p:sp>
      <p:sp>
        <p:nvSpPr>
          <p:cNvPr id="328" name="Google Shape;328;g8d2c65cd8d_0_279"/>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9"/>
        <p:cNvGrpSpPr/>
        <p:nvPr/>
      </p:nvGrpSpPr>
      <p:grpSpPr>
        <a:xfrm>
          <a:off x="0" y="0"/>
          <a:ext cx="0" cy="0"/>
          <a:chOff x="0" y="0"/>
          <a:chExt cx="0" cy="0"/>
        </a:xfrm>
      </p:grpSpPr>
      <p:sp>
        <p:nvSpPr>
          <p:cNvPr id="330" name="Google Shape;330;g8d2c65cd8d_0_284"/>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lvl1pPr lvl="0" algn="l" rtl="0">
              <a:lnSpc>
                <a:spcPct val="100000"/>
              </a:lnSpc>
              <a:spcBef>
                <a:spcPts val="0"/>
              </a:spcBef>
              <a:spcAft>
                <a:spcPts val="0"/>
              </a:spcAft>
              <a:buSzPts val="5600"/>
              <a:buNone/>
              <a:defRPr/>
            </a:lvl1pPr>
            <a:lvl2pPr lvl="1" algn="l" rtl="0">
              <a:lnSpc>
                <a:spcPct val="100000"/>
              </a:lnSpc>
              <a:spcBef>
                <a:spcPts val="0"/>
              </a:spcBef>
              <a:spcAft>
                <a:spcPts val="0"/>
              </a:spcAft>
              <a:buSzPts val="5600"/>
              <a:buNone/>
              <a:defRPr/>
            </a:lvl2pPr>
            <a:lvl3pPr lvl="2" algn="l" rtl="0">
              <a:lnSpc>
                <a:spcPct val="100000"/>
              </a:lnSpc>
              <a:spcBef>
                <a:spcPts val="0"/>
              </a:spcBef>
              <a:spcAft>
                <a:spcPts val="0"/>
              </a:spcAft>
              <a:buSzPts val="5600"/>
              <a:buNone/>
              <a:defRPr/>
            </a:lvl3pPr>
            <a:lvl4pPr lvl="3" algn="l" rtl="0">
              <a:lnSpc>
                <a:spcPct val="100000"/>
              </a:lnSpc>
              <a:spcBef>
                <a:spcPts val="0"/>
              </a:spcBef>
              <a:spcAft>
                <a:spcPts val="0"/>
              </a:spcAft>
              <a:buSzPts val="5600"/>
              <a:buNone/>
              <a:defRPr/>
            </a:lvl4pPr>
            <a:lvl5pPr lvl="4" algn="l" rtl="0">
              <a:lnSpc>
                <a:spcPct val="100000"/>
              </a:lnSpc>
              <a:spcBef>
                <a:spcPts val="0"/>
              </a:spcBef>
              <a:spcAft>
                <a:spcPts val="0"/>
              </a:spcAft>
              <a:buSzPts val="5600"/>
              <a:buNone/>
              <a:defRPr/>
            </a:lvl5pPr>
            <a:lvl6pPr lvl="5" algn="l" rtl="0">
              <a:lnSpc>
                <a:spcPct val="100000"/>
              </a:lnSpc>
              <a:spcBef>
                <a:spcPts val="0"/>
              </a:spcBef>
              <a:spcAft>
                <a:spcPts val="0"/>
              </a:spcAft>
              <a:buSzPts val="5600"/>
              <a:buNone/>
              <a:defRPr/>
            </a:lvl6pPr>
            <a:lvl7pPr lvl="6" algn="l" rtl="0">
              <a:lnSpc>
                <a:spcPct val="100000"/>
              </a:lnSpc>
              <a:spcBef>
                <a:spcPts val="0"/>
              </a:spcBef>
              <a:spcAft>
                <a:spcPts val="0"/>
              </a:spcAft>
              <a:buSzPts val="5600"/>
              <a:buNone/>
              <a:defRPr/>
            </a:lvl7pPr>
            <a:lvl8pPr lvl="7" algn="l" rtl="0">
              <a:lnSpc>
                <a:spcPct val="100000"/>
              </a:lnSpc>
              <a:spcBef>
                <a:spcPts val="0"/>
              </a:spcBef>
              <a:spcAft>
                <a:spcPts val="0"/>
              </a:spcAft>
              <a:buSzPts val="5600"/>
              <a:buNone/>
              <a:defRPr/>
            </a:lvl8pPr>
            <a:lvl9pPr lvl="8" algn="l" rtl="0">
              <a:lnSpc>
                <a:spcPct val="100000"/>
              </a:lnSpc>
              <a:spcBef>
                <a:spcPts val="0"/>
              </a:spcBef>
              <a:spcAft>
                <a:spcPts val="0"/>
              </a:spcAft>
              <a:buSzPts val="5600"/>
              <a:buNone/>
              <a:defRPr/>
            </a:lvl9pPr>
          </a:lstStyle>
          <a:p>
            <a:endParaRPr/>
          </a:p>
        </p:txBody>
      </p:sp>
      <p:sp>
        <p:nvSpPr>
          <p:cNvPr id="331" name="Google Shape;331;g8d2c65cd8d_0_28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2"/>
        <p:cNvGrpSpPr/>
        <p:nvPr/>
      </p:nvGrpSpPr>
      <p:grpSpPr>
        <a:xfrm>
          <a:off x="0" y="0"/>
          <a:ext cx="0" cy="0"/>
          <a:chOff x="0" y="0"/>
          <a:chExt cx="0" cy="0"/>
        </a:xfrm>
      </p:grpSpPr>
      <p:sp>
        <p:nvSpPr>
          <p:cNvPr id="333" name="Google Shape;333;g8d2c65cd8d_0_287"/>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lvl1pPr lvl="0" algn="l" rtl="0">
              <a:lnSpc>
                <a:spcPct val="100000"/>
              </a:lnSpc>
              <a:spcBef>
                <a:spcPts val="0"/>
              </a:spcBef>
              <a:spcAft>
                <a:spcPts val="0"/>
              </a:spcAft>
              <a:buSzPts val="5600"/>
              <a:buNone/>
              <a:defRPr/>
            </a:lvl1pPr>
            <a:lvl2pPr lvl="1" algn="l" rtl="0">
              <a:lnSpc>
                <a:spcPct val="100000"/>
              </a:lnSpc>
              <a:spcBef>
                <a:spcPts val="0"/>
              </a:spcBef>
              <a:spcAft>
                <a:spcPts val="0"/>
              </a:spcAft>
              <a:buSzPts val="5600"/>
              <a:buNone/>
              <a:defRPr/>
            </a:lvl2pPr>
            <a:lvl3pPr lvl="2" algn="l" rtl="0">
              <a:lnSpc>
                <a:spcPct val="100000"/>
              </a:lnSpc>
              <a:spcBef>
                <a:spcPts val="0"/>
              </a:spcBef>
              <a:spcAft>
                <a:spcPts val="0"/>
              </a:spcAft>
              <a:buSzPts val="5600"/>
              <a:buNone/>
              <a:defRPr/>
            </a:lvl3pPr>
            <a:lvl4pPr lvl="3" algn="l" rtl="0">
              <a:lnSpc>
                <a:spcPct val="100000"/>
              </a:lnSpc>
              <a:spcBef>
                <a:spcPts val="0"/>
              </a:spcBef>
              <a:spcAft>
                <a:spcPts val="0"/>
              </a:spcAft>
              <a:buSzPts val="5600"/>
              <a:buNone/>
              <a:defRPr/>
            </a:lvl4pPr>
            <a:lvl5pPr lvl="4" algn="l" rtl="0">
              <a:lnSpc>
                <a:spcPct val="100000"/>
              </a:lnSpc>
              <a:spcBef>
                <a:spcPts val="0"/>
              </a:spcBef>
              <a:spcAft>
                <a:spcPts val="0"/>
              </a:spcAft>
              <a:buSzPts val="5600"/>
              <a:buNone/>
              <a:defRPr/>
            </a:lvl5pPr>
            <a:lvl6pPr lvl="5" algn="l" rtl="0">
              <a:lnSpc>
                <a:spcPct val="100000"/>
              </a:lnSpc>
              <a:spcBef>
                <a:spcPts val="0"/>
              </a:spcBef>
              <a:spcAft>
                <a:spcPts val="0"/>
              </a:spcAft>
              <a:buSzPts val="5600"/>
              <a:buNone/>
              <a:defRPr/>
            </a:lvl6pPr>
            <a:lvl7pPr lvl="6" algn="l" rtl="0">
              <a:lnSpc>
                <a:spcPct val="100000"/>
              </a:lnSpc>
              <a:spcBef>
                <a:spcPts val="0"/>
              </a:spcBef>
              <a:spcAft>
                <a:spcPts val="0"/>
              </a:spcAft>
              <a:buSzPts val="5600"/>
              <a:buNone/>
              <a:defRPr/>
            </a:lvl7pPr>
            <a:lvl8pPr lvl="7" algn="l" rtl="0">
              <a:lnSpc>
                <a:spcPct val="100000"/>
              </a:lnSpc>
              <a:spcBef>
                <a:spcPts val="0"/>
              </a:spcBef>
              <a:spcAft>
                <a:spcPts val="0"/>
              </a:spcAft>
              <a:buSzPts val="5600"/>
              <a:buNone/>
              <a:defRPr/>
            </a:lvl8pPr>
            <a:lvl9pPr lvl="8" algn="l" rtl="0">
              <a:lnSpc>
                <a:spcPct val="100000"/>
              </a:lnSpc>
              <a:spcBef>
                <a:spcPts val="0"/>
              </a:spcBef>
              <a:spcAft>
                <a:spcPts val="0"/>
              </a:spcAft>
              <a:buSzPts val="5600"/>
              <a:buNone/>
              <a:defRPr/>
            </a:lvl9pPr>
          </a:lstStyle>
          <a:p>
            <a:endParaRPr/>
          </a:p>
        </p:txBody>
      </p:sp>
      <p:sp>
        <p:nvSpPr>
          <p:cNvPr id="334" name="Google Shape;334;g8d2c65cd8d_0_287"/>
          <p:cNvSpPr txBox="1">
            <a:spLocks noGrp="1"/>
          </p:cNvSpPr>
          <p:nvPr>
            <p:ph type="body" idx="1"/>
          </p:nvPr>
        </p:nvSpPr>
        <p:spPr>
          <a:xfrm>
            <a:off x="415600" y="1633633"/>
            <a:ext cx="5333100" cy="4472100"/>
          </a:xfrm>
          <a:prstGeom prst="rect">
            <a:avLst/>
          </a:prstGeom>
          <a:noFill/>
          <a:ln>
            <a:noFill/>
          </a:ln>
        </p:spPr>
        <p:txBody>
          <a:bodyPr spcFirstLastPara="1" wrap="square" lIns="121900" tIns="121900" rIns="121900" bIns="121900" anchor="t" anchorCtr="0">
            <a:noAutofit/>
          </a:bodyPr>
          <a:lstStyle>
            <a:lvl1pPr marL="457200" lvl="0" indent="-349250" algn="l" rtl="0">
              <a:lnSpc>
                <a:spcPct val="115000"/>
              </a:lnSpc>
              <a:spcBef>
                <a:spcPts val="0"/>
              </a:spcBef>
              <a:spcAft>
                <a:spcPts val="0"/>
              </a:spcAft>
              <a:buSzPts val="1900"/>
              <a:buChar char="●"/>
              <a:defRPr sz="1900"/>
            </a:lvl1pPr>
            <a:lvl2pPr marL="914400" lvl="1" indent="-330200" algn="l" rtl="0">
              <a:lnSpc>
                <a:spcPct val="115000"/>
              </a:lnSpc>
              <a:spcBef>
                <a:spcPts val="2100"/>
              </a:spcBef>
              <a:spcAft>
                <a:spcPts val="0"/>
              </a:spcAft>
              <a:buSzPts val="1600"/>
              <a:buChar char="○"/>
              <a:defRPr sz="1600"/>
            </a:lvl2pPr>
            <a:lvl3pPr marL="1371600" lvl="2" indent="-330200" algn="l" rtl="0">
              <a:lnSpc>
                <a:spcPct val="115000"/>
              </a:lnSpc>
              <a:spcBef>
                <a:spcPts val="2100"/>
              </a:spcBef>
              <a:spcAft>
                <a:spcPts val="0"/>
              </a:spcAft>
              <a:buSzPts val="1600"/>
              <a:buChar char="■"/>
              <a:defRPr sz="1600"/>
            </a:lvl3pPr>
            <a:lvl4pPr marL="1828800" lvl="3" indent="-330200" algn="l" rtl="0">
              <a:lnSpc>
                <a:spcPct val="115000"/>
              </a:lnSpc>
              <a:spcBef>
                <a:spcPts val="2100"/>
              </a:spcBef>
              <a:spcAft>
                <a:spcPts val="0"/>
              </a:spcAft>
              <a:buSzPts val="1600"/>
              <a:buChar char="●"/>
              <a:defRPr sz="1600"/>
            </a:lvl4pPr>
            <a:lvl5pPr marL="2286000" lvl="4" indent="-330200" algn="l" rtl="0">
              <a:lnSpc>
                <a:spcPct val="115000"/>
              </a:lnSpc>
              <a:spcBef>
                <a:spcPts val="2100"/>
              </a:spcBef>
              <a:spcAft>
                <a:spcPts val="0"/>
              </a:spcAft>
              <a:buSzPts val="1600"/>
              <a:buChar char="○"/>
              <a:defRPr sz="1600"/>
            </a:lvl5pPr>
            <a:lvl6pPr marL="2743200" lvl="5" indent="-330200" algn="l" rtl="0">
              <a:lnSpc>
                <a:spcPct val="115000"/>
              </a:lnSpc>
              <a:spcBef>
                <a:spcPts val="2100"/>
              </a:spcBef>
              <a:spcAft>
                <a:spcPts val="0"/>
              </a:spcAft>
              <a:buSzPts val="1600"/>
              <a:buChar char="■"/>
              <a:defRPr sz="1600"/>
            </a:lvl6pPr>
            <a:lvl7pPr marL="3200400" lvl="6" indent="-330200" algn="l" rtl="0">
              <a:lnSpc>
                <a:spcPct val="115000"/>
              </a:lnSpc>
              <a:spcBef>
                <a:spcPts val="2100"/>
              </a:spcBef>
              <a:spcAft>
                <a:spcPts val="0"/>
              </a:spcAft>
              <a:buSzPts val="1600"/>
              <a:buChar char="●"/>
              <a:defRPr sz="1600"/>
            </a:lvl7pPr>
            <a:lvl8pPr marL="3657600" lvl="7" indent="-330200" algn="l" rtl="0">
              <a:lnSpc>
                <a:spcPct val="115000"/>
              </a:lnSpc>
              <a:spcBef>
                <a:spcPts val="2100"/>
              </a:spcBef>
              <a:spcAft>
                <a:spcPts val="0"/>
              </a:spcAft>
              <a:buSzPts val="1600"/>
              <a:buChar char="○"/>
              <a:defRPr sz="1600"/>
            </a:lvl8pPr>
            <a:lvl9pPr marL="4114800" lvl="8" indent="-330200" algn="l" rtl="0">
              <a:lnSpc>
                <a:spcPct val="115000"/>
              </a:lnSpc>
              <a:spcBef>
                <a:spcPts val="2100"/>
              </a:spcBef>
              <a:spcAft>
                <a:spcPts val="2100"/>
              </a:spcAft>
              <a:buSzPts val="1600"/>
              <a:buChar char="■"/>
              <a:defRPr sz="1600"/>
            </a:lvl9pPr>
          </a:lstStyle>
          <a:p>
            <a:endParaRPr/>
          </a:p>
        </p:txBody>
      </p:sp>
      <p:sp>
        <p:nvSpPr>
          <p:cNvPr id="335" name="Google Shape;335;g8d2c65cd8d_0_287"/>
          <p:cNvSpPr txBox="1">
            <a:spLocks noGrp="1"/>
          </p:cNvSpPr>
          <p:nvPr>
            <p:ph type="body" idx="2"/>
          </p:nvPr>
        </p:nvSpPr>
        <p:spPr>
          <a:xfrm>
            <a:off x="6443200" y="1633633"/>
            <a:ext cx="5333100" cy="4472100"/>
          </a:xfrm>
          <a:prstGeom prst="rect">
            <a:avLst/>
          </a:prstGeom>
          <a:noFill/>
          <a:ln>
            <a:noFill/>
          </a:ln>
        </p:spPr>
        <p:txBody>
          <a:bodyPr spcFirstLastPara="1" wrap="square" lIns="121900" tIns="121900" rIns="121900" bIns="121900" anchor="t" anchorCtr="0">
            <a:noAutofit/>
          </a:bodyPr>
          <a:lstStyle>
            <a:lvl1pPr marL="457200" lvl="0" indent="-349250" algn="l" rtl="0">
              <a:lnSpc>
                <a:spcPct val="115000"/>
              </a:lnSpc>
              <a:spcBef>
                <a:spcPts val="0"/>
              </a:spcBef>
              <a:spcAft>
                <a:spcPts val="0"/>
              </a:spcAft>
              <a:buSzPts val="1900"/>
              <a:buChar char="●"/>
              <a:defRPr sz="1900"/>
            </a:lvl1pPr>
            <a:lvl2pPr marL="914400" lvl="1" indent="-330200" algn="l" rtl="0">
              <a:lnSpc>
                <a:spcPct val="115000"/>
              </a:lnSpc>
              <a:spcBef>
                <a:spcPts val="2100"/>
              </a:spcBef>
              <a:spcAft>
                <a:spcPts val="0"/>
              </a:spcAft>
              <a:buSzPts val="1600"/>
              <a:buChar char="○"/>
              <a:defRPr sz="1600"/>
            </a:lvl2pPr>
            <a:lvl3pPr marL="1371600" lvl="2" indent="-330200" algn="l" rtl="0">
              <a:lnSpc>
                <a:spcPct val="115000"/>
              </a:lnSpc>
              <a:spcBef>
                <a:spcPts val="2100"/>
              </a:spcBef>
              <a:spcAft>
                <a:spcPts val="0"/>
              </a:spcAft>
              <a:buSzPts val="1600"/>
              <a:buChar char="■"/>
              <a:defRPr sz="1600"/>
            </a:lvl3pPr>
            <a:lvl4pPr marL="1828800" lvl="3" indent="-330200" algn="l" rtl="0">
              <a:lnSpc>
                <a:spcPct val="115000"/>
              </a:lnSpc>
              <a:spcBef>
                <a:spcPts val="2100"/>
              </a:spcBef>
              <a:spcAft>
                <a:spcPts val="0"/>
              </a:spcAft>
              <a:buSzPts val="1600"/>
              <a:buChar char="●"/>
              <a:defRPr sz="1600"/>
            </a:lvl4pPr>
            <a:lvl5pPr marL="2286000" lvl="4" indent="-330200" algn="l" rtl="0">
              <a:lnSpc>
                <a:spcPct val="115000"/>
              </a:lnSpc>
              <a:spcBef>
                <a:spcPts val="2100"/>
              </a:spcBef>
              <a:spcAft>
                <a:spcPts val="0"/>
              </a:spcAft>
              <a:buSzPts val="1600"/>
              <a:buChar char="○"/>
              <a:defRPr sz="1600"/>
            </a:lvl5pPr>
            <a:lvl6pPr marL="2743200" lvl="5" indent="-330200" algn="l" rtl="0">
              <a:lnSpc>
                <a:spcPct val="115000"/>
              </a:lnSpc>
              <a:spcBef>
                <a:spcPts val="2100"/>
              </a:spcBef>
              <a:spcAft>
                <a:spcPts val="0"/>
              </a:spcAft>
              <a:buSzPts val="1600"/>
              <a:buChar char="■"/>
              <a:defRPr sz="1600"/>
            </a:lvl6pPr>
            <a:lvl7pPr marL="3200400" lvl="6" indent="-330200" algn="l" rtl="0">
              <a:lnSpc>
                <a:spcPct val="115000"/>
              </a:lnSpc>
              <a:spcBef>
                <a:spcPts val="2100"/>
              </a:spcBef>
              <a:spcAft>
                <a:spcPts val="0"/>
              </a:spcAft>
              <a:buSzPts val="1600"/>
              <a:buChar char="●"/>
              <a:defRPr sz="1600"/>
            </a:lvl7pPr>
            <a:lvl8pPr marL="3657600" lvl="7" indent="-330200" algn="l" rtl="0">
              <a:lnSpc>
                <a:spcPct val="115000"/>
              </a:lnSpc>
              <a:spcBef>
                <a:spcPts val="2100"/>
              </a:spcBef>
              <a:spcAft>
                <a:spcPts val="0"/>
              </a:spcAft>
              <a:buSzPts val="1600"/>
              <a:buChar char="○"/>
              <a:defRPr sz="1600"/>
            </a:lvl8pPr>
            <a:lvl9pPr marL="4114800" lvl="8" indent="-330200" algn="l" rtl="0">
              <a:lnSpc>
                <a:spcPct val="115000"/>
              </a:lnSpc>
              <a:spcBef>
                <a:spcPts val="2100"/>
              </a:spcBef>
              <a:spcAft>
                <a:spcPts val="2100"/>
              </a:spcAft>
              <a:buSzPts val="1600"/>
              <a:buChar char="■"/>
              <a:defRPr sz="1600"/>
            </a:lvl9pPr>
          </a:lstStyle>
          <a:p>
            <a:endParaRPr/>
          </a:p>
        </p:txBody>
      </p:sp>
      <p:sp>
        <p:nvSpPr>
          <p:cNvPr id="336" name="Google Shape;336;g8d2c65cd8d_0_28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7"/>
        <p:cNvGrpSpPr/>
        <p:nvPr/>
      </p:nvGrpSpPr>
      <p:grpSpPr>
        <a:xfrm>
          <a:off x="0" y="0"/>
          <a:ext cx="0" cy="0"/>
          <a:chOff x="0" y="0"/>
          <a:chExt cx="0" cy="0"/>
        </a:xfrm>
      </p:grpSpPr>
      <p:sp>
        <p:nvSpPr>
          <p:cNvPr id="338" name="Google Shape;338;g8d2c65cd8d_0_292"/>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noAutofit/>
          </a:bodyPr>
          <a:lstStyle>
            <a:lvl1pPr lvl="0" algn="l" rtl="0">
              <a:lnSpc>
                <a:spcPct val="100000"/>
              </a:lnSpc>
              <a:spcBef>
                <a:spcPts val="0"/>
              </a:spcBef>
              <a:spcAft>
                <a:spcPts val="0"/>
              </a:spcAft>
              <a:buSzPts val="4000"/>
              <a:buNone/>
              <a:defRPr sz="4000"/>
            </a:lvl1pPr>
            <a:lvl2pPr lvl="1" algn="l" rtl="0">
              <a:lnSpc>
                <a:spcPct val="100000"/>
              </a:lnSpc>
              <a:spcBef>
                <a:spcPts val="0"/>
              </a:spcBef>
              <a:spcAft>
                <a:spcPts val="0"/>
              </a:spcAft>
              <a:buSzPts val="4000"/>
              <a:buNone/>
              <a:defRPr sz="4000"/>
            </a:lvl2pPr>
            <a:lvl3pPr lvl="2" algn="l" rtl="0">
              <a:lnSpc>
                <a:spcPct val="100000"/>
              </a:lnSpc>
              <a:spcBef>
                <a:spcPts val="0"/>
              </a:spcBef>
              <a:spcAft>
                <a:spcPts val="0"/>
              </a:spcAft>
              <a:buSzPts val="4000"/>
              <a:buNone/>
              <a:defRPr sz="4000"/>
            </a:lvl3pPr>
            <a:lvl4pPr lvl="3" algn="l" rtl="0">
              <a:lnSpc>
                <a:spcPct val="100000"/>
              </a:lnSpc>
              <a:spcBef>
                <a:spcPts val="0"/>
              </a:spcBef>
              <a:spcAft>
                <a:spcPts val="0"/>
              </a:spcAft>
              <a:buSzPts val="4000"/>
              <a:buNone/>
              <a:defRPr sz="4000"/>
            </a:lvl4pPr>
            <a:lvl5pPr lvl="4" algn="l" rtl="0">
              <a:lnSpc>
                <a:spcPct val="100000"/>
              </a:lnSpc>
              <a:spcBef>
                <a:spcPts val="0"/>
              </a:spcBef>
              <a:spcAft>
                <a:spcPts val="0"/>
              </a:spcAft>
              <a:buSzPts val="4000"/>
              <a:buNone/>
              <a:defRPr sz="4000"/>
            </a:lvl5pPr>
            <a:lvl6pPr lvl="5" algn="l" rtl="0">
              <a:lnSpc>
                <a:spcPct val="100000"/>
              </a:lnSpc>
              <a:spcBef>
                <a:spcPts val="0"/>
              </a:spcBef>
              <a:spcAft>
                <a:spcPts val="0"/>
              </a:spcAft>
              <a:buSzPts val="4000"/>
              <a:buNone/>
              <a:defRPr sz="4000"/>
            </a:lvl6pPr>
            <a:lvl7pPr lvl="6" algn="l" rtl="0">
              <a:lnSpc>
                <a:spcPct val="100000"/>
              </a:lnSpc>
              <a:spcBef>
                <a:spcPts val="0"/>
              </a:spcBef>
              <a:spcAft>
                <a:spcPts val="0"/>
              </a:spcAft>
              <a:buSzPts val="4000"/>
              <a:buNone/>
              <a:defRPr sz="4000"/>
            </a:lvl7pPr>
            <a:lvl8pPr lvl="7" algn="l" rtl="0">
              <a:lnSpc>
                <a:spcPct val="100000"/>
              </a:lnSpc>
              <a:spcBef>
                <a:spcPts val="0"/>
              </a:spcBef>
              <a:spcAft>
                <a:spcPts val="0"/>
              </a:spcAft>
              <a:buSzPts val="4000"/>
              <a:buNone/>
              <a:defRPr sz="4000"/>
            </a:lvl8pPr>
            <a:lvl9pPr lvl="8" algn="l" rtl="0">
              <a:lnSpc>
                <a:spcPct val="100000"/>
              </a:lnSpc>
              <a:spcBef>
                <a:spcPts val="0"/>
              </a:spcBef>
              <a:spcAft>
                <a:spcPts val="0"/>
              </a:spcAft>
              <a:buSzPts val="4000"/>
              <a:buNone/>
              <a:defRPr sz="4000"/>
            </a:lvl9pPr>
          </a:lstStyle>
          <a:p>
            <a:endParaRPr/>
          </a:p>
        </p:txBody>
      </p:sp>
      <p:sp>
        <p:nvSpPr>
          <p:cNvPr id="339" name="Google Shape;339;g8d2c65cd8d_0_292"/>
          <p:cNvSpPr txBox="1">
            <a:spLocks noGrp="1"/>
          </p:cNvSpPr>
          <p:nvPr>
            <p:ph type="body" idx="1"/>
          </p:nvPr>
        </p:nvSpPr>
        <p:spPr>
          <a:xfrm>
            <a:off x="415600" y="1865867"/>
            <a:ext cx="3744000" cy="3713100"/>
          </a:xfrm>
          <a:prstGeom prst="rect">
            <a:avLst/>
          </a:prstGeom>
          <a:noFill/>
          <a:ln>
            <a:noFill/>
          </a:ln>
        </p:spPr>
        <p:txBody>
          <a:bodyPr spcFirstLastPara="1" wrap="square" lIns="121900" tIns="121900" rIns="121900" bIns="121900" anchor="t" anchorCtr="0">
            <a:noAutofit/>
          </a:bodyPr>
          <a:lstStyle>
            <a:lvl1pPr marL="457200" lvl="0" indent="-330200" algn="l" rtl="0">
              <a:lnSpc>
                <a:spcPct val="115000"/>
              </a:lnSpc>
              <a:spcBef>
                <a:spcPts val="0"/>
              </a:spcBef>
              <a:spcAft>
                <a:spcPts val="0"/>
              </a:spcAft>
              <a:buSzPts val="1600"/>
              <a:buChar char="●"/>
              <a:defRPr sz="1600"/>
            </a:lvl1pPr>
            <a:lvl2pPr marL="914400" lvl="1" indent="-330200" algn="l" rtl="0">
              <a:lnSpc>
                <a:spcPct val="115000"/>
              </a:lnSpc>
              <a:spcBef>
                <a:spcPts val="2100"/>
              </a:spcBef>
              <a:spcAft>
                <a:spcPts val="0"/>
              </a:spcAft>
              <a:buSzPts val="1600"/>
              <a:buChar char="○"/>
              <a:defRPr sz="1600"/>
            </a:lvl2pPr>
            <a:lvl3pPr marL="1371600" lvl="2" indent="-330200" algn="l" rtl="0">
              <a:lnSpc>
                <a:spcPct val="115000"/>
              </a:lnSpc>
              <a:spcBef>
                <a:spcPts val="2100"/>
              </a:spcBef>
              <a:spcAft>
                <a:spcPts val="0"/>
              </a:spcAft>
              <a:buSzPts val="1600"/>
              <a:buChar char="■"/>
              <a:defRPr sz="1600"/>
            </a:lvl3pPr>
            <a:lvl4pPr marL="1828800" lvl="3" indent="-330200" algn="l" rtl="0">
              <a:lnSpc>
                <a:spcPct val="115000"/>
              </a:lnSpc>
              <a:spcBef>
                <a:spcPts val="2100"/>
              </a:spcBef>
              <a:spcAft>
                <a:spcPts val="0"/>
              </a:spcAft>
              <a:buSzPts val="1600"/>
              <a:buChar char="●"/>
              <a:defRPr sz="1600"/>
            </a:lvl4pPr>
            <a:lvl5pPr marL="2286000" lvl="4" indent="-330200" algn="l" rtl="0">
              <a:lnSpc>
                <a:spcPct val="115000"/>
              </a:lnSpc>
              <a:spcBef>
                <a:spcPts val="2100"/>
              </a:spcBef>
              <a:spcAft>
                <a:spcPts val="0"/>
              </a:spcAft>
              <a:buSzPts val="1600"/>
              <a:buChar char="○"/>
              <a:defRPr sz="1600"/>
            </a:lvl5pPr>
            <a:lvl6pPr marL="2743200" lvl="5" indent="-330200" algn="l" rtl="0">
              <a:lnSpc>
                <a:spcPct val="115000"/>
              </a:lnSpc>
              <a:spcBef>
                <a:spcPts val="2100"/>
              </a:spcBef>
              <a:spcAft>
                <a:spcPts val="0"/>
              </a:spcAft>
              <a:buSzPts val="1600"/>
              <a:buChar char="■"/>
              <a:defRPr sz="1600"/>
            </a:lvl6pPr>
            <a:lvl7pPr marL="3200400" lvl="6" indent="-330200" algn="l" rtl="0">
              <a:lnSpc>
                <a:spcPct val="115000"/>
              </a:lnSpc>
              <a:spcBef>
                <a:spcPts val="2100"/>
              </a:spcBef>
              <a:spcAft>
                <a:spcPts val="0"/>
              </a:spcAft>
              <a:buSzPts val="1600"/>
              <a:buChar char="●"/>
              <a:defRPr sz="1600"/>
            </a:lvl7pPr>
            <a:lvl8pPr marL="3657600" lvl="7" indent="-330200" algn="l" rtl="0">
              <a:lnSpc>
                <a:spcPct val="115000"/>
              </a:lnSpc>
              <a:spcBef>
                <a:spcPts val="2100"/>
              </a:spcBef>
              <a:spcAft>
                <a:spcPts val="0"/>
              </a:spcAft>
              <a:buSzPts val="1600"/>
              <a:buChar char="○"/>
              <a:defRPr sz="1600"/>
            </a:lvl8pPr>
            <a:lvl9pPr marL="4114800" lvl="8" indent="-330200" algn="l" rtl="0">
              <a:lnSpc>
                <a:spcPct val="115000"/>
              </a:lnSpc>
              <a:spcBef>
                <a:spcPts val="2100"/>
              </a:spcBef>
              <a:spcAft>
                <a:spcPts val="2100"/>
              </a:spcAft>
              <a:buSzPts val="1600"/>
              <a:buChar char="■"/>
              <a:defRPr sz="1600"/>
            </a:lvl9pPr>
          </a:lstStyle>
          <a:p>
            <a:endParaRPr/>
          </a:p>
        </p:txBody>
      </p:sp>
      <p:sp>
        <p:nvSpPr>
          <p:cNvPr id="340" name="Google Shape;340;g8d2c65cd8d_0_292"/>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1"/>
        <p:cNvGrpSpPr/>
        <p:nvPr/>
      </p:nvGrpSpPr>
      <p:grpSpPr>
        <a:xfrm>
          <a:off x="0" y="0"/>
          <a:ext cx="0" cy="0"/>
          <a:chOff x="0" y="0"/>
          <a:chExt cx="0" cy="0"/>
        </a:xfrm>
      </p:grpSpPr>
      <p:sp>
        <p:nvSpPr>
          <p:cNvPr id="342" name="Google Shape;342;g8d2c65cd8d_0_296"/>
          <p:cNvSpPr/>
          <p:nvPr/>
        </p:nvSpPr>
        <p:spPr>
          <a:xfrm>
            <a:off x="0" y="6727600"/>
            <a:ext cx="12192000" cy="1305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343" name="Google Shape;343;g8d2c65cd8d_0_296"/>
          <p:cNvSpPr txBox="1">
            <a:spLocks noGrp="1"/>
          </p:cNvSpPr>
          <p:nvPr>
            <p:ph type="title"/>
          </p:nvPr>
        </p:nvSpPr>
        <p:spPr>
          <a:xfrm>
            <a:off x="653667" y="600200"/>
            <a:ext cx="7838400" cy="5454300"/>
          </a:xfrm>
          <a:prstGeom prst="rect">
            <a:avLst/>
          </a:prstGeom>
          <a:noFill/>
          <a:ln>
            <a:noFill/>
          </a:ln>
        </p:spPr>
        <p:txBody>
          <a:bodyPr spcFirstLastPara="1" wrap="square" lIns="121900" tIns="121900" rIns="121900" bIns="121900" anchor="ctr" anchorCtr="0">
            <a:noAutofit/>
          </a:bodyPr>
          <a:lstStyle>
            <a:lvl1pPr lvl="0" algn="l" rtl="0">
              <a:lnSpc>
                <a:spcPct val="100000"/>
              </a:lnSpc>
              <a:spcBef>
                <a:spcPts val="0"/>
              </a:spcBef>
              <a:spcAft>
                <a:spcPts val="0"/>
              </a:spcAft>
              <a:buSzPts val="6400"/>
              <a:buNone/>
              <a:defRPr sz="6400"/>
            </a:lvl1pPr>
            <a:lvl2pPr lvl="1" algn="l" rtl="0">
              <a:lnSpc>
                <a:spcPct val="100000"/>
              </a:lnSpc>
              <a:spcBef>
                <a:spcPts val="0"/>
              </a:spcBef>
              <a:spcAft>
                <a:spcPts val="0"/>
              </a:spcAft>
              <a:buSzPts val="6400"/>
              <a:buNone/>
              <a:defRPr sz="6400"/>
            </a:lvl2pPr>
            <a:lvl3pPr lvl="2" algn="l" rtl="0">
              <a:lnSpc>
                <a:spcPct val="100000"/>
              </a:lnSpc>
              <a:spcBef>
                <a:spcPts val="0"/>
              </a:spcBef>
              <a:spcAft>
                <a:spcPts val="0"/>
              </a:spcAft>
              <a:buSzPts val="6400"/>
              <a:buNone/>
              <a:defRPr sz="6400"/>
            </a:lvl3pPr>
            <a:lvl4pPr lvl="3" algn="l" rtl="0">
              <a:lnSpc>
                <a:spcPct val="100000"/>
              </a:lnSpc>
              <a:spcBef>
                <a:spcPts val="0"/>
              </a:spcBef>
              <a:spcAft>
                <a:spcPts val="0"/>
              </a:spcAft>
              <a:buSzPts val="6400"/>
              <a:buNone/>
              <a:defRPr sz="6400"/>
            </a:lvl4pPr>
            <a:lvl5pPr lvl="4" algn="l" rtl="0">
              <a:lnSpc>
                <a:spcPct val="100000"/>
              </a:lnSpc>
              <a:spcBef>
                <a:spcPts val="0"/>
              </a:spcBef>
              <a:spcAft>
                <a:spcPts val="0"/>
              </a:spcAft>
              <a:buSzPts val="6400"/>
              <a:buNone/>
              <a:defRPr sz="6400"/>
            </a:lvl5pPr>
            <a:lvl6pPr lvl="5" algn="l" rtl="0">
              <a:lnSpc>
                <a:spcPct val="100000"/>
              </a:lnSpc>
              <a:spcBef>
                <a:spcPts val="0"/>
              </a:spcBef>
              <a:spcAft>
                <a:spcPts val="0"/>
              </a:spcAft>
              <a:buSzPts val="6400"/>
              <a:buNone/>
              <a:defRPr sz="6400"/>
            </a:lvl6pPr>
            <a:lvl7pPr lvl="6" algn="l" rtl="0">
              <a:lnSpc>
                <a:spcPct val="100000"/>
              </a:lnSpc>
              <a:spcBef>
                <a:spcPts val="0"/>
              </a:spcBef>
              <a:spcAft>
                <a:spcPts val="0"/>
              </a:spcAft>
              <a:buSzPts val="6400"/>
              <a:buNone/>
              <a:defRPr sz="6400"/>
            </a:lvl7pPr>
            <a:lvl8pPr lvl="7" algn="l" rtl="0">
              <a:lnSpc>
                <a:spcPct val="100000"/>
              </a:lnSpc>
              <a:spcBef>
                <a:spcPts val="0"/>
              </a:spcBef>
              <a:spcAft>
                <a:spcPts val="0"/>
              </a:spcAft>
              <a:buSzPts val="6400"/>
              <a:buNone/>
              <a:defRPr sz="6400"/>
            </a:lvl8pPr>
            <a:lvl9pPr lvl="8" algn="l" rtl="0">
              <a:lnSpc>
                <a:spcPct val="100000"/>
              </a:lnSpc>
              <a:spcBef>
                <a:spcPts val="0"/>
              </a:spcBef>
              <a:spcAft>
                <a:spcPts val="0"/>
              </a:spcAft>
              <a:buSzPts val="6400"/>
              <a:buNone/>
              <a:defRPr sz="6400"/>
            </a:lvl9pPr>
          </a:lstStyle>
          <a:p>
            <a:endParaRPr/>
          </a:p>
        </p:txBody>
      </p:sp>
      <p:sp>
        <p:nvSpPr>
          <p:cNvPr id="344" name="Google Shape;344;g8d2c65cd8d_0_29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5"/>
        <p:cNvGrpSpPr/>
        <p:nvPr/>
      </p:nvGrpSpPr>
      <p:grpSpPr>
        <a:xfrm>
          <a:off x="0" y="0"/>
          <a:ext cx="0" cy="0"/>
          <a:chOff x="0" y="0"/>
          <a:chExt cx="0" cy="0"/>
        </a:xfrm>
      </p:grpSpPr>
      <p:sp>
        <p:nvSpPr>
          <p:cNvPr id="346" name="Google Shape;346;g8d2c65cd8d_0_300"/>
          <p:cNvSpPr txBox="1">
            <a:spLocks noGrp="1"/>
          </p:cNvSpPr>
          <p:nvPr>
            <p:ph type="body" idx="1"/>
          </p:nvPr>
        </p:nvSpPr>
        <p:spPr>
          <a:xfrm>
            <a:off x="426000" y="5625233"/>
            <a:ext cx="7998300" cy="798300"/>
          </a:xfrm>
          <a:prstGeom prst="rect">
            <a:avLst/>
          </a:prstGeom>
          <a:noFill/>
          <a:ln>
            <a:noFill/>
          </a:ln>
        </p:spPr>
        <p:txBody>
          <a:bodyPr spcFirstLastPara="1" wrap="square" lIns="121900" tIns="121900" rIns="121900" bIns="121900" anchor="ctr" anchorCtr="0">
            <a:noAutofit/>
          </a:bodyPr>
          <a:lstStyle>
            <a:lvl1pPr marL="457200" lvl="0" indent="-228600" algn="l" rtl="0">
              <a:lnSpc>
                <a:spcPct val="100000"/>
              </a:lnSpc>
              <a:spcBef>
                <a:spcPts val="0"/>
              </a:spcBef>
              <a:spcAft>
                <a:spcPts val="0"/>
              </a:spcAft>
              <a:buSzPts val="3200"/>
              <a:buFont typeface="Economica"/>
              <a:buNone/>
              <a:defRPr sz="3200">
                <a:latin typeface="Economica"/>
                <a:ea typeface="Economica"/>
                <a:cs typeface="Economica"/>
                <a:sym typeface="Economica"/>
              </a:defRPr>
            </a:lvl1pPr>
          </a:lstStyle>
          <a:p>
            <a:endParaRPr/>
          </a:p>
        </p:txBody>
      </p:sp>
      <p:sp>
        <p:nvSpPr>
          <p:cNvPr id="347" name="Google Shape;347;g8d2c65cd8d_0_300"/>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9_Custom Layout">
  <p:cSld name="9_Custom Layout">
    <p:spTree>
      <p:nvGrpSpPr>
        <p:cNvPr id="1" name="Shape 45"/>
        <p:cNvGrpSpPr/>
        <p:nvPr/>
      </p:nvGrpSpPr>
      <p:grpSpPr>
        <a:xfrm>
          <a:off x="0" y="0"/>
          <a:ext cx="0" cy="0"/>
          <a:chOff x="0" y="0"/>
          <a:chExt cx="0" cy="0"/>
        </a:xfrm>
      </p:grpSpPr>
      <p:pic>
        <p:nvPicPr>
          <p:cNvPr id="46" name="Google Shape;46;p28"/>
          <p:cNvPicPr preferRelativeResize="0"/>
          <p:nvPr/>
        </p:nvPicPr>
        <p:blipFill rotWithShape="1">
          <a:blip r:embed="rId2">
            <a:alphaModFix/>
          </a:blip>
          <a:srcRect l="7685" t="-319" r="58838" b="4"/>
          <a:stretch/>
        </p:blipFill>
        <p:spPr>
          <a:xfrm>
            <a:off x="9135291" y="-21265"/>
            <a:ext cx="3060253" cy="6879265"/>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47" name="Google Shape;47;p28"/>
          <p:cNvPicPr preferRelativeResize="0"/>
          <p:nvPr/>
        </p:nvPicPr>
        <p:blipFill rotWithShape="1">
          <a:blip r:embed="rId2">
            <a:alphaModFix/>
          </a:blip>
          <a:srcRect t="-95" b="-1"/>
          <a:stretch/>
        </p:blipFill>
        <p:spPr>
          <a:xfrm>
            <a:off x="0" y="-21265"/>
            <a:ext cx="9141806" cy="6864241"/>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48" name="Google Shape;48;p28"/>
          <p:cNvSpPr/>
          <p:nvPr/>
        </p:nvSpPr>
        <p:spPr>
          <a:xfrm>
            <a:off x="2094614" y="1010766"/>
            <a:ext cx="10097386" cy="4823927"/>
          </a:xfrm>
          <a:prstGeom prst="rect">
            <a:avLst/>
          </a:prstGeom>
          <a:solidFill>
            <a:srgbClr val="DC4405"/>
          </a:solidFill>
          <a:ln w="127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49" name="Google Shape;49;p28"/>
          <p:cNvSpPr txBox="1">
            <a:spLocks noGrp="1"/>
          </p:cNvSpPr>
          <p:nvPr>
            <p:ph type="title"/>
          </p:nvPr>
        </p:nvSpPr>
        <p:spPr>
          <a:xfrm>
            <a:off x="4326414" y="2813879"/>
            <a:ext cx="7326313" cy="126317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i="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8"/>
          <p:cNvSpPr/>
          <p:nvPr/>
        </p:nvSpPr>
        <p:spPr>
          <a:xfrm>
            <a:off x="344781" y="1813111"/>
            <a:ext cx="3265715" cy="3265715"/>
          </a:xfrm>
          <a:prstGeom prst="ellipse">
            <a:avLst/>
          </a:prstGeom>
          <a:solidFill>
            <a:srgbClr val="DC4405"/>
          </a:solidFill>
          <a:ln w="857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 name="Google Shape;51;p28"/>
          <p:cNvSpPr>
            <a:spLocks noGrp="1"/>
          </p:cNvSpPr>
          <p:nvPr>
            <p:ph type="pic" idx="2"/>
          </p:nvPr>
        </p:nvSpPr>
        <p:spPr>
          <a:xfrm>
            <a:off x="861237" y="2329567"/>
            <a:ext cx="2231800" cy="2231800"/>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1800"/>
              <a:buFont typeface="Arial"/>
              <a:buNone/>
              <a:defRPr sz="1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8"/>
        <p:cNvGrpSpPr/>
        <p:nvPr/>
      </p:nvGrpSpPr>
      <p:grpSpPr>
        <a:xfrm>
          <a:off x="0" y="0"/>
          <a:ext cx="0" cy="0"/>
          <a:chOff x="0" y="0"/>
          <a:chExt cx="0" cy="0"/>
        </a:xfrm>
      </p:grpSpPr>
      <p:sp>
        <p:nvSpPr>
          <p:cNvPr id="349" name="Google Shape;349;g8d2c65cd8d_0_303"/>
          <p:cNvSpPr/>
          <p:nvPr/>
        </p:nvSpPr>
        <p:spPr>
          <a:xfrm>
            <a:off x="0" y="6727600"/>
            <a:ext cx="12192000" cy="1305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350" name="Google Shape;350;g8d2c65cd8d_0_303"/>
          <p:cNvSpPr txBox="1">
            <a:spLocks noGrp="1"/>
          </p:cNvSpPr>
          <p:nvPr>
            <p:ph type="title" hasCustomPrompt="1"/>
          </p:nvPr>
        </p:nvSpPr>
        <p:spPr>
          <a:xfrm>
            <a:off x="415600" y="1276167"/>
            <a:ext cx="11360700" cy="2838300"/>
          </a:xfrm>
          <a:prstGeom prst="rect">
            <a:avLst/>
          </a:prstGeom>
          <a:noFill/>
          <a:ln>
            <a:noFill/>
          </a:ln>
        </p:spPr>
        <p:txBody>
          <a:bodyPr spcFirstLastPara="1" wrap="square" lIns="121900" tIns="121900" rIns="121900" bIns="121900" anchor="ctr" anchorCtr="0">
            <a:noAutofit/>
          </a:bodyPr>
          <a:lstStyle>
            <a:lvl1pPr lvl="0" algn="ctr" rtl="0">
              <a:lnSpc>
                <a:spcPct val="100000"/>
              </a:lnSpc>
              <a:spcBef>
                <a:spcPts val="0"/>
              </a:spcBef>
              <a:spcAft>
                <a:spcPts val="0"/>
              </a:spcAft>
              <a:buClr>
                <a:schemeClr val="lt2"/>
              </a:buClr>
              <a:buSzPts val="21300"/>
              <a:buNone/>
              <a:defRPr sz="21300">
                <a:solidFill>
                  <a:schemeClr val="lt2"/>
                </a:solidFill>
              </a:defRPr>
            </a:lvl1pPr>
            <a:lvl2pPr lvl="1" algn="ctr" rtl="0">
              <a:lnSpc>
                <a:spcPct val="100000"/>
              </a:lnSpc>
              <a:spcBef>
                <a:spcPts val="0"/>
              </a:spcBef>
              <a:spcAft>
                <a:spcPts val="0"/>
              </a:spcAft>
              <a:buClr>
                <a:schemeClr val="lt2"/>
              </a:buClr>
              <a:buSzPts val="21300"/>
              <a:buNone/>
              <a:defRPr sz="21300">
                <a:solidFill>
                  <a:schemeClr val="lt2"/>
                </a:solidFill>
              </a:defRPr>
            </a:lvl2pPr>
            <a:lvl3pPr lvl="2" algn="ctr" rtl="0">
              <a:lnSpc>
                <a:spcPct val="100000"/>
              </a:lnSpc>
              <a:spcBef>
                <a:spcPts val="0"/>
              </a:spcBef>
              <a:spcAft>
                <a:spcPts val="0"/>
              </a:spcAft>
              <a:buClr>
                <a:schemeClr val="lt2"/>
              </a:buClr>
              <a:buSzPts val="21300"/>
              <a:buNone/>
              <a:defRPr sz="21300">
                <a:solidFill>
                  <a:schemeClr val="lt2"/>
                </a:solidFill>
              </a:defRPr>
            </a:lvl3pPr>
            <a:lvl4pPr lvl="3" algn="ctr" rtl="0">
              <a:lnSpc>
                <a:spcPct val="100000"/>
              </a:lnSpc>
              <a:spcBef>
                <a:spcPts val="0"/>
              </a:spcBef>
              <a:spcAft>
                <a:spcPts val="0"/>
              </a:spcAft>
              <a:buClr>
                <a:schemeClr val="lt2"/>
              </a:buClr>
              <a:buSzPts val="21300"/>
              <a:buNone/>
              <a:defRPr sz="21300">
                <a:solidFill>
                  <a:schemeClr val="lt2"/>
                </a:solidFill>
              </a:defRPr>
            </a:lvl4pPr>
            <a:lvl5pPr lvl="4" algn="ctr" rtl="0">
              <a:lnSpc>
                <a:spcPct val="100000"/>
              </a:lnSpc>
              <a:spcBef>
                <a:spcPts val="0"/>
              </a:spcBef>
              <a:spcAft>
                <a:spcPts val="0"/>
              </a:spcAft>
              <a:buClr>
                <a:schemeClr val="lt2"/>
              </a:buClr>
              <a:buSzPts val="21300"/>
              <a:buNone/>
              <a:defRPr sz="21300">
                <a:solidFill>
                  <a:schemeClr val="lt2"/>
                </a:solidFill>
              </a:defRPr>
            </a:lvl5pPr>
            <a:lvl6pPr lvl="5" algn="ctr" rtl="0">
              <a:lnSpc>
                <a:spcPct val="100000"/>
              </a:lnSpc>
              <a:spcBef>
                <a:spcPts val="0"/>
              </a:spcBef>
              <a:spcAft>
                <a:spcPts val="0"/>
              </a:spcAft>
              <a:buClr>
                <a:schemeClr val="lt2"/>
              </a:buClr>
              <a:buSzPts val="21300"/>
              <a:buNone/>
              <a:defRPr sz="21300">
                <a:solidFill>
                  <a:schemeClr val="lt2"/>
                </a:solidFill>
              </a:defRPr>
            </a:lvl6pPr>
            <a:lvl7pPr lvl="6" algn="ctr" rtl="0">
              <a:lnSpc>
                <a:spcPct val="100000"/>
              </a:lnSpc>
              <a:spcBef>
                <a:spcPts val="0"/>
              </a:spcBef>
              <a:spcAft>
                <a:spcPts val="0"/>
              </a:spcAft>
              <a:buClr>
                <a:schemeClr val="lt2"/>
              </a:buClr>
              <a:buSzPts val="21300"/>
              <a:buNone/>
              <a:defRPr sz="21300">
                <a:solidFill>
                  <a:schemeClr val="lt2"/>
                </a:solidFill>
              </a:defRPr>
            </a:lvl7pPr>
            <a:lvl8pPr lvl="7" algn="ctr" rtl="0">
              <a:lnSpc>
                <a:spcPct val="100000"/>
              </a:lnSpc>
              <a:spcBef>
                <a:spcPts val="0"/>
              </a:spcBef>
              <a:spcAft>
                <a:spcPts val="0"/>
              </a:spcAft>
              <a:buClr>
                <a:schemeClr val="lt2"/>
              </a:buClr>
              <a:buSzPts val="21300"/>
              <a:buNone/>
              <a:defRPr sz="21300">
                <a:solidFill>
                  <a:schemeClr val="lt2"/>
                </a:solidFill>
              </a:defRPr>
            </a:lvl8pPr>
            <a:lvl9pPr lvl="8" algn="ctr" rtl="0">
              <a:lnSpc>
                <a:spcPct val="100000"/>
              </a:lnSpc>
              <a:spcBef>
                <a:spcPts val="0"/>
              </a:spcBef>
              <a:spcAft>
                <a:spcPts val="0"/>
              </a:spcAft>
              <a:buClr>
                <a:schemeClr val="lt2"/>
              </a:buClr>
              <a:buSzPts val="21300"/>
              <a:buNone/>
              <a:defRPr sz="21300">
                <a:solidFill>
                  <a:schemeClr val="lt2"/>
                </a:solidFill>
              </a:defRPr>
            </a:lvl9pPr>
          </a:lstStyle>
          <a:p>
            <a:r>
              <a:t>xx%</a:t>
            </a:r>
          </a:p>
        </p:txBody>
      </p:sp>
      <p:sp>
        <p:nvSpPr>
          <p:cNvPr id="351" name="Google Shape;351;g8d2c65cd8d_0_303"/>
          <p:cNvSpPr txBox="1">
            <a:spLocks noGrp="1"/>
          </p:cNvSpPr>
          <p:nvPr>
            <p:ph type="body" idx="1"/>
          </p:nvPr>
        </p:nvSpPr>
        <p:spPr>
          <a:xfrm>
            <a:off x="415600" y="4216000"/>
            <a:ext cx="11360700" cy="1428900"/>
          </a:xfrm>
          <a:prstGeom prst="rect">
            <a:avLst/>
          </a:prstGeom>
          <a:noFill/>
          <a:ln>
            <a:noFill/>
          </a:ln>
        </p:spPr>
        <p:txBody>
          <a:bodyPr spcFirstLastPara="1" wrap="square" lIns="121900" tIns="121900" rIns="121900" bIns="121900" anchor="t" anchorCtr="0">
            <a:noAutofit/>
          </a:bodyPr>
          <a:lstStyle>
            <a:lvl1pPr marL="457200" lvl="0" indent="-381000" algn="ctr" rtl="0">
              <a:lnSpc>
                <a:spcPct val="115000"/>
              </a:lnSpc>
              <a:spcBef>
                <a:spcPts val="0"/>
              </a:spcBef>
              <a:spcAft>
                <a:spcPts val="0"/>
              </a:spcAft>
              <a:buSzPts val="2400"/>
              <a:buChar char="●"/>
              <a:defRPr/>
            </a:lvl1pPr>
            <a:lvl2pPr marL="914400" lvl="1" indent="-349250" algn="ctr" rtl="0">
              <a:lnSpc>
                <a:spcPct val="115000"/>
              </a:lnSpc>
              <a:spcBef>
                <a:spcPts val="2100"/>
              </a:spcBef>
              <a:spcAft>
                <a:spcPts val="0"/>
              </a:spcAft>
              <a:buSzPts val="1900"/>
              <a:buChar char="○"/>
              <a:defRPr/>
            </a:lvl2pPr>
            <a:lvl3pPr marL="1371600" lvl="2" indent="-349250" algn="ctr" rtl="0">
              <a:lnSpc>
                <a:spcPct val="115000"/>
              </a:lnSpc>
              <a:spcBef>
                <a:spcPts val="2100"/>
              </a:spcBef>
              <a:spcAft>
                <a:spcPts val="0"/>
              </a:spcAft>
              <a:buSzPts val="1900"/>
              <a:buChar char="■"/>
              <a:defRPr/>
            </a:lvl3pPr>
            <a:lvl4pPr marL="1828800" lvl="3" indent="-349250" algn="ctr" rtl="0">
              <a:lnSpc>
                <a:spcPct val="115000"/>
              </a:lnSpc>
              <a:spcBef>
                <a:spcPts val="2100"/>
              </a:spcBef>
              <a:spcAft>
                <a:spcPts val="0"/>
              </a:spcAft>
              <a:buSzPts val="1900"/>
              <a:buChar char="●"/>
              <a:defRPr/>
            </a:lvl4pPr>
            <a:lvl5pPr marL="2286000" lvl="4" indent="-349250" algn="ctr" rtl="0">
              <a:lnSpc>
                <a:spcPct val="115000"/>
              </a:lnSpc>
              <a:spcBef>
                <a:spcPts val="2100"/>
              </a:spcBef>
              <a:spcAft>
                <a:spcPts val="0"/>
              </a:spcAft>
              <a:buSzPts val="1900"/>
              <a:buChar char="○"/>
              <a:defRPr/>
            </a:lvl5pPr>
            <a:lvl6pPr marL="2743200" lvl="5" indent="-349250" algn="ctr" rtl="0">
              <a:lnSpc>
                <a:spcPct val="115000"/>
              </a:lnSpc>
              <a:spcBef>
                <a:spcPts val="2100"/>
              </a:spcBef>
              <a:spcAft>
                <a:spcPts val="0"/>
              </a:spcAft>
              <a:buSzPts val="1900"/>
              <a:buChar char="■"/>
              <a:defRPr/>
            </a:lvl6pPr>
            <a:lvl7pPr marL="3200400" lvl="6" indent="-349250" algn="ctr" rtl="0">
              <a:lnSpc>
                <a:spcPct val="115000"/>
              </a:lnSpc>
              <a:spcBef>
                <a:spcPts val="2100"/>
              </a:spcBef>
              <a:spcAft>
                <a:spcPts val="0"/>
              </a:spcAft>
              <a:buSzPts val="1900"/>
              <a:buChar char="●"/>
              <a:defRPr/>
            </a:lvl7pPr>
            <a:lvl8pPr marL="3657600" lvl="7" indent="-349250" algn="ctr" rtl="0">
              <a:lnSpc>
                <a:spcPct val="115000"/>
              </a:lnSpc>
              <a:spcBef>
                <a:spcPts val="2100"/>
              </a:spcBef>
              <a:spcAft>
                <a:spcPts val="0"/>
              </a:spcAft>
              <a:buSzPts val="1900"/>
              <a:buChar char="○"/>
              <a:defRPr/>
            </a:lvl8pPr>
            <a:lvl9pPr marL="4114800" lvl="8" indent="-349250" algn="ctr" rtl="0">
              <a:lnSpc>
                <a:spcPct val="115000"/>
              </a:lnSpc>
              <a:spcBef>
                <a:spcPts val="2100"/>
              </a:spcBef>
              <a:spcAft>
                <a:spcPts val="2100"/>
              </a:spcAft>
              <a:buSzPts val="1900"/>
              <a:buChar char="■"/>
              <a:defRPr/>
            </a:lvl9pPr>
          </a:lstStyle>
          <a:p>
            <a:endParaRPr/>
          </a:p>
        </p:txBody>
      </p:sp>
      <p:sp>
        <p:nvSpPr>
          <p:cNvPr id="352" name="Google Shape;352;g8d2c65cd8d_0_30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3"/>
        <p:cNvGrpSpPr/>
        <p:nvPr/>
      </p:nvGrpSpPr>
      <p:grpSpPr>
        <a:xfrm>
          <a:off x="0" y="0"/>
          <a:ext cx="0" cy="0"/>
          <a:chOff x="0" y="0"/>
          <a:chExt cx="0" cy="0"/>
        </a:xfrm>
      </p:grpSpPr>
      <p:sp>
        <p:nvSpPr>
          <p:cNvPr id="354" name="Google Shape;354;g8d2c65cd8d_0_30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6_Title and Content">
  <p:cSld name="6_Title and Content">
    <p:bg>
      <p:bgPr>
        <a:solidFill>
          <a:schemeClr val="dk1"/>
        </a:solidFill>
        <a:effectLst/>
      </p:bgPr>
    </p:bg>
    <p:spTree>
      <p:nvGrpSpPr>
        <p:cNvPr id="1" name="Shape 52"/>
        <p:cNvGrpSpPr/>
        <p:nvPr/>
      </p:nvGrpSpPr>
      <p:grpSpPr>
        <a:xfrm>
          <a:off x="0" y="0"/>
          <a:ext cx="0" cy="0"/>
          <a:chOff x="0" y="0"/>
          <a:chExt cx="0" cy="0"/>
        </a:xfrm>
      </p:grpSpPr>
      <p:sp>
        <p:nvSpPr>
          <p:cNvPr id="53" name="Google Shape;53;p29"/>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9"/>
          <p:cNvSpPr/>
          <p:nvPr/>
        </p:nvSpPr>
        <p:spPr>
          <a:xfrm>
            <a:off x="6973850" y="2195519"/>
            <a:ext cx="3318690" cy="3318690"/>
          </a:xfrm>
          <a:prstGeom prst="ellipse">
            <a:avLst/>
          </a:prstGeom>
          <a:no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55" name="Google Shape;55;p29"/>
          <p:cNvSpPr/>
          <p:nvPr/>
        </p:nvSpPr>
        <p:spPr>
          <a:xfrm>
            <a:off x="1574170" y="2195519"/>
            <a:ext cx="3318690" cy="3318690"/>
          </a:xfrm>
          <a:prstGeom prst="ellipse">
            <a:avLst/>
          </a:prstGeom>
          <a:no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56" name="Google Shape;56;p29"/>
          <p:cNvSpPr/>
          <p:nvPr/>
        </p:nvSpPr>
        <p:spPr>
          <a:xfrm>
            <a:off x="4274010" y="2195519"/>
            <a:ext cx="3318690" cy="3318690"/>
          </a:xfrm>
          <a:prstGeom prst="ellipse">
            <a:avLst/>
          </a:prstGeom>
          <a:noFill/>
          <a:ln w="50800" cap="flat" cmpd="sng">
            <a:solidFill>
              <a:srgbClr val="B3B3B3"/>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57" name="Google Shape;57;p29"/>
          <p:cNvSpPr txBox="1">
            <a:spLocks noGrp="1"/>
          </p:cNvSpPr>
          <p:nvPr>
            <p:ph type="body" idx="1"/>
          </p:nvPr>
        </p:nvSpPr>
        <p:spPr>
          <a:xfrm>
            <a:off x="4274010" y="2216577"/>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2000"/>
              <a:buNone/>
              <a:defRPr sz="2000">
                <a:solidFill>
                  <a:schemeClr val="lt1"/>
                </a:solidFill>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9"/>
          <p:cNvSpPr txBox="1">
            <a:spLocks noGrp="1"/>
          </p:cNvSpPr>
          <p:nvPr>
            <p:ph type="body" idx="2"/>
          </p:nvPr>
        </p:nvSpPr>
        <p:spPr>
          <a:xfrm>
            <a:off x="1574170" y="2222100"/>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2000"/>
              <a:buNone/>
              <a:defRPr sz="2000">
                <a:solidFill>
                  <a:schemeClr val="lt1"/>
                </a:solidFill>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9"/>
          <p:cNvSpPr txBox="1">
            <a:spLocks noGrp="1"/>
          </p:cNvSpPr>
          <p:nvPr>
            <p:ph type="body" idx="3"/>
          </p:nvPr>
        </p:nvSpPr>
        <p:spPr>
          <a:xfrm>
            <a:off x="6973850" y="2216681"/>
            <a:ext cx="3318690" cy="331869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2000"/>
              <a:buNone/>
              <a:defRPr sz="2000">
                <a:solidFill>
                  <a:schemeClr val="lt1"/>
                </a:solidFill>
              </a:defRPr>
            </a:lvl1pPr>
            <a:lvl2pPr marL="914400" lvl="1" indent="-228600" algn="l">
              <a:lnSpc>
                <a:spcPct val="90000"/>
              </a:lnSpc>
              <a:spcBef>
                <a:spcPts val="500"/>
              </a:spcBef>
              <a:spcAft>
                <a:spcPts val="0"/>
              </a:spcAft>
              <a:buClr>
                <a:schemeClr val="dk1"/>
              </a:buClr>
              <a:buSzPts val="1800"/>
              <a:buNone/>
              <a:defRPr/>
            </a:lvl2pPr>
            <a:lvl3pPr marL="1371600" lvl="2" indent="-228600" algn="l">
              <a:lnSpc>
                <a:spcPct val="90000"/>
              </a:lnSpc>
              <a:spcBef>
                <a:spcPts val="500"/>
              </a:spcBef>
              <a:spcAft>
                <a:spcPts val="0"/>
              </a:spcAft>
              <a:buClr>
                <a:schemeClr val="dk1"/>
              </a:buClr>
              <a:buSzPts val="1600"/>
              <a:buNone/>
              <a:defRPr/>
            </a:lvl3pPr>
            <a:lvl4pPr marL="1828800" lvl="3" indent="-228600" algn="l">
              <a:lnSpc>
                <a:spcPct val="90000"/>
              </a:lnSpc>
              <a:spcBef>
                <a:spcPts val="500"/>
              </a:spcBef>
              <a:spcAft>
                <a:spcPts val="0"/>
              </a:spcAft>
              <a:buClr>
                <a:schemeClr val="dk1"/>
              </a:buClr>
              <a:buSzPts val="14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solidFill>
          <a:schemeClr val="dk1"/>
        </a:solidFill>
        <a:effectLst/>
      </p:bgPr>
    </p:bg>
    <p:spTree>
      <p:nvGrpSpPr>
        <p:cNvPr id="1" name="Shape 60"/>
        <p:cNvGrpSpPr/>
        <p:nvPr/>
      </p:nvGrpSpPr>
      <p:grpSpPr>
        <a:xfrm>
          <a:off x="0" y="0"/>
          <a:ext cx="0" cy="0"/>
          <a:chOff x="0" y="0"/>
          <a:chExt cx="0" cy="0"/>
        </a:xfrm>
      </p:grpSpPr>
      <p:pic>
        <p:nvPicPr>
          <p:cNvPr id="61" name="Google Shape;61;p30"/>
          <p:cNvPicPr preferRelativeResize="0"/>
          <p:nvPr/>
        </p:nvPicPr>
        <p:blipFill rotWithShape="1">
          <a:blip r:embed="rId2">
            <a:alphaModFix/>
          </a:blip>
          <a:srcRect r="92081"/>
          <a:stretch/>
        </p:blipFill>
        <p:spPr>
          <a:xfrm>
            <a:off x="1" y="0"/>
            <a:ext cx="723901" cy="6858000"/>
          </a:xfrm>
          <a:custGeom>
            <a:avLst/>
            <a:gdLst/>
            <a:ahLst/>
            <a:cxnLst/>
            <a:rect l="l" t="t" r="r" b="b"/>
            <a:pathLst>
              <a:path w="723901" h="6858000" extrusionOk="0">
                <a:moveTo>
                  <a:pt x="0" y="0"/>
                </a:moveTo>
                <a:lnTo>
                  <a:pt x="723901" y="0"/>
                </a:lnTo>
                <a:lnTo>
                  <a:pt x="723901" y="6858000"/>
                </a:lnTo>
                <a:lnTo>
                  <a:pt x="0" y="6858000"/>
                </a:lnTo>
                <a:close/>
              </a:path>
            </a:pathLst>
          </a:custGeom>
          <a:noFill/>
          <a:ln>
            <a:noFill/>
          </a:ln>
        </p:spPr>
      </p:pic>
      <p:sp>
        <p:nvSpPr>
          <p:cNvPr id="62" name="Google Shape;62;p30"/>
          <p:cNvSpPr/>
          <p:nvPr/>
        </p:nvSpPr>
        <p:spPr>
          <a:xfrm>
            <a:off x="479892" y="512636"/>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DC4405"/>
              </a:solidFill>
              <a:latin typeface="Gill Sans"/>
              <a:ea typeface="Gill Sans"/>
              <a:cs typeface="Gill Sans"/>
              <a:sym typeface="Gill Sans"/>
            </a:endParaRPr>
          </a:p>
        </p:txBody>
      </p:sp>
      <p:sp>
        <p:nvSpPr>
          <p:cNvPr id="63" name="Google Shape;63;p30"/>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Verdana"/>
              <a:buNone/>
              <a:defRPr sz="28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0"/>
          <p:cNvSpPr>
            <a:spLocks noGrp="1"/>
          </p:cNvSpPr>
          <p:nvPr>
            <p:ph type="pic" idx="2"/>
          </p:nvPr>
        </p:nvSpPr>
        <p:spPr>
          <a:xfrm>
            <a:off x="616688" y="658626"/>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65" name="Google Shape;65;p30"/>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DC4405"/>
              </a:buClr>
              <a:buSzPts val="2000"/>
              <a:buFont typeface="Courier New"/>
              <a:buChar char="o"/>
              <a:defRPr sz="2000">
                <a:solidFill>
                  <a:schemeClr val="lt1"/>
                </a:solidFill>
                <a:latin typeface="Gill Sans"/>
                <a:ea typeface="Gill Sans"/>
                <a:cs typeface="Gill Sans"/>
                <a:sym typeface="Gill Sans"/>
              </a:defRPr>
            </a:lvl1pPr>
            <a:lvl2pPr marL="914400" lvl="1" indent="-342900" algn="l">
              <a:lnSpc>
                <a:spcPct val="90000"/>
              </a:lnSpc>
              <a:spcBef>
                <a:spcPts val="500"/>
              </a:spcBef>
              <a:spcAft>
                <a:spcPts val="0"/>
              </a:spcAft>
              <a:buClr>
                <a:srgbClr val="DC4405"/>
              </a:buClr>
              <a:buSzPts val="1800"/>
              <a:buFont typeface="Courier New"/>
              <a:buChar char="o"/>
              <a:defRPr sz="1800">
                <a:solidFill>
                  <a:schemeClr val="lt1"/>
                </a:solidFill>
                <a:latin typeface="Gill Sans"/>
                <a:ea typeface="Gill Sans"/>
                <a:cs typeface="Gill Sans"/>
                <a:sym typeface="Gill Sans"/>
              </a:defRPr>
            </a:lvl2pPr>
            <a:lvl3pPr marL="1371600" lvl="2" indent="-330200" algn="l">
              <a:lnSpc>
                <a:spcPct val="90000"/>
              </a:lnSpc>
              <a:spcBef>
                <a:spcPts val="500"/>
              </a:spcBef>
              <a:spcAft>
                <a:spcPts val="0"/>
              </a:spcAft>
              <a:buClr>
                <a:srgbClr val="DC4405"/>
              </a:buClr>
              <a:buSzPts val="1600"/>
              <a:buFont typeface="Courier New"/>
              <a:buChar char="o"/>
              <a:defRPr sz="1600">
                <a:solidFill>
                  <a:schemeClr val="lt1"/>
                </a:solidFill>
                <a:latin typeface="Gill Sans"/>
                <a:ea typeface="Gill Sans"/>
                <a:cs typeface="Gill Sans"/>
                <a:sym typeface="Gill Sans"/>
              </a:defRPr>
            </a:lvl3pPr>
            <a:lvl4pPr marL="1828800" lvl="3" indent="-317500" algn="l">
              <a:lnSpc>
                <a:spcPct val="90000"/>
              </a:lnSpc>
              <a:spcBef>
                <a:spcPts val="500"/>
              </a:spcBef>
              <a:spcAft>
                <a:spcPts val="0"/>
              </a:spcAft>
              <a:buClr>
                <a:srgbClr val="DC4405"/>
              </a:buClr>
              <a:buSzPts val="1400"/>
              <a:buFont typeface="Courier New"/>
              <a:buChar char="o"/>
              <a:defRPr sz="1400">
                <a:solidFill>
                  <a:schemeClr val="lt1"/>
                </a:solidFill>
                <a:latin typeface="Gill Sans"/>
                <a:ea typeface="Gill Sans"/>
                <a:cs typeface="Gill Sans"/>
                <a:sym typeface="Gill Sans"/>
              </a:defRPr>
            </a:lvl4pPr>
            <a:lvl5pPr marL="2286000" lvl="4" indent="-298450" algn="l">
              <a:lnSpc>
                <a:spcPct val="90000"/>
              </a:lnSpc>
              <a:spcBef>
                <a:spcPts val="500"/>
              </a:spcBef>
              <a:spcAft>
                <a:spcPts val="0"/>
              </a:spcAft>
              <a:buClr>
                <a:srgbClr val="DC4405"/>
              </a:buClr>
              <a:buSzPts val="1100"/>
              <a:buFont typeface="Courier New"/>
              <a:buChar char="o"/>
              <a:defRPr sz="1100">
                <a:solidFill>
                  <a:schemeClr val="lt1"/>
                </a:solidFill>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DC4405"/>
        </a:solidFill>
        <a:effectLst/>
      </p:bgPr>
    </p:bg>
    <p:spTree>
      <p:nvGrpSpPr>
        <p:cNvPr id="1" name="Shape 66"/>
        <p:cNvGrpSpPr/>
        <p:nvPr/>
      </p:nvGrpSpPr>
      <p:grpSpPr>
        <a:xfrm>
          <a:off x="0" y="0"/>
          <a:ext cx="0" cy="0"/>
          <a:chOff x="0" y="0"/>
          <a:chExt cx="0" cy="0"/>
        </a:xfrm>
      </p:grpSpPr>
      <p:sp>
        <p:nvSpPr>
          <p:cNvPr id="67" name="Google Shape;67;p31"/>
          <p:cNvSpPr/>
          <p:nvPr/>
        </p:nvSpPr>
        <p:spPr>
          <a:xfrm>
            <a:off x="4018145" y="1386020"/>
            <a:ext cx="4112166" cy="4112166"/>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68" name="Google Shape;68;p31"/>
          <p:cNvSpPr txBox="1">
            <a:spLocks noGrp="1"/>
          </p:cNvSpPr>
          <p:nvPr>
            <p:ph type="title"/>
          </p:nvPr>
        </p:nvSpPr>
        <p:spPr>
          <a:xfrm>
            <a:off x="4273420" y="3859025"/>
            <a:ext cx="3638939" cy="49492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DC4405"/>
              </a:buClr>
              <a:buSzPts val="2800"/>
              <a:buFont typeface="Verdana"/>
              <a:buNone/>
              <a:defRPr sz="2800" b="1">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31"/>
          <p:cNvSpPr>
            <a:spLocks noGrp="1"/>
          </p:cNvSpPr>
          <p:nvPr>
            <p:ph type="pic" idx="2"/>
          </p:nvPr>
        </p:nvSpPr>
        <p:spPr>
          <a:xfrm>
            <a:off x="5617028" y="2165323"/>
            <a:ext cx="914400" cy="9144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000"/>
              <a:buFont typeface="Arial"/>
              <a:buNone/>
              <a:defRPr sz="20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Custom Layout">
  <p:cSld name="3_Custom Layout">
    <p:spTree>
      <p:nvGrpSpPr>
        <p:cNvPr id="1" name="Shape 70"/>
        <p:cNvGrpSpPr/>
        <p:nvPr/>
      </p:nvGrpSpPr>
      <p:grpSpPr>
        <a:xfrm>
          <a:off x="0" y="0"/>
          <a:ext cx="0" cy="0"/>
          <a:chOff x="0" y="0"/>
          <a:chExt cx="0" cy="0"/>
        </a:xfrm>
      </p:grpSpPr>
      <p:sp>
        <p:nvSpPr>
          <p:cNvPr id="71" name="Google Shape;71;p32"/>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i="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2" name="Google Shape;72;p32"/>
          <p:cNvPicPr preferRelativeResize="0"/>
          <p:nvPr/>
        </p:nvPicPr>
        <p:blipFill rotWithShape="1">
          <a:blip r:embed="rId2">
            <a:alphaModFix/>
          </a:blip>
          <a:srcRect t="89444"/>
          <a:stretch/>
        </p:blipFill>
        <p:spPr>
          <a:xfrm>
            <a:off x="0" y="1656238"/>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73" name="Google Shape;73;p32"/>
          <p:cNvPicPr preferRelativeResize="0"/>
          <p:nvPr/>
        </p:nvPicPr>
        <p:blipFill rotWithShape="1">
          <a:blip r:embed="rId2">
            <a:alphaModFix/>
          </a:blip>
          <a:srcRect l="7685" t="89444" r="58955"/>
          <a:stretch/>
        </p:blipFill>
        <p:spPr>
          <a:xfrm>
            <a:off x="9135291" y="1671262"/>
            <a:ext cx="3049621"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74" name="Google Shape;74;p32"/>
          <p:cNvSpPr/>
          <p:nvPr/>
        </p:nvSpPr>
        <p:spPr>
          <a:xfrm>
            <a:off x="623480"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75" name="Google Shape;75;p32"/>
          <p:cNvSpPr>
            <a:spLocks noGrp="1"/>
          </p:cNvSpPr>
          <p:nvPr>
            <p:ph type="pic" idx="2"/>
          </p:nvPr>
        </p:nvSpPr>
        <p:spPr>
          <a:xfrm>
            <a:off x="764873"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76" name="Google Shape;76;p32"/>
          <p:cNvSpPr txBox="1">
            <a:spLocks noGrp="1"/>
          </p:cNvSpPr>
          <p:nvPr>
            <p:ph type="body" idx="1"/>
          </p:nvPr>
        </p:nvSpPr>
        <p:spPr>
          <a:xfrm>
            <a:off x="618309" y="3189027"/>
            <a:ext cx="3218050" cy="3444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2"/>
          <p:cNvSpPr txBox="1">
            <a:spLocks noGrp="1"/>
          </p:cNvSpPr>
          <p:nvPr>
            <p:ph type="body" idx="3"/>
          </p:nvPr>
        </p:nvSpPr>
        <p:spPr>
          <a:xfrm>
            <a:off x="617945" y="366382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2"/>
          <p:cNvSpPr/>
          <p:nvPr/>
        </p:nvSpPr>
        <p:spPr>
          <a:xfrm>
            <a:off x="4482354"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79" name="Google Shape;79;p32"/>
          <p:cNvSpPr>
            <a:spLocks noGrp="1"/>
          </p:cNvSpPr>
          <p:nvPr>
            <p:ph type="pic" idx="4"/>
          </p:nvPr>
        </p:nvSpPr>
        <p:spPr>
          <a:xfrm>
            <a:off x="4623747"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80" name="Google Shape;80;p32"/>
          <p:cNvSpPr txBox="1">
            <a:spLocks noGrp="1"/>
          </p:cNvSpPr>
          <p:nvPr>
            <p:ph type="body" idx="5"/>
          </p:nvPr>
        </p:nvSpPr>
        <p:spPr>
          <a:xfrm>
            <a:off x="4483839" y="3180590"/>
            <a:ext cx="3191743" cy="3444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2"/>
          <p:cNvSpPr txBox="1">
            <a:spLocks noGrp="1"/>
          </p:cNvSpPr>
          <p:nvPr>
            <p:ph type="body" idx="6"/>
          </p:nvPr>
        </p:nvSpPr>
        <p:spPr>
          <a:xfrm>
            <a:off x="4482354" y="366308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2"/>
          <p:cNvSpPr/>
          <p:nvPr/>
        </p:nvSpPr>
        <p:spPr>
          <a:xfrm>
            <a:off x="8339863"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83" name="Google Shape;83;p32"/>
          <p:cNvSpPr>
            <a:spLocks noGrp="1"/>
          </p:cNvSpPr>
          <p:nvPr>
            <p:ph type="pic" idx="7"/>
          </p:nvPr>
        </p:nvSpPr>
        <p:spPr>
          <a:xfrm>
            <a:off x="8481256"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84" name="Google Shape;84;p32"/>
          <p:cNvSpPr txBox="1">
            <a:spLocks noGrp="1"/>
          </p:cNvSpPr>
          <p:nvPr>
            <p:ph type="body" idx="8"/>
          </p:nvPr>
        </p:nvSpPr>
        <p:spPr>
          <a:xfrm>
            <a:off x="8355642" y="3189397"/>
            <a:ext cx="3218050"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2"/>
          <p:cNvSpPr txBox="1">
            <a:spLocks noGrp="1"/>
          </p:cNvSpPr>
          <p:nvPr>
            <p:ph type="body" idx="9"/>
          </p:nvPr>
        </p:nvSpPr>
        <p:spPr>
          <a:xfrm>
            <a:off x="8355278" y="3664191"/>
            <a:ext cx="3226565" cy="289877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Custom Layout">
  <p:cSld name="7_Custom Layout">
    <p:spTree>
      <p:nvGrpSpPr>
        <p:cNvPr id="1" name="Shape 86"/>
        <p:cNvGrpSpPr/>
        <p:nvPr/>
      </p:nvGrpSpPr>
      <p:grpSpPr>
        <a:xfrm>
          <a:off x="0" y="0"/>
          <a:ext cx="0" cy="0"/>
          <a:chOff x="0" y="0"/>
          <a:chExt cx="0" cy="0"/>
        </a:xfrm>
      </p:grpSpPr>
      <p:pic>
        <p:nvPicPr>
          <p:cNvPr id="87" name="Google Shape;87;p33"/>
          <p:cNvPicPr preferRelativeResize="0"/>
          <p:nvPr/>
        </p:nvPicPr>
        <p:blipFill rotWithShape="1">
          <a:blip r:embed="rId2">
            <a:alphaModFix/>
          </a:blip>
          <a:srcRect t="89444"/>
          <a:stretch/>
        </p:blipFill>
        <p:spPr>
          <a:xfrm>
            <a:off x="0" y="6119076"/>
            <a:ext cx="9141806"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pic>
        <p:nvPicPr>
          <p:cNvPr id="88" name="Google Shape;88;p33"/>
          <p:cNvPicPr preferRelativeResize="0"/>
          <p:nvPr/>
        </p:nvPicPr>
        <p:blipFill rotWithShape="1">
          <a:blip r:embed="rId2">
            <a:alphaModFix/>
          </a:blip>
          <a:srcRect l="7685" t="89444" r="58838"/>
          <a:stretch/>
        </p:blipFill>
        <p:spPr>
          <a:xfrm>
            <a:off x="9135291" y="6134100"/>
            <a:ext cx="3060253" cy="723900"/>
          </a:xfrm>
          <a:custGeom>
            <a:avLst/>
            <a:gdLst/>
            <a:ahLst/>
            <a:cxnLst/>
            <a:rect l="l" t="t" r="r" b="b"/>
            <a:pathLst>
              <a:path w="9141806" h="723900" extrusionOk="0">
                <a:moveTo>
                  <a:pt x="0" y="0"/>
                </a:moveTo>
                <a:lnTo>
                  <a:pt x="9141806" y="0"/>
                </a:lnTo>
                <a:lnTo>
                  <a:pt x="9141806" y="723900"/>
                </a:lnTo>
                <a:lnTo>
                  <a:pt x="0" y="723900"/>
                </a:lnTo>
                <a:close/>
              </a:path>
            </a:pathLst>
          </a:custGeom>
          <a:noFill/>
          <a:ln>
            <a:noFill/>
          </a:ln>
        </p:spPr>
      </p:pic>
      <p:sp>
        <p:nvSpPr>
          <p:cNvPr id="89" name="Google Shape;89;p33"/>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C4405"/>
              </a:buClr>
              <a:buSzPts val="2800"/>
              <a:buFont typeface="Verdana"/>
              <a:buNone/>
              <a:defRPr sz="2800" b="1" i="0">
                <a:solidFill>
                  <a:srgbClr val="DC4405"/>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33"/>
          <p:cNvSpPr/>
          <p:nvPr/>
        </p:nvSpPr>
        <p:spPr>
          <a:xfrm>
            <a:off x="623480"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91" name="Google Shape;91;p33"/>
          <p:cNvSpPr>
            <a:spLocks noGrp="1"/>
          </p:cNvSpPr>
          <p:nvPr>
            <p:ph type="pic" idx="2"/>
          </p:nvPr>
        </p:nvSpPr>
        <p:spPr>
          <a:xfrm>
            <a:off x="764873" y="2084905"/>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92" name="Google Shape;92;p33"/>
          <p:cNvSpPr txBox="1">
            <a:spLocks noGrp="1"/>
          </p:cNvSpPr>
          <p:nvPr>
            <p:ph type="body" idx="1"/>
          </p:nvPr>
        </p:nvSpPr>
        <p:spPr>
          <a:xfrm>
            <a:off x="633635" y="2962642"/>
            <a:ext cx="5078455"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33"/>
          <p:cNvSpPr txBox="1">
            <a:spLocks noGrp="1"/>
          </p:cNvSpPr>
          <p:nvPr>
            <p:ph type="body" idx="3"/>
          </p:nvPr>
        </p:nvSpPr>
        <p:spPr>
          <a:xfrm>
            <a:off x="633273" y="3437436"/>
            <a:ext cx="5078864" cy="24849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3"/>
          <p:cNvSpPr/>
          <p:nvPr/>
        </p:nvSpPr>
        <p:spPr>
          <a:xfrm>
            <a:off x="6507867" y="1943512"/>
            <a:ext cx="786908" cy="786908"/>
          </a:xfrm>
          <a:prstGeom prst="ellipse">
            <a:avLst/>
          </a:prstGeom>
          <a:solidFill>
            <a:schemeClr val="lt1"/>
          </a:solidFill>
          <a:ln w="50800" cap="flat" cmpd="sng">
            <a:solidFill>
              <a:srgbClr val="DC44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95" name="Google Shape;95;p33"/>
          <p:cNvSpPr>
            <a:spLocks noGrp="1"/>
          </p:cNvSpPr>
          <p:nvPr>
            <p:ph type="pic" idx="4"/>
          </p:nvPr>
        </p:nvSpPr>
        <p:spPr>
          <a:xfrm>
            <a:off x="6649260" y="2090348"/>
            <a:ext cx="504121" cy="50412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dk1"/>
              </a:buClr>
              <a:buSzPts val="800"/>
              <a:buFont typeface="Arial"/>
              <a:buNone/>
              <a:defRPr sz="800" b="0" i="0" u="none" strike="noStrike" cap="none">
                <a:solidFill>
                  <a:schemeClr val="dk1"/>
                </a:solidFill>
                <a:latin typeface="Gill Sans"/>
                <a:ea typeface="Gill Sans"/>
                <a:cs typeface="Gill Sans"/>
                <a:sym typeface="Gill Sans"/>
              </a:defRPr>
            </a:lvl1pPr>
            <a:lvl2pPr marR="0" lvl="1"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R="0" lvl="2"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R="0" lvl="3"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96" name="Google Shape;96;p33"/>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DC4405"/>
              </a:buClr>
              <a:buSzPts val="2000"/>
              <a:buNone/>
              <a:defRPr sz="2000" b="1">
                <a:solidFill>
                  <a:srgbClr val="DC4405"/>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3"/>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DC4405"/>
              </a:buClr>
              <a:buSzPts val="1800"/>
              <a:buFont typeface="Courier New"/>
              <a:buChar char="o"/>
              <a:defRPr sz="1800">
                <a:latin typeface="Gill Sans"/>
                <a:ea typeface="Gill Sans"/>
                <a:cs typeface="Gill Sans"/>
                <a:sym typeface="Gill Sans"/>
              </a:defRPr>
            </a:lvl1pPr>
            <a:lvl2pPr marL="914400" lvl="1" indent="-330200" algn="l">
              <a:lnSpc>
                <a:spcPct val="90000"/>
              </a:lnSpc>
              <a:spcBef>
                <a:spcPts val="500"/>
              </a:spcBef>
              <a:spcAft>
                <a:spcPts val="0"/>
              </a:spcAft>
              <a:buClr>
                <a:srgbClr val="DC4405"/>
              </a:buClr>
              <a:buSzPts val="1600"/>
              <a:buFont typeface="Courier New"/>
              <a:buChar char="o"/>
              <a:defRPr sz="1600">
                <a:latin typeface="Gill Sans"/>
                <a:ea typeface="Gill Sans"/>
                <a:cs typeface="Gill Sans"/>
                <a:sym typeface="Gill Sans"/>
              </a:defRPr>
            </a:lvl2pPr>
            <a:lvl3pPr marL="1371600" lvl="2" indent="-317500" algn="l">
              <a:lnSpc>
                <a:spcPct val="90000"/>
              </a:lnSpc>
              <a:spcBef>
                <a:spcPts val="500"/>
              </a:spcBef>
              <a:spcAft>
                <a:spcPts val="0"/>
              </a:spcAft>
              <a:buClr>
                <a:srgbClr val="DC4405"/>
              </a:buClr>
              <a:buSzPts val="1400"/>
              <a:buFont typeface="Courier New"/>
              <a:buChar char="o"/>
              <a:defRPr sz="1400">
                <a:latin typeface="Gill Sans"/>
                <a:ea typeface="Gill Sans"/>
                <a:cs typeface="Gill Sans"/>
                <a:sym typeface="Gill Sans"/>
              </a:defRPr>
            </a:lvl3pPr>
            <a:lvl4pPr marL="1828800" lvl="3"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4pPr>
            <a:lvl5pPr marL="2286000" lvl="4" indent="-304800" algn="l">
              <a:lnSpc>
                <a:spcPct val="90000"/>
              </a:lnSpc>
              <a:spcBef>
                <a:spcPts val="500"/>
              </a:spcBef>
              <a:spcAft>
                <a:spcPts val="0"/>
              </a:spcAft>
              <a:buClr>
                <a:srgbClr val="DC4405"/>
              </a:buClr>
              <a:buSzPts val="1200"/>
              <a:buFont typeface="Courier New"/>
              <a:buChar char="o"/>
              <a:defRPr sz="1200">
                <a:latin typeface="Gill Sans"/>
                <a:ea typeface="Gill Sans"/>
                <a:cs typeface="Gill Sans"/>
                <a:sym typeface="Gill Sans"/>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800"/>
              <a:buFont typeface="Verdana"/>
              <a:buNone/>
              <a:defRPr sz="2800" b="1" i="0" u="none" strike="noStrike" cap="non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0000"/>
              </a:lnSpc>
              <a:spcBef>
                <a:spcPts val="10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1pPr>
            <a:lvl2pPr marL="914400" marR="0" lvl="1"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L="1371600" marR="0" lvl="2"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Gill Sans"/>
                <a:ea typeface="Gill Sans"/>
                <a:cs typeface="Gill Sans"/>
                <a:sym typeface="Gill Sans"/>
              </a:defRPr>
            </a:lvl3pPr>
            <a:lvl4pPr marL="1828800" marR="0" lvl="3" indent="-317500"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Gill Sans"/>
                <a:ea typeface="Gill Sans"/>
                <a:cs typeface="Gill Sans"/>
                <a:sym typeface="Gill Sans"/>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Gill Sans"/>
                <a:ea typeface="Gill Sans"/>
                <a:cs typeface="Gill Sans"/>
                <a:sym typeface="Gill Sans"/>
              </a:defRPr>
            </a:lvl9pPr>
          </a:lstStyle>
          <a:p>
            <a:endParaRPr/>
          </a:p>
        </p:txBody>
      </p:sp>
      <p:sp>
        <p:nvSpPr>
          <p:cNvPr id="12" name="Google Shape;1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 name="Google Shape;1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 name="Google Shape;1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Gill Sans"/>
                <a:ea typeface="Gill Sans"/>
                <a:cs typeface="Gill Sans"/>
                <a:sym typeface="Gill Sans"/>
              </a:defRPr>
            </a:lvl1pPr>
            <a:lvl2pPr marL="0" marR="0" lvl="1" indent="0" algn="r" rtl="0">
              <a:spcBef>
                <a:spcPts val="0"/>
              </a:spcBef>
              <a:buNone/>
              <a:defRPr sz="1200" b="0" i="0" u="none" strike="noStrike" cap="none">
                <a:solidFill>
                  <a:srgbClr val="888888"/>
                </a:solidFill>
                <a:latin typeface="Gill Sans"/>
                <a:ea typeface="Gill Sans"/>
                <a:cs typeface="Gill Sans"/>
                <a:sym typeface="Gill Sans"/>
              </a:defRPr>
            </a:lvl2pPr>
            <a:lvl3pPr marL="0" marR="0" lvl="2" indent="0" algn="r" rtl="0">
              <a:spcBef>
                <a:spcPts val="0"/>
              </a:spcBef>
              <a:buNone/>
              <a:defRPr sz="1200" b="0" i="0" u="none" strike="noStrike" cap="none">
                <a:solidFill>
                  <a:srgbClr val="888888"/>
                </a:solidFill>
                <a:latin typeface="Gill Sans"/>
                <a:ea typeface="Gill Sans"/>
                <a:cs typeface="Gill Sans"/>
                <a:sym typeface="Gill Sans"/>
              </a:defRPr>
            </a:lvl3pPr>
            <a:lvl4pPr marL="0" marR="0" lvl="3" indent="0" algn="r" rtl="0">
              <a:spcBef>
                <a:spcPts val="0"/>
              </a:spcBef>
              <a:buNone/>
              <a:defRPr sz="1200" b="0" i="0" u="none" strike="noStrike" cap="none">
                <a:solidFill>
                  <a:srgbClr val="888888"/>
                </a:solidFill>
                <a:latin typeface="Gill Sans"/>
                <a:ea typeface="Gill Sans"/>
                <a:cs typeface="Gill Sans"/>
                <a:sym typeface="Gill Sans"/>
              </a:defRPr>
            </a:lvl4pPr>
            <a:lvl5pPr marL="0" marR="0" lvl="4" indent="0" algn="r" rtl="0">
              <a:spcBef>
                <a:spcPts val="0"/>
              </a:spcBef>
              <a:buNone/>
              <a:defRPr sz="1200" b="0" i="0" u="none" strike="noStrike" cap="none">
                <a:solidFill>
                  <a:srgbClr val="888888"/>
                </a:solidFill>
                <a:latin typeface="Gill Sans"/>
                <a:ea typeface="Gill Sans"/>
                <a:cs typeface="Gill Sans"/>
                <a:sym typeface="Gill Sans"/>
              </a:defRPr>
            </a:lvl5pPr>
            <a:lvl6pPr marL="0" marR="0" lvl="5" indent="0" algn="r" rtl="0">
              <a:spcBef>
                <a:spcPts val="0"/>
              </a:spcBef>
              <a:buNone/>
              <a:defRPr sz="1200" b="0" i="0" u="none" strike="noStrike" cap="none">
                <a:solidFill>
                  <a:srgbClr val="888888"/>
                </a:solidFill>
                <a:latin typeface="Gill Sans"/>
                <a:ea typeface="Gill Sans"/>
                <a:cs typeface="Gill Sans"/>
                <a:sym typeface="Gill Sans"/>
              </a:defRPr>
            </a:lvl6pPr>
            <a:lvl7pPr marL="0" marR="0" lvl="6" indent="0" algn="r" rtl="0">
              <a:spcBef>
                <a:spcPts val="0"/>
              </a:spcBef>
              <a:buNone/>
              <a:defRPr sz="1200" b="0" i="0" u="none" strike="noStrike" cap="none">
                <a:solidFill>
                  <a:srgbClr val="888888"/>
                </a:solidFill>
                <a:latin typeface="Gill Sans"/>
                <a:ea typeface="Gill Sans"/>
                <a:cs typeface="Gill Sans"/>
                <a:sym typeface="Gill Sans"/>
              </a:defRPr>
            </a:lvl7pPr>
            <a:lvl8pPr marL="0" marR="0" lvl="7" indent="0" algn="r" rtl="0">
              <a:spcBef>
                <a:spcPts val="0"/>
              </a:spcBef>
              <a:buNone/>
              <a:defRPr sz="1200" b="0" i="0" u="none" strike="noStrike" cap="none">
                <a:solidFill>
                  <a:srgbClr val="888888"/>
                </a:solidFill>
                <a:latin typeface="Gill Sans"/>
                <a:ea typeface="Gill Sans"/>
                <a:cs typeface="Gill Sans"/>
                <a:sym typeface="Gill Sans"/>
              </a:defRPr>
            </a:lvl8pPr>
            <a:lvl9pPr marL="0" marR="0" lvl="8" indent="0" algn="r" rtl="0">
              <a:spcBef>
                <a:spcPts val="0"/>
              </a:spcBef>
              <a:buNone/>
              <a:defRPr sz="1200" b="0" i="0" u="none" strike="noStrike" cap="none">
                <a:solidFill>
                  <a:srgbClr val="888888"/>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302"/>
        <p:cNvGrpSpPr/>
        <p:nvPr/>
      </p:nvGrpSpPr>
      <p:grpSpPr>
        <a:xfrm>
          <a:off x="0" y="0"/>
          <a:ext cx="0" cy="0"/>
          <a:chOff x="0" y="0"/>
          <a:chExt cx="0" cy="0"/>
        </a:xfrm>
      </p:grpSpPr>
      <p:sp>
        <p:nvSpPr>
          <p:cNvPr id="303" name="Google Shape;303;g8d2c65cd8d_0_257"/>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lvl1pPr marR="0" lvl="0"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1pPr>
            <a:lvl2pPr marR="0" lvl="1"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2pPr>
            <a:lvl3pPr marR="0" lvl="2"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3pPr>
            <a:lvl4pPr marR="0" lvl="3"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4pPr>
            <a:lvl5pPr marR="0" lvl="4"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5pPr>
            <a:lvl6pPr marR="0" lvl="5"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6pPr>
            <a:lvl7pPr marR="0" lvl="6"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7pPr>
            <a:lvl8pPr marR="0" lvl="7"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8pPr>
            <a:lvl9pPr marR="0" lvl="8" algn="l" rtl="0">
              <a:lnSpc>
                <a:spcPct val="100000"/>
              </a:lnSpc>
              <a:spcBef>
                <a:spcPts val="0"/>
              </a:spcBef>
              <a:spcAft>
                <a:spcPts val="0"/>
              </a:spcAft>
              <a:buClr>
                <a:schemeClr val="dk1"/>
              </a:buClr>
              <a:buSzPts val="5600"/>
              <a:buFont typeface="Economica"/>
              <a:buNone/>
              <a:defRPr sz="5600" b="0" i="0" u="none" strike="noStrike" cap="none">
                <a:solidFill>
                  <a:schemeClr val="dk1"/>
                </a:solidFill>
                <a:latin typeface="Economica"/>
                <a:ea typeface="Economica"/>
                <a:cs typeface="Economica"/>
                <a:sym typeface="Economica"/>
              </a:defRPr>
            </a:lvl9pPr>
          </a:lstStyle>
          <a:p>
            <a:endParaRPr/>
          </a:p>
        </p:txBody>
      </p:sp>
      <p:sp>
        <p:nvSpPr>
          <p:cNvPr id="304" name="Google Shape;304;g8d2c65cd8d_0_257"/>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lvl1pPr marL="457200" marR="0" lvl="0" indent="-381000" algn="l" rtl="0">
              <a:lnSpc>
                <a:spcPct val="115000"/>
              </a:lnSpc>
              <a:spcBef>
                <a:spcPts val="0"/>
              </a:spcBef>
              <a:spcAft>
                <a:spcPts val="0"/>
              </a:spcAft>
              <a:buClr>
                <a:schemeClr val="dk1"/>
              </a:buClr>
              <a:buSzPts val="2400"/>
              <a:buFont typeface="Open Sans"/>
              <a:buChar char="●"/>
              <a:defRPr sz="2400" b="0" i="0" u="none" strike="noStrike" cap="none">
                <a:solidFill>
                  <a:schemeClr val="dk1"/>
                </a:solidFill>
                <a:latin typeface="Open Sans"/>
                <a:ea typeface="Open Sans"/>
                <a:cs typeface="Open Sans"/>
                <a:sym typeface="Open Sans"/>
              </a:defRPr>
            </a:lvl1pPr>
            <a:lvl2pPr marL="914400" marR="0" lvl="1"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2pPr>
            <a:lvl3pPr marL="1371600" marR="0" lvl="2"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3pPr>
            <a:lvl4pPr marL="1828800" marR="0" lvl="3"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5pPr>
            <a:lvl6pPr marL="2743200" marR="0" lvl="5"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6pPr>
            <a:lvl7pPr marL="3200400" marR="0" lvl="6"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7pPr>
            <a:lvl8pPr marL="3657600" marR="0" lvl="7" indent="-349250" algn="l" rtl="0">
              <a:lnSpc>
                <a:spcPct val="115000"/>
              </a:lnSpc>
              <a:spcBef>
                <a:spcPts val="21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8pPr>
            <a:lvl9pPr marL="4114800" marR="0" lvl="8" indent="-349250" algn="l" rtl="0">
              <a:lnSpc>
                <a:spcPct val="115000"/>
              </a:lnSpc>
              <a:spcBef>
                <a:spcPts val="2100"/>
              </a:spcBef>
              <a:spcAft>
                <a:spcPts val="210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9pPr>
          </a:lstStyle>
          <a:p>
            <a:endParaRPr/>
          </a:p>
        </p:txBody>
      </p:sp>
      <p:sp>
        <p:nvSpPr>
          <p:cNvPr id="305" name="Google Shape;305;g8d2c65cd8d_0_25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32.jp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3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34.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34.xml"/><Relationship Id="rId5" Type="http://schemas.openxmlformats.org/officeDocument/2006/relationships/image" Target="../media/image40.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34.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hyperlink" Target="https://www.forbes.com/sites/marleycoyne/2020/04/04/this-see-through-mask-lets-the-deaf-communicate-while-staying-safe/#14d4eb265257" TargetMode="External"/><Relationship Id="rId2" Type="http://schemas.openxmlformats.org/officeDocument/2006/relationships/notesSlide" Target="../notesSlides/notesSlide36.xml"/><Relationship Id="rId1" Type="http://schemas.openxmlformats.org/officeDocument/2006/relationships/slideLayout" Target="../slideLayouts/slideLayout11.xml"/><Relationship Id="rId5" Type="http://schemas.openxmlformats.org/officeDocument/2006/relationships/hyperlink" Target="https://www.linkedin.com/pulse/framework-innovation-2016-billy-loizou" TargetMode="External"/><Relationship Id="rId4" Type="http://schemas.openxmlformats.org/officeDocument/2006/relationships/hyperlink" Target="https://scopeblog.stanford.edu/2020/04/10/scientists-redesign-full-face-snorkel-mask-to-combat-ppe-shortage/"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hyperlink" Target="https://precollege.oregonstate.edu/virtual-professional-development-teacher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Verdana"/>
              <a:buNone/>
            </a:pPr>
            <a:r>
              <a:rPr lang="en-US"/>
              <a:t>Zoom Settings</a:t>
            </a:r>
            <a:endParaRPr/>
          </a:p>
        </p:txBody>
      </p:sp>
      <p:sp>
        <p:nvSpPr>
          <p:cNvPr id="361" name="Google Shape;361;p1"/>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DC4405"/>
              </a:buClr>
              <a:buSzPts val="2000"/>
              <a:buFont typeface="Courier New"/>
              <a:buChar char="o"/>
            </a:pPr>
            <a:r>
              <a:rPr lang="en-US"/>
              <a:t>Set you view settings to “Speaker View” instead of “Gallery View”.</a:t>
            </a:r>
            <a:endParaRPr/>
          </a:p>
          <a:p>
            <a:pPr marL="228600" lvl="0" indent="-228600" algn="l" rtl="0">
              <a:lnSpc>
                <a:spcPct val="90000"/>
              </a:lnSpc>
              <a:spcBef>
                <a:spcPts val="1000"/>
              </a:spcBef>
              <a:spcAft>
                <a:spcPts val="0"/>
              </a:spcAft>
              <a:buClr>
                <a:srgbClr val="DC4405"/>
              </a:buClr>
              <a:buSzPts val="2000"/>
              <a:buFont typeface="Courier New"/>
              <a:buChar char="o"/>
            </a:pPr>
            <a:r>
              <a:rPr lang="en-US"/>
              <a:t>Keep your microphone (and camera) muted outside of breakout rooms.</a:t>
            </a:r>
            <a:endParaRPr/>
          </a:p>
          <a:p>
            <a:pPr marL="228600" lvl="0" indent="-228600" algn="l" rtl="0">
              <a:lnSpc>
                <a:spcPct val="90000"/>
              </a:lnSpc>
              <a:spcBef>
                <a:spcPts val="1000"/>
              </a:spcBef>
              <a:spcAft>
                <a:spcPts val="0"/>
              </a:spcAft>
              <a:buClr>
                <a:srgbClr val="DC4405"/>
              </a:buClr>
              <a:buSzPts val="2000"/>
              <a:buFont typeface="Courier New"/>
              <a:buChar char="o"/>
            </a:pPr>
            <a:r>
              <a:rPr lang="en-US"/>
              <a:t>While we wait for everyone to join, feel free to use the chat to let us know where you’re joining from, the organization or educational institution where you work, and something that has helped you manage while social distancing (e.g. Netflix series, craft project)!</a:t>
            </a:r>
            <a:endParaRPr/>
          </a:p>
          <a:p>
            <a:pPr marL="228600" lvl="0" indent="-101600" algn="l" rtl="0">
              <a:lnSpc>
                <a:spcPct val="90000"/>
              </a:lnSpc>
              <a:spcBef>
                <a:spcPts val="1000"/>
              </a:spcBef>
              <a:spcAft>
                <a:spcPts val="0"/>
              </a:spcAft>
              <a:buClr>
                <a:srgbClr val="DC4405"/>
              </a:buClr>
              <a:buSzPts val="2000"/>
              <a:buFont typeface="Courier New"/>
              <a:buNone/>
            </a:pPr>
            <a:endParaRPr/>
          </a:p>
        </p:txBody>
      </p:sp>
      <p:pic>
        <p:nvPicPr>
          <p:cNvPr id="362" name="Google Shape;362;p1" descr="&quot;&quot;"/>
          <p:cNvPicPr preferRelativeResize="0"/>
          <p:nvPr/>
        </p:nvPicPr>
        <p:blipFill rotWithShape="1">
          <a:blip r:embed="rId3">
            <a:alphaModFix/>
          </a:blip>
          <a:srcRect/>
          <a:stretch/>
        </p:blipFill>
        <p:spPr>
          <a:xfrm>
            <a:off x="563934" y="511625"/>
            <a:ext cx="788928" cy="788928"/>
          </a:xfrm>
          <a:prstGeom prst="rect">
            <a:avLst/>
          </a:prstGeom>
          <a:noFill/>
          <a:ln>
            <a:noFill/>
          </a:ln>
        </p:spPr>
      </p:pic>
      <p:pic>
        <p:nvPicPr>
          <p:cNvPr id="363" name="Google Shape;363;p1"/>
          <p:cNvPicPr preferRelativeResize="0"/>
          <p:nvPr/>
        </p:nvPicPr>
        <p:blipFill rotWithShape="1">
          <a:blip r:embed="rId4">
            <a:alphaModFix/>
          </a:blip>
          <a:srcRect/>
          <a:stretch/>
        </p:blipFill>
        <p:spPr>
          <a:xfrm>
            <a:off x="1999799" y="4493328"/>
            <a:ext cx="3950558" cy="1263973"/>
          </a:xfrm>
          <a:prstGeom prst="rect">
            <a:avLst/>
          </a:prstGeom>
          <a:noFill/>
          <a:ln>
            <a:noFill/>
          </a:ln>
        </p:spPr>
      </p:pic>
      <p:pic>
        <p:nvPicPr>
          <p:cNvPr id="364" name="Google Shape;364;p1" descr="The Lemelson Foundation"/>
          <p:cNvPicPr preferRelativeResize="0"/>
          <p:nvPr/>
        </p:nvPicPr>
        <p:blipFill rotWithShape="1">
          <a:blip r:embed="rId5">
            <a:alphaModFix/>
          </a:blip>
          <a:srcRect/>
          <a:stretch/>
        </p:blipFill>
        <p:spPr>
          <a:xfrm>
            <a:off x="6638758" y="4465537"/>
            <a:ext cx="2894505" cy="11653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10"/>
          <p:cNvSpPr txBox="1">
            <a:spLocks noGrp="1"/>
          </p:cNvSpPr>
          <p:nvPr>
            <p:ph type="title"/>
          </p:nvPr>
        </p:nvSpPr>
        <p:spPr>
          <a:xfrm>
            <a:off x="4253756" y="2384186"/>
            <a:ext cx="3639000" cy="49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DC4405"/>
              </a:buClr>
              <a:buSzPts val="2800"/>
              <a:buFont typeface="Verdana"/>
              <a:buNone/>
            </a:pPr>
            <a:r>
              <a:rPr lang="en-US">
                <a:latin typeface="Verdana"/>
                <a:ea typeface="Verdana"/>
                <a:cs typeface="Verdana"/>
                <a:sym typeface="Verdana"/>
              </a:rPr>
              <a:t>REPLY IN CHAT</a:t>
            </a:r>
            <a:endParaRPr/>
          </a:p>
        </p:txBody>
      </p:sp>
      <p:pic>
        <p:nvPicPr>
          <p:cNvPr id="454" name="Google Shape;454;p10" descr="&quot;&quot;"/>
          <p:cNvPicPr preferRelativeResize="0"/>
          <p:nvPr/>
        </p:nvPicPr>
        <p:blipFill rotWithShape="1">
          <a:blip r:embed="rId3">
            <a:alphaModFix/>
          </a:blip>
          <a:srcRect/>
          <a:stretch/>
        </p:blipFill>
        <p:spPr>
          <a:xfrm>
            <a:off x="5556676" y="3935991"/>
            <a:ext cx="1033097" cy="1033097"/>
          </a:xfrm>
          <a:prstGeom prst="rect">
            <a:avLst/>
          </a:prstGeom>
          <a:noFill/>
          <a:ln>
            <a:noFill/>
          </a:ln>
        </p:spPr>
      </p:pic>
      <p:pic>
        <p:nvPicPr>
          <p:cNvPr id="455" name="Google Shape;455;p10" descr="&quot;&quot;"/>
          <p:cNvPicPr preferRelativeResize="0"/>
          <p:nvPr/>
        </p:nvPicPr>
        <p:blipFill rotWithShape="1">
          <a:blip r:embed="rId4">
            <a:alphaModFix/>
          </a:blip>
          <a:srcRect/>
          <a:stretch/>
        </p:blipFill>
        <p:spPr>
          <a:xfrm>
            <a:off x="6856559" y="3277658"/>
            <a:ext cx="739598" cy="739597"/>
          </a:xfrm>
          <a:prstGeom prst="rect">
            <a:avLst/>
          </a:prstGeom>
          <a:noFill/>
          <a:ln>
            <a:noFill/>
          </a:ln>
        </p:spPr>
      </p:pic>
      <p:pic>
        <p:nvPicPr>
          <p:cNvPr id="456" name="Google Shape;456;p10" descr="&quot;&quot;"/>
          <p:cNvPicPr preferRelativeResize="0"/>
          <p:nvPr/>
        </p:nvPicPr>
        <p:blipFill rotWithShape="1">
          <a:blip r:embed="rId5">
            <a:alphaModFix/>
          </a:blip>
          <a:srcRect/>
          <a:stretch/>
        </p:blipFill>
        <p:spPr>
          <a:xfrm>
            <a:off x="4253756" y="3033818"/>
            <a:ext cx="1036135" cy="103613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1"/>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C4405"/>
              </a:buClr>
              <a:buSzPts val="2800"/>
              <a:buFont typeface="Verdana"/>
              <a:buNone/>
            </a:pPr>
            <a:r>
              <a:rPr lang="en-US" b="1"/>
              <a:t>What </a:t>
            </a:r>
            <a:r>
              <a:rPr lang="en-US"/>
              <a:t>“user” do students </a:t>
            </a:r>
            <a:r>
              <a:rPr lang="en-US" b="1"/>
              <a:t>have access to at home? (Think-Chat-Share)</a:t>
            </a:r>
            <a:endParaRPr/>
          </a:p>
        </p:txBody>
      </p:sp>
      <p:sp>
        <p:nvSpPr>
          <p:cNvPr id="462" name="Google Shape;462;p11"/>
          <p:cNvSpPr txBox="1">
            <a:spLocks noGrp="1"/>
          </p:cNvSpPr>
          <p:nvPr>
            <p:ph type="body" idx="1"/>
          </p:nvPr>
        </p:nvSpPr>
        <p:spPr>
          <a:xfrm>
            <a:off x="618309" y="3189027"/>
            <a:ext cx="3218050" cy="3444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DC4405"/>
              </a:buClr>
              <a:buSzPts val="2000"/>
              <a:buNone/>
            </a:pPr>
            <a:r>
              <a:rPr lang="en-US">
                <a:latin typeface="Verdana"/>
                <a:ea typeface="Verdana"/>
                <a:cs typeface="Verdana"/>
                <a:sym typeface="Verdana"/>
              </a:rPr>
              <a:t>Define</a:t>
            </a:r>
            <a:endParaRPr>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463" name="Google Shape;463;p11"/>
          <p:cNvSpPr txBox="1">
            <a:spLocks noGrp="1"/>
          </p:cNvSpPr>
          <p:nvPr>
            <p:ph type="body" idx="5"/>
          </p:nvPr>
        </p:nvSpPr>
        <p:spPr>
          <a:xfrm>
            <a:off x="4483839" y="3180590"/>
            <a:ext cx="3191743" cy="3444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DC4405"/>
              </a:buClr>
              <a:buSzPts val="2000"/>
              <a:buNone/>
            </a:pPr>
            <a:r>
              <a:rPr lang="en-US">
                <a:latin typeface="Verdana"/>
                <a:ea typeface="Verdana"/>
                <a:cs typeface="Verdana"/>
                <a:sym typeface="Verdana"/>
              </a:rPr>
              <a:t>People </a:t>
            </a:r>
            <a:endParaRPr>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464" name="Google Shape;464;p11"/>
          <p:cNvSpPr txBox="1">
            <a:spLocks noGrp="1"/>
          </p:cNvSpPr>
          <p:nvPr>
            <p:ph type="body" idx="8"/>
          </p:nvPr>
        </p:nvSpPr>
        <p:spPr>
          <a:xfrm>
            <a:off x="8355642" y="3189397"/>
            <a:ext cx="3218050"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Invent</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pic>
        <p:nvPicPr>
          <p:cNvPr id="465" name="Google Shape;465;p11" descr="&quot;&quot;"/>
          <p:cNvPicPr preferRelativeResize="0"/>
          <p:nvPr/>
        </p:nvPicPr>
        <p:blipFill rotWithShape="1">
          <a:blip r:embed="rId3">
            <a:alphaModFix/>
          </a:blip>
          <a:srcRect/>
          <a:stretch/>
        </p:blipFill>
        <p:spPr>
          <a:xfrm>
            <a:off x="4610618" y="2084905"/>
            <a:ext cx="529013" cy="529013"/>
          </a:xfrm>
          <a:prstGeom prst="rect">
            <a:avLst/>
          </a:prstGeom>
          <a:noFill/>
          <a:ln>
            <a:noFill/>
          </a:ln>
        </p:spPr>
      </p:pic>
      <p:pic>
        <p:nvPicPr>
          <p:cNvPr id="466" name="Google Shape;466;p11" descr="&quot;&quot;"/>
          <p:cNvPicPr preferRelativeResize="0"/>
          <p:nvPr/>
        </p:nvPicPr>
        <p:blipFill rotWithShape="1">
          <a:blip r:embed="rId4">
            <a:alphaModFix/>
          </a:blip>
          <a:srcRect/>
          <a:stretch/>
        </p:blipFill>
        <p:spPr>
          <a:xfrm>
            <a:off x="8477216" y="2047342"/>
            <a:ext cx="566576" cy="566576"/>
          </a:xfrm>
          <a:prstGeom prst="rect">
            <a:avLst/>
          </a:prstGeom>
          <a:noFill/>
          <a:ln>
            <a:noFill/>
          </a:ln>
        </p:spPr>
      </p:pic>
      <p:pic>
        <p:nvPicPr>
          <p:cNvPr id="467" name="Google Shape;467;p11" descr="&quot;&quot;"/>
          <p:cNvPicPr preferRelativeResize="0"/>
          <p:nvPr/>
        </p:nvPicPr>
        <p:blipFill rotWithShape="1">
          <a:blip r:embed="rId5">
            <a:alphaModFix/>
          </a:blip>
          <a:srcRect/>
          <a:stretch/>
        </p:blipFill>
        <p:spPr>
          <a:xfrm>
            <a:off x="645181" y="2016704"/>
            <a:ext cx="627852" cy="627852"/>
          </a:xfrm>
          <a:prstGeom prst="rect">
            <a:avLst/>
          </a:prstGeom>
          <a:noFill/>
          <a:ln>
            <a:noFill/>
          </a:ln>
        </p:spPr>
      </p:pic>
      <p:sp>
        <p:nvSpPr>
          <p:cNvPr id="468" name="Google Shape;468;p11"/>
          <p:cNvSpPr/>
          <p:nvPr/>
        </p:nvSpPr>
        <p:spPr>
          <a:xfrm>
            <a:off x="538944" y="3917456"/>
            <a:ext cx="4284487" cy="2457135"/>
          </a:xfrm>
          <a:prstGeom prst="irregularSeal1">
            <a:avLst/>
          </a:prstGeom>
          <a:solidFill>
            <a:srgbClr val="DC4405"/>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Virtual, Direct, Observation, Talk to, etc.</a:t>
            </a:r>
            <a:endParaRPr sz="1800">
              <a:solidFill>
                <a:schemeClr val="lt1"/>
              </a:solidFill>
              <a:latin typeface="Gill Sans"/>
              <a:ea typeface="Gill Sans"/>
              <a:cs typeface="Gill Sans"/>
              <a:sym typeface="Gill Sans"/>
            </a:endParaRPr>
          </a:p>
        </p:txBody>
      </p:sp>
      <p:sp>
        <p:nvSpPr>
          <p:cNvPr id="469" name="Google Shape;469;p11"/>
          <p:cNvSpPr/>
          <p:nvPr/>
        </p:nvSpPr>
        <p:spPr>
          <a:xfrm>
            <a:off x="3836359" y="4100187"/>
            <a:ext cx="4207336" cy="21698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0" b="1" cap="none">
                <a:solidFill>
                  <a:srgbClr val="F7CAAC"/>
                </a:solidFill>
                <a:latin typeface="Gill Sans"/>
                <a:ea typeface="Gill Sans"/>
                <a:cs typeface="Gill Sans"/>
                <a:sym typeface="Gill Sans"/>
              </a:rPr>
              <a:t>?</a:t>
            </a:r>
            <a:endParaRPr sz="13500" b="1" cap="none">
              <a:solidFill>
                <a:srgbClr val="F7CAAC"/>
              </a:solidFill>
              <a:latin typeface="Gill Sans"/>
              <a:ea typeface="Gill Sans"/>
              <a:cs typeface="Gill Sans"/>
              <a:sym typeface="Gill Sans"/>
            </a:endParaRPr>
          </a:p>
        </p:txBody>
      </p:sp>
      <p:sp>
        <p:nvSpPr>
          <p:cNvPr id="470" name="Google Shape;470;p11"/>
          <p:cNvSpPr/>
          <p:nvPr/>
        </p:nvSpPr>
        <p:spPr>
          <a:xfrm>
            <a:off x="7068880" y="4091750"/>
            <a:ext cx="4284487" cy="2457135"/>
          </a:xfrm>
          <a:prstGeom prst="irregularSeal1">
            <a:avLst/>
          </a:prstGeom>
          <a:solidFill>
            <a:srgbClr val="DC4405"/>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Past experiences?</a:t>
            </a:r>
            <a:endParaRPr sz="1800">
              <a:solidFill>
                <a:schemeClr val="lt1"/>
              </a:solidFill>
              <a:latin typeface="Gill Sans"/>
              <a:ea typeface="Gill Sans"/>
              <a:cs typeface="Gill Sans"/>
              <a:sym typeface="Gill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2"/>
          <p:cNvSpPr txBox="1">
            <a:spLocks noGrp="1"/>
          </p:cNvSpPr>
          <p:nvPr>
            <p:ph type="title"/>
          </p:nvPr>
        </p:nvSpPr>
        <p:spPr>
          <a:xfrm>
            <a:off x="4210790" y="3107464"/>
            <a:ext cx="3638939" cy="49492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DC4405"/>
              </a:buClr>
              <a:buSzPts val="2520"/>
              <a:buFont typeface="Verdana"/>
              <a:buNone/>
            </a:pPr>
            <a:r>
              <a:rPr lang="en-US" sz="2520">
                <a:latin typeface="Verdana"/>
                <a:ea typeface="Verdana"/>
                <a:cs typeface="Verdana"/>
                <a:sym typeface="Verdana"/>
              </a:rPr>
              <a:t>#1</a:t>
            </a:r>
            <a:br>
              <a:rPr lang="en-US" sz="2520">
                <a:latin typeface="Verdana"/>
                <a:ea typeface="Verdana"/>
                <a:cs typeface="Verdana"/>
                <a:sym typeface="Verdana"/>
              </a:rPr>
            </a:br>
            <a:r>
              <a:rPr lang="en-US" sz="2520">
                <a:latin typeface="Verdana"/>
                <a:ea typeface="Verdana"/>
                <a:cs typeface="Verdana"/>
                <a:sym typeface="Verdana"/>
              </a:rPr>
              <a:t>Personal Protective Mask</a:t>
            </a:r>
            <a:br>
              <a:rPr lang="en-US" sz="2520">
                <a:latin typeface="Verdana"/>
                <a:ea typeface="Verdana"/>
                <a:cs typeface="Verdana"/>
                <a:sym typeface="Verdana"/>
              </a:rPr>
            </a:br>
            <a:br>
              <a:rPr lang="en-US" sz="2520">
                <a:latin typeface="Verdana"/>
                <a:ea typeface="Verdana"/>
                <a:cs typeface="Verdana"/>
                <a:sym typeface="Verdana"/>
              </a:rPr>
            </a:br>
            <a:br>
              <a:rPr lang="en-US" sz="2520">
                <a:latin typeface="Verdana"/>
                <a:ea typeface="Verdana"/>
                <a:cs typeface="Verdana"/>
                <a:sym typeface="Verdana"/>
              </a:rPr>
            </a:br>
            <a:r>
              <a:rPr lang="en-US" sz="2520">
                <a:latin typeface="Verdana"/>
                <a:ea typeface="Verdana"/>
                <a:cs typeface="Verdana"/>
                <a:sym typeface="Verdana"/>
              </a:rPr>
              <a:t>They are the User</a:t>
            </a:r>
            <a:endParaRPr sz="2520"/>
          </a:p>
        </p:txBody>
      </p:sp>
      <p:pic>
        <p:nvPicPr>
          <p:cNvPr id="477" name="Google Shape;477;p12"/>
          <p:cNvPicPr preferRelativeResize="0"/>
          <p:nvPr/>
        </p:nvPicPr>
        <p:blipFill rotWithShape="1">
          <a:blip r:embed="rId3">
            <a:alphaModFix/>
          </a:blip>
          <a:srcRect/>
          <a:stretch/>
        </p:blipFill>
        <p:spPr>
          <a:xfrm>
            <a:off x="200598" y="1511581"/>
            <a:ext cx="3533096" cy="2349509"/>
          </a:xfrm>
          <a:prstGeom prst="rect">
            <a:avLst/>
          </a:prstGeom>
          <a:noFill/>
          <a:ln w="9525" cap="flat" cmpd="sng">
            <a:solidFill>
              <a:schemeClr val="dk1"/>
            </a:solidFill>
            <a:prstDash val="solid"/>
            <a:round/>
            <a:headEnd type="none" w="sm" len="sm"/>
            <a:tailEnd type="none" w="sm" len="sm"/>
          </a:ln>
        </p:spPr>
      </p:pic>
      <p:sp>
        <p:nvSpPr>
          <p:cNvPr id="478" name="Google Shape;478;p12"/>
          <p:cNvSpPr txBox="1"/>
          <p:nvPr/>
        </p:nvSpPr>
        <p:spPr>
          <a:xfrm>
            <a:off x="7993626" y="2400397"/>
            <a:ext cx="4315369" cy="2403988"/>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730"/>
              <a:buFont typeface="Verdana"/>
              <a:buNone/>
            </a:pPr>
            <a:r>
              <a:rPr lang="en-US" sz="2730" b="1" i="0" u="none">
                <a:solidFill>
                  <a:schemeClr val="lt1"/>
                </a:solidFill>
                <a:latin typeface="Verdana"/>
                <a:ea typeface="Verdana"/>
                <a:cs typeface="Verdana"/>
                <a:sym typeface="Verdana"/>
              </a:rPr>
              <a:t>Focus</a:t>
            </a:r>
            <a:endParaRPr/>
          </a:p>
          <a:p>
            <a:pPr marL="0" marR="0" lvl="0" indent="0" algn="ctr" rtl="0">
              <a:lnSpc>
                <a:spcPct val="90000"/>
              </a:lnSpc>
              <a:spcBef>
                <a:spcPts val="0"/>
              </a:spcBef>
              <a:spcAft>
                <a:spcPts val="0"/>
              </a:spcAft>
              <a:buClr>
                <a:schemeClr val="lt1"/>
              </a:buClr>
              <a:buSzPts val="2730"/>
              <a:buFont typeface="Verdana"/>
              <a:buNone/>
            </a:pPr>
            <a:r>
              <a:rPr lang="en-US" sz="2730" b="1" i="0" u="none">
                <a:solidFill>
                  <a:schemeClr val="lt1"/>
                </a:solidFill>
                <a:latin typeface="Verdana"/>
                <a:ea typeface="Verdana"/>
                <a:cs typeface="Verdana"/>
                <a:sym typeface="Verdana"/>
              </a:rPr>
              <a:t>Direct Instruction</a:t>
            </a:r>
            <a:endParaRPr/>
          </a:p>
          <a:p>
            <a:pPr marL="0" marR="0" lvl="0" indent="0" algn="ctr" rtl="0">
              <a:lnSpc>
                <a:spcPct val="90000"/>
              </a:lnSpc>
              <a:spcBef>
                <a:spcPts val="0"/>
              </a:spcBef>
              <a:spcAft>
                <a:spcPts val="0"/>
              </a:spcAft>
              <a:buClr>
                <a:schemeClr val="lt1"/>
              </a:buClr>
              <a:buSzPts val="2730"/>
              <a:buFont typeface="Verdana"/>
              <a:buNone/>
            </a:pPr>
            <a:r>
              <a:rPr lang="en-US" sz="2730" b="1" i="0" u="none">
                <a:solidFill>
                  <a:schemeClr val="lt1"/>
                </a:solidFill>
                <a:latin typeface="Verdana"/>
                <a:ea typeface="Verdana"/>
                <a:cs typeface="Verdana"/>
                <a:sym typeface="Verdana"/>
              </a:rPr>
              <a:t>Prompts</a:t>
            </a:r>
            <a:endParaRPr/>
          </a:p>
          <a:p>
            <a:pPr marL="0" marR="0" lvl="0" indent="0" algn="ctr" rtl="0">
              <a:lnSpc>
                <a:spcPct val="90000"/>
              </a:lnSpc>
              <a:spcBef>
                <a:spcPts val="0"/>
              </a:spcBef>
              <a:spcAft>
                <a:spcPts val="0"/>
              </a:spcAft>
              <a:buClr>
                <a:schemeClr val="lt1"/>
              </a:buClr>
              <a:buSzPts val="2730"/>
              <a:buFont typeface="Verdana"/>
              <a:buNone/>
            </a:pPr>
            <a:r>
              <a:rPr lang="en-US" sz="2730" b="1" i="0" u="none">
                <a:solidFill>
                  <a:schemeClr val="lt1"/>
                </a:solidFill>
                <a:latin typeface="Verdana"/>
                <a:ea typeface="Verdana"/>
                <a:cs typeface="Verdana"/>
                <a:sym typeface="Verdana"/>
              </a:rPr>
              <a:t>Activities</a:t>
            </a:r>
            <a:endParaRPr sz="2730" b="1" i="0" u="none">
              <a:solidFill>
                <a:schemeClr val="lt1"/>
              </a:solidFill>
              <a:latin typeface="Verdana"/>
              <a:ea typeface="Verdana"/>
              <a:cs typeface="Verdana"/>
              <a:sym typeface="Verdana"/>
            </a:endParaRPr>
          </a:p>
        </p:txBody>
      </p:sp>
      <p:sp>
        <p:nvSpPr>
          <p:cNvPr id="479" name="Google Shape;479;p12"/>
          <p:cNvSpPr txBox="1"/>
          <p:nvPr/>
        </p:nvSpPr>
        <p:spPr>
          <a:xfrm>
            <a:off x="-333360" y="3664446"/>
            <a:ext cx="4515682" cy="2403988"/>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145"/>
              <a:buFont typeface="Verdana"/>
              <a:buNone/>
            </a:pPr>
            <a:r>
              <a:rPr lang="en-US" sz="2145" b="1" i="0" u="none">
                <a:solidFill>
                  <a:schemeClr val="lt1"/>
                </a:solidFill>
                <a:latin typeface="Verdana"/>
                <a:ea typeface="Verdana"/>
                <a:cs typeface="Verdana"/>
                <a:sym typeface="Verdana"/>
              </a:rPr>
              <a:t>Goal: Intro to HDC</a:t>
            </a:r>
            <a:endParaRPr/>
          </a:p>
          <a:p>
            <a:pPr marL="0" marR="0" lvl="0" indent="0" algn="ctr" rtl="0">
              <a:lnSpc>
                <a:spcPct val="90000"/>
              </a:lnSpc>
              <a:spcBef>
                <a:spcPts val="0"/>
              </a:spcBef>
              <a:spcAft>
                <a:spcPts val="0"/>
              </a:spcAft>
              <a:buClr>
                <a:schemeClr val="lt1"/>
              </a:buClr>
              <a:buSzPts val="2145"/>
              <a:buFont typeface="Verdana"/>
              <a:buNone/>
            </a:pPr>
            <a:r>
              <a:rPr lang="en-US" sz="2145" b="1" i="0" u="none">
                <a:solidFill>
                  <a:schemeClr val="lt1"/>
                </a:solidFill>
                <a:latin typeface="Verdana"/>
                <a:ea typeface="Verdana"/>
                <a:cs typeface="Verdana"/>
                <a:sym typeface="Verdana"/>
              </a:rPr>
              <a:t>Article</a:t>
            </a:r>
            <a:endParaRPr/>
          </a:p>
          <a:p>
            <a:pPr marL="0" marR="0" lvl="0" indent="0" algn="ctr" rtl="0">
              <a:lnSpc>
                <a:spcPct val="90000"/>
              </a:lnSpc>
              <a:spcBef>
                <a:spcPts val="0"/>
              </a:spcBef>
              <a:spcAft>
                <a:spcPts val="0"/>
              </a:spcAft>
              <a:buClr>
                <a:schemeClr val="lt1"/>
              </a:buClr>
              <a:buSzPts val="2145"/>
              <a:buFont typeface="Verdana"/>
              <a:buNone/>
            </a:pPr>
            <a:r>
              <a:rPr lang="en-US" sz="2145" b="1" i="0" u="none">
                <a:solidFill>
                  <a:schemeClr val="lt1"/>
                </a:solidFill>
                <a:latin typeface="Verdana"/>
                <a:ea typeface="Verdana"/>
                <a:cs typeface="Verdana"/>
                <a:sym typeface="Verdana"/>
              </a:rPr>
              <a:t>Video</a:t>
            </a:r>
            <a:endParaRPr/>
          </a:p>
          <a:p>
            <a:pPr marL="0" marR="0" lvl="0" indent="0" algn="ctr" rtl="0">
              <a:lnSpc>
                <a:spcPct val="90000"/>
              </a:lnSpc>
              <a:spcBef>
                <a:spcPts val="0"/>
              </a:spcBef>
              <a:spcAft>
                <a:spcPts val="0"/>
              </a:spcAft>
              <a:buClr>
                <a:schemeClr val="lt1"/>
              </a:buClr>
              <a:buSzPts val="2145"/>
              <a:buFont typeface="Verdana"/>
              <a:buNone/>
            </a:pPr>
            <a:r>
              <a:rPr lang="en-US" sz="2145" b="1" i="0" u="none">
                <a:solidFill>
                  <a:schemeClr val="lt1"/>
                </a:solidFill>
                <a:latin typeface="Verdana"/>
                <a:ea typeface="Verdana"/>
                <a:cs typeface="Verdana"/>
                <a:sym typeface="Verdana"/>
              </a:rPr>
              <a:t>Document process</a:t>
            </a:r>
            <a:endParaRPr/>
          </a:p>
          <a:p>
            <a:pPr marL="0" marR="0" lvl="0" indent="0" algn="ctr" rtl="0">
              <a:lnSpc>
                <a:spcPct val="90000"/>
              </a:lnSpc>
              <a:spcBef>
                <a:spcPts val="0"/>
              </a:spcBef>
              <a:spcAft>
                <a:spcPts val="0"/>
              </a:spcAft>
              <a:buClr>
                <a:schemeClr val="lt1"/>
              </a:buClr>
              <a:buSzPts val="2145"/>
              <a:buFont typeface="Verdana"/>
              <a:buNone/>
            </a:pPr>
            <a:r>
              <a:rPr lang="en-US" sz="2145" b="1" i="0" u="none">
                <a:solidFill>
                  <a:schemeClr val="lt1"/>
                </a:solidFill>
                <a:latin typeface="Verdana"/>
                <a:ea typeface="Verdana"/>
                <a:cs typeface="Verdana"/>
                <a:sym typeface="Verdana"/>
              </a:rPr>
              <a:t>DIY</a:t>
            </a:r>
            <a:endParaRPr/>
          </a:p>
          <a:p>
            <a:pPr marL="0" marR="0" lvl="0" indent="0" algn="ctr" rtl="0">
              <a:lnSpc>
                <a:spcPct val="90000"/>
              </a:lnSpc>
              <a:spcBef>
                <a:spcPts val="0"/>
              </a:spcBef>
              <a:spcAft>
                <a:spcPts val="0"/>
              </a:spcAft>
              <a:buClr>
                <a:schemeClr val="lt1"/>
              </a:buClr>
              <a:buSzPts val="2145"/>
              <a:buFont typeface="Verdana"/>
              <a:buNone/>
            </a:pPr>
            <a:endParaRPr sz="2145" b="1" i="0" u="none">
              <a:solidFill>
                <a:schemeClr val="lt1"/>
              </a:solidFill>
              <a:latin typeface="Verdana"/>
              <a:ea typeface="Verdana"/>
              <a:cs typeface="Verdana"/>
              <a:sym typeface="Verdan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13"/>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C4405"/>
              </a:buClr>
              <a:buSzPts val="2800"/>
              <a:buFont typeface="Verdana"/>
              <a:buNone/>
            </a:pPr>
            <a:r>
              <a:rPr lang="en-US" b="1"/>
              <a:t>Empathy – Connecting </a:t>
            </a:r>
            <a:r>
              <a:rPr lang="en-US"/>
              <a:t>with the user</a:t>
            </a:r>
            <a:endParaRPr/>
          </a:p>
        </p:txBody>
      </p:sp>
      <p:sp>
        <p:nvSpPr>
          <p:cNvPr id="486" name="Google Shape;486;p13"/>
          <p:cNvSpPr txBox="1">
            <a:spLocks noGrp="1"/>
          </p:cNvSpPr>
          <p:nvPr>
            <p:ph type="body" idx="1"/>
          </p:nvPr>
        </p:nvSpPr>
        <p:spPr>
          <a:xfrm>
            <a:off x="802640" y="2823196"/>
            <a:ext cx="5019040" cy="776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DC4405"/>
              </a:buClr>
              <a:buSzPts val="2000"/>
              <a:buNone/>
            </a:pPr>
            <a:r>
              <a:rPr lang="en-US">
                <a:latin typeface="Verdana"/>
                <a:ea typeface="Verdana"/>
                <a:cs typeface="Verdana"/>
                <a:sym typeface="Verdana"/>
              </a:rPr>
              <a:t>Who will use the mask and what do they care about? </a:t>
            </a:r>
            <a:endParaRPr>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487" name="Google Shape;487;p13"/>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Additional Instruction</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sp>
        <p:nvSpPr>
          <p:cNvPr id="488" name="Google Shape;488;p13"/>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Define Empathy</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Empathy Simulations (trust walk)</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Interviews</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r>
              <a:rPr lang="en-US"/>
              <a:t>Observations</a:t>
            </a:r>
            <a:endParaRPr/>
          </a:p>
          <a:p>
            <a:pPr marL="0" lvl="0" indent="0" algn="l" rtl="0">
              <a:lnSpc>
                <a:spcPct val="90000"/>
              </a:lnSpc>
              <a:spcBef>
                <a:spcPts val="1000"/>
              </a:spcBef>
              <a:spcAft>
                <a:spcPts val="0"/>
              </a:spcAft>
              <a:buSzPts val="1800"/>
              <a:buNone/>
            </a:pPr>
            <a:r>
              <a:rPr lang="en-US"/>
              <a:t>Research</a:t>
            </a:r>
            <a:endParaRPr/>
          </a:p>
          <a:p>
            <a:pPr marL="0" lvl="0" indent="0" algn="l" rtl="0">
              <a:lnSpc>
                <a:spcPct val="90000"/>
              </a:lnSpc>
              <a:spcBef>
                <a:spcPts val="1000"/>
              </a:spcBef>
              <a:spcAft>
                <a:spcPts val="0"/>
              </a:spcAft>
              <a:buSzPts val="1800"/>
              <a:buNone/>
            </a:pPr>
            <a:r>
              <a:rPr lang="en-US"/>
              <a:t>User feedback throughout design</a:t>
            </a:r>
            <a:endParaRPr/>
          </a:p>
        </p:txBody>
      </p:sp>
      <p:pic>
        <p:nvPicPr>
          <p:cNvPr id="489" name="Google Shape;489;p13" descr="&quot;&quot;"/>
          <p:cNvPicPr preferRelativeResize="0"/>
          <p:nvPr/>
        </p:nvPicPr>
        <p:blipFill rotWithShape="1">
          <a:blip r:embed="rId3">
            <a:alphaModFix/>
          </a:blip>
          <a:srcRect/>
          <a:stretch/>
        </p:blipFill>
        <p:spPr>
          <a:xfrm>
            <a:off x="6654801" y="2078688"/>
            <a:ext cx="528319" cy="528319"/>
          </a:xfrm>
          <a:prstGeom prst="rect">
            <a:avLst/>
          </a:prstGeom>
          <a:noFill/>
          <a:ln>
            <a:noFill/>
          </a:ln>
        </p:spPr>
      </p:pic>
      <p:pic>
        <p:nvPicPr>
          <p:cNvPr id="490" name="Google Shape;490;p13" descr="&quot;&quot;"/>
          <p:cNvPicPr preferRelativeResize="0"/>
          <p:nvPr/>
        </p:nvPicPr>
        <p:blipFill rotWithShape="1">
          <a:blip r:embed="rId4">
            <a:alphaModFix/>
          </a:blip>
          <a:srcRect/>
          <a:stretch/>
        </p:blipFill>
        <p:spPr>
          <a:xfrm>
            <a:off x="766524" y="2070028"/>
            <a:ext cx="493316" cy="493316"/>
          </a:xfrm>
          <a:prstGeom prst="rect">
            <a:avLst/>
          </a:prstGeom>
          <a:noFill/>
          <a:ln>
            <a:noFill/>
          </a:ln>
        </p:spPr>
      </p:pic>
      <p:pic>
        <p:nvPicPr>
          <p:cNvPr id="491" name="Google Shape;491;p13"/>
          <p:cNvPicPr preferRelativeResize="0"/>
          <p:nvPr/>
        </p:nvPicPr>
        <p:blipFill rotWithShape="1">
          <a:blip r:embed="rId5">
            <a:alphaModFix/>
          </a:blip>
          <a:srcRect/>
          <a:stretch/>
        </p:blipFill>
        <p:spPr>
          <a:xfrm>
            <a:off x="1868170" y="3709679"/>
            <a:ext cx="2114550" cy="21145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14"/>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b="1"/>
              <a:t>Define - </a:t>
            </a:r>
            <a:r>
              <a:rPr lang="en-US"/>
              <a:t>Understanding the problem and solutions from the users perspective</a:t>
            </a:r>
            <a:endParaRPr/>
          </a:p>
        </p:txBody>
      </p:sp>
      <p:sp>
        <p:nvSpPr>
          <p:cNvPr id="498" name="Google Shape;498;p14"/>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Problem Finding/Identification</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Design Criteria List</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Rank what user wants</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Go over needs/wants rankings with user</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p>
        </p:txBody>
      </p:sp>
      <p:pic>
        <p:nvPicPr>
          <p:cNvPr id="499" name="Google Shape;499;p14" descr="&quot;&quot;"/>
          <p:cNvPicPr preferRelativeResize="0"/>
          <p:nvPr/>
        </p:nvPicPr>
        <p:blipFill rotWithShape="1">
          <a:blip r:embed="rId3">
            <a:alphaModFix/>
          </a:blip>
          <a:srcRect/>
          <a:stretch/>
        </p:blipFill>
        <p:spPr>
          <a:xfrm>
            <a:off x="6664633" y="2088520"/>
            <a:ext cx="528319" cy="528319"/>
          </a:xfrm>
          <a:prstGeom prst="rect">
            <a:avLst/>
          </a:prstGeom>
          <a:noFill/>
          <a:ln>
            <a:noFill/>
          </a:ln>
        </p:spPr>
      </p:pic>
      <p:pic>
        <p:nvPicPr>
          <p:cNvPr id="500" name="Google Shape;500;p14" descr="&quot;&quot;"/>
          <p:cNvPicPr preferRelativeResize="0"/>
          <p:nvPr/>
        </p:nvPicPr>
        <p:blipFill rotWithShape="1">
          <a:blip r:embed="rId4">
            <a:alphaModFix/>
          </a:blip>
          <a:srcRect/>
          <a:stretch/>
        </p:blipFill>
        <p:spPr>
          <a:xfrm>
            <a:off x="776356" y="2079860"/>
            <a:ext cx="493316" cy="493316"/>
          </a:xfrm>
          <a:prstGeom prst="rect">
            <a:avLst/>
          </a:prstGeom>
          <a:noFill/>
          <a:ln>
            <a:noFill/>
          </a:ln>
        </p:spPr>
      </p:pic>
      <p:sp>
        <p:nvSpPr>
          <p:cNvPr id="501" name="Google Shape;501;p14"/>
          <p:cNvSpPr txBox="1">
            <a:spLocks noGrp="1"/>
          </p:cNvSpPr>
          <p:nvPr>
            <p:ph type="body" idx="1"/>
          </p:nvPr>
        </p:nvSpPr>
        <p:spPr>
          <a:xfrm>
            <a:off x="802640" y="2823196"/>
            <a:ext cx="5019040" cy="776800"/>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Clr>
                <a:srgbClr val="DC4405"/>
              </a:buClr>
              <a:buSzPts val="1850"/>
              <a:buNone/>
            </a:pPr>
            <a:r>
              <a:rPr lang="en-US" sz="1850">
                <a:latin typeface="Verdana"/>
                <a:ea typeface="Verdana"/>
                <a:cs typeface="Verdana"/>
                <a:sym typeface="Verdana"/>
              </a:rPr>
              <a:t>What is the problem we are trying to solve with our mask?  How will we know when we have solved it?</a:t>
            </a:r>
            <a:endParaRPr sz="1850">
              <a:latin typeface="Verdana"/>
              <a:ea typeface="Verdana"/>
              <a:cs typeface="Verdana"/>
              <a:sym typeface="Verdana"/>
            </a:endParaRPr>
          </a:p>
          <a:p>
            <a:pPr marL="0" lvl="0" indent="0" algn="l" rtl="0">
              <a:lnSpc>
                <a:spcPct val="70000"/>
              </a:lnSpc>
              <a:spcBef>
                <a:spcPts val="1000"/>
              </a:spcBef>
              <a:spcAft>
                <a:spcPts val="0"/>
              </a:spcAft>
              <a:buClr>
                <a:srgbClr val="DC4405"/>
              </a:buClr>
              <a:buSzPts val="1850"/>
              <a:buNone/>
            </a:pPr>
            <a:endParaRPr sz="1850"/>
          </a:p>
        </p:txBody>
      </p:sp>
      <p:sp>
        <p:nvSpPr>
          <p:cNvPr id="502" name="Google Shape;502;p14"/>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Additional Instruction</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pic>
        <p:nvPicPr>
          <p:cNvPr id="503" name="Google Shape;503;p14"/>
          <p:cNvPicPr preferRelativeResize="0"/>
          <p:nvPr/>
        </p:nvPicPr>
        <p:blipFill rotWithShape="1">
          <a:blip r:embed="rId5">
            <a:alphaModFix/>
          </a:blip>
          <a:srcRect/>
          <a:stretch/>
        </p:blipFill>
        <p:spPr>
          <a:xfrm>
            <a:off x="1396181" y="3563232"/>
            <a:ext cx="3313471" cy="2407444"/>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15"/>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C4405"/>
              </a:buClr>
              <a:buSzPts val="2800"/>
              <a:buFont typeface="Verdana"/>
              <a:buNone/>
            </a:pPr>
            <a:r>
              <a:rPr lang="en-US" b="1"/>
              <a:t>Ideate – </a:t>
            </a:r>
            <a:r>
              <a:rPr lang="en-US"/>
              <a:t>Considering radical ways to design a solution</a:t>
            </a:r>
            <a:endParaRPr/>
          </a:p>
        </p:txBody>
      </p:sp>
      <p:sp>
        <p:nvSpPr>
          <p:cNvPr id="510" name="Google Shape;510;p15"/>
          <p:cNvSpPr txBox="1">
            <a:spLocks noGrp="1"/>
          </p:cNvSpPr>
          <p:nvPr>
            <p:ph type="body" idx="1"/>
          </p:nvPr>
        </p:nvSpPr>
        <p:spPr>
          <a:xfrm>
            <a:off x="802640" y="2823196"/>
            <a:ext cx="5019040" cy="776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DC4405"/>
              </a:buClr>
              <a:buSzPts val="2000"/>
              <a:buNone/>
            </a:pPr>
            <a:r>
              <a:rPr lang="en-US">
                <a:latin typeface="Verdana"/>
                <a:ea typeface="Verdana"/>
                <a:cs typeface="Verdana"/>
                <a:sym typeface="Verdana"/>
              </a:rPr>
              <a:t>How can I think about my “mask” solution differently? </a:t>
            </a:r>
            <a:endParaRPr>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511" name="Google Shape;511;p15"/>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Additional Instruction</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sp>
        <p:nvSpPr>
          <p:cNvPr id="512" name="Google Shape;512;p15"/>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S-C-A-M-P-E-R</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“Brain spin”</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Brainstorming</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Improve Activities</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r>
              <a:rPr lang="en-US"/>
              <a:t>Comparing solutions to a design challenge</a:t>
            </a:r>
            <a:endParaRPr/>
          </a:p>
          <a:p>
            <a:pPr marL="0" lvl="0" indent="0" algn="l" rtl="0">
              <a:lnSpc>
                <a:spcPct val="90000"/>
              </a:lnSpc>
              <a:spcBef>
                <a:spcPts val="1000"/>
              </a:spcBef>
              <a:spcAft>
                <a:spcPts val="0"/>
              </a:spcAft>
              <a:buSzPts val="1800"/>
              <a:buNone/>
            </a:pPr>
            <a:r>
              <a:rPr lang="en-US"/>
              <a:t>User feedback on alternatives</a:t>
            </a:r>
            <a:endParaRPr/>
          </a:p>
        </p:txBody>
      </p:sp>
      <p:pic>
        <p:nvPicPr>
          <p:cNvPr id="513" name="Google Shape;513;p15" descr="&quot;&quot;"/>
          <p:cNvPicPr preferRelativeResize="0"/>
          <p:nvPr/>
        </p:nvPicPr>
        <p:blipFill rotWithShape="1">
          <a:blip r:embed="rId3">
            <a:alphaModFix/>
          </a:blip>
          <a:srcRect/>
          <a:stretch/>
        </p:blipFill>
        <p:spPr>
          <a:xfrm>
            <a:off x="6654801" y="2078688"/>
            <a:ext cx="528319" cy="528319"/>
          </a:xfrm>
          <a:prstGeom prst="rect">
            <a:avLst/>
          </a:prstGeom>
          <a:noFill/>
          <a:ln>
            <a:noFill/>
          </a:ln>
        </p:spPr>
      </p:pic>
      <p:pic>
        <p:nvPicPr>
          <p:cNvPr id="514" name="Google Shape;514;p15" descr="&quot;&quot;"/>
          <p:cNvPicPr preferRelativeResize="0"/>
          <p:nvPr/>
        </p:nvPicPr>
        <p:blipFill rotWithShape="1">
          <a:blip r:embed="rId4">
            <a:alphaModFix/>
          </a:blip>
          <a:srcRect/>
          <a:stretch/>
        </p:blipFill>
        <p:spPr>
          <a:xfrm>
            <a:off x="766524" y="2070028"/>
            <a:ext cx="493316" cy="493316"/>
          </a:xfrm>
          <a:prstGeom prst="rect">
            <a:avLst/>
          </a:prstGeom>
          <a:noFill/>
          <a:ln>
            <a:noFill/>
          </a:ln>
        </p:spPr>
      </p:pic>
      <p:pic>
        <p:nvPicPr>
          <p:cNvPr id="515" name="Google Shape;515;p15" descr="Brainspin - Top STEM Toys - The Toy Insider"/>
          <p:cNvPicPr preferRelativeResize="0"/>
          <p:nvPr/>
        </p:nvPicPr>
        <p:blipFill rotWithShape="1">
          <a:blip r:embed="rId5">
            <a:alphaModFix/>
          </a:blip>
          <a:srcRect/>
          <a:stretch/>
        </p:blipFill>
        <p:spPr>
          <a:xfrm>
            <a:off x="744106" y="3814400"/>
            <a:ext cx="2263160" cy="1697370"/>
          </a:xfrm>
          <a:prstGeom prst="rect">
            <a:avLst/>
          </a:prstGeom>
          <a:noFill/>
          <a:ln w="9525" cap="flat" cmpd="sng">
            <a:solidFill>
              <a:schemeClr val="dk1"/>
            </a:solidFill>
            <a:prstDash val="solid"/>
            <a:round/>
            <a:headEnd type="none" w="sm" len="sm"/>
            <a:tailEnd type="none" w="sm" len="sm"/>
          </a:ln>
        </p:spPr>
      </p:pic>
      <p:pic>
        <p:nvPicPr>
          <p:cNvPr id="516" name="Google Shape;516;p15" descr="SCAMPER | Ontario Teachers' Blog"/>
          <p:cNvPicPr preferRelativeResize="0"/>
          <p:nvPr/>
        </p:nvPicPr>
        <p:blipFill rotWithShape="1">
          <a:blip r:embed="rId6">
            <a:alphaModFix/>
          </a:blip>
          <a:srcRect/>
          <a:stretch/>
        </p:blipFill>
        <p:spPr>
          <a:xfrm>
            <a:off x="3812506" y="3599996"/>
            <a:ext cx="2126178" cy="2126178"/>
          </a:xfrm>
          <a:prstGeom prst="rect">
            <a:avLst/>
          </a:prstGeom>
          <a:noFill/>
          <a:ln w="9525" cap="flat" cmpd="sng">
            <a:solidFill>
              <a:schemeClr val="dk1"/>
            </a:solidFill>
            <a:prstDash val="solid"/>
            <a:round/>
            <a:headEnd type="none" w="sm" len="sm"/>
            <a:tailEnd type="none" w="sm" len="sm"/>
          </a:ln>
        </p:spPr>
      </p:pic>
      <p:sp>
        <p:nvSpPr>
          <p:cNvPr id="517" name="Google Shape;517;p15"/>
          <p:cNvSpPr txBox="1"/>
          <p:nvPr/>
        </p:nvSpPr>
        <p:spPr>
          <a:xfrm>
            <a:off x="877576" y="5737670"/>
            <a:ext cx="586985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(does it need to be a “mask” as we know it?)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16"/>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520"/>
              <a:buFont typeface="Verdana"/>
              <a:buNone/>
            </a:pPr>
            <a:r>
              <a:rPr lang="en-US" sz="2520" b="1"/>
              <a:t>Prototype - </a:t>
            </a:r>
            <a:r>
              <a:rPr lang="en-US" sz="2520"/>
              <a:t> Applying  Science, Technology, Engineering, and Math to invent something tangible,  and then engaging in redesign to create an optimal solution</a:t>
            </a:r>
            <a:endParaRPr/>
          </a:p>
        </p:txBody>
      </p:sp>
      <p:sp>
        <p:nvSpPr>
          <p:cNvPr id="524" name="Google Shape;524;p16"/>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Fail fast, learn fast</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Benefits of prototyping</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Engineering challenge that requires a lot of revisions</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Revisit user design needs/wants with what you can build</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Go over needs/wants rankings with user</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p>
        </p:txBody>
      </p:sp>
      <p:pic>
        <p:nvPicPr>
          <p:cNvPr id="525" name="Google Shape;525;p16" descr="&quot;&quot;"/>
          <p:cNvPicPr preferRelativeResize="0"/>
          <p:nvPr/>
        </p:nvPicPr>
        <p:blipFill rotWithShape="1">
          <a:blip r:embed="rId3">
            <a:alphaModFix/>
          </a:blip>
          <a:srcRect/>
          <a:stretch/>
        </p:blipFill>
        <p:spPr>
          <a:xfrm>
            <a:off x="6664633" y="2088520"/>
            <a:ext cx="528319" cy="528319"/>
          </a:xfrm>
          <a:prstGeom prst="rect">
            <a:avLst/>
          </a:prstGeom>
          <a:noFill/>
          <a:ln>
            <a:noFill/>
          </a:ln>
        </p:spPr>
      </p:pic>
      <p:pic>
        <p:nvPicPr>
          <p:cNvPr id="526" name="Google Shape;526;p16" descr="&quot;&quot;"/>
          <p:cNvPicPr preferRelativeResize="0"/>
          <p:nvPr/>
        </p:nvPicPr>
        <p:blipFill rotWithShape="1">
          <a:blip r:embed="rId4">
            <a:alphaModFix/>
          </a:blip>
          <a:srcRect/>
          <a:stretch/>
        </p:blipFill>
        <p:spPr>
          <a:xfrm>
            <a:off x="776356" y="2079860"/>
            <a:ext cx="493316" cy="493316"/>
          </a:xfrm>
          <a:prstGeom prst="rect">
            <a:avLst/>
          </a:prstGeom>
          <a:noFill/>
          <a:ln>
            <a:noFill/>
          </a:ln>
        </p:spPr>
      </p:pic>
      <p:sp>
        <p:nvSpPr>
          <p:cNvPr id="527" name="Google Shape;527;p16"/>
          <p:cNvSpPr txBox="1">
            <a:spLocks noGrp="1"/>
          </p:cNvSpPr>
          <p:nvPr>
            <p:ph type="body" idx="1"/>
          </p:nvPr>
        </p:nvSpPr>
        <p:spPr>
          <a:xfrm>
            <a:off x="802640" y="2823196"/>
            <a:ext cx="5019040" cy="776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DC4405"/>
              </a:buClr>
              <a:buSzPts val="2000"/>
              <a:buNone/>
            </a:pPr>
            <a:r>
              <a:rPr lang="en-US">
                <a:latin typeface="Verdana"/>
                <a:ea typeface="Verdana"/>
                <a:cs typeface="Verdana"/>
                <a:sym typeface="Verdana"/>
              </a:rPr>
              <a:t>How do you know this is an optimal “mask” for your user?</a:t>
            </a:r>
            <a:endParaRPr>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528" name="Google Shape;528;p16"/>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Additional Instruction</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pic>
        <p:nvPicPr>
          <p:cNvPr id="529" name="Google Shape;529;p16" descr="After watching surgeon general's Twitter video on face masks ..."/>
          <p:cNvPicPr preferRelativeResize="0"/>
          <p:nvPr/>
        </p:nvPicPr>
        <p:blipFill rotWithShape="1">
          <a:blip r:embed="rId5">
            <a:alphaModFix/>
          </a:blip>
          <a:srcRect/>
          <a:stretch/>
        </p:blipFill>
        <p:spPr>
          <a:xfrm>
            <a:off x="1080765" y="3653453"/>
            <a:ext cx="3722066" cy="209225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17"/>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C4405"/>
              </a:buClr>
              <a:buSzPts val="2800"/>
              <a:buFont typeface="Verdana"/>
              <a:buNone/>
            </a:pPr>
            <a:r>
              <a:rPr lang="en-US"/>
              <a:t>Test - Showing how the solution meets the needs of the user and marketing the invention</a:t>
            </a:r>
            <a:endParaRPr/>
          </a:p>
        </p:txBody>
      </p:sp>
      <p:sp>
        <p:nvSpPr>
          <p:cNvPr id="536" name="Google Shape;536;p17"/>
          <p:cNvSpPr txBox="1">
            <a:spLocks noGrp="1"/>
          </p:cNvSpPr>
          <p:nvPr>
            <p:ph type="body" idx="1"/>
          </p:nvPr>
        </p:nvSpPr>
        <p:spPr>
          <a:xfrm>
            <a:off x="802640" y="2823196"/>
            <a:ext cx="5019040" cy="776800"/>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Clr>
                <a:srgbClr val="DC4405"/>
              </a:buClr>
              <a:buSzPts val="1850"/>
              <a:buNone/>
            </a:pPr>
            <a:r>
              <a:rPr lang="en-US" sz="1850">
                <a:latin typeface="Verdana"/>
                <a:ea typeface="Verdana"/>
                <a:cs typeface="Verdana"/>
                <a:sym typeface="Verdana"/>
              </a:rPr>
              <a:t>How did you test run with your “mask” go? Did someone else try it out? How did they like it?</a:t>
            </a:r>
            <a:endParaRPr/>
          </a:p>
          <a:p>
            <a:pPr marL="0" lvl="0" indent="0" algn="l" rtl="0">
              <a:lnSpc>
                <a:spcPct val="70000"/>
              </a:lnSpc>
              <a:spcBef>
                <a:spcPts val="1000"/>
              </a:spcBef>
              <a:spcAft>
                <a:spcPts val="0"/>
              </a:spcAft>
              <a:buClr>
                <a:srgbClr val="DC4405"/>
              </a:buClr>
              <a:buSzPts val="1850"/>
              <a:buNone/>
            </a:pPr>
            <a:endParaRPr sz="1850"/>
          </a:p>
        </p:txBody>
      </p:sp>
      <p:sp>
        <p:nvSpPr>
          <p:cNvPr id="537" name="Google Shape;537;p17"/>
          <p:cNvSpPr txBox="1">
            <a:spLocks noGrp="1"/>
          </p:cNvSpPr>
          <p:nvPr>
            <p:ph type="body" idx="5"/>
          </p:nvPr>
        </p:nvSpPr>
        <p:spPr>
          <a:xfrm>
            <a:off x="6508230" y="2962642"/>
            <a:ext cx="5065461"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C4405"/>
              </a:buClr>
              <a:buSzPts val="2000"/>
              <a:buNone/>
            </a:pPr>
            <a:r>
              <a:rPr lang="en-US">
                <a:latin typeface="Verdana"/>
                <a:ea typeface="Verdana"/>
                <a:cs typeface="Verdana"/>
                <a:sym typeface="Verdana"/>
              </a:rPr>
              <a:t>Additional Instruction</a:t>
            </a:r>
            <a:endParaRPr>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sp>
        <p:nvSpPr>
          <p:cNvPr id="538" name="Google Shape;538;p17"/>
          <p:cNvSpPr txBox="1">
            <a:spLocks noGrp="1"/>
          </p:cNvSpPr>
          <p:nvPr>
            <p:ph type="body" idx="6"/>
          </p:nvPr>
        </p:nvSpPr>
        <p:spPr>
          <a:xfrm>
            <a:off x="6507867" y="3437436"/>
            <a:ext cx="5078864" cy="248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Testing variables, procedure</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Evaluating a design</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Last minute improvements</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Marketing pitch, video, letter, logo</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r>
              <a:rPr lang="en-US"/>
              <a:t>No Contact drop-off (if possible)</a:t>
            </a:r>
            <a:endParaRPr/>
          </a:p>
          <a:p>
            <a:pPr marL="0" lvl="0" indent="0" algn="l" rtl="0">
              <a:lnSpc>
                <a:spcPct val="90000"/>
              </a:lnSpc>
              <a:spcBef>
                <a:spcPts val="1000"/>
              </a:spcBef>
              <a:spcAft>
                <a:spcPts val="0"/>
              </a:spcAft>
              <a:buSzPts val="1800"/>
              <a:buNone/>
            </a:pPr>
            <a:r>
              <a:rPr lang="en-US"/>
              <a:t>User feedback (observation, video, blog, letter)</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endParaRPr/>
          </a:p>
        </p:txBody>
      </p:sp>
      <p:pic>
        <p:nvPicPr>
          <p:cNvPr id="539" name="Google Shape;539;p17" descr="&quot;&quot;"/>
          <p:cNvPicPr preferRelativeResize="0"/>
          <p:nvPr/>
        </p:nvPicPr>
        <p:blipFill rotWithShape="1">
          <a:blip r:embed="rId3">
            <a:alphaModFix/>
          </a:blip>
          <a:srcRect/>
          <a:stretch/>
        </p:blipFill>
        <p:spPr>
          <a:xfrm>
            <a:off x="6654801" y="2078688"/>
            <a:ext cx="528319" cy="528319"/>
          </a:xfrm>
          <a:prstGeom prst="rect">
            <a:avLst/>
          </a:prstGeom>
          <a:noFill/>
          <a:ln>
            <a:noFill/>
          </a:ln>
        </p:spPr>
      </p:pic>
      <p:pic>
        <p:nvPicPr>
          <p:cNvPr id="540" name="Google Shape;540;p17" descr="&quot;&quot;"/>
          <p:cNvPicPr preferRelativeResize="0"/>
          <p:nvPr/>
        </p:nvPicPr>
        <p:blipFill rotWithShape="1">
          <a:blip r:embed="rId4">
            <a:alphaModFix/>
          </a:blip>
          <a:srcRect/>
          <a:stretch/>
        </p:blipFill>
        <p:spPr>
          <a:xfrm>
            <a:off x="766524" y="2070028"/>
            <a:ext cx="493316" cy="493316"/>
          </a:xfrm>
          <a:prstGeom prst="rect">
            <a:avLst/>
          </a:prstGeom>
          <a:noFill/>
          <a:ln>
            <a:noFill/>
          </a:ln>
        </p:spPr>
      </p:pic>
      <p:pic>
        <p:nvPicPr>
          <p:cNvPr id="541" name="Google Shape;541;p17"/>
          <p:cNvPicPr preferRelativeResize="0"/>
          <p:nvPr/>
        </p:nvPicPr>
        <p:blipFill rotWithShape="1">
          <a:blip r:embed="rId5">
            <a:alphaModFix/>
          </a:blip>
          <a:srcRect/>
          <a:stretch/>
        </p:blipFill>
        <p:spPr>
          <a:xfrm>
            <a:off x="1050587" y="3814454"/>
            <a:ext cx="3810000" cy="1905000"/>
          </a:xfrm>
          <a:prstGeom prst="rect">
            <a:avLst/>
          </a:prstGeom>
          <a:noFill/>
          <a:ln w="9525" cap="flat" cmpd="sng">
            <a:solidFill>
              <a:schemeClr val="dk1"/>
            </a:solidFill>
            <a:prstDash val="solid"/>
            <a:round/>
            <a:headEnd type="none" w="sm" len="sm"/>
            <a:tailEnd type="none" w="sm" len="sm"/>
          </a:ln>
        </p:spPr>
      </p:pic>
      <p:sp>
        <p:nvSpPr>
          <p:cNvPr id="542" name="Google Shape;542;p17"/>
          <p:cNvSpPr txBox="1"/>
          <p:nvPr/>
        </p:nvSpPr>
        <p:spPr>
          <a:xfrm>
            <a:off x="1259840" y="6086168"/>
            <a:ext cx="401025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Ashley Laurence (Deaf Community) </a:t>
            </a:r>
            <a:endParaRPr sz="1800">
              <a:solidFill>
                <a:schemeClr val="dk1"/>
              </a:solidFill>
              <a:latin typeface="Gill Sans"/>
              <a:ea typeface="Gill Sans"/>
              <a:cs typeface="Gill Sans"/>
              <a:sym typeface="Gill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18"/>
          <p:cNvSpPr txBox="1">
            <a:spLocks noGrp="1"/>
          </p:cNvSpPr>
          <p:nvPr>
            <p:ph type="title"/>
          </p:nvPr>
        </p:nvSpPr>
        <p:spPr>
          <a:xfrm>
            <a:off x="4203315" y="3268079"/>
            <a:ext cx="3638939" cy="49492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DC4405"/>
              </a:buClr>
              <a:buSzPts val="2800"/>
              <a:buFont typeface="Verdana"/>
              <a:buNone/>
            </a:pPr>
            <a:r>
              <a:rPr lang="en-US"/>
              <a:t>Making the Mask!!</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g8d2c65cd8d_0_165"/>
          <p:cNvSpPr txBox="1">
            <a:spLocks noGrp="1"/>
          </p:cNvSpPr>
          <p:nvPr>
            <p:ph type="title"/>
          </p:nvPr>
        </p:nvSpPr>
        <p:spPr>
          <a:xfrm>
            <a:off x="354000" y="2166467"/>
            <a:ext cx="5393700" cy="12957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SzPts val="5600"/>
              <a:buNone/>
            </a:pPr>
            <a:r>
              <a:rPr lang="en-US" b="1"/>
              <a:t>Make a Mask</a:t>
            </a:r>
            <a:endParaRPr b="1"/>
          </a:p>
        </p:txBody>
      </p:sp>
      <p:sp>
        <p:nvSpPr>
          <p:cNvPr id="553" name="Google Shape;553;g8d2c65cd8d_0_165"/>
          <p:cNvSpPr txBox="1">
            <a:spLocks noGrp="1"/>
          </p:cNvSpPr>
          <p:nvPr>
            <p:ph type="subTitle" idx="1"/>
          </p:nvPr>
        </p:nvSpPr>
        <p:spPr>
          <a:xfrm>
            <a:off x="354000" y="3692000"/>
            <a:ext cx="5393700" cy="939600"/>
          </a:xfrm>
          <a:prstGeom prst="rect">
            <a:avLst/>
          </a:prstGeom>
          <a:noFill/>
          <a:ln>
            <a:noFill/>
          </a:ln>
        </p:spPr>
        <p:txBody>
          <a:bodyPr spcFirstLastPara="1" wrap="square" lIns="121900" tIns="121900" rIns="121900" bIns="121900" anchor="t" anchorCtr="0">
            <a:noAutofit/>
          </a:bodyPr>
          <a:lstStyle/>
          <a:p>
            <a:pPr marL="0" lvl="0" indent="0" algn="ctr" rtl="0">
              <a:lnSpc>
                <a:spcPct val="100000"/>
              </a:lnSpc>
              <a:spcBef>
                <a:spcPts val="0"/>
              </a:spcBef>
              <a:spcAft>
                <a:spcPts val="0"/>
              </a:spcAft>
              <a:buSzPts val="3200"/>
              <a:buNone/>
            </a:pPr>
            <a:r>
              <a:rPr lang="en-US"/>
              <a:t>Exploring Human Centered Design (HCD)</a:t>
            </a:r>
            <a:endParaRPr/>
          </a:p>
        </p:txBody>
      </p:sp>
      <p:pic>
        <p:nvPicPr>
          <p:cNvPr id="554" name="Google Shape;554;g8d2c65cd8d_0_165"/>
          <p:cNvPicPr preferRelativeResize="0"/>
          <p:nvPr/>
        </p:nvPicPr>
        <p:blipFill rotWithShape="1">
          <a:blip r:embed="rId3">
            <a:alphaModFix/>
          </a:blip>
          <a:srcRect/>
          <a:stretch/>
        </p:blipFill>
        <p:spPr>
          <a:xfrm>
            <a:off x="6290364" y="5171133"/>
            <a:ext cx="2441132" cy="1373101"/>
          </a:xfrm>
          <a:prstGeom prst="rect">
            <a:avLst/>
          </a:prstGeom>
          <a:noFill/>
          <a:ln>
            <a:noFill/>
          </a:ln>
        </p:spPr>
      </p:pic>
      <p:pic>
        <p:nvPicPr>
          <p:cNvPr id="555" name="Google Shape;555;g8d2c65cd8d_0_165"/>
          <p:cNvPicPr preferRelativeResize="0"/>
          <p:nvPr/>
        </p:nvPicPr>
        <p:blipFill rotWithShape="1">
          <a:blip r:embed="rId4">
            <a:alphaModFix/>
          </a:blip>
          <a:srcRect/>
          <a:stretch/>
        </p:blipFill>
        <p:spPr>
          <a:xfrm>
            <a:off x="6230467" y="91167"/>
            <a:ext cx="2560935" cy="2560935"/>
          </a:xfrm>
          <a:prstGeom prst="rect">
            <a:avLst/>
          </a:prstGeom>
          <a:noFill/>
          <a:ln>
            <a:noFill/>
          </a:ln>
        </p:spPr>
      </p:pic>
      <p:pic>
        <p:nvPicPr>
          <p:cNvPr id="556" name="Google Shape;556;g8d2c65cd8d_0_165"/>
          <p:cNvPicPr preferRelativeResize="0"/>
          <p:nvPr/>
        </p:nvPicPr>
        <p:blipFill rotWithShape="1">
          <a:blip r:embed="rId5">
            <a:alphaModFix/>
          </a:blip>
          <a:srcRect/>
          <a:stretch/>
        </p:blipFill>
        <p:spPr>
          <a:xfrm>
            <a:off x="6638367" y="3039049"/>
            <a:ext cx="1745135" cy="1745135"/>
          </a:xfrm>
          <a:prstGeom prst="rect">
            <a:avLst/>
          </a:prstGeom>
          <a:noFill/>
          <a:ln>
            <a:noFill/>
          </a:ln>
        </p:spPr>
      </p:pic>
      <p:pic>
        <p:nvPicPr>
          <p:cNvPr id="557" name="Google Shape;557;g8d2c65cd8d_0_165"/>
          <p:cNvPicPr preferRelativeResize="0"/>
          <p:nvPr/>
        </p:nvPicPr>
        <p:blipFill rotWithShape="1">
          <a:blip r:embed="rId6">
            <a:alphaModFix/>
          </a:blip>
          <a:srcRect/>
          <a:stretch/>
        </p:blipFill>
        <p:spPr>
          <a:xfrm>
            <a:off x="8921667" y="3573933"/>
            <a:ext cx="3197400" cy="3197400"/>
          </a:xfrm>
          <a:prstGeom prst="rect">
            <a:avLst/>
          </a:prstGeom>
          <a:noFill/>
          <a:ln>
            <a:noFill/>
          </a:ln>
        </p:spPr>
      </p:pic>
      <p:pic>
        <p:nvPicPr>
          <p:cNvPr id="558" name="Google Shape;558;g8d2c65cd8d_0_165"/>
          <p:cNvPicPr preferRelativeResize="0"/>
          <p:nvPr/>
        </p:nvPicPr>
        <p:blipFill rotWithShape="1">
          <a:blip r:embed="rId7">
            <a:alphaModFix/>
          </a:blip>
          <a:srcRect/>
          <a:stretch/>
        </p:blipFill>
        <p:spPr>
          <a:xfrm>
            <a:off x="9134916" y="567765"/>
            <a:ext cx="2770900" cy="222776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Verdana"/>
              <a:buNone/>
            </a:pPr>
            <a:r>
              <a:rPr lang="en-US"/>
              <a:t>Zoom Community Agreements</a:t>
            </a:r>
            <a:endParaRPr/>
          </a:p>
        </p:txBody>
      </p:sp>
      <p:sp>
        <p:nvSpPr>
          <p:cNvPr id="371" name="Google Shape;371;p2"/>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DC4405"/>
              </a:buClr>
              <a:buSzPts val="2000"/>
              <a:buFont typeface="Courier New"/>
              <a:buChar char="o"/>
            </a:pPr>
            <a:r>
              <a:rPr lang="en-US"/>
              <a:t>We recognize that the virtual world presents new challenges. In order to do our best to maintain a space of inclusivity, productivity, and respect, we ask that we all agree to the following:</a:t>
            </a:r>
            <a:endParaRPr/>
          </a:p>
          <a:p>
            <a:pPr marL="228600" lvl="0" indent="-228600" algn="l" rtl="0">
              <a:lnSpc>
                <a:spcPct val="90000"/>
              </a:lnSpc>
              <a:spcBef>
                <a:spcPts val="1000"/>
              </a:spcBef>
              <a:spcAft>
                <a:spcPts val="0"/>
              </a:spcAft>
              <a:buClr>
                <a:srgbClr val="DC4405"/>
              </a:buClr>
              <a:buSzPts val="2000"/>
              <a:buFont typeface="Courier New"/>
              <a:buChar char="o"/>
            </a:pPr>
            <a:r>
              <a:rPr lang="en-US"/>
              <a:t>Use the chat to communicate to presenters and participants. Don’t say or share anything in the chat that can be perceived as disrespectful or disruptive.</a:t>
            </a:r>
            <a:endParaRPr/>
          </a:p>
          <a:p>
            <a:pPr marL="228600" lvl="0" indent="-228600" algn="l" rtl="0">
              <a:lnSpc>
                <a:spcPct val="90000"/>
              </a:lnSpc>
              <a:spcBef>
                <a:spcPts val="1000"/>
              </a:spcBef>
              <a:spcAft>
                <a:spcPts val="0"/>
              </a:spcAft>
              <a:buClr>
                <a:srgbClr val="DC4405"/>
              </a:buClr>
              <a:buSzPts val="2000"/>
              <a:buFont typeface="Courier New"/>
              <a:buChar char="o"/>
            </a:pPr>
            <a:r>
              <a:rPr lang="en-US"/>
              <a:t>Keep your microphone (and camera) muted outside of breakout rooms.</a:t>
            </a:r>
            <a:endParaRPr/>
          </a:p>
          <a:p>
            <a:pPr marL="228600" lvl="0" indent="-228600" algn="l" rtl="0">
              <a:lnSpc>
                <a:spcPct val="90000"/>
              </a:lnSpc>
              <a:spcBef>
                <a:spcPts val="1000"/>
              </a:spcBef>
              <a:spcAft>
                <a:spcPts val="0"/>
              </a:spcAft>
              <a:buClr>
                <a:srgbClr val="DC4405"/>
              </a:buClr>
              <a:buSzPts val="2000"/>
              <a:buFont typeface="Courier New"/>
              <a:buChar char="o"/>
            </a:pPr>
            <a:r>
              <a:rPr lang="en-US"/>
              <a:t>Be patient and understanding. We need to make room for everyone and understand that we’re not all in the same situation with technology. We all have varying levels of access to and familiarity with technological resources.</a:t>
            </a:r>
            <a:endParaRPr/>
          </a:p>
          <a:p>
            <a:pPr marL="228600" lvl="0" indent="-228600" algn="l" rtl="0">
              <a:lnSpc>
                <a:spcPct val="90000"/>
              </a:lnSpc>
              <a:spcBef>
                <a:spcPts val="1000"/>
              </a:spcBef>
              <a:spcAft>
                <a:spcPts val="0"/>
              </a:spcAft>
              <a:buClr>
                <a:srgbClr val="DC4405"/>
              </a:buClr>
              <a:buSzPts val="2000"/>
              <a:buFont typeface="Courier New"/>
              <a:buChar char="o"/>
            </a:pPr>
            <a:r>
              <a:rPr lang="en-US"/>
              <a:t>Anyone who violates the agreements or otherwise disrupts our Zoom community will be removed by our moderator. </a:t>
            </a:r>
            <a:endParaRPr/>
          </a:p>
        </p:txBody>
      </p:sp>
      <p:pic>
        <p:nvPicPr>
          <p:cNvPr id="372" name="Google Shape;372;p2" descr="&quot;&quot;"/>
          <p:cNvPicPr preferRelativeResize="0"/>
          <p:nvPr/>
        </p:nvPicPr>
        <p:blipFill rotWithShape="1">
          <a:blip r:embed="rId3">
            <a:alphaModFix/>
          </a:blip>
          <a:srcRect/>
          <a:stretch/>
        </p:blipFill>
        <p:spPr>
          <a:xfrm>
            <a:off x="584465" y="644940"/>
            <a:ext cx="542878" cy="54287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g8d2c65cd8d_0_175"/>
          <p:cNvSpPr txBox="1">
            <a:spLocks noGrp="1"/>
          </p:cNvSpPr>
          <p:nvPr>
            <p:ph type="title"/>
          </p:nvPr>
        </p:nvSpPr>
        <p:spPr>
          <a:xfrm>
            <a:off x="1031600" y="2408600"/>
            <a:ext cx="10128900" cy="20409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5600"/>
              <a:buNone/>
            </a:pPr>
            <a:r>
              <a:rPr lang="en-US"/>
              <a:t>Welcome!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g8d2c65cd8d_0_179"/>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solidFill>
                  <a:srgbClr val="000000"/>
                </a:solidFill>
                <a:highlight>
                  <a:srgbClr val="FFFFFF"/>
                </a:highlight>
              </a:rPr>
              <a:t>Agenda</a:t>
            </a:r>
            <a:endParaRPr>
              <a:solidFill>
                <a:srgbClr val="000000"/>
              </a:solidFill>
            </a:endParaRPr>
          </a:p>
        </p:txBody>
      </p:sp>
      <p:sp>
        <p:nvSpPr>
          <p:cNvPr id="569" name="Google Shape;569;g8d2c65cd8d_0_179"/>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AutoNum type="arabicPeriod"/>
            </a:pPr>
            <a:r>
              <a:rPr lang="en-US"/>
              <a:t>Review expectations</a:t>
            </a:r>
            <a:endParaRPr/>
          </a:p>
          <a:p>
            <a:pPr marL="609600" lvl="0" indent="-457200" algn="l" rtl="0">
              <a:lnSpc>
                <a:spcPct val="115000"/>
              </a:lnSpc>
              <a:spcBef>
                <a:spcPts val="0"/>
              </a:spcBef>
              <a:spcAft>
                <a:spcPts val="0"/>
              </a:spcAft>
              <a:buSzPts val="2400"/>
              <a:buAutoNum type="arabicPeriod"/>
            </a:pPr>
            <a:r>
              <a:rPr lang="en-US"/>
              <a:t>Ice breaker</a:t>
            </a:r>
            <a:endParaRPr/>
          </a:p>
          <a:p>
            <a:pPr marL="609600" lvl="0" indent="-457200" algn="l" rtl="0">
              <a:lnSpc>
                <a:spcPct val="115000"/>
              </a:lnSpc>
              <a:spcBef>
                <a:spcPts val="0"/>
              </a:spcBef>
              <a:spcAft>
                <a:spcPts val="0"/>
              </a:spcAft>
              <a:buSzPts val="2400"/>
              <a:buAutoNum type="arabicPeriod"/>
            </a:pPr>
            <a:r>
              <a:rPr lang="en-US"/>
              <a:t>About Human Centered Design (HCD)</a:t>
            </a:r>
            <a:endParaRPr/>
          </a:p>
          <a:p>
            <a:pPr marL="609600" lvl="0" indent="-457200" algn="l" rtl="0">
              <a:lnSpc>
                <a:spcPct val="115000"/>
              </a:lnSpc>
              <a:spcBef>
                <a:spcPts val="0"/>
              </a:spcBef>
              <a:spcAft>
                <a:spcPts val="0"/>
              </a:spcAft>
              <a:buSzPts val="2400"/>
              <a:buAutoNum type="arabicPeriod"/>
            </a:pPr>
            <a:r>
              <a:rPr lang="en-US"/>
              <a:t>Steps of HCD </a:t>
            </a:r>
            <a:endParaRPr/>
          </a:p>
          <a:p>
            <a:pPr marL="1219200" lvl="1" indent="-425450" algn="l" rtl="0">
              <a:lnSpc>
                <a:spcPct val="115000"/>
              </a:lnSpc>
              <a:spcBef>
                <a:spcPts val="0"/>
              </a:spcBef>
              <a:spcAft>
                <a:spcPts val="0"/>
              </a:spcAft>
              <a:buSzPts val="1900"/>
              <a:buAutoNum type="alphaLcPeriod"/>
            </a:pPr>
            <a:r>
              <a:rPr lang="en-US"/>
              <a:t>Create mask</a:t>
            </a:r>
            <a:endParaRPr/>
          </a:p>
          <a:p>
            <a:pPr marL="609600" lvl="0" indent="-457200" algn="l" rtl="0">
              <a:lnSpc>
                <a:spcPct val="115000"/>
              </a:lnSpc>
              <a:spcBef>
                <a:spcPts val="0"/>
              </a:spcBef>
              <a:spcAft>
                <a:spcPts val="0"/>
              </a:spcAft>
              <a:buSzPts val="2400"/>
              <a:buAutoNum type="arabicPeriod"/>
            </a:pPr>
            <a:r>
              <a:rPr lang="en-US"/>
              <a:t>Debrief</a:t>
            </a:r>
            <a:endParaRPr/>
          </a:p>
          <a:p>
            <a:pPr marL="609600" lvl="0" indent="-457200" algn="l" rtl="0">
              <a:lnSpc>
                <a:spcPct val="115000"/>
              </a:lnSpc>
              <a:spcBef>
                <a:spcPts val="0"/>
              </a:spcBef>
              <a:spcAft>
                <a:spcPts val="0"/>
              </a:spcAft>
              <a:buSzPts val="2400"/>
              <a:buAutoNum type="arabicPeriod"/>
            </a:pPr>
            <a:r>
              <a:rPr lang="en-US"/>
              <a:t>What’s Next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g8d2c65cd8d_0_184"/>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Expectations</a:t>
            </a:r>
            <a:endParaRPr/>
          </a:p>
        </p:txBody>
      </p:sp>
      <p:sp>
        <p:nvSpPr>
          <p:cNvPr id="575" name="Google Shape;575;g8d2c65cd8d_0_184"/>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AutoNum type="arabicPeriod"/>
            </a:pPr>
            <a:r>
              <a:rPr lang="en-US"/>
              <a:t>Be an inventor! </a:t>
            </a:r>
            <a:endParaRPr/>
          </a:p>
          <a:p>
            <a:pPr marL="609600" lvl="0" indent="-457200" algn="l" rtl="0">
              <a:lnSpc>
                <a:spcPct val="115000"/>
              </a:lnSpc>
              <a:spcBef>
                <a:spcPts val="0"/>
              </a:spcBef>
              <a:spcAft>
                <a:spcPts val="0"/>
              </a:spcAft>
              <a:buSzPts val="2400"/>
              <a:buAutoNum type="arabicPeriod"/>
            </a:pPr>
            <a:r>
              <a:rPr lang="en-US"/>
              <a:t>Be a respectful community member</a:t>
            </a:r>
            <a:endParaRPr/>
          </a:p>
          <a:p>
            <a:pPr marL="609600" lvl="0" indent="-457200" algn="l" rtl="0">
              <a:lnSpc>
                <a:spcPct val="115000"/>
              </a:lnSpc>
              <a:spcBef>
                <a:spcPts val="0"/>
              </a:spcBef>
              <a:spcAft>
                <a:spcPts val="0"/>
              </a:spcAft>
              <a:buSzPts val="2400"/>
              <a:buAutoNum type="arabicPeriod"/>
            </a:pPr>
            <a:r>
              <a:rPr lang="en-US"/>
              <a:t>Contribute and engage in a positive manner </a:t>
            </a:r>
            <a:endParaRPr/>
          </a:p>
          <a:p>
            <a:pPr marL="609600" lvl="0" indent="-457200" algn="l" rtl="0">
              <a:lnSpc>
                <a:spcPct val="115000"/>
              </a:lnSpc>
              <a:spcBef>
                <a:spcPts val="0"/>
              </a:spcBef>
              <a:spcAft>
                <a:spcPts val="0"/>
              </a:spcAft>
              <a:buSzPts val="2400"/>
              <a:buAutoNum type="arabicPeriod"/>
            </a:pPr>
            <a:r>
              <a:rPr lang="en-US"/>
              <a:t>Microphones and video can stay on during zoom (but it is up to you)</a:t>
            </a:r>
            <a:endParaRPr/>
          </a:p>
          <a:p>
            <a:pPr marL="609600" lvl="0" indent="-457200" algn="l" rtl="0">
              <a:lnSpc>
                <a:spcPct val="115000"/>
              </a:lnSpc>
              <a:spcBef>
                <a:spcPts val="0"/>
              </a:spcBef>
              <a:spcAft>
                <a:spcPts val="0"/>
              </a:spcAft>
              <a:buSzPts val="2400"/>
              <a:buAutoNum type="arabicPeriod"/>
            </a:pPr>
            <a:r>
              <a:rPr lang="en-US"/>
              <a:t>HAVE FUN!!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g8d2c65cd8d_0_189"/>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What could this be? </a:t>
            </a:r>
            <a:endParaRPr sz="1900" i="1"/>
          </a:p>
        </p:txBody>
      </p:sp>
      <p:pic>
        <p:nvPicPr>
          <p:cNvPr id="581" name="Google Shape;581;g8d2c65cd8d_0_189"/>
          <p:cNvPicPr preferRelativeResize="0"/>
          <p:nvPr/>
        </p:nvPicPr>
        <p:blipFill rotWithShape="1">
          <a:blip r:embed="rId3">
            <a:alphaModFix/>
          </a:blip>
          <a:srcRect/>
          <a:stretch/>
        </p:blipFill>
        <p:spPr>
          <a:xfrm>
            <a:off x="2325928" y="1529633"/>
            <a:ext cx="7540155" cy="532836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g8d2c65cd8d_0_194"/>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What about from this perspective? </a:t>
            </a:r>
            <a:endParaRPr sz="1900" i="1"/>
          </a:p>
        </p:txBody>
      </p:sp>
      <p:pic>
        <p:nvPicPr>
          <p:cNvPr id="587" name="Google Shape;587;g8d2c65cd8d_0_194"/>
          <p:cNvPicPr preferRelativeResize="0"/>
          <p:nvPr/>
        </p:nvPicPr>
        <p:blipFill rotWithShape="1">
          <a:blip r:embed="rId3">
            <a:alphaModFix/>
          </a:blip>
          <a:srcRect/>
          <a:stretch/>
        </p:blipFill>
        <p:spPr>
          <a:xfrm rot="10800000">
            <a:off x="2325927" y="1529633"/>
            <a:ext cx="7540155" cy="532836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g8d2c65cd8d_0_199"/>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Human Centered Design (HCD) </a:t>
            </a:r>
            <a:endParaRPr/>
          </a:p>
        </p:txBody>
      </p:sp>
      <p:sp>
        <p:nvSpPr>
          <p:cNvPr id="593" name="Google Shape;593;g8d2c65cd8d_0_199"/>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a:t>Expands on engineering design cycle (Ask, Imagine, Plan, Create, Improve)</a:t>
            </a:r>
            <a:endParaRPr/>
          </a:p>
          <a:p>
            <a:pPr marL="609600" lvl="0" indent="-457200" algn="l" rtl="0">
              <a:lnSpc>
                <a:spcPct val="115000"/>
              </a:lnSpc>
              <a:spcBef>
                <a:spcPts val="0"/>
              </a:spcBef>
              <a:spcAft>
                <a:spcPts val="0"/>
              </a:spcAft>
              <a:buSzPts val="2400"/>
              <a:buChar char="●"/>
            </a:pPr>
            <a:r>
              <a:rPr lang="en-US"/>
              <a:t>Includes skills and interests of the inventor and user</a:t>
            </a:r>
            <a:endParaRPr/>
          </a:p>
          <a:p>
            <a:pPr marL="609600" lvl="0" indent="-457200" algn="l" rtl="0">
              <a:lnSpc>
                <a:spcPct val="115000"/>
              </a:lnSpc>
              <a:spcBef>
                <a:spcPts val="0"/>
              </a:spcBef>
              <a:spcAft>
                <a:spcPts val="0"/>
              </a:spcAft>
              <a:buSzPts val="2400"/>
              <a:buChar char="●"/>
            </a:pPr>
            <a:r>
              <a:rPr lang="en-US" b="1" i="1"/>
              <a:t>This process is not always linear</a:t>
            </a:r>
            <a:endParaRPr b="1" i="1"/>
          </a:p>
          <a:p>
            <a:pPr marL="609600" lvl="0" indent="-457200" algn="l" rtl="0">
              <a:lnSpc>
                <a:spcPct val="115000"/>
              </a:lnSpc>
              <a:spcBef>
                <a:spcPts val="0"/>
              </a:spcBef>
              <a:spcAft>
                <a:spcPts val="0"/>
              </a:spcAft>
              <a:buSzPts val="2400"/>
              <a:buChar char="●"/>
            </a:pPr>
            <a:r>
              <a:rPr lang="en-US"/>
              <a:t>5 parts </a:t>
            </a:r>
            <a:endParaRPr/>
          </a:p>
          <a:p>
            <a:pPr marL="1219200" lvl="1" indent="-425450" algn="l" rtl="0">
              <a:lnSpc>
                <a:spcPct val="115000"/>
              </a:lnSpc>
              <a:spcBef>
                <a:spcPts val="0"/>
              </a:spcBef>
              <a:spcAft>
                <a:spcPts val="0"/>
              </a:spcAft>
              <a:buSzPts val="1900"/>
              <a:buChar char="○"/>
            </a:pPr>
            <a:r>
              <a:rPr lang="en-US"/>
              <a:t>Empathize</a:t>
            </a:r>
            <a:endParaRPr/>
          </a:p>
          <a:p>
            <a:pPr marL="1219200" lvl="1" indent="-425450" algn="l" rtl="0">
              <a:lnSpc>
                <a:spcPct val="115000"/>
              </a:lnSpc>
              <a:spcBef>
                <a:spcPts val="0"/>
              </a:spcBef>
              <a:spcAft>
                <a:spcPts val="0"/>
              </a:spcAft>
              <a:buSzPts val="1900"/>
              <a:buChar char="○"/>
            </a:pPr>
            <a:r>
              <a:rPr lang="en-US"/>
              <a:t>Define</a:t>
            </a:r>
            <a:endParaRPr/>
          </a:p>
          <a:p>
            <a:pPr marL="1219200" lvl="1" indent="-425450" algn="l" rtl="0">
              <a:lnSpc>
                <a:spcPct val="115000"/>
              </a:lnSpc>
              <a:spcBef>
                <a:spcPts val="0"/>
              </a:spcBef>
              <a:spcAft>
                <a:spcPts val="0"/>
              </a:spcAft>
              <a:buSzPts val="1900"/>
              <a:buChar char="○"/>
            </a:pPr>
            <a:r>
              <a:rPr lang="en-US"/>
              <a:t>Ideate</a:t>
            </a:r>
            <a:endParaRPr/>
          </a:p>
          <a:p>
            <a:pPr marL="1219200" lvl="1" indent="-425450" algn="l" rtl="0">
              <a:lnSpc>
                <a:spcPct val="115000"/>
              </a:lnSpc>
              <a:spcBef>
                <a:spcPts val="0"/>
              </a:spcBef>
              <a:spcAft>
                <a:spcPts val="0"/>
              </a:spcAft>
              <a:buSzPts val="1900"/>
              <a:buChar char="○"/>
            </a:pPr>
            <a:r>
              <a:rPr lang="en-US"/>
              <a:t>Prototype</a:t>
            </a:r>
            <a:endParaRPr/>
          </a:p>
          <a:p>
            <a:pPr marL="1219200" lvl="1" indent="-425450" algn="l" rtl="0">
              <a:lnSpc>
                <a:spcPct val="115000"/>
              </a:lnSpc>
              <a:spcBef>
                <a:spcPts val="0"/>
              </a:spcBef>
              <a:spcAft>
                <a:spcPts val="0"/>
              </a:spcAft>
              <a:buSzPts val="1900"/>
              <a:buChar char="○"/>
            </a:pPr>
            <a:r>
              <a:rPr lang="en-US"/>
              <a:t>Test</a:t>
            </a:r>
            <a:endParaRPr/>
          </a:p>
        </p:txBody>
      </p:sp>
      <p:pic>
        <p:nvPicPr>
          <p:cNvPr id="594" name="Google Shape;594;g8d2c65cd8d_0_199" descr="Human-Centered Design vs. Design-Thinking: How They're Different ..."/>
          <p:cNvPicPr preferRelativeResize="0"/>
          <p:nvPr/>
        </p:nvPicPr>
        <p:blipFill rotWithShape="1">
          <a:blip r:embed="rId3">
            <a:alphaModFix/>
          </a:blip>
          <a:srcRect/>
          <a:stretch/>
        </p:blipFill>
        <p:spPr>
          <a:xfrm>
            <a:off x="5861733" y="2704300"/>
            <a:ext cx="5149935" cy="371186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g8d2c65cd8d_0_205"/>
          <p:cNvSpPr txBox="1">
            <a:spLocks noGrp="1"/>
          </p:cNvSpPr>
          <p:nvPr>
            <p:ph type="title"/>
          </p:nvPr>
        </p:nvSpPr>
        <p:spPr>
          <a:xfrm>
            <a:off x="1031600" y="2408600"/>
            <a:ext cx="10128900" cy="20409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5600"/>
              <a:buNone/>
            </a:pPr>
            <a:r>
              <a:rPr lang="en-US"/>
              <a:t>Let’s Get Inventing!</a:t>
            </a:r>
            <a:endParaRPr/>
          </a:p>
          <a:p>
            <a:pPr marL="0" lvl="0" indent="0" algn="ctr" rtl="0">
              <a:lnSpc>
                <a:spcPct val="100000"/>
              </a:lnSpc>
              <a:spcBef>
                <a:spcPts val="0"/>
              </a:spcBef>
              <a:spcAft>
                <a:spcPts val="0"/>
              </a:spcAft>
              <a:buSzPts val="5600"/>
              <a:buNone/>
            </a:pPr>
            <a:r>
              <a:rPr lang="en-US" sz="3200" i="1"/>
              <a:t>Get out your Lesson Packet</a:t>
            </a:r>
            <a:endParaRPr sz="3200" i="1"/>
          </a:p>
        </p:txBody>
      </p:sp>
      <p:pic>
        <p:nvPicPr>
          <p:cNvPr id="600" name="Google Shape;600;g8d2c65cd8d_0_205"/>
          <p:cNvPicPr preferRelativeResize="0"/>
          <p:nvPr/>
        </p:nvPicPr>
        <p:blipFill rotWithShape="1">
          <a:blip r:embed="rId3">
            <a:alphaModFix/>
          </a:blip>
          <a:srcRect/>
          <a:stretch/>
        </p:blipFill>
        <p:spPr>
          <a:xfrm>
            <a:off x="10467600" y="5377167"/>
            <a:ext cx="1117034" cy="1090866"/>
          </a:xfrm>
          <a:prstGeom prst="rect">
            <a:avLst/>
          </a:prstGeom>
          <a:noFill/>
          <a:ln>
            <a:noFill/>
          </a:ln>
        </p:spPr>
      </p:pic>
      <p:sp>
        <p:nvSpPr>
          <p:cNvPr id="601" name="Google Shape;601;g8d2c65cd8d_0_205"/>
          <p:cNvSpPr txBox="1"/>
          <p:nvPr/>
        </p:nvSpPr>
        <p:spPr>
          <a:xfrm>
            <a:off x="6594733" y="5552000"/>
            <a:ext cx="3798900" cy="7413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Open Sans"/>
                <a:ea typeface="Open Sans"/>
                <a:cs typeface="Open Sans"/>
                <a:sym typeface="Open Sans"/>
              </a:rPr>
              <a:t>This image denotes the use of </a:t>
            </a:r>
            <a:r>
              <a:rPr lang="en-US" sz="1900" b="0" i="1" u="none" strike="noStrike" cap="none">
                <a:solidFill>
                  <a:srgbClr val="000000"/>
                </a:solidFill>
                <a:latin typeface="Open Sans"/>
                <a:ea typeface="Open Sans"/>
                <a:cs typeface="Open Sans"/>
                <a:sym typeface="Open Sans"/>
              </a:rPr>
              <a:t>Breakout Rooms:</a:t>
            </a:r>
            <a:endParaRPr sz="1900" b="0" i="1" u="none" strike="noStrike" cap="none">
              <a:solidFill>
                <a:srgbClr val="000000"/>
              </a:solidFill>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g8d2c65cd8d_0_211"/>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sz="5600"/>
              <a:t>Step 1 - Empath</a:t>
            </a:r>
            <a:r>
              <a:rPr lang="en-US"/>
              <a:t>ize</a:t>
            </a:r>
            <a:endParaRPr sz="5600"/>
          </a:p>
        </p:txBody>
      </p:sp>
      <p:sp>
        <p:nvSpPr>
          <p:cNvPr id="607" name="Google Shape;607;g8d2c65cd8d_0_211"/>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sz="2400" b="1"/>
              <a:t>Who will be using your mask?</a:t>
            </a:r>
            <a:endParaRPr sz="2400" b="1"/>
          </a:p>
          <a:p>
            <a:pPr marL="1219200" lvl="1" indent="-425450" algn="l" rtl="0">
              <a:lnSpc>
                <a:spcPct val="115000"/>
              </a:lnSpc>
              <a:spcBef>
                <a:spcPts val="0"/>
              </a:spcBef>
              <a:spcAft>
                <a:spcPts val="0"/>
              </a:spcAft>
              <a:buSzPts val="1900"/>
              <a:buChar char="○"/>
            </a:pPr>
            <a:r>
              <a:rPr lang="en-US" b="1" i="1"/>
              <a:t>Complete Step 1 of Lesson Packet</a:t>
            </a:r>
            <a:r>
              <a:rPr lang="en-US" b="1"/>
              <a:t> </a:t>
            </a:r>
            <a:endParaRPr b="1"/>
          </a:p>
          <a:p>
            <a:pPr marL="609600" lvl="0" indent="-457200" algn="l" rtl="0">
              <a:lnSpc>
                <a:spcPct val="115000"/>
              </a:lnSpc>
              <a:spcBef>
                <a:spcPts val="0"/>
              </a:spcBef>
              <a:spcAft>
                <a:spcPts val="0"/>
              </a:spcAft>
              <a:buSzPts val="2400"/>
              <a:buChar char="●"/>
            </a:pPr>
            <a:r>
              <a:rPr lang="en-US"/>
              <a:t>What is important to your user?</a:t>
            </a:r>
            <a:endParaRPr/>
          </a:p>
          <a:p>
            <a:pPr marL="609600" lvl="0" indent="-457200" algn="l" rtl="0">
              <a:lnSpc>
                <a:spcPct val="115000"/>
              </a:lnSpc>
              <a:spcBef>
                <a:spcPts val="0"/>
              </a:spcBef>
              <a:spcAft>
                <a:spcPts val="0"/>
              </a:spcAft>
              <a:buSzPts val="2400"/>
              <a:buChar char="●"/>
            </a:pPr>
            <a:r>
              <a:rPr lang="en-US"/>
              <a:t>Goal : Connect with your user</a:t>
            </a:r>
            <a:endParaRPr/>
          </a:p>
        </p:txBody>
      </p:sp>
      <p:pic>
        <p:nvPicPr>
          <p:cNvPr id="608" name="Google Shape;608;g8d2c65cd8d_0_211"/>
          <p:cNvPicPr preferRelativeResize="0"/>
          <p:nvPr/>
        </p:nvPicPr>
        <p:blipFill rotWithShape="1">
          <a:blip r:embed="rId3">
            <a:alphaModFix/>
          </a:blip>
          <a:srcRect/>
          <a:stretch/>
        </p:blipFill>
        <p:spPr>
          <a:xfrm>
            <a:off x="1479900" y="3429000"/>
            <a:ext cx="9232167" cy="2949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g8d2c65cd8d_0_217"/>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Step 2 - Define the Problem</a:t>
            </a:r>
            <a:endParaRPr/>
          </a:p>
        </p:txBody>
      </p:sp>
      <p:sp>
        <p:nvSpPr>
          <p:cNvPr id="614" name="Google Shape;614;g8d2c65cd8d_0_217"/>
          <p:cNvSpPr txBox="1">
            <a:spLocks noGrp="1"/>
          </p:cNvSpPr>
          <p:nvPr>
            <p:ph type="body" idx="1"/>
          </p:nvPr>
        </p:nvSpPr>
        <p:spPr>
          <a:xfrm>
            <a:off x="415600" y="1633633"/>
            <a:ext cx="57780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b="1"/>
              <a:t>What is the problem you are trying to solve with your mask? </a:t>
            </a:r>
            <a:endParaRPr b="1"/>
          </a:p>
          <a:p>
            <a:pPr marL="1219200" lvl="1" indent="-425450" algn="l" rtl="0">
              <a:lnSpc>
                <a:spcPct val="115000"/>
              </a:lnSpc>
              <a:spcBef>
                <a:spcPts val="0"/>
              </a:spcBef>
              <a:spcAft>
                <a:spcPts val="0"/>
              </a:spcAft>
              <a:buSzPts val="1900"/>
              <a:buChar char="○"/>
            </a:pPr>
            <a:r>
              <a:rPr lang="en-US" b="1" i="1"/>
              <a:t>Complete Step 2 of the Lesson Packet</a:t>
            </a:r>
            <a:endParaRPr b="1" i="1"/>
          </a:p>
          <a:p>
            <a:pPr marL="609600" lvl="0" indent="-457200" algn="l" rtl="0">
              <a:lnSpc>
                <a:spcPct val="115000"/>
              </a:lnSpc>
              <a:spcBef>
                <a:spcPts val="0"/>
              </a:spcBef>
              <a:spcAft>
                <a:spcPts val="0"/>
              </a:spcAft>
              <a:buSzPts val="2400"/>
              <a:buChar char="●"/>
            </a:pPr>
            <a:r>
              <a:rPr lang="en-US"/>
              <a:t>How will you know you are successful? </a:t>
            </a:r>
            <a:endParaRPr/>
          </a:p>
        </p:txBody>
      </p:sp>
      <p:pic>
        <p:nvPicPr>
          <p:cNvPr id="615" name="Google Shape;615;g8d2c65cd8d_0_217"/>
          <p:cNvPicPr preferRelativeResize="0"/>
          <p:nvPr/>
        </p:nvPicPr>
        <p:blipFill rotWithShape="1">
          <a:blip r:embed="rId3">
            <a:alphaModFix/>
          </a:blip>
          <a:srcRect/>
          <a:stretch/>
        </p:blipFill>
        <p:spPr>
          <a:xfrm>
            <a:off x="5946433" y="2156567"/>
            <a:ext cx="5458966" cy="409423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g8d2c65cd8d_0_223"/>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Step 3 - Ideate and Brainstorm</a:t>
            </a:r>
            <a:endParaRPr/>
          </a:p>
        </p:txBody>
      </p:sp>
      <p:sp>
        <p:nvSpPr>
          <p:cNvPr id="621" name="Google Shape;621;g8d2c65cd8d_0_223"/>
          <p:cNvSpPr txBox="1">
            <a:spLocks noGrp="1"/>
          </p:cNvSpPr>
          <p:nvPr>
            <p:ph type="body" idx="1"/>
          </p:nvPr>
        </p:nvSpPr>
        <p:spPr>
          <a:xfrm>
            <a:off x="415600" y="1633633"/>
            <a:ext cx="64725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b="1"/>
              <a:t>Sketch a design and gather materials</a:t>
            </a:r>
            <a:endParaRPr b="1"/>
          </a:p>
          <a:p>
            <a:pPr marL="1219200" lvl="1" indent="-425450" algn="l" rtl="0">
              <a:lnSpc>
                <a:spcPct val="115000"/>
              </a:lnSpc>
              <a:spcBef>
                <a:spcPts val="0"/>
              </a:spcBef>
              <a:spcAft>
                <a:spcPts val="0"/>
              </a:spcAft>
              <a:buSzPts val="1900"/>
              <a:buChar char="○"/>
            </a:pPr>
            <a:r>
              <a:rPr lang="en-US" b="1" i="1"/>
              <a:t>Look over Step 3 of the Lesson Packet</a:t>
            </a:r>
            <a:endParaRPr b="1" i="1"/>
          </a:p>
          <a:p>
            <a:pPr marL="609600" lvl="0" indent="-457200" algn="l" rtl="0">
              <a:lnSpc>
                <a:spcPct val="115000"/>
              </a:lnSpc>
              <a:spcBef>
                <a:spcPts val="0"/>
              </a:spcBef>
              <a:spcAft>
                <a:spcPts val="0"/>
              </a:spcAft>
              <a:buSzPts val="2400"/>
              <a:buChar char="●"/>
            </a:pPr>
            <a:r>
              <a:rPr lang="en-US"/>
              <a:t>What do you need to create a mask? </a:t>
            </a:r>
            <a:endParaRPr/>
          </a:p>
          <a:p>
            <a:pPr marL="609600" lvl="0" indent="-457200" algn="l" rtl="0">
              <a:lnSpc>
                <a:spcPct val="115000"/>
              </a:lnSpc>
              <a:spcBef>
                <a:spcPts val="0"/>
              </a:spcBef>
              <a:spcAft>
                <a:spcPts val="0"/>
              </a:spcAft>
              <a:buSzPts val="2400"/>
              <a:buChar char="●"/>
            </a:pPr>
            <a:r>
              <a:rPr lang="en-US"/>
              <a:t>Does a mask have to be a “mask” as we know it?</a:t>
            </a:r>
            <a:endParaRPr/>
          </a:p>
          <a:p>
            <a:pPr marL="609600" lvl="0" indent="-457200" algn="l" rtl="0">
              <a:lnSpc>
                <a:spcPct val="115000"/>
              </a:lnSpc>
              <a:spcBef>
                <a:spcPts val="0"/>
              </a:spcBef>
              <a:spcAft>
                <a:spcPts val="0"/>
              </a:spcAft>
              <a:buSzPts val="2400"/>
              <a:buChar char="●"/>
            </a:pPr>
            <a:r>
              <a:rPr lang="en-US"/>
              <a:t>How will you incorporate the needs of your user?</a:t>
            </a:r>
            <a:endParaRPr/>
          </a:p>
          <a:p>
            <a:pPr marL="0" lvl="0" indent="0" algn="l" rtl="0">
              <a:lnSpc>
                <a:spcPct val="115000"/>
              </a:lnSpc>
              <a:spcBef>
                <a:spcPts val="2100"/>
              </a:spcBef>
              <a:spcAft>
                <a:spcPts val="2100"/>
              </a:spcAft>
              <a:buSzPts val="2400"/>
              <a:buNone/>
            </a:pPr>
            <a:endParaRPr i="1"/>
          </a:p>
        </p:txBody>
      </p:sp>
      <p:pic>
        <p:nvPicPr>
          <p:cNvPr id="622" name="Google Shape;622;g8d2c65cd8d_0_223"/>
          <p:cNvPicPr preferRelativeResize="0"/>
          <p:nvPr/>
        </p:nvPicPr>
        <p:blipFill rotWithShape="1">
          <a:blip r:embed="rId3">
            <a:alphaModFix/>
          </a:blip>
          <a:srcRect/>
          <a:stretch/>
        </p:blipFill>
        <p:spPr>
          <a:xfrm>
            <a:off x="7185133" y="1358967"/>
            <a:ext cx="4797533" cy="4572667"/>
          </a:xfrm>
          <a:prstGeom prst="rect">
            <a:avLst/>
          </a:prstGeom>
          <a:noFill/>
          <a:ln>
            <a:noFill/>
          </a:ln>
        </p:spPr>
      </p:pic>
      <p:pic>
        <p:nvPicPr>
          <p:cNvPr id="623" name="Google Shape;623;g8d2c65cd8d_0_223"/>
          <p:cNvPicPr preferRelativeResize="0"/>
          <p:nvPr/>
        </p:nvPicPr>
        <p:blipFill rotWithShape="1">
          <a:blip r:embed="rId4">
            <a:alphaModFix/>
          </a:blip>
          <a:srcRect/>
          <a:stretch/>
        </p:blipFill>
        <p:spPr>
          <a:xfrm>
            <a:off x="10981633" y="86367"/>
            <a:ext cx="1117034" cy="109086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3"/>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Verdana"/>
              <a:buNone/>
            </a:pPr>
            <a:r>
              <a:rPr lang="en-US"/>
              <a:t>Zoom Community Agreements: Breakouts</a:t>
            </a:r>
            <a:endParaRPr/>
          </a:p>
        </p:txBody>
      </p:sp>
      <p:sp>
        <p:nvSpPr>
          <p:cNvPr id="379" name="Google Shape;379;p3"/>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DC4405"/>
              </a:buClr>
              <a:buSzPts val="2000"/>
              <a:buFont typeface="Courier New"/>
              <a:buChar char="o"/>
            </a:pPr>
            <a:r>
              <a:rPr lang="en-US"/>
              <a:t>Join your breakout room as soon as you’re prompted to maximize our time in our small groups.</a:t>
            </a:r>
            <a:endParaRPr/>
          </a:p>
          <a:p>
            <a:pPr marL="228600" lvl="0" indent="-228600" algn="l" rtl="0">
              <a:lnSpc>
                <a:spcPct val="90000"/>
              </a:lnSpc>
              <a:spcBef>
                <a:spcPts val="1000"/>
              </a:spcBef>
              <a:spcAft>
                <a:spcPts val="0"/>
              </a:spcAft>
              <a:buClr>
                <a:srgbClr val="DC4405"/>
              </a:buClr>
              <a:buSzPts val="2000"/>
              <a:buFont typeface="Courier New"/>
              <a:buChar char="o"/>
            </a:pPr>
            <a:r>
              <a:rPr lang="en-US"/>
              <a:t>Remain in your breakout room until prompted to return to the main session, unless you are unable to do so. Alert your facilitator if you need to leave early.</a:t>
            </a:r>
            <a:endParaRPr/>
          </a:p>
          <a:p>
            <a:pPr marL="228600" lvl="0" indent="-228600" algn="l" rtl="0">
              <a:lnSpc>
                <a:spcPct val="90000"/>
              </a:lnSpc>
              <a:spcBef>
                <a:spcPts val="1000"/>
              </a:spcBef>
              <a:spcAft>
                <a:spcPts val="0"/>
              </a:spcAft>
              <a:buClr>
                <a:srgbClr val="DC4405"/>
              </a:buClr>
              <a:buSzPts val="2000"/>
              <a:buFont typeface="Courier New"/>
              <a:buChar char="o"/>
            </a:pPr>
            <a:r>
              <a:rPr lang="en-US"/>
              <a:t>Share without expectations. What works for one organization may not necessarily work for others.</a:t>
            </a:r>
            <a:endParaRPr/>
          </a:p>
          <a:p>
            <a:pPr marL="228600" lvl="0" indent="-228600" algn="l" rtl="0">
              <a:lnSpc>
                <a:spcPct val="90000"/>
              </a:lnSpc>
              <a:spcBef>
                <a:spcPts val="1000"/>
              </a:spcBef>
              <a:spcAft>
                <a:spcPts val="0"/>
              </a:spcAft>
              <a:buClr>
                <a:srgbClr val="DC4405"/>
              </a:buClr>
              <a:buSzPts val="2000"/>
              <a:buFont typeface="Courier New"/>
              <a:buChar char="o"/>
            </a:pPr>
            <a:r>
              <a:rPr lang="en-US"/>
              <a:t>Stories stay, lessons leave. Don’t distribute what you heard from someone unless you have permission to do so.</a:t>
            </a:r>
            <a:endParaRPr/>
          </a:p>
        </p:txBody>
      </p:sp>
      <p:pic>
        <p:nvPicPr>
          <p:cNvPr id="380" name="Google Shape;380;p3" descr="&quot;&quot;"/>
          <p:cNvPicPr preferRelativeResize="0"/>
          <p:nvPr/>
        </p:nvPicPr>
        <p:blipFill rotWithShape="1">
          <a:blip r:embed="rId3">
            <a:alphaModFix/>
          </a:blip>
          <a:srcRect/>
          <a:stretch/>
        </p:blipFill>
        <p:spPr>
          <a:xfrm>
            <a:off x="559413" y="584546"/>
            <a:ext cx="643086" cy="64308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g8d2c65cd8d_0_230"/>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Step 4 - Prototype </a:t>
            </a:r>
            <a:endParaRPr/>
          </a:p>
        </p:txBody>
      </p:sp>
      <p:sp>
        <p:nvSpPr>
          <p:cNvPr id="629" name="Google Shape;629;g8d2c65cd8d_0_230"/>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a:t>Apply your brainstorming to </a:t>
            </a:r>
            <a:r>
              <a:rPr lang="en-US" b="1"/>
              <a:t>build your mask!</a:t>
            </a:r>
            <a:endParaRPr b="1"/>
          </a:p>
          <a:p>
            <a:pPr marL="1219200" lvl="1" indent="-425450" algn="l" rtl="0">
              <a:lnSpc>
                <a:spcPct val="115000"/>
              </a:lnSpc>
              <a:spcBef>
                <a:spcPts val="0"/>
              </a:spcBef>
              <a:spcAft>
                <a:spcPts val="0"/>
              </a:spcAft>
              <a:buSzPts val="1900"/>
              <a:buChar char="○"/>
            </a:pPr>
            <a:r>
              <a:rPr lang="en-US" b="1" i="1"/>
              <a:t>Look over Step 4 of the Lesson Packet</a:t>
            </a:r>
            <a:r>
              <a:rPr lang="en-US"/>
              <a:t> </a:t>
            </a:r>
            <a:endParaRPr/>
          </a:p>
          <a:p>
            <a:pPr marL="609600" lvl="0" indent="-457200" algn="l" rtl="0">
              <a:lnSpc>
                <a:spcPct val="115000"/>
              </a:lnSpc>
              <a:spcBef>
                <a:spcPts val="0"/>
              </a:spcBef>
              <a:spcAft>
                <a:spcPts val="0"/>
              </a:spcAft>
              <a:buSzPts val="2400"/>
              <a:buChar char="●"/>
            </a:pPr>
            <a:r>
              <a:rPr lang="en-US"/>
              <a:t>Try to make multiple designs if possible </a:t>
            </a:r>
            <a:endParaRPr/>
          </a:p>
          <a:p>
            <a:pPr marL="609600" lvl="0" indent="-457200" algn="l" rtl="0">
              <a:lnSpc>
                <a:spcPct val="115000"/>
              </a:lnSpc>
              <a:spcBef>
                <a:spcPts val="0"/>
              </a:spcBef>
              <a:spcAft>
                <a:spcPts val="0"/>
              </a:spcAft>
              <a:buSzPts val="2400"/>
              <a:buChar char="●"/>
            </a:pPr>
            <a:r>
              <a:rPr lang="en-US"/>
              <a:t>Keep your user in mind</a:t>
            </a:r>
            <a:endParaRPr/>
          </a:p>
        </p:txBody>
      </p:sp>
      <p:pic>
        <p:nvPicPr>
          <p:cNvPr id="630" name="Google Shape;630;g8d2c65cd8d_0_230"/>
          <p:cNvPicPr preferRelativeResize="0"/>
          <p:nvPr/>
        </p:nvPicPr>
        <p:blipFill rotWithShape="1">
          <a:blip r:embed="rId3">
            <a:alphaModFix/>
          </a:blip>
          <a:srcRect/>
          <a:stretch/>
        </p:blipFill>
        <p:spPr>
          <a:xfrm>
            <a:off x="8447967" y="822800"/>
            <a:ext cx="3566967" cy="2375634"/>
          </a:xfrm>
          <a:prstGeom prst="rect">
            <a:avLst/>
          </a:prstGeom>
          <a:noFill/>
          <a:ln>
            <a:noFill/>
          </a:ln>
        </p:spPr>
      </p:pic>
      <p:pic>
        <p:nvPicPr>
          <p:cNvPr id="631" name="Google Shape;631;g8d2c65cd8d_0_230"/>
          <p:cNvPicPr preferRelativeResize="0"/>
          <p:nvPr/>
        </p:nvPicPr>
        <p:blipFill rotWithShape="1">
          <a:blip r:embed="rId4">
            <a:alphaModFix/>
          </a:blip>
          <a:srcRect/>
          <a:stretch/>
        </p:blipFill>
        <p:spPr>
          <a:xfrm>
            <a:off x="2079813" y="3751204"/>
            <a:ext cx="8032367" cy="2674767"/>
          </a:xfrm>
          <a:prstGeom prst="rect">
            <a:avLst/>
          </a:prstGeom>
          <a:noFill/>
          <a:ln>
            <a:noFill/>
          </a:ln>
        </p:spPr>
      </p:pic>
      <p:pic>
        <p:nvPicPr>
          <p:cNvPr id="632" name="Google Shape;632;g8d2c65cd8d_0_230"/>
          <p:cNvPicPr preferRelativeResize="0"/>
          <p:nvPr/>
        </p:nvPicPr>
        <p:blipFill rotWithShape="1">
          <a:blip r:embed="rId5">
            <a:alphaModFix/>
          </a:blip>
          <a:srcRect/>
          <a:stretch/>
        </p:blipFill>
        <p:spPr>
          <a:xfrm>
            <a:off x="11006700" y="61300"/>
            <a:ext cx="1117034" cy="109086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g8d2c65cd8d_0_238"/>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Step 5 - Test</a:t>
            </a:r>
            <a:endParaRPr/>
          </a:p>
        </p:txBody>
      </p:sp>
      <p:sp>
        <p:nvSpPr>
          <p:cNvPr id="638" name="Google Shape;638;g8d2c65cd8d_0_238"/>
          <p:cNvSpPr txBox="1">
            <a:spLocks noGrp="1"/>
          </p:cNvSpPr>
          <p:nvPr>
            <p:ph type="body" idx="1"/>
          </p:nvPr>
        </p:nvSpPr>
        <p:spPr>
          <a:xfrm>
            <a:off x="415600" y="1633633"/>
            <a:ext cx="64335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b="1"/>
              <a:t>Have your user try on the mask</a:t>
            </a:r>
            <a:endParaRPr b="1"/>
          </a:p>
          <a:p>
            <a:pPr marL="1219200" lvl="1" indent="-425450" algn="l" rtl="0">
              <a:lnSpc>
                <a:spcPct val="115000"/>
              </a:lnSpc>
              <a:spcBef>
                <a:spcPts val="0"/>
              </a:spcBef>
              <a:spcAft>
                <a:spcPts val="0"/>
              </a:spcAft>
              <a:buSzPts val="1900"/>
              <a:buChar char="○"/>
            </a:pPr>
            <a:r>
              <a:rPr lang="en-US" b="1" i="1"/>
              <a:t>Complete Step 5 in the Lesson Packet</a:t>
            </a:r>
            <a:endParaRPr b="1" i="1"/>
          </a:p>
          <a:p>
            <a:pPr marL="609600" lvl="0" indent="-457200" algn="l" rtl="0">
              <a:lnSpc>
                <a:spcPct val="115000"/>
              </a:lnSpc>
              <a:spcBef>
                <a:spcPts val="0"/>
              </a:spcBef>
              <a:spcAft>
                <a:spcPts val="0"/>
              </a:spcAft>
              <a:buSzPts val="2400"/>
              <a:buChar char="●"/>
            </a:pPr>
            <a:r>
              <a:rPr lang="en-US"/>
              <a:t>Does your mask meet the needs of the user? </a:t>
            </a:r>
            <a:endParaRPr/>
          </a:p>
          <a:p>
            <a:pPr marL="609600" lvl="0" indent="-457200" algn="l" rtl="0">
              <a:lnSpc>
                <a:spcPct val="115000"/>
              </a:lnSpc>
              <a:spcBef>
                <a:spcPts val="0"/>
              </a:spcBef>
              <a:spcAft>
                <a:spcPts val="0"/>
              </a:spcAft>
              <a:buSzPts val="2400"/>
              <a:buChar char="●"/>
            </a:pPr>
            <a:r>
              <a:rPr lang="en-US"/>
              <a:t>Receive feedback from the user</a:t>
            </a:r>
            <a:endParaRPr/>
          </a:p>
        </p:txBody>
      </p:sp>
      <p:pic>
        <p:nvPicPr>
          <p:cNvPr id="639" name="Google Shape;639;g8d2c65cd8d_0_238"/>
          <p:cNvPicPr preferRelativeResize="0"/>
          <p:nvPr/>
        </p:nvPicPr>
        <p:blipFill rotWithShape="1">
          <a:blip r:embed="rId3">
            <a:alphaModFix/>
          </a:blip>
          <a:srcRect/>
          <a:stretch/>
        </p:blipFill>
        <p:spPr>
          <a:xfrm>
            <a:off x="6849033" y="2634133"/>
            <a:ext cx="5044133" cy="37831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g8d2c65cd8d_0_244"/>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How did it go?</a:t>
            </a:r>
            <a:endParaRPr/>
          </a:p>
        </p:txBody>
      </p:sp>
      <p:sp>
        <p:nvSpPr>
          <p:cNvPr id="645" name="Google Shape;645;g8d2c65cd8d_0_244"/>
          <p:cNvSpPr txBox="1">
            <a:spLocks noGrp="1"/>
          </p:cNvSpPr>
          <p:nvPr>
            <p:ph type="body" idx="1"/>
          </p:nvPr>
        </p:nvSpPr>
        <p:spPr>
          <a:xfrm>
            <a:off x="415600" y="1633633"/>
            <a:ext cx="56055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Char char="●"/>
            </a:pPr>
            <a:r>
              <a:rPr lang="en-US"/>
              <a:t>How could you improve the mask? </a:t>
            </a:r>
            <a:endParaRPr/>
          </a:p>
          <a:p>
            <a:pPr marL="609600" lvl="0" indent="-457200" algn="l" rtl="0">
              <a:lnSpc>
                <a:spcPct val="115000"/>
              </a:lnSpc>
              <a:spcBef>
                <a:spcPts val="0"/>
              </a:spcBef>
              <a:spcAft>
                <a:spcPts val="0"/>
              </a:spcAft>
              <a:buSzPts val="2400"/>
              <a:buChar char="●"/>
            </a:pPr>
            <a:r>
              <a:rPr lang="en-US"/>
              <a:t>What are some products or inventions that inspire you? Can you think of any way to improve those inventions?</a:t>
            </a:r>
            <a:endParaRPr/>
          </a:p>
          <a:p>
            <a:pPr marL="609600" lvl="0" indent="-457200" algn="l" rtl="0">
              <a:lnSpc>
                <a:spcPct val="115000"/>
              </a:lnSpc>
              <a:spcBef>
                <a:spcPts val="0"/>
              </a:spcBef>
              <a:spcAft>
                <a:spcPts val="0"/>
              </a:spcAft>
              <a:buSzPts val="2400"/>
              <a:buChar char="●"/>
            </a:pPr>
            <a:r>
              <a:rPr lang="en-US"/>
              <a:t>Has anyone previously created something or helped someone in a way that enhanced their quality of life?</a:t>
            </a:r>
            <a:endParaRPr/>
          </a:p>
          <a:p>
            <a:pPr marL="0" lvl="0" indent="0" algn="l" rtl="0">
              <a:lnSpc>
                <a:spcPct val="115000"/>
              </a:lnSpc>
              <a:spcBef>
                <a:spcPts val="2100"/>
              </a:spcBef>
              <a:spcAft>
                <a:spcPts val="0"/>
              </a:spcAft>
              <a:buSzPts val="2400"/>
              <a:buNone/>
            </a:pPr>
            <a:endParaRPr/>
          </a:p>
          <a:p>
            <a:pPr marL="609600" lvl="0" indent="0" algn="l" rtl="0">
              <a:lnSpc>
                <a:spcPct val="115000"/>
              </a:lnSpc>
              <a:spcBef>
                <a:spcPts val="2100"/>
              </a:spcBef>
              <a:spcAft>
                <a:spcPts val="0"/>
              </a:spcAft>
              <a:buSzPts val="2400"/>
              <a:buNone/>
            </a:pPr>
            <a:endParaRPr/>
          </a:p>
          <a:p>
            <a:pPr marL="0" lvl="0" indent="0" algn="l" rtl="0">
              <a:lnSpc>
                <a:spcPct val="115000"/>
              </a:lnSpc>
              <a:spcBef>
                <a:spcPts val="2100"/>
              </a:spcBef>
              <a:spcAft>
                <a:spcPts val="2100"/>
              </a:spcAft>
              <a:buSzPts val="2400"/>
              <a:buNone/>
            </a:pPr>
            <a:r>
              <a:rPr lang="en-US"/>
              <a:t> </a:t>
            </a:r>
            <a:endParaRPr/>
          </a:p>
        </p:txBody>
      </p:sp>
      <p:pic>
        <p:nvPicPr>
          <p:cNvPr id="646" name="Google Shape;646;g8d2c65cd8d_0_244"/>
          <p:cNvPicPr preferRelativeResize="0"/>
          <p:nvPr/>
        </p:nvPicPr>
        <p:blipFill rotWithShape="1">
          <a:blip r:embed="rId3">
            <a:alphaModFix/>
          </a:blip>
          <a:srcRect/>
          <a:stretch/>
        </p:blipFill>
        <p:spPr>
          <a:xfrm>
            <a:off x="6178200" y="930279"/>
            <a:ext cx="5879367" cy="4997434"/>
          </a:xfrm>
          <a:prstGeom prst="rect">
            <a:avLst/>
          </a:prstGeom>
          <a:noFill/>
          <a:ln>
            <a:noFill/>
          </a:ln>
        </p:spPr>
      </p:pic>
      <p:pic>
        <p:nvPicPr>
          <p:cNvPr id="647" name="Google Shape;647;g8d2c65cd8d_0_244"/>
          <p:cNvPicPr preferRelativeResize="0"/>
          <p:nvPr/>
        </p:nvPicPr>
        <p:blipFill rotWithShape="1">
          <a:blip r:embed="rId4">
            <a:alphaModFix/>
          </a:blip>
          <a:srcRect/>
          <a:stretch/>
        </p:blipFill>
        <p:spPr>
          <a:xfrm>
            <a:off x="11006733" y="73800"/>
            <a:ext cx="1117034" cy="1090866"/>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g8d2c65cd8d_0_251"/>
          <p:cNvSpPr txBox="1">
            <a:spLocks noGrp="1"/>
          </p:cNvSpPr>
          <p:nvPr>
            <p:ph type="title"/>
          </p:nvPr>
        </p:nvSpPr>
        <p:spPr>
          <a:xfrm>
            <a:off x="415600" y="421233"/>
            <a:ext cx="11360700" cy="1108500"/>
          </a:xfrm>
          <a:prstGeom prst="rect">
            <a:avLst/>
          </a:prstGeom>
          <a:noFill/>
          <a:ln>
            <a:noFill/>
          </a:ln>
        </p:spPr>
        <p:txBody>
          <a:bodyPr spcFirstLastPara="1" wrap="square" lIns="121900" tIns="121900" rIns="121900" bIns="121900" anchor="b" anchorCtr="0">
            <a:noAutofit/>
          </a:bodyPr>
          <a:lstStyle/>
          <a:p>
            <a:pPr marL="0" lvl="0" indent="0" algn="l" rtl="0">
              <a:lnSpc>
                <a:spcPct val="100000"/>
              </a:lnSpc>
              <a:spcBef>
                <a:spcPts val="0"/>
              </a:spcBef>
              <a:spcAft>
                <a:spcPts val="0"/>
              </a:spcAft>
              <a:buSzPts val="5600"/>
              <a:buNone/>
            </a:pPr>
            <a:r>
              <a:rPr lang="en-US"/>
              <a:t>What’s Next … </a:t>
            </a:r>
            <a:endParaRPr/>
          </a:p>
        </p:txBody>
      </p:sp>
      <p:sp>
        <p:nvSpPr>
          <p:cNvPr id="653" name="Google Shape;653;g8d2c65cd8d_0_251"/>
          <p:cNvSpPr txBox="1">
            <a:spLocks noGrp="1"/>
          </p:cNvSpPr>
          <p:nvPr>
            <p:ph type="body" idx="1"/>
          </p:nvPr>
        </p:nvSpPr>
        <p:spPr>
          <a:xfrm>
            <a:off x="415600" y="1633633"/>
            <a:ext cx="11360700" cy="4472100"/>
          </a:xfrm>
          <a:prstGeom prst="rect">
            <a:avLst/>
          </a:prstGeom>
          <a:noFill/>
          <a:ln>
            <a:noFill/>
          </a:ln>
        </p:spPr>
        <p:txBody>
          <a:bodyPr spcFirstLastPara="1" wrap="square" lIns="121900" tIns="121900" rIns="121900" bIns="121900" anchor="t" anchorCtr="0">
            <a:noAutofit/>
          </a:bodyPr>
          <a:lstStyle/>
          <a:p>
            <a:pPr marL="609600" lvl="0" indent="-457200" algn="l" rtl="0">
              <a:lnSpc>
                <a:spcPct val="115000"/>
              </a:lnSpc>
              <a:spcBef>
                <a:spcPts val="0"/>
              </a:spcBef>
              <a:spcAft>
                <a:spcPts val="0"/>
              </a:spcAft>
              <a:buSzPts val="2400"/>
              <a:buAutoNum type="arabicPeriod"/>
            </a:pPr>
            <a:r>
              <a:rPr lang="en-US"/>
              <a:t>Upload photos of your work </a:t>
            </a:r>
            <a:r>
              <a:rPr lang="en-US" i="1"/>
              <a:t>(Optional)</a:t>
            </a:r>
            <a:r>
              <a:rPr lang="en-US"/>
              <a:t> </a:t>
            </a:r>
            <a:endParaRPr/>
          </a:p>
          <a:p>
            <a:pPr marL="609600" lvl="0" indent="0" algn="l" rtl="0">
              <a:lnSpc>
                <a:spcPct val="115000"/>
              </a:lnSpc>
              <a:spcBef>
                <a:spcPts val="0"/>
              </a:spcBef>
              <a:spcAft>
                <a:spcPts val="0"/>
              </a:spcAft>
              <a:buNone/>
            </a:pPr>
            <a:endParaRPr/>
          </a:p>
          <a:p>
            <a:pPr marL="609600" lvl="0" indent="-457200" algn="l" rtl="0">
              <a:lnSpc>
                <a:spcPct val="115000"/>
              </a:lnSpc>
              <a:spcBef>
                <a:spcPts val="0"/>
              </a:spcBef>
              <a:spcAft>
                <a:spcPts val="0"/>
              </a:spcAft>
              <a:buSzPts val="2400"/>
              <a:buAutoNum type="arabicPeriod"/>
            </a:pPr>
            <a:r>
              <a:rPr lang="en-US"/>
              <a:t>Start to identify and empathize with your user for your Invention Project</a:t>
            </a:r>
            <a:endParaRPr/>
          </a:p>
          <a:p>
            <a:pPr marL="1219200" lvl="1" indent="-425450" algn="l" rtl="0">
              <a:lnSpc>
                <a:spcPct val="115000"/>
              </a:lnSpc>
              <a:spcBef>
                <a:spcPts val="0"/>
              </a:spcBef>
              <a:spcAft>
                <a:spcPts val="0"/>
              </a:spcAft>
              <a:buSzPts val="1900"/>
              <a:buAutoNum type="alphaLcPeriod"/>
            </a:pPr>
            <a:r>
              <a:rPr lang="en-US" sz="1900"/>
              <a:t>Reach out to your mentors at any time for feedback! </a:t>
            </a:r>
            <a:endParaRPr sz="1900"/>
          </a:p>
          <a:p>
            <a:pPr marL="1219200" lvl="1" indent="-425450" algn="l" rtl="0">
              <a:lnSpc>
                <a:spcPct val="115000"/>
              </a:lnSpc>
              <a:spcBef>
                <a:spcPts val="0"/>
              </a:spcBef>
              <a:spcAft>
                <a:spcPts val="0"/>
              </a:spcAft>
              <a:buSzPts val="1900"/>
              <a:buAutoNum type="alphaLcPeriod"/>
            </a:pPr>
            <a:r>
              <a:rPr lang="en-US"/>
              <a:t>What step are you currently at in the Invention Project? </a:t>
            </a:r>
            <a:endParaRPr/>
          </a:p>
          <a:p>
            <a:pPr marL="0" lvl="0" indent="0" algn="l" rtl="0">
              <a:lnSpc>
                <a:spcPct val="115000"/>
              </a:lnSpc>
              <a:spcBef>
                <a:spcPts val="2100"/>
              </a:spcBef>
              <a:spcAft>
                <a:spcPts val="0"/>
              </a:spcAft>
              <a:buSzPts val="2400"/>
              <a:buNone/>
            </a:pPr>
            <a:endParaRPr/>
          </a:p>
          <a:p>
            <a:pPr marL="0" lvl="0" indent="0" algn="l" rtl="0">
              <a:lnSpc>
                <a:spcPct val="115000"/>
              </a:lnSpc>
              <a:spcBef>
                <a:spcPts val="2100"/>
              </a:spcBef>
              <a:spcAft>
                <a:spcPts val="0"/>
              </a:spcAft>
              <a:buSzPts val="2400"/>
              <a:buNone/>
            </a:pPr>
            <a:endParaRPr/>
          </a:p>
          <a:p>
            <a:pPr marL="0" lvl="0" indent="0" algn="l" rtl="0">
              <a:lnSpc>
                <a:spcPct val="115000"/>
              </a:lnSpc>
              <a:spcBef>
                <a:spcPts val="2100"/>
              </a:spcBef>
              <a:spcAft>
                <a:spcPts val="0"/>
              </a:spcAft>
              <a:buSzPts val="2400"/>
              <a:buNone/>
            </a:pPr>
            <a:endParaRPr/>
          </a:p>
          <a:p>
            <a:pPr marL="609600" lvl="0" indent="0" algn="l" rtl="0">
              <a:lnSpc>
                <a:spcPct val="115000"/>
              </a:lnSpc>
              <a:spcBef>
                <a:spcPts val="2100"/>
              </a:spcBef>
              <a:spcAft>
                <a:spcPts val="0"/>
              </a:spcAft>
              <a:buSzPts val="2400"/>
              <a:buNone/>
            </a:pPr>
            <a:endParaRPr/>
          </a:p>
          <a:p>
            <a:pPr marL="609600" lvl="0" indent="0" algn="l" rtl="0">
              <a:lnSpc>
                <a:spcPct val="115000"/>
              </a:lnSpc>
              <a:spcBef>
                <a:spcPts val="2100"/>
              </a:spcBef>
              <a:spcAft>
                <a:spcPts val="2100"/>
              </a:spcAft>
              <a:buSzPts val="2400"/>
              <a:buNone/>
            </a:pPr>
            <a:endParaRPr/>
          </a:p>
        </p:txBody>
      </p:sp>
      <p:pic>
        <p:nvPicPr>
          <p:cNvPr id="654" name="Google Shape;654;g8d2c65cd8d_0_251"/>
          <p:cNvPicPr preferRelativeResize="0"/>
          <p:nvPr/>
        </p:nvPicPr>
        <p:blipFill rotWithShape="1">
          <a:blip r:embed="rId3">
            <a:alphaModFix/>
          </a:blip>
          <a:srcRect/>
          <a:stretch/>
        </p:blipFill>
        <p:spPr>
          <a:xfrm>
            <a:off x="3767500" y="4457733"/>
            <a:ext cx="4657002" cy="219966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20"/>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a:t>Human Centered Design – Design a Backpack</a:t>
            </a:r>
            <a:endParaRPr/>
          </a:p>
        </p:txBody>
      </p:sp>
      <p:pic>
        <p:nvPicPr>
          <p:cNvPr id="660" name="Google Shape;660;p20" descr="&quot;&quot;"/>
          <p:cNvPicPr preferRelativeResize="0">
            <a:picLocks noGrp="1"/>
          </p:cNvPicPr>
          <p:nvPr>
            <p:ph type="pic" idx="2"/>
          </p:nvPr>
        </p:nvPicPr>
        <p:blipFill rotWithShape="1">
          <a:blip r:embed="rId3">
            <a:alphaModFix/>
          </a:blip>
          <a:srcRect t="63" b="63"/>
          <a:stretch/>
        </p:blipFill>
        <p:spPr>
          <a:xfrm>
            <a:off x="616688" y="658626"/>
            <a:ext cx="504121" cy="504122"/>
          </a:xfrm>
          <a:prstGeom prst="rect">
            <a:avLst/>
          </a:prstGeom>
          <a:noFill/>
          <a:ln>
            <a:noFill/>
          </a:ln>
        </p:spPr>
      </p:pic>
      <p:sp>
        <p:nvSpPr>
          <p:cNvPr id="661" name="Google Shape;661;p20"/>
          <p:cNvSpPr txBox="1">
            <a:spLocks noGrp="1"/>
          </p:cNvSpPr>
          <p:nvPr>
            <p:ph type="body" idx="1"/>
          </p:nvPr>
        </p:nvSpPr>
        <p:spPr>
          <a:xfrm>
            <a:off x="616688" y="1552618"/>
            <a:ext cx="4869712" cy="4528274"/>
          </a:xfrm>
          <a:prstGeom prst="rect">
            <a:avLst/>
          </a:prstGeom>
          <a:noFill/>
          <a:ln>
            <a:noFill/>
          </a:ln>
        </p:spPr>
        <p:txBody>
          <a:bodyPr spcFirstLastPara="1" wrap="square" lIns="91425" tIns="45700" rIns="91425" bIns="45700" anchor="t" anchorCtr="0">
            <a:normAutofit/>
          </a:bodyPr>
          <a:lstStyle/>
          <a:p>
            <a:pPr marL="457200" lvl="1" indent="0" algn="l" rtl="0">
              <a:lnSpc>
                <a:spcPct val="90000"/>
              </a:lnSpc>
              <a:spcBef>
                <a:spcPts val="0"/>
              </a:spcBef>
              <a:spcAft>
                <a:spcPts val="0"/>
              </a:spcAft>
              <a:buSzPts val="2400"/>
              <a:buNone/>
            </a:pPr>
            <a:r>
              <a:rPr lang="en-US" sz="2400">
                <a:latin typeface="Gill Sans"/>
                <a:ea typeface="Gill Sans"/>
                <a:cs typeface="Gill Sans"/>
                <a:sym typeface="Gill Sans"/>
              </a:rPr>
              <a:t>5 Minute All-Group Share:</a:t>
            </a:r>
            <a:endParaRPr/>
          </a:p>
          <a:p>
            <a:pPr marL="742950" lvl="1" indent="-285750" algn="l" rtl="0">
              <a:lnSpc>
                <a:spcPct val="90000"/>
              </a:lnSpc>
              <a:spcBef>
                <a:spcPts val="1200"/>
              </a:spcBef>
              <a:spcAft>
                <a:spcPts val="0"/>
              </a:spcAft>
              <a:buSzPts val="2400"/>
              <a:buChar char="•"/>
            </a:pPr>
            <a:r>
              <a:rPr lang="en-US" sz="2400">
                <a:latin typeface="Gill Sans"/>
                <a:ea typeface="Gill Sans"/>
                <a:cs typeface="Gill Sans"/>
                <a:sym typeface="Gill Sans"/>
              </a:rPr>
              <a:t>How was your experience? What are your initial thoughts?</a:t>
            </a:r>
            <a:endParaRPr/>
          </a:p>
          <a:p>
            <a:pPr marL="742950" lvl="1" indent="-285750" algn="l" rtl="0">
              <a:lnSpc>
                <a:spcPct val="90000"/>
              </a:lnSpc>
              <a:spcBef>
                <a:spcPts val="1200"/>
              </a:spcBef>
              <a:spcAft>
                <a:spcPts val="0"/>
              </a:spcAft>
              <a:buSzPts val="2400"/>
              <a:buChar char="•"/>
            </a:pPr>
            <a:r>
              <a:rPr lang="en-US" sz="2400">
                <a:latin typeface="Gill Sans"/>
                <a:ea typeface="Gill Sans"/>
                <a:cs typeface="Gill Sans"/>
                <a:sym typeface="Gill Sans"/>
              </a:rPr>
              <a:t>What challenges do you see for your students? (Brainstorm solutions)</a:t>
            </a:r>
            <a:endParaRPr/>
          </a:p>
          <a:p>
            <a:pPr marL="742950" lvl="1" indent="-285750" algn="l" rtl="0">
              <a:lnSpc>
                <a:spcPct val="90000"/>
              </a:lnSpc>
              <a:spcBef>
                <a:spcPts val="1200"/>
              </a:spcBef>
              <a:spcAft>
                <a:spcPts val="0"/>
              </a:spcAft>
              <a:buSzPts val="2400"/>
              <a:buChar char="•"/>
            </a:pPr>
            <a:r>
              <a:rPr lang="en-US" sz="2400">
                <a:latin typeface="Gill Sans"/>
                <a:ea typeface="Gill Sans"/>
                <a:cs typeface="Gill Sans"/>
                <a:sym typeface="Gill Sans"/>
              </a:rPr>
              <a:t>What other items could you see your students inventing if they don’t have someone who uses a backpack?</a:t>
            </a:r>
            <a:endParaRPr sz="2400">
              <a:latin typeface="Gill Sans"/>
              <a:ea typeface="Gill Sans"/>
              <a:cs typeface="Gill Sans"/>
              <a:sym typeface="Gill Sans"/>
            </a:endParaRPr>
          </a:p>
          <a:p>
            <a:pPr marL="228600" lvl="0" indent="-101600" algn="l" rtl="0">
              <a:lnSpc>
                <a:spcPct val="90000"/>
              </a:lnSpc>
              <a:spcBef>
                <a:spcPts val="1000"/>
              </a:spcBef>
              <a:spcAft>
                <a:spcPts val="0"/>
              </a:spcAft>
              <a:buClr>
                <a:srgbClr val="DC4405"/>
              </a:buClr>
              <a:buSzPts val="2000"/>
              <a:buFont typeface="Courier New"/>
              <a:buNone/>
            </a:pPr>
            <a:endParaRPr/>
          </a:p>
        </p:txBody>
      </p:sp>
      <p:pic>
        <p:nvPicPr>
          <p:cNvPr id="662" name="Google Shape;662;p20" descr="Human-Centered Design vs. Design-Thinking: How They're Different ..."/>
          <p:cNvPicPr preferRelativeResize="0"/>
          <p:nvPr/>
        </p:nvPicPr>
        <p:blipFill rotWithShape="1">
          <a:blip r:embed="rId4">
            <a:alphaModFix/>
          </a:blip>
          <a:srcRect/>
          <a:stretch/>
        </p:blipFill>
        <p:spPr>
          <a:xfrm>
            <a:off x="5812965" y="1730121"/>
            <a:ext cx="5790063" cy="417326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Google Shape;667;p21"/>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a:t>Human Centered Design (Summary)</a:t>
            </a:r>
            <a:endParaRPr/>
          </a:p>
        </p:txBody>
      </p:sp>
      <p:pic>
        <p:nvPicPr>
          <p:cNvPr id="668" name="Google Shape;668;p21" descr="&quot;&quot;"/>
          <p:cNvPicPr preferRelativeResize="0">
            <a:picLocks noGrp="1"/>
          </p:cNvPicPr>
          <p:nvPr>
            <p:ph type="pic" idx="2"/>
          </p:nvPr>
        </p:nvPicPr>
        <p:blipFill rotWithShape="1">
          <a:blip r:embed="rId3">
            <a:alphaModFix/>
          </a:blip>
          <a:srcRect t="63" b="63"/>
          <a:stretch/>
        </p:blipFill>
        <p:spPr>
          <a:xfrm>
            <a:off x="616688" y="658626"/>
            <a:ext cx="504121" cy="504122"/>
          </a:xfrm>
          <a:prstGeom prst="rect">
            <a:avLst/>
          </a:prstGeom>
          <a:noFill/>
          <a:ln>
            <a:noFill/>
          </a:ln>
        </p:spPr>
      </p:pic>
      <p:sp>
        <p:nvSpPr>
          <p:cNvPr id="669" name="Google Shape;669;p21"/>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SzPts val="2000"/>
              <a:buChar char="•"/>
            </a:pPr>
            <a:r>
              <a:rPr lang="en-US">
                <a:latin typeface="Gill Sans"/>
                <a:ea typeface="Gill Sans"/>
                <a:cs typeface="Gill Sans"/>
                <a:sym typeface="Gill Sans"/>
              </a:rPr>
              <a:t>Expands on Engineering design cycle (Ask, Imagine, Plan, Create, Improve)</a:t>
            </a:r>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Brings in other skills/interests they already have</a:t>
            </a:r>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Social Emotional Engagement (user)</a:t>
            </a:r>
            <a:endParaRPr/>
          </a:p>
          <a:p>
            <a:pPr marL="228600" lvl="0" indent="-101600" algn="l" rtl="0">
              <a:lnSpc>
                <a:spcPct val="90000"/>
              </a:lnSpc>
              <a:spcBef>
                <a:spcPts val="1000"/>
              </a:spcBef>
              <a:spcAft>
                <a:spcPts val="0"/>
              </a:spcAft>
              <a:buClr>
                <a:srgbClr val="DC4405"/>
              </a:buClr>
              <a:buSzPts val="2000"/>
              <a:buFont typeface="Courier New"/>
              <a:buNone/>
            </a:pPr>
            <a:endParaRPr/>
          </a:p>
        </p:txBody>
      </p:sp>
      <p:sp>
        <p:nvSpPr>
          <p:cNvPr id="670" name="Google Shape;670;p21"/>
          <p:cNvSpPr txBox="1"/>
          <p:nvPr/>
        </p:nvSpPr>
        <p:spPr>
          <a:xfrm>
            <a:off x="7970863" y="3627575"/>
            <a:ext cx="3053133" cy="2146675"/>
          </a:xfrm>
          <a:prstGeom prst="rect">
            <a:avLst/>
          </a:prstGeom>
          <a:noFill/>
          <a:ln>
            <a:noFill/>
          </a:ln>
        </p:spPr>
        <p:txBody>
          <a:bodyPr spcFirstLastPara="1" wrap="square" lIns="91425" tIns="45700" rIns="91425" bIns="45700" anchor="ctr" anchorCtr="0">
            <a:normAutofit/>
          </a:bodyPr>
          <a:lstStyle/>
          <a:p>
            <a:pPr marL="0" marR="0" lvl="0" indent="0" algn="ctr" rtl="0">
              <a:lnSpc>
                <a:spcPct val="80000"/>
              </a:lnSpc>
              <a:spcBef>
                <a:spcPts val="0"/>
              </a:spcBef>
              <a:spcAft>
                <a:spcPts val="0"/>
              </a:spcAft>
              <a:buClr>
                <a:schemeClr val="lt1"/>
              </a:buClr>
              <a:buSzPts val="2730"/>
              <a:buFont typeface="Verdana"/>
              <a:buNone/>
            </a:pPr>
            <a:r>
              <a:rPr lang="en-US" sz="2730" b="1" i="0" u="none">
                <a:solidFill>
                  <a:schemeClr val="lt1"/>
                </a:solidFill>
                <a:latin typeface="Verdana"/>
                <a:ea typeface="Verdana"/>
                <a:cs typeface="Verdana"/>
                <a:sym typeface="Verdana"/>
              </a:rPr>
              <a:t>You can break apart HCD to teach specific part of the process (reiterative)</a:t>
            </a:r>
            <a:endParaRPr sz="2730" b="1" i="0" u="none">
              <a:solidFill>
                <a:schemeClr val="lt1"/>
              </a:solidFill>
              <a:latin typeface="Verdana"/>
              <a:ea typeface="Verdana"/>
              <a:cs typeface="Verdana"/>
              <a:sym typeface="Verdana"/>
            </a:endParaRPr>
          </a:p>
        </p:txBody>
      </p:sp>
      <p:pic>
        <p:nvPicPr>
          <p:cNvPr id="671" name="Google Shape;671;p21"/>
          <p:cNvPicPr preferRelativeResize="0"/>
          <p:nvPr/>
        </p:nvPicPr>
        <p:blipFill rotWithShape="1">
          <a:blip r:embed="rId4">
            <a:alphaModFix/>
          </a:blip>
          <a:srcRect/>
          <a:stretch/>
        </p:blipFill>
        <p:spPr>
          <a:xfrm>
            <a:off x="1899008" y="2840925"/>
            <a:ext cx="5100949" cy="3719973"/>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a:t>Links</a:t>
            </a:r>
            <a:endParaRPr/>
          </a:p>
        </p:txBody>
      </p:sp>
      <p:sp>
        <p:nvSpPr>
          <p:cNvPr id="678" name="Google Shape;678;p22"/>
          <p:cNvSpPr txBox="1">
            <a:spLocks noGrp="1"/>
          </p:cNvSpPr>
          <p:nvPr>
            <p:ph type="body" idx="1"/>
          </p:nvPr>
        </p:nvSpPr>
        <p:spPr>
          <a:xfrm>
            <a:off x="882650" y="1914525"/>
            <a:ext cx="10452100" cy="4549775"/>
          </a:xfrm>
          <a:prstGeom prst="rect">
            <a:avLst/>
          </a:prstGeom>
          <a:noFill/>
          <a:ln>
            <a:noFill/>
          </a:ln>
        </p:spPr>
        <p:txBody>
          <a:bodyPr spcFirstLastPara="1" wrap="square" lIns="91425" tIns="45700" rIns="91425" bIns="45700" anchor="t" anchorCtr="0">
            <a:normAutofit/>
          </a:bodyPr>
          <a:lstStyle/>
          <a:p>
            <a:pPr marL="342900" lvl="0" indent="-342900" algn="l" rtl="0">
              <a:lnSpc>
                <a:spcPct val="90000"/>
              </a:lnSpc>
              <a:spcBef>
                <a:spcPts val="0"/>
              </a:spcBef>
              <a:spcAft>
                <a:spcPts val="0"/>
              </a:spcAft>
              <a:buClr>
                <a:schemeClr val="lt1"/>
              </a:buClr>
              <a:buSzPts val="2000"/>
              <a:buAutoNum type="arabicPeriod"/>
            </a:pPr>
            <a:r>
              <a:rPr lang="en-US">
                <a:latin typeface="Gill Sans"/>
                <a:ea typeface="Gill Sans"/>
                <a:cs typeface="Gill Sans"/>
                <a:sym typeface="Gill Sans"/>
              </a:rPr>
              <a:t>Ashely Laurence</a:t>
            </a:r>
            <a:endParaRPr/>
          </a:p>
          <a:p>
            <a:pPr marL="0" lvl="0" indent="0" algn="l" rtl="0">
              <a:lnSpc>
                <a:spcPct val="90000"/>
              </a:lnSpc>
              <a:spcBef>
                <a:spcPts val="1000"/>
              </a:spcBef>
              <a:spcAft>
                <a:spcPts val="0"/>
              </a:spcAft>
              <a:buClr>
                <a:schemeClr val="lt1"/>
              </a:buClr>
              <a:buSzPts val="2000"/>
              <a:buNone/>
            </a:pPr>
            <a:r>
              <a:rPr lang="en-US" u="sng">
                <a:solidFill>
                  <a:schemeClr val="hlink"/>
                </a:solidFill>
                <a:latin typeface="Gill Sans"/>
                <a:ea typeface="Gill Sans"/>
                <a:cs typeface="Gill Sans"/>
                <a:sym typeface="Gill Sans"/>
                <a:hlinkClick r:id="rId3"/>
              </a:rPr>
              <a:t>https://www.forbes.com/sites/marleycoyne/2020/04/04/this-see-through-mask-lets-the-deaf-communicate-while-staying-safe/#14d4eb265257</a:t>
            </a:r>
            <a:r>
              <a:rPr lang="en-US">
                <a:latin typeface="Gill Sans"/>
                <a:ea typeface="Gill Sans"/>
                <a:cs typeface="Gill Sans"/>
                <a:sym typeface="Gill Sans"/>
              </a:rPr>
              <a:t> </a:t>
            </a:r>
            <a:endParaRPr/>
          </a:p>
          <a:p>
            <a:pPr marL="0" lvl="0" indent="0" algn="l" rtl="0">
              <a:lnSpc>
                <a:spcPct val="90000"/>
              </a:lnSpc>
              <a:spcBef>
                <a:spcPts val="1000"/>
              </a:spcBef>
              <a:spcAft>
                <a:spcPts val="0"/>
              </a:spcAft>
              <a:buClr>
                <a:schemeClr val="lt1"/>
              </a:buClr>
              <a:buSzPts val="2000"/>
              <a:buNone/>
            </a:pPr>
            <a:r>
              <a:rPr lang="en-US">
                <a:latin typeface="Gill Sans"/>
                <a:ea typeface="Gill Sans"/>
                <a:cs typeface="Gill Sans"/>
                <a:sym typeface="Gill Sans"/>
              </a:rPr>
              <a:t>2.  Snorkel Mask</a:t>
            </a:r>
            <a:endParaRPr/>
          </a:p>
          <a:p>
            <a:pPr marL="0" lvl="0" indent="0" algn="l" rtl="0">
              <a:lnSpc>
                <a:spcPct val="90000"/>
              </a:lnSpc>
              <a:spcBef>
                <a:spcPts val="1000"/>
              </a:spcBef>
              <a:spcAft>
                <a:spcPts val="0"/>
              </a:spcAft>
              <a:buClr>
                <a:schemeClr val="lt1"/>
              </a:buClr>
              <a:buSzPts val="2000"/>
              <a:buNone/>
            </a:pPr>
            <a:r>
              <a:rPr lang="en-US" u="sng">
                <a:solidFill>
                  <a:schemeClr val="hlink"/>
                </a:solidFill>
                <a:latin typeface="Gill Sans"/>
                <a:ea typeface="Gill Sans"/>
                <a:cs typeface="Gill Sans"/>
                <a:sym typeface="Gill Sans"/>
                <a:hlinkClick r:id="rId4"/>
              </a:rPr>
              <a:t>https://scopeblog.stanford.edu/2020/04/10/scientists-redesign-full-face-snorkel-mask-to-combat-ppe-shortage/</a:t>
            </a:r>
            <a:r>
              <a:rPr lang="en-US">
                <a:latin typeface="Gill Sans"/>
                <a:ea typeface="Gill Sans"/>
                <a:cs typeface="Gill Sans"/>
                <a:sym typeface="Gill Sans"/>
              </a:rPr>
              <a:t> </a:t>
            </a:r>
            <a:endParaRPr/>
          </a:p>
          <a:p>
            <a:pPr marL="0" lvl="0" indent="0" algn="l" rtl="0">
              <a:lnSpc>
                <a:spcPct val="90000"/>
              </a:lnSpc>
              <a:spcBef>
                <a:spcPts val="1000"/>
              </a:spcBef>
              <a:spcAft>
                <a:spcPts val="0"/>
              </a:spcAft>
              <a:buClr>
                <a:schemeClr val="lt1"/>
              </a:buClr>
              <a:buSzPts val="2000"/>
              <a:buNone/>
            </a:pPr>
            <a:r>
              <a:rPr lang="en-US">
                <a:latin typeface="Gill Sans"/>
                <a:ea typeface="Gill Sans"/>
                <a:cs typeface="Gill Sans"/>
                <a:sym typeface="Gill Sans"/>
              </a:rPr>
              <a:t>3. Billy Loizou</a:t>
            </a:r>
            <a:endParaRPr>
              <a:latin typeface="Gill Sans"/>
              <a:ea typeface="Gill Sans"/>
              <a:cs typeface="Gill Sans"/>
              <a:sym typeface="Gill Sans"/>
            </a:endParaRPr>
          </a:p>
          <a:p>
            <a:pPr marL="0" lvl="0" indent="0" algn="l" rtl="0">
              <a:lnSpc>
                <a:spcPct val="90000"/>
              </a:lnSpc>
              <a:spcBef>
                <a:spcPts val="1000"/>
              </a:spcBef>
              <a:spcAft>
                <a:spcPts val="0"/>
              </a:spcAft>
              <a:buClr>
                <a:schemeClr val="dk1"/>
              </a:buClr>
              <a:buSzPts val="2000"/>
              <a:buNone/>
            </a:pPr>
            <a:r>
              <a:rPr lang="en-US" u="sng">
                <a:solidFill>
                  <a:schemeClr val="dk1"/>
                </a:solidFill>
                <a:hlinkClick r:id="rId5"/>
              </a:rPr>
              <a:t>https://www.linkedin.com/pulse/framework-innovation-2016-billy-loizou</a:t>
            </a:r>
            <a:endParaRPr>
              <a:solidFill>
                <a:schemeClr val="dk1"/>
              </a:solidFill>
              <a:latin typeface="Gill Sans"/>
              <a:ea typeface="Gill Sans"/>
              <a:cs typeface="Gill Sans"/>
              <a:sym typeface="Gill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23"/>
          <p:cNvSpPr txBox="1">
            <a:spLocks noGrp="1"/>
          </p:cNvSpPr>
          <p:nvPr>
            <p:ph type="ctrTitle"/>
          </p:nvPr>
        </p:nvSpPr>
        <p:spPr>
          <a:xfrm>
            <a:off x="565355" y="1977769"/>
            <a:ext cx="7716253"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000"/>
              <a:buFont typeface="Verdana"/>
              <a:buNone/>
            </a:pPr>
            <a:r>
              <a:rPr lang="en-US"/>
              <a:t>THANK YOU</a:t>
            </a:r>
            <a:br>
              <a:rPr lang="en-US"/>
            </a:br>
            <a:br>
              <a:rPr lang="en-US"/>
            </a:br>
            <a:r>
              <a:rPr lang="en-US"/>
              <a:t>Questions?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4"/>
          <p:cNvSpPr txBox="1">
            <a:spLocks noGrp="1"/>
          </p:cNvSpPr>
          <p:nvPr>
            <p:ph type="ctrTitle"/>
          </p:nvPr>
        </p:nvSpPr>
        <p:spPr>
          <a:xfrm>
            <a:off x="609600" y="1122363"/>
            <a:ext cx="7716253"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000"/>
              <a:buFont typeface="Verdana"/>
              <a:buNone/>
            </a:pPr>
            <a:r>
              <a:rPr lang="en-US"/>
              <a:t>Human-Centered Design (HCD): Masks and Backpacks</a:t>
            </a:r>
            <a:endParaRPr/>
          </a:p>
        </p:txBody>
      </p:sp>
      <p:sp>
        <p:nvSpPr>
          <p:cNvPr id="387" name="Google Shape;387;p4"/>
          <p:cNvSpPr txBox="1">
            <a:spLocks noGrp="1"/>
          </p:cNvSpPr>
          <p:nvPr>
            <p:ph type="subTitle" idx="1"/>
          </p:nvPr>
        </p:nvSpPr>
        <p:spPr>
          <a:xfrm>
            <a:off x="609600" y="3602037"/>
            <a:ext cx="7716253" cy="2322773"/>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chemeClr val="lt1"/>
              </a:buClr>
              <a:buSzPts val="2775"/>
              <a:buNone/>
            </a:pPr>
            <a:r>
              <a:rPr lang="en-US" sz="2775" i="1">
                <a:latin typeface="Verdana"/>
                <a:ea typeface="Verdana"/>
                <a:cs typeface="Verdana"/>
                <a:sym typeface="Verdana"/>
              </a:rPr>
              <a:t>Applying STEM concepts and Design </a:t>
            </a:r>
            <a:endParaRPr/>
          </a:p>
          <a:p>
            <a:pPr marL="0" lvl="0" indent="0" algn="l" rtl="0">
              <a:lnSpc>
                <a:spcPct val="80000"/>
              </a:lnSpc>
              <a:spcBef>
                <a:spcPts val="1000"/>
              </a:spcBef>
              <a:spcAft>
                <a:spcPts val="0"/>
              </a:spcAft>
              <a:buClr>
                <a:schemeClr val="lt1"/>
              </a:buClr>
              <a:buSzPts val="2775"/>
              <a:buNone/>
            </a:pPr>
            <a:r>
              <a:rPr lang="en-US" sz="2775" i="1">
                <a:latin typeface="Verdana"/>
                <a:ea typeface="Verdana"/>
                <a:cs typeface="Verdana"/>
                <a:sym typeface="Verdana"/>
              </a:rPr>
              <a:t>Thinking</a:t>
            </a:r>
            <a:endParaRPr/>
          </a:p>
          <a:p>
            <a:pPr marL="0" lvl="0" indent="0" algn="l" rtl="0">
              <a:lnSpc>
                <a:spcPct val="80000"/>
              </a:lnSpc>
              <a:spcBef>
                <a:spcPts val="1000"/>
              </a:spcBef>
              <a:spcAft>
                <a:spcPts val="0"/>
              </a:spcAft>
              <a:buClr>
                <a:schemeClr val="lt1"/>
              </a:buClr>
              <a:buSzPts val="2775"/>
              <a:buNone/>
            </a:pPr>
            <a:endParaRPr sz="2775" i="1">
              <a:latin typeface="Verdana"/>
              <a:ea typeface="Verdana"/>
              <a:cs typeface="Verdana"/>
              <a:sym typeface="Verdana"/>
            </a:endParaRPr>
          </a:p>
          <a:p>
            <a:pPr marL="0" lvl="0" indent="0" algn="l" rtl="0">
              <a:lnSpc>
                <a:spcPct val="80000"/>
              </a:lnSpc>
              <a:spcBef>
                <a:spcPts val="1000"/>
              </a:spcBef>
              <a:spcAft>
                <a:spcPts val="0"/>
              </a:spcAft>
              <a:buClr>
                <a:schemeClr val="lt1"/>
              </a:buClr>
              <a:buSzPts val="2775"/>
              <a:buNone/>
            </a:pPr>
            <a:r>
              <a:rPr lang="en-US" sz="2775" i="1">
                <a:latin typeface="Verdana"/>
                <a:ea typeface="Verdana"/>
                <a:cs typeface="Verdana"/>
                <a:sym typeface="Verdana"/>
              </a:rPr>
              <a:t>Adam Talamantes, Ph.D</a:t>
            </a:r>
            <a:endParaRPr sz="2775" i="1">
              <a:latin typeface="Verdana"/>
              <a:ea typeface="Verdana"/>
              <a:cs typeface="Verdana"/>
              <a:sym typeface="Verdana"/>
            </a:endParaRPr>
          </a:p>
          <a:p>
            <a:pPr marL="0" lvl="0" indent="0" algn="l" rtl="0">
              <a:lnSpc>
                <a:spcPct val="80000"/>
              </a:lnSpc>
              <a:spcBef>
                <a:spcPts val="1000"/>
              </a:spcBef>
              <a:spcAft>
                <a:spcPts val="0"/>
              </a:spcAft>
              <a:buClr>
                <a:schemeClr val="lt1"/>
              </a:buClr>
              <a:buSzPts val="2775"/>
              <a:buNone/>
            </a:pPr>
            <a:r>
              <a:rPr lang="en-US" sz="2775" i="1">
                <a:latin typeface="Verdana"/>
                <a:ea typeface="Verdana"/>
                <a:cs typeface="Verdana"/>
                <a:sym typeface="Verdana"/>
              </a:rPr>
              <a:t>Emily Nicholson</a:t>
            </a:r>
            <a:endParaRPr/>
          </a:p>
          <a:p>
            <a:pPr marL="0" lvl="0" indent="0" algn="l" rtl="0">
              <a:lnSpc>
                <a:spcPct val="80000"/>
              </a:lnSpc>
              <a:spcBef>
                <a:spcPts val="1000"/>
              </a:spcBef>
              <a:spcAft>
                <a:spcPts val="0"/>
              </a:spcAft>
              <a:buClr>
                <a:schemeClr val="lt1"/>
              </a:buClr>
              <a:buSzPts val="2775"/>
              <a:buNone/>
            </a:pPr>
            <a:endParaRPr sz="2775" i="1">
              <a:latin typeface="Verdana"/>
              <a:ea typeface="Verdana"/>
              <a:cs typeface="Verdana"/>
              <a:sym typeface="Verdana"/>
            </a:endParaRPr>
          </a:p>
          <a:p>
            <a:pPr marL="0" lvl="0" indent="0" algn="l" rtl="0">
              <a:lnSpc>
                <a:spcPct val="80000"/>
              </a:lnSpc>
              <a:spcBef>
                <a:spcPts val="1000"/>
              </a:spcBef>
              <a:spcAft>
                <a:spcPts val="0"/>
              </a:spcAft>
              <a:buClr>
                <a:schemeClr val="lt1"/>
              </a:buClr>
              <a:buSzPts val="2775"/>
              <a:buNone/>
            </a:pPr>
            <a:endParaRPr sz="2775"/>
          </a:p>
        </p:txBody>
      </p:sp>
      <p:pic>
        <p:nvPicPr>
          <p:cNvPr id="388" name="Google Shape;388;p4"/>
          <p:cNvPicPr preferRelativeResize="0"/>
          <p:nvPr/>
        </p:nvPicPr>
        <p:blipFill rotWithShape="1">
          <a:blip r:embed="rId3">
            <a:alphaModFix/>
          </a:blip>
          <a:srcRect/>
          <a:stretch/>
        </p:blipFill>
        <p:spPr>
          <a:xfrm>
            <a:off x="7851176" y="4636181"/>
            <a:ext cx="4340824" cy="1388838"/>
          </a:xfrm>
          <a:prstGeom prst="rect">
            <a:avLst/>
          </a:prstGeom>
          <a:noFill/>
          <a:ln>
            <a:noFill/>
          </a:ln>
        </p:spPr>
      </p:pic>
      <p:pic>
        <p:nvPicPr>
          <p:cNvPr id="389" name="Google Shape;389;p4" descr="The Lemelson Foundation"/>
          <p:cNvPicPr preferRelativeResize="0"/>
          <p:nvPr/>
        </p:nvPicPr>
        <p:blipFill rotWithShape="1">
          <a:blip r:embed="rId4">
            <a:alphaModFix/>
          </a:blip>
          <a:srcRect/>
          <a:stretch/>
        </p:blipFill>
        <p:spPr>
          <a:xfrm>
            <a:off x="9407046" y="45353"/>
            <a:ext cx="2642994" cy="106406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800"/>
              <a:buFont typeface="Verdana"/>
              <a:buNone/>
            </a:pPr>
            <a:r>
              <a:rPr lang="en-US"/>
              <a:t>HCD: Make a Mask</a:t>
            </a:r>
            <a:endParaRPr/>
          </a:p>
        </p:txBody>
      </p:sp>
      <p:pic>
        <p:nvPicPr>
          <p:cNvPr id="396" name="Google Shape;396;p5" descr="&quot;&quot;"/>
          <p:cNvPicPr preferRelativeResize="0">
            <a:picLocks noGrp="1"/>
          </p:cNvPicPr>
          <p:nvPr>
            <p:ph type="pic" idx="2"/>
          </p:nvPr>
        </p:nvPicPr>
        <p:blipFill rotWithShape="1">
          <a:blip r:embed="rId3">
            <a:alphaModFix/>
          </a:blip>
          <a:srcRect t="63" b="63"/>
          <a:stretch/>
        </p:blipFill>
        <p:spPr>
          <a:xfrm>
            <a:off x="616688" y="658626"/>
            <a:ext cx="504121" cy="504122"/>
          </a:xfrm>
          <a:prstGeom prst="rect">
            <a:avLst/>
          </a:prstGeom>
          <a:noFill/>
          <a:ln>
            <a:noFill/>
          </a:ln>
        </p:spPr>
      </p:pic>
      <p:sp>
        <p:nvSpPr>
          <p:cNvPr id="397" name="Google Shape;397;p5"/>
          <p:cNvSpPr txBox="1">
            <a:spLocks noGrp="1"/>
          </p:cNvSpPr>
          <p:nvPr>
            <p:ph type="body" idx="1"/>
          </p:nvPr>
        </p:nvSpPr>
        <p:spPr>
          <a:xfrm>
            <a:off x="1474236" y="1342021"/>
            <a:ext cx="9498564" cy="5187820"/>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SzPts val="2000"/>
              <a:buChar char="•"/>
            </a:pPr>
            <a:r>
              <a:rPr lang="en-US">
                <a:latin typeface="Gill Sans"/>
                <a:ea typeface="Gill Sans"/>
                <a:cs typeface="Gill Sans"/>
                <a:sym typeface="Gill Sans"/>
              </a:rPr>
              <a:t>Connections to Distance Learning 4 All </a:t>
            </a:r>
            <a:endParaRPr>
              <a:latin typeface="Gill Sans"/>
              <a:ea typeface="Gill Sans"/>
              <a:cs typeface="Gill Sans"/>
              <a:sym typeface="Gill Sans"/>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Inventing in a Health Crisis (Hook)</a:t>
            </a:r>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What is Human</a:t>
            </a:r>
            <a:r>
              <a:rPr lang="en-US"/>
              <a:t>-</a:t>
            </a:r>
            <a:r>
              <a:rPr lang="en-US">
                <a:latin typeface="Gill Sans"/>
                <a:ea typeface="Gill Sans"/>
                <a:cs typeface="Gill Sans"/>
                <a:sym typeface="Gill Sans"/>
              </a:rPr>
              <a:t>Centered</a:t>
            </a:r>
            <a:r>
              <a:rPr lang="en-US"/>
              <a:t> </a:t>
            </a:r>
            <a:r>
              <a:rPr lang="en-US">
                <a:latin typeface="Gill Sans"/>
                <a:ea typeface="Gill Sans"/>
                <a:cs typeface="Gill Sans"/>
                <a:sym typeface="Gill Sans"/>
              </a:rPr>
              <a:t>Design (HCD)? (Personal Protective Masks)</a:t>
            </a:r>
            <a:endParaRPr>
              <a:latin typeface="Gill Sans"/>
              <a:ea typeface="Gill Sans"/>
              <a:cs typeface="Gill Sans"/>
              <a:sym typeface="Gill Sans"/>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Breakout – Creating a HCD Project (Backpack)</a:t>
            </a:r>
            <a:endParaRPr>
              <a:latin typeface="Gill Sans"/>
              <a:ea typeface="Gill Sans"/>
              <a:cs typeface="Gill Sans"/>
              <a:sym typeface="Gill Sans"/>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Review of Resources</a:t>
            </a:r>
            <a:endParaRPr/>
          </a:p>
          <a:p>
            <a:pPr marL="0" lvl="0" indent="0" algn="l" rtl="0">
              <a:lnSpc>
                <a:spcPct val="90000"/>
              </a:lnSpc>
              <a:spcBef>
                <a:spcPts val="1200"/>
              </a:spcBef>
              <a:spcAft>
                <a:spcPts val="0"/>
              </a:spcAft>
              <a:buSzPts val="2000"/>
              <a:buNone/>
            </a:pPr>
            <a:endParaRPr>
              <a:latin typeface="Gill Sans"/>
              <a:ea typeface="Gill Sans"/>
              <a:cs typeface="Gill Sans"/>
              <a:sym typeface="Gill Sans"/>
            </a:endParaRPr>
          </a:p>
          <a:p>
            <a:pPr marL="0" lvl="0" indent="0" algn="l" rtl="0">
              <a:lnSpc>
                <a:spcPct val="90000"/>
              </a:lnSpc>
              <a:spcBef>
                <a:spcPts val="1200"/>
              </a:spcBef>
              <a:spcAft>
                <a:spcPts val="0"/>
              </a:spcAft>
              <a:buSzPts val="2000"/>
              <a:buNone/>
            </a:pPr>
            <a:r>
              <a:rPr lang="en-US"/>
              <a:t>Innovation Lesson Here (4/14):</a:t>
            </a:r>
            <a:endParaRPr/>
          </a:p>
          <a:p>
            <a:pPr marL="0" lvl="0" indent="0" algn="l" rtl="0">
              <a:lnSpc>
                <a:spcPct val="90000"/>
              </a:lnSpc>
              <a:spcBef>
                <a:spcPts val="1200"/>
              </a:spcBef>
              <a:spcAft>
                <a:spcPts val="0"/>
              </a:spcAft>
              <a:buSzPts val="2000"/>
              <a:buNone/>
            </a:pPr>
            <a:r>
              <a:rPr lang="en-US" sz="1100" u="sng">
                <a:solidFill>
                  <a:schemeClr val="hlink"/>
                </a:solidFill>
                <a:latin typeface="Arial"/>
                <a:ea typeface="Arial"/>
                <a:cs typeface="Arial"/>
                <a:sym typeface="Arial"/>
                <a:hlinkClick r:id="rId4"/>
              </a:rPr>
              <a:t>https://precollege.oregonstate.edu/virtual-professional-development-teachers</a:t>
            </a:r>
            <a:endParaRPr/>
          </a:p>
          <a:p>
            <a:pPr marL="0" lvl="0" indent="0" algn="l" rtl="0">
              <a:lnSpc>
                <a:spcPct val="90000"/>
              </a:lnSpc>
              <a:spcBef>
                <a:spcPts val="1200"/>
              </a:spcBef>
              <a:spcAft>
                <a:spcPts val="0"/>
              </a:spcAft>
              <a:buSzPts val="2000"/>
              <a:buNone/>
            </a:pPr>
            <a:endParaRPr/>
          </a:p>
          <a:p>
            <a:pPr marL="228600" lvl="0" indent="-101600" algn="l" rtl="0">
              <a:lnSpc>
                <a:spcPct val="90000"/>
              </a:lnSpc>
              <a:spcBef>
                <a:spcPts val="1000"/>
              </a:spcBef>
              <a:spcAft>
                <a:spcPts val="0"/>
              </a:spcAft>
              <a:buClr>
                <a:srgbClr val="DC4405"/>
              </a:buClr>
              <a:buSzPts val="2000"/>
              <a:buFont typeface="Courier New"/>
              <a:buNone/>
            </a:pPr>
            <a:endParaRPr/>
          </a:p>
        </p:txBody>
      </p:sp>
      <p:pic>
        <p:nvPicPr>
          <p:cNvPr id="398" name="Google Shape;398;p5"/>
          <p:cNvPicPr preferRelativeResize="0"/>
          <p:nvPr/>
        </p:nvPicPr>
        <p:blipFill rotWithShape="1">
          <a:blip r:embed="rId5">
            <a:alphaModFix/>
          </a:blip>
          <a:srcRect/>
          <a:stretch/>
        </p:blipFill>
        <p:spPr>
          <a:xfrm>
            <a:off x="1474236" y="4605314"/>
            <a:ext cx="4870571" cy="1558329"/>
          </a:xfrm>
          <a:prstGeom prst="rect">
            <a:avLst/>
          </a:prstGeom>
          <a:noFill/>
          <a:ln>
            <a:noFill/>
          </a:ln>
        </p:spPr>
      </p:pic>
      <p:pic>
        <p:nvPicPr>
          <p:cNvPr id="399" name="Google Shape;399;p5"/>
          <p:cNvPicPr preferRelativeResize="0"/>
          <p:nvPr/>
        </p:nvPicPr>
        <p:blipFill rotWithShape="1">
          <a:blip r:embed="rId6">
            <a:alphaModFix/>
          </a:blip>
          <a:srcRect/>
          <a:stretch/>
        </p:blipFill>
        <p:spPr>
          <a:xfrm>
            <a:off x="6938648" y="3268494"/>
            <a:ext cx="3871817" cy="2813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
          <p:cNvSpPr txBox="1">
            <a:spLocks noGrp="1"/>
          </p:cNvSpPr>
          <p:nvPr>
            <p:ph type="title"/>
          </p:nvPr>
        </p:nvSpPr>
        <p:spPr>
          <a:xfrm>
            <a:off x="618309" y="365125"/>
            <a:ext cx="10955382" cy="129111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b="1">
                <a:solidFill>
                  <a:schemeClr val="lt1"/>
                </a:solidFill>
              </a:rPr>
              <a:t>Oregon Distance Learning Overview</a:t>
            </a:r>
            <a:endParaRPr/>
          </a:p>
        </p:txBody>
      </p:sp>
      <p:sp>
        <p:nvSpPr>
          <p:cNvPr id="406" name="Google Shape;406;p6"/>
          <p:cNvSpPr txBox="1">
            <a:spLocks noGrp="1"/>
          </p:cNvSpPr>
          <p:nvPr>
            <p:ph type="body" idx="1"/>
          </p:nvPr>
        </p:nvSpPr>
        <p:spPr>
          <a:xfrm>
            <a:off x="618309" y="3189027"/>
            <a:ext cx="3218050"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B4726"/>
              </a:buClr>
              <a:buSzPts val="2000"/>
              <a:buNone/>
            </a:pPr>
            <a:r>
              <a:rPr lang="en-US">
                <a:solidFill>
                  <a:srgbClr val="DB4726"/>
                </a:solidFill>
                <a:latin typeface="Verdana"/>
                <a:ea typeface="Verdana"/>
                <a:cs typeface="Verdana"/>
                <a:sym typeface="Verdana"/>
              </a:rPr>
              <a:t>Teacher-Led</a:t>
            </a:r>
            <a:endParaRPr>
              <a:solidFill>
                <a:srgbClr val="DB4726"/>
              </a:solidFill>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sp>
        <p:nvSpPr>
          <p:cNvPr id="407" name="Google Shape;407;p6"/>
          <p:cNvSpPr txBox="1">
            <a:spLocks noGrp="1"/>
          </p:cNvSpPr>
          <p:nvPr>
            <p:ph type="body" idx="3"/>
          </p:nvPr>
        </p:nvSpPr>
        <p:spPr>
          <a:xfrm>
            <a:off x="617945" y="3663821"/>
            <a:ext cx="3226565" cy="2898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Focus on essential and relevant learning for students</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Opportunities for interdisciplinary, well rounded learning</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Align with K12 standards</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Engineering/Claims Evidence</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p>
        </p:txBody>
      </p:sp>
      <p:pic>
        <p:nvPicPr>
          <p:cNvPr id="408" name="Google Shape;408;p6" descr="&quot;&quot;"/>
          <p:cNvPicPr preferRelativeResize="0">
            <a:picLocks noGrp="1"/>
          </p:cNvPicPr>
          <p:nvPr>
            <p:ph type="pic" idx="4"/>
          </p:nvPr>
        </p:nvPicPr>
        <p:blipFill rotWithShape="1">
          <a:blip r:embed="rId3">
            <a:alphaModFix/>
          </a:blip>
          <a:srcRect l="321" r="321"/>
          <a:stretch/>
        </p:blipFill>
        <p:spPr>
          <a:xfrm>
            <a:off x="4623747" y="2084905"/>
            <a:ext cx="504121" cy="504122"/>
          </a:xfrm>
          <a:prstGeom prst="rect">
            <a:avLst/>
          </a:prstGeom>
          <a:noFill/>
          <a:ln>
            <a:noFill/>
          </a:ln>
        </p:spPr>
      </p:pic>
      <p:sp>
        <p:nvSpPr>
          <p:cNvPr id="409" name="Google Shape;409;p6"/>
          <p:cNvSpPr txBox="1">
            <a:spLocks noGrp="1"/>
          </p:cNvSpPr>
          <p:nvPr>
            <p:ph type="body" idx="5"/>
          </p:nvPr>
        </p:nvSpPr>
        <p:spPr>
          <a:xfrm>
            <a:off x="4483839" y="3180590"/>
            <a:ext cx="3191743" cy="344488"/>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rgbClr val="DB4726"/>
              </a:buClr>
              <a:buSzPts val="2000"/>
              <a:buNone/>
            </a:pPr>
            <a:r>
              <a:rPr lang="en-US">
                <a:solidFill>
                  <a:srgbClr val="DB4726"/>
                </a:solidFill>
                <a:latin typeface="Verdana"/>
                <a:ea typeface="Verdana"/>
                <a:cs typeface="Verdana"/>
                <a:sym typeface="Verdana"/>
              </a:rPr>
              <a:t>Learning/Activities</a:t>
            </a:r>
            <a:endParaRPr>
              <a:solidFill>
                <a:srgbClr val="DB4726"/>
              </a:solidFill>
              <a:latin typeface="Verdana"/>
              <a:ea typeface="Verdana"/>
              <a:cs typeface="Verdana"/>
              <a:sym typeface="Verdana"/>
            </a:endParaRPr>
          </a:p>
          <a:p>
            <a:pPr marL="0" lvl="0" indent="0" algn="l" rtl="0">
              <a:lnSpc>
                <a:spcPct val="80000"/>
              </a:lnSpc>
              <a:spcBef>
                <a:spcPts val="1000"/>
              </a:spcBef>
              <a:spcAft>
                <a:spcPts val="0"/>
              </a:spcAft>
              <a:buClr>
                <a:srgbClr val="DC4405"/>
              </a:buClr>
              <a:buSzPts val="2000"/>
              <a:buNone/>
            </a:pPr>
            <a:endParaRPr/>
          </a:p>
        </p:txBody>
      </p:sp>
      <p:sp>
        <p:nvSpPr>
          <p:cNvPr id="410" name="Google Shape;410;p6"/>
          <p:cNvSpPr txBox="1">
            <a:spLocks noGrp="1"/>
          </p:cNvSpPr>
          <p:nvPr>
            <p:ph type="body" idx="6"/>
          </p:nvPr>
        </p:nvSpPr>
        <p:spPr>
          <a:xfrm>
            <a:off x="4482354" y="3663081"/>
            <a:ext cx="3226565" cy="2898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Independent research</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Interviewing a family member</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Drawing and creating</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Critical reading</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Evaluating, explaining, creating solutions</a:t>
            </a:r>
            <a:endParaRPr/>
          </a:p>
          <a:p>
            <a:pPr marL="0" lvl="0" indent="0" algn="l" rtl="0">
              <a:lnSpc>
                <a:spcPct val="90000"/>
              </a:lnSpc>
              <a:spcBef>
                <a:spcPts val="1000"/>
              </a:spcBef>
              <a:spcAft>
                <a:spcPts val="0"/>
              </a:spcAft>
              <a:buSzPts val="1800"/>
              <a:buNone/>
            </a:pP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p>
        </p:txBody>
      </p:sp>
      <p:pic>
        <p:nvPicPr>
          <p:cNvPr id="411" name="Google Shape;411;p6" descr="&quot;&quot;"/>
          <p:cNvPicPr preferRelativeResize="0">
            <a:picLocks noGrp="1"/>
          </p:cNvPicPr>
          <p:nvPr>
            <p:ph type="pic" idx="7"/>
          </p:nvPr>
        </p:nvPicPr>
        <p:blipFill rotWithShape="1">
          <a:blip r:embed="rId3">
            <a:alphaModFix/>
          </a:blip>
          <a:srcRect l="317" r="316"/>
          <a:stretch/>
        </p:blipFill>
        <p:spPr>
          <a:xfrm>
            <a:off x="8481256" y="2084905"/>
            <a:ext cx="504121" cy="504122"/>
          </a:xfrm>
          <a:prstGeom prst="rect">
            <a:avLst/>
          </a:prstGeom>
          <a:noFill/>
          <a:ln>
            <a:noFill/>
          </a:ln>
        </p:spPr>
      </p:pic>
      <p:sp>
        <p:nvSpPr>
          <p:cNvPr id="412" name="Google Shape;412;p6"/>
          <p:cNvSpPr txBox="1">
            <a:spLocks noGrp="1"/>
          </p:cNvSpPr>
          <p:nvPr>
            <p:ph type="body" idx="8"/>
          </p:nvPr>
        </p:nvSpPr>
        <p:spPr>
          <a:xfrm>
            <a:off x="8355642" y="3189397"/>
            <a:ext cx="3218050" cy="3444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DB4726"/>
              </a:buClr>
              <a:buSzPts val="2000"/>
              <a:buNone/>
            </a:pPr>
            <a:r>
              <a:rPr lang="en-US">
                <a:solidFill>
                  <a:srgbClr val="DB4726"/>
                </a:solidFill>
                <a:latin typeface="Verdana"/>
                <a:ea typeface="Verdana"/>
                <a:cs typeface="Verdana"/>
                <a:sym typeface="Verdana"/>
              </a:rPr>
              <a:t>Nutrition/Wellness</a:t>
            </a:r>
            <a:endParaRPr>
              <a:solidFill>
                <a:srgbClr val="DB4726"/>
              </a:solidFill>
              <a:latin typeface="Verdana"/>
              <a:ea typeface="Verdana"/>
              <a:cs typeface="Verdana"/>
              <a:sym typeface="Verdana"/>
            </a:endParaRPr>
          </a:p>
          <a:p>
            <a:pPr marL="0" lvl="0" indent="0" algn="l" rtl="0">
              <a:lnSpc>
                <a:spcPct val="90000"/>
              </a:lnSpc>
              <a:spcBef>
                <a:spcPts val="1000"/>
              </a:spcBef>
              <a:spcAft>
                <a:spcPts val="0"/>
              </a:spcAft>
              <a:buClr>
                <a:srgbClr val="DC4405"/>
              </a:buClr>
              <a:buSzPts val="2000"/>
              <a:buNone/>
            </a:pPr>
            <a:endParaRPr/>
          </a:p>
        </p:txBody>
      </p:sp>
      <p:sp>
        <p:nvSpPr>
          <p:cNvPr id="413" name="Google Shape;413;p6"/>
          <p:cNvSpPr txBox="1">
            <a:spLocks noGrp="1"/>
          </p:cNvSpPr>
          <p:nvPr>
            <p:ph type="body" idx="9"/>
          </p:nvPr>
        </p:nvSpPr>
        <p:spPr>
          <a:xfrm>
            <a:off x="8355278" y="3664191"/>
            <a:ext cx="3226565" cy="2898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US">
                <a:latin typeface="Gill Sans"/>
                <a:ea typeface="Gill Sans"/>
                <a:cs typeface="Gill Sans"/>
                <a:sym typeface="Gill Sans"/>
              </a:rPr>
              <a:t>Mealtime</a:t>
            </a:r>
            <a:endParaRPr/>
          </a:p>
          <a:p>
            <a:pPr marL="0" lvl="0" indent="0" algn="l" rtl="0">
              <a:lnSpc>
                <a:spcPct val="90000"/>
              </a:lnSpc>
              <a:spcBef>
                <a:spcPts val="1000"/>
              </a:spcBef>
              <a:spcAft>
                <a:spcPts val="0"/>
              </a:spcAft>
              <a:buSzPts val="1800"/>
              <a:buNone/>
            </a:pPr>
            <a:r>
              <a:rPr lang="en-US">
                <a:latin typeface="Gill Sans"/>
                <a:ea typeface="Gill Sans"/>
                <a:cs typeface="Gill Sans"/>
                <a:sym typeface="Gill Sans"/>
              </a:rPr>
              <a:t>Physical Wellness</a:t>
            </a:r>
            <a:endParaRPr>
              <a:latin typeface="Gill Sans"/>
              <a:ea typeface="Gill Sans"/>
              <a:cs typeface="Gill Sans"/>
              <a:sym typeface="Gill Sans"/>
            </a:endParaRPr>
          </a:p>
          <a:p>
            <a:pPr marL="0" lvl="0" indent="0" algn="l" rtl="0">
              <a:lnSpc>
                <a:spcPct val="90000"/>
              </a:lnSpc>
              <a:spcBef>
                <a:spcPts val="1000"/>
              </a:spcBef>
              <a:spcAft>
                <a:spcPts val="0"/>
              </a:spcAft>
              <a:buSzPts val="1800"/>
              <a:buNone/>
            </a:pPr>
            <a:endParaRPr/>
          </a:p>
        </p:txBody>
      </p:sp>
      <p:pic>
        <p:nvPicPr>
          <p:cNvPr id="414" name="Google Shape;414;p6" descr="&quot;&quot;"/>
          <p:cNvPicPr preferRelativeResize="0"/>
          <p:nvPr/>
        </p:nvPicPr>
        <p:blipFill rotWithShape="1">
          <a:blip r:embed="rId4">
            <a:alphaModFix/>
          </a:blip>
          <a:srcRect/>
          <a:stretch/>
        </p:blipFill>
        <p:spPr>
          <a:xfrm>
            <a:off x="750622" y="2065027"/>
            <a:ext cx="581222" cy="58122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7"/>
          <p:cNvSpPr/>
          <p:nvPr/>
        </p:nvSpPr>
        <p:spPr>
          <a:xfrm>
            <a:off x="2855935" y="5523424"/>
            <a:ext cx="9034228"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u="none" strike="noStrike" cap="none">
                <a:solidFill>
                  <a:schemeClr val="lt1"/>
                </a:solidFill>
                <a:latin typeface="Quattrocento Sans"/>
                <a:ea typeface="Quattrocento Sans"/>
                <a:cs typeface="Quattrocento Sans"/>
                <a:sym typeface="Quattrocento Sans"/>
              </a:rPr>
              <a:t>Rory Cooper (</a:t>
            </a:r>
            <a:r>
              <a:rPr lang="en-US" sz="1800" b="1" i="0" u="none" strike="noStrike" cap="none">
                <a:solidFill>
                  <a:schemeClr val="lt1"/>
                </a:solidFill>
                <a:latin typeface="Gill Sans"/>
                <a:ea typeface="Gill Sans"/>
                <a:cs typeface="Gill Sans"/>
                <a:sym typeface="Gill Sans"/>
              </a:rPr>
              <a:t>Department of Rehabilitation Science and Technology)</a:t>
            </a:r>
            <a:endParaRPr sz="1800" b="1">
              <a:solidFill>
                <a:schemeClr val="lt1"/>
              </a:solidFill>
              <a:latin typeface="Quattrocento Sans"/>
              <a:ea typeface="Quattrocento Sans"/>
              <a:cs typeface="Quattrocento Sans"/>
              <a:sym typeface="Quattrocento Sans"/>
            </a:endParaRPr>
          </a:p>
          <a:p>
            <a:pPr marL="0" marR="0" lvl="0" indent="0" algn="l" rtl="0">
              <a:spcBef>
                <a:spcPts val="0"/>
              </a:spcBef>
              <a:spcAft>
                <a:spcPts val="0"/>
              </a:spcAft>
              <a:buNone/>
            </a:pPr>
            <a:r>
              <a:rPr lang="en-US" sz="1800">
                <a:solidFill>
                  <a:schemeClr val="dk1"/>
                </a:solidFill>
                <a:latin typeface="Gill Sans"/>
                <a:ea typeface="Gill Sans"/>
                <a:cs typeface="Gill Sans"/>
                <a:sym typeface="Gill Sans"/>
              </a:rPr>
              <a:t>University of Pittsburgh and career scientist for the U.S. Department of Veterans Affairs.  Developed over 100 inventions and received 25 patents that have significantly improved the lives of people with disabilities and military veterans.</a:t>
            </a:r>
            <a:r>
              <a:rPr lang="en-US" sz="1800" b="1">
                <a:solidFill>
                  <a:schemeClr val="lt1"/>
                </a:solidFill>
                <a:latin typeface="Quattrocento Sans"/>
                <a:ea typeface="Quattrocento Sans"/>
                <a:cs typeface="Quattrocento Sans"/>
                <a:sym typeface="Quattrocento Sans"/>
              </a:rPr>
              <a:t> </a:t>
            </a:r>
            <a:endParaRPr sz="1800">
              <a:solidFill>
                <a:schemeClr val="lt1"/>
              </a:solidFill>
              <a:latin typeface="Gill Sans"/>
              <a:ea typeface="Gill Sans"/>
              <a:cs typeface="Gill Sans"/>
              <a:sym typeface="Gill Sans"/>
            </a:endParaRPr>
          </a:p>
        </p:txBody>
      </p:sp>
      <p:sp>
        <p:nvSpPr>
          <p:cNvPr id="420" name="Google Shape;420;p7"/>
          <p:cNvSpPr txBox="1"/>
          <p:nvPr/>
        </p:nvSpPr>
        <p:spPr>
          <a:xfrm>
            <a:off x="8462246" y="4777791"/>
            <a:ext cx="248550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Jason Kang (2014)</a:t>
            </a:r>
            <a:endParaRPr sz="1800" b="1">
              <a:solidFill>
                <a:schemeClr val="dk1"/>
              </a:solidFill>
              <a:latin typeface="Gill Sans"/>
              <a:ea typeface="Gill Sans"/>
              <a:cs typeface="Gill Sans"/>
              <a:sym typeface="Gill Sans"/>
            </a:endParaRPr>
          </a:p>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
        <p:nvSpPr>
          <p:cNvPr id="421" name="Google Shape;421;p7"/>
          <p:cNvSpPr txBox="1"/>
          <p:nvPr/>
        </p:nvSpPr>
        <p:spPr>
          <a:xfrm>
            <a:off x="3930609" y="4665948"/>
            <a:ext cx="4180643"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Lesson by Doug Scott (2020)</a:t>
            </a: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b="1">
              <a:solidFill>
                <a:schemeClr val="dk1"/>
              </a:solidFill>
              <a:latin typeface="Gill Sans"/>
              <a:ea typeface="Gill Sans"/>
              <a:cs typeface="Gill Sans"/>
              <a:sym typeface="Gill Sans"/>
            </a:endParaRPr>
          </a:p>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
        <p:nvSpPr>
          <p:cNvPr id="422" name="Google Shape;422;p7"/>
          <p:cNvSpPr txBox="1"/>
          <p:nvPr/>
        </p:nvSpPr>
        <p:spPr>
          <a:xfrm>
            <a:off x="926927" y="2730674"/>
            <a:ext cx="2079320" cy="18158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a:solidFill>
                  <a:schemeClr val="lt1"/>
                </a:solidFill>
                <a:latin typeface="Gill Sans"/>
                <a:ea typeface="Gill Sans"/>
                <a:cs typeface="Gill Sans"/>
                <a:sym typeface="Gill Sans"/>
              </a:rPr>
              <a:t>Inventing in a </a:t>
            </a:r>
            <a:endParaRPr/>
          </a:p>
          <a:p>
            <a:pPr marL="0" marR="0" lvl="0" indent="0" algn="ctr" rtl="0">
              <a:spcBef>
                <a:spcPts val="0"/>
              </a:spcBef>
              <a:spcAft>
                <a:spcPts val="0"/>
              </a:spcAft>
              <a:buNone/>
            </a:pPr>
            <a:r>
              <a:rPr lang="en-US" sz="2800" b="1">
                <a:solidFill>
                  <a:schemeClr val="lt1"/>
                </a:solidFill>
                <a:latin typeface="Gill Sans"/>
                <a:ea typeface="Gill Sans"/>
                <a:cs typeface="Gill Sans"/>
                <a:sym typeface="Gill Sans"/>
              </a:rPr>
              <a:t>Health Crisis </a:t>
            </a:r>
            <a:endParaRPr sz="2800" b="1">
              <a:solidFill>
                <a:schemeClr val="lt1"/>
              </a:solidFill>
              <a:latin typeface="Gill Sans"/>
              <a:ea typeface="Gill Sans"/>
              <a:cs typeface="Gill Sans"/>
              <a:sym typeface="Gill Sans"/>
            </a:endParaRPr>
          </a:p>
        </p:txBody>
      </p:sp>
      <p:pic>
        <p:nvPicPr>
          <p:cNvPr id="423" name="Google Shape;423;p7" descr="https://www.lemelson.org/wp-content/uploads/Highlight-Powder-in-Guinea-2000x1591.jpg"/>
          <p:cNvPicPr preferRelativeResize="0"/>
          <p:nvPr/>
        </p:nvPicPr>
        <p:blipFill rotWithShape="1">
          <a:blip r:embed="rId3">
            <a:alphaModFix/>
          </a:blip>
          <a:srcRect/>
          <a:stretch/>
        </p:blipFill>
        <p:spPr>
          <a:xfrm>
            <a:off x="7985726" y="2189448"/>
            <a:ext cx="3175000" cy="2525713"/>
          </a:xfrm>
          <a:prstGeom prst="rect">
            <a:avLst/>
          </a:prstGeom>
          <a:noFill/>
          <a:ln>
            <a:noFill/>
          </a:ln>
        </p:spPr>
      </p:pic>
      <p:pic>
        <p:nvPicPr>
          <p:cNvPr id="424" name="Google Shape;424;p7" descr="https://www.pbs.org/newshour/extra/app/uploads/2020/04/RTS38IC2-scaled-e1587348563331.jpg"/>
          <p:cNvPicPr preferRelativeResize="0"/>
          <p:nvPr/>
        </p:nvPicPr>
        <p:blipFill rotWithShape="1">
          <a:blip r:embed="rId4">
            <a:alphaModFix/>
          </a:blip>
          <a:srcRect/>
          <a:stretch/>
        </p:blipFill>
        <p:spPr>
          <a:xfrm>
            <a:off x="3842661" y="2353997"/>
            <a:ext cx="3226452" cy="215096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8"/>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a:t>Invention is a Dynamic Process</a:t>
            </a:r>
            <a:endParaRPr/>
          </a:p>
        </p:txBody>
      </p:sp>
      <p:sp>
        <p:nvSpPr>
          <p:cNvPr id="431" name="Google Shape;431;p8"/>
          <p:cNvSpPr txBox="1">
            <a:spLocks noGrp="1"/>
          </p:cNvSpPr>
          <p:nvPr>
            <p:ph type="body" idx="1"/>
          </p:nvPr>
        </p:nvSpPr>
        <p:spPr>
          <a:xfrm>
            <a:off x="4274010" y="2216577"/>
            <a:ext cx="3318690" cy="331869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000"/>
              <a:buNone/>
            </a:pPr>
            <a:r>
              <a:rPr lang="en-US"/>
              <a:t>Innovation</a:t>
            </a:r>
            <a:endParaRPr/>
          </a:p>
        </p:txBody>
      </p:sp>
      <p:sp>
        <p:nvSpPr>
          <p:cNvPr id="432" name="Google Shape;432;p8"/>
          <p:cNvSpPr txBox="1">
            <a:spLocks noGrp="1"/>
          </p:cNvSpPr>
          <p:nvPr>
            <p:ph type="body" idx="2"/>
          </p:nvPr>
        </p:nvSpPr>
        <p:spPr>
          <a:xfrm>
            <a:off x="1574170" y="2222100"/>
            <a:ext cx="3318690" cy="331869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000"/>
              <a:buNone/>
            </a:pPr>
            <a:r>
              <a:rPr lang="en-US"/>
              <a:t>Then</a:t>
            </a:r>
            <a:endParaRPr/>
          </a:p>
        </p:txBody>
      </p:sp>
      <p:sp>
        <p:nvSpPr>
          <p:cNvPr id="433" name="Google Shape;433;p8"/>
          <p:cNvSpPr txBox="1">
            <a:spLocks noGrp="1"/>
          </p:cNvSpPr>
          <p:nvPr>
            <p:ph type="body" idx="3"/>
          </p:nvPr>
        </p:nvSpPr>
        <p:spPr>
          <a:xfrm>
            <a:off x="6973850" y="2216681"/>
            <a:ext cx="3318690" cy="331869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000"/>
              <a:buNone/>
            </a:pPr>
            <a:r>
              <a:rPr lang="en-US"/>
              <a:t>Now</a:t>
            </a:r>
            <a:endParaRPr/>
          </a:p>
        </p:txBody>
      </p:sp>
      <p:sp>
        <p:nvSpPr>
          <p:cNvPr id="434" name="Google Shape;434;p8"/>
          <p:cNvSpPr/>
          <p:nvPr/>
        </p:nvSpPr>
        <p:spPr>
          <a:xfrm>
            <a:off x="1307088" y="5791199"/>
            <a:ext cx="9459235" cy="678426"/>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Advances in Science and  Engineering that results in new technologies</a:t>
            </a:r>
            <a:endParaRPr sz="1800">
              <a:solidFill>
                <a:schemeClr val="lt1"/>
              </a:solidFill>
              <a:latin typeface="Gill Sans"/>
              <a:ea typeface="Gill Sans"/>
              <a:cs typeface="Gill Sans"/>
              <a:sym typeface="Gill Sans"/>
            </a:endParaRPr>
          </a:p>
        </p:txBody>
      </p:sp>
      <p:sp>
        <p:nvSpPr>
          <p:cNvPr id="435" name="Google Shape;435;p8"/>
          <p:cNvSpPr/>
          <p:nvPr/>
        </p:nvSpPr>
        <p:spPr>
          <a:xfrm>
            <a:off x="1203737" y="1343091"/>
            <a:ext cx="9459235" cy="678426"/>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Changes in societal needs and wants over time </a:t>
            </a:r>
            <a:endParaRPr sz="1800">
              <a:solidFill>
                <a:schemeClr val="lt1"/>
              </a:solidFill>
              <a:latin typeface="Gill Sans"/>
              <a:ea typeface="Gill Sans"/>
              <a:cs typeface="Gill Sans"/>
              <a:sym typeface="Gill Sans"/>
            </a:endParaRPr>
          </a:p>
        </p:txBody>
      </p:sp>
      <p:pic>
        <p:nvPicPr>
          <p:cNvPr id="436" name="Google Shape;436;p8" descr="&quot;&quot;"/>
          <p:cNvPicPr preferRelativeResize="0"/>
          <p:nvPr/>
        </p:nvPicPr>
        <p:blipFill rotWithShape="1">
          <a:blip r:embed="rId3">
            <a:alphaModFix/>
          </a:blip>
          <a:srcRect/>
          <a:stretch/>
        </p:blipFill>
        <p:spPr>
          <a:xfrm>
            <a:off x="8240003" y="4136851"/>
            <a:ext cx="786384" cy="786384"/>
          </a:xfrm>
          <a:prstGeom prst="rect">
            <a:avLst/>
          </a:prstGeom>
          <a:noFill/>
          <a:ln>
            <a:noFill/>
          </a:ln>
        </p:spPr>
      </p:pic>
      <p:pic>
        <p:nvPicPr>
          <p:cNvPr id="437" name="Google Shape;437;p8" descr="&quot;&quot;"/>
          <p:cNvPicPr preferRelativeResize="0"/>
          <p:nvPr/>
        </p:nvPicPr>
        <p:blipFill rotWithShape="1">
          <a:blip r:embed="rId4">
            <a:alphaModFix/>
          </a:blip>
          <a:srcRect/>
          <a:stretch/>
        </p:blipFill>
        <p:spPr>
          <a:xfrm>
            <a:off x="2840323" y="4136851"/>
            <a:ext cx="786384" cy="786384"/>
          </a:xfrm>
          <a:prstGeom prst="rect">
            <a:avLst/>
          </a:prstGeom>
          <a:noFill/>
          <a:ln>
            <a:noFill/>
          </a:ln>
        </p:spPr>
      </p:pic>
      <p:pic>
        <p:nvPicPr>
          <p:cNvPr id="438" name="Google Shape;438;p8" descr="&quot;&quot;"/>
          <p:cNvPicPr preferRelativeResize="0"/>
          <p:nvPr/>
        </p:nvPicPr>
        <p:blipFill rotWithShape="1">
          <a:blip r:embed="rId5">
            <a:alphaModFix/>
          </a:blip>
          <a:srcRect/>
          <a:stretch/>
        </p:blipFill>
        <p:spPr>
          <a:xfrm>
            <a:off x="5540163" y="4136851"/>
            <a:ext cx="786384" cy="786384"/>
          </a:xfrm>
          <a:prstGeom prst="rect">
            <a:avLst/>
          </a:prstGeom>
          <a:noFill/>
          <a:ln>
            <a:noFill/>
          </a:ln>
        </p:spPr>
      </p:pic>
      <p:sp>
        <p:nvSpPr>
          <p:cNvPr id="439" name="Google Shape;439;p8"/>
          <p:cNvSpPr txBox="1"/>
          <p:nvPr/>
        </p:nvSpPr>
        <p:spPr>
          <a:xfrm>
            <a:off x="2453559" y="4951678"/>
            <a:ext cx="155991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Gill Sans"/>
                <a:ea typeface="Gill Sans"/>
                <a:cs typeface="Gill Sans"/>
                <a:sym typeface="Gill Sans"/>
              </a:rPr>
              <a:t>User/Inventor</a:t>
            </a:r>
            <a:endParaRPr sz="1800">
              <a:solidFill>
                <a:schemeClr val="lt1"/>
              </a:solidFill>
              <a:latin typeface="Gill Sans"/>
              <a:ea typeface="Gill Sans"/>
              <a:cs typeface="Gill Sans"/>
              <a:sym typeface="Gill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9"/>
          <p:cNvSpPr txBox="1">
            <a:spLocks noGrp="1"/>
          </p:cNvSpPr>
          <p:nvPr>
            <p:ph type="title"/>
          </p:nvPr>
        </p:nvSpPr>
        <p:spPr>
          <a:xfrm>
            <a:off x="1474236" y="658626"/>
            <a:ext cx="9879563" cy="49492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Verdana"/>
              <a:buNone/>
            </a:pPr>
            <a:r>
              <a:rPr lang="en-US"/>
              <a:t>Human Centered Design (Thinking)</a:t>
            </a:r>
            <a:endParaRPr/>
          </a:p>
        </p:txBody>
      </p:sp>
      <p:pic>
        <p:nvPicPr>
          <p:cNvPr id="445" name="Google Shape;445;p9" descr="&quot;&quot;"/>
          <p:cNvPicPr preferRelativeResize="0">
            <a:picLocks noGrp="1"/>
          </p:cNvPicPr>
          <p:nvPr>
            <p:ph type="pic" idx="2"/>
          </p:nvPr>
        </p:nvPicPr>
        <p:blipFill rotWithShape="1">
          <a:blip r:embed="rId3">
            <a:alphaModFix/>
          </a:blip>
          <a:srcRect t="63" b="63"/>
          <a:stretch/>
        </p:blipFill>
        <p:spPr>
          <a:xfrm>
            <a:off x="616688" y="658626"/>
            <a:ext cx="504121" cy="504122"/>
          </a:xfrm>
          <a:prstGeom prst="rect">
            <a:avLst/>
          </a:prstGeom>
          <a:noFill/>
          <a:ln>
            <a:noFill/>
          </a:ln>
        </p:spPr>
      </p:pic>
      <p:sp>
        <p:nvSpPr>
          <p:cNvPr id="446" name="Google Shape;446;p9"/>
          <p:cNvSpPr txBox="1">
            <a:spLocks noGrp="1"/>
          </p:cNvSpPr>
          <p:nvPr>
            <p:ph type="body" idx="1"/>
          </p:nvPr>
        </p:nvSpPr>
        <p:spPr>
          <a:xfrm>
            <a:off x="1474236" y="1380931"/>
            <a:ext cx="9879564" cy="5187820"/>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SzPts val="2000"/>
              <a:buChar char="•"/>
            </a:pPr>
            <a:r>
              <a:rPr lang="en-US">
                <a:latin typeface="Gill Sans"/>
                <a:ea typeface="Gill Sans"/>
                <a:cs typeface="Gill Sans"/>
                <a:sym typeface="Gill Sans"/>
              </a:rPr>
              <a:t>Expands on Engineering design cycle (Ask, Imagine, Plan, Create, Improve)</a:t>
            </a:r>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Brings in other skills/interests they already have</a:t>
            </a:r>
            <a:endParaRPr/>
          </a:p>
          <a:p>
            <a:pPr marL="285750" lvl="0" indent="-285750" algn="l" rtl="0">
              <a:lnSpc>
                <a:spcPct val="90000"/>
              </a:lnSpc>
              <a:spcBef>
                <a:spcPts val="1200"/>
              </a:spcBef>
              <a:spcAft>
                <a:spcPts val="0"/>
              </a:spcAft>
              <a:buSzPts val="2000"/>
              <a:buChar char="•"/>
            </a:pPr>
            <a:r>
              <a:rPr lang="en-US">
                <a:latin typeface="Gill Sans"/>
                <a:ea typeface="Gill Sans"/>
                <a:cs typeface="Gill Sans"/>
                <a:sym typeface="Gill Sans"/>
              </a:rPr>
              <a:t>Social Emotional Engagement (user)</a:t>
            </a:r>
            <a:endParaRPr/>
          </a:p>
          <a:p>
            <a:pPr marL="228600" lvl="0" indent="-101600" algn="l" rtl="0">
              <a:lnSpc>
                <a:spcPct val="90000"/>
              </a:lnSpc>
              <a:spcBef>
                <a:spcPts val="1000"/>
              </a:spcBef>
              <a:spcAft>
                <a:spcPts val="0"/>
              </a:spcAft>
              <a:buClr>
                <a:srgbClr val="DC4405"/>
              </a:buClr>
              <a:buSzPts val="2000"/>
              <a:buFont typeface="Courier New"/>
              <a:buNone/>
            </a:pPr>
            <a:endParaRPr/>
          </a:p>
        </p:txBody>
      </p:sp>
      <p:pic>
        <p:nvPicPr>
          <p:cNvPr id="447" name="Google Shape;447;p9" descr="Human-Centered Design vs. Design-Thinking: How They're Different ..."/>
          <p:cNvPicPr preferRelativeResize="0"/>
          <p:nvPr/>
        </p:nvPicPr>
        <p:blipFill rotWithShape="1">
          <a:blip r:embed="rId4">
            <a:alphaModFix/>
          </a:blip>
          <a:srcRect/>
          <a:stretch/>
        </p:blipFill>
        <p:spPr>
          <a:xfrm>
            <a:off x="3685827" y="2745393"/>
            <a:ext cx="5426245" cy="391104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44546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1565</Words>
  <Application>Microsoft Macintosh PowerPoint</Application>
  <PresentationFormat>Widescreen</PresentationFormat>
  <Paragraphs>238</Paragraphs>
  <Slides>37</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37</vt:i4>
      </vt:variant>
    </vt:vector>
  </HeadingPairs>
  <TitlesOfParts>
    <vt:vector size="48" baseType="lpstr">
      <vt:lpstr>Verdana</vt:lpstr>
      <vt:lpstr>Courier New</vt:lpstr>
      <vt:lpstr>Gill Sans</vt:lpstr>
      <vt:lpstr>Economica</vt:lpstr>
      <vt:lpstr>Times</vt:lpstr>
      <vt:lpstr>Calibri</vt:lpstr>
      <vt:lpstr>Open Sans</vt:lpstr>
      <vt:lpstr>Arial</vt:lpstr>
      <vt:lpstr>Quattrocento Sans</vt:lpstr>
      <vt:lpstr>Office Theme</vt:lpstr>
      <vt:lpstr>Luxe</vt:lpstr>
      <vt:lpstr>Zoom Settings</vt:lpstr>
      <vt:lpstr>Zoom Community Agreements</vt:lpstr>
      <vt:lpstr>Zoom Community Agreements: Breakouts</vt:lpstr>
      <vt:lpstr>Human-Centered Design (HCD): Masks and Backpacks</vt:lpstr>
      <vt:lpstr>HCD: Make a Mask</vt:lpstr>
      <vt:lpstr>Oregon Distance Learning Overview</vt:lpstr>
      <vt:lpstr>PowerPoint Presentation</vt:lpstr>
      <vt:lpstr>Invention is a Dynamic Process</vt:lpstr>
      <vt:lpstr>Human Centered Design (Thinking)</vt:lpstr>
      <vt:lpstr>REPLY IN CHAT</vt:lpstr>
      <vt:lpstr>What “user” do students have access to at home? (Think-Chat-Share)</vt:lpstr>
      <vt:lpstr>#1 Personal Protective Mask   They are the User</vt:lpstr>
      <vt:lpstr>Empathy – Connecting with the user</vt:lpstr>
      <vt:lpstr>Define - Understanding the problem and solutions from the users perspective</vt:lpstr>
      <vt:lpstr>Ideate – Considering radical ways to design a solution</vt:lpstr>
      <vt:lpstr>Prototype -  Applying  Science, Technology, Engineering, and Math to invent something tangible,  and then engaging in redesign to create an optimal solution</vt:lpstr>
      <vt:lpstr>Test - Showing how the solution meets the needs of the user and marketing the invention</vt:lpstr>
      <vt:lpstr>Making the Mask!!</vt:lpstr>
      <vt:lpstr>Make a Mask</vt:lpstr>
      <vt:lpstr>Welcome! </vt:lpstr>
      <vt:lpstr>Agenda</vt:lpstr>
      <vt:lpstr>Expectations</vt:lpstr>
      <vt:lpstr>What could this be? </vt:lpstr>
      <vt:lpstr>What about from this perspective? </vt:lpstr>
      <vt:lpstr>Human Centered Design (HCD) </vt:lpstr>
      <vt:lpstr>Let’s Get Inventing! Get out your Lesson Packet</vt:lpstr>
      <vt:lpstr>Step 1 - Empathize</vt:lpstr>
      <vt:lpstr>Step 2 - Define the Problem</vt:lpstr>
      <vt:lpstr>Step 3 - Ideate and Brainstorm</vt:lpstr>
      <vt:lpstr>Step 4 - Prototype </vt:lpstr>
      <vt:lpstr>Step 5 - Test</vt:lpstr>
      <vt:lpstr>How did it go?</vt:lpstr>
      <vt:lpstr>What’s Next … </vt:lpstr>
      <vt:lpstr>Human Centered Design – Design a Backpack</vt:lpstr>
      <vt:lpstr>Human Centered Design (Summary)</vt:lpstr>
      <vt:lpstr>Links</vt:lpstr>
      <vt:lpstr>THANK YOU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Zoom Settings</dc:title>
  <dc:creator>Client Services</dc:creator>
  <cp:lastModifiedBy>SMILE</cp:lastModifiedBy>
  <cp:revision>1</cp:revision>
  <dcterms:created xsi:type="dcterms:W3CDTF">2017-12-19T21:24:25Z</dcterms:created>
  <dcterms:modified xsi:type="dcterms:W3CDTF">2021-08-24T21:21:16Z</dcterms:modified>
</cp:coreProperties>
</file>