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875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57" r:id="rId4"/>
    <p:sldId id="261" r:id="rId5"/>
    <p:sldId id="262" r:id="rId6"/>
    <p:sldId id="259" r:id="rId7"/>
    <p:sldId id="263" r:id="rId8"/>
    <p:sldId id="279" r:id="rId9"/>
    <p:sldId id="294" r:id="rId10"/>
    <p:sldId id="280" r:id="rId11"/>
    <p:sldId id="301" r:id="rId12"/>
    <p:sldId id="264" r:id="rId13"/>
    <p:sldId id="265" r:id="rId14"/>
    <p:sldId id="283" r:id="rId15"/>
    <p:sldId id="295" r:id="rId16"/>
    <p:sldId id="305" r:id="rId17"/>
    <p:sldId id="297" r:id="rId18"/>
    <p:sldId id="302" r:id="rId19"/>
    <p:sldId id="298" r:id="rId20"/>
    <p:sldId id="299" r:id="rId21"/>
    <p:sldId id="303" r:id="rId22"/>
    <p:sldId id="304" r:id="rId23"/>
    <p:sldId id="300" r:id="rId2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  <a:srgbClr val="62F0B7"/>
    <a:srgbClr val="FFFF66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2" autoAdjust="0"/>
  </p:normalViewPr>
  <p:slideViewPr>
    <p:cSldViewPr snapToGrid="0" snapToObjects="1">
      <p:cViewPr varScale="1">
        <p:scale>
          <a:sx n="88" d="100"/>
          <a:sy n="88" d="100"/>
        </p:scale>
        <p:origin x="130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E18BE7-444C-4D8C-8EAE-031D454C90B6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5BBEEAF-2364-4955-8C4F-A8CC3825BCEB}">
      <dgm:prSet phldrT="[Text]"/>
      <dgm:spPr/>
      <dgm:t>
        <a:bodyPr/>
        <a:lstStyle/>
        <a:p>
          <a:r>
            <a:rPr lang="en-US" dirty="0" err="1" smtClean="0"/>
            <a:t>Processeses</a:t>
          </a:r>
          <a:r>
            <a:rPr lang="en-US" dirty="0" smtClean="0"/>
            <a:t> </a:t>
          </a:r>
          <a:endParaRPr lang="en-US" dirty="0"/>
        </a:p>
      </dgm:t>
    </dgm:pt>
    <dgm:pt modelId="{23A30DFC-9F36-4104-B9ED-467C2BD8BFC3}" type="parTrans" cxnId="{CE84126B-9992-4AF4-B11A-38A7717AD43A}">
      <dgm:prSet/>
      <dgm:spPr/>
      <dgm:t>
        <a:bodyPr/>
        <a:lstStyle/>
        <a:p>
          <a:endParaRPr lang="en-US"/>
        </a:p>
      </dgm:t>
    </dgm:pt>
    <dgm:pt modelId="{1301D309-A71F-44BB-8E06-FAB6AABD3BAD}" type="sibTrans" cxnId="{CE84126B-9992-4AF4-B11A-38A7717AD43A}">
      <dgm:prSet/>
      <dgm:spPr/>
      <dgm:t>
        <a:bodyPr/>
        <a:lstStyle/>
        <a:p>
          <a:endParaRPr lang="en-US"/>
        </a:p>
      </dgm:t>
    </dgm:pt>
    <dgm:pt modelId="{F00488E6-E672-4947-9A18-02E810F337A4}">
      <dgm:prSet phldrT="[Text]"/>
      <dgm:spPr/>
      <dgm:t>
        <a:bodyPr/>
        <a:lstStyle/>
        <a:p>
          <a:r>
            <a:rPr lang="en-US" dirty="0" smtClean="0"/>
            <a:t>Process to make a product</a:t>
          </a:r>
          <a:endParaRPr lang="en-US" dirty="0"/>
        </a:p>
      </dgm:t>
    </dgm:pt>
    <dgm:pt modelId="{876CB09F-D7E8-4D78-A780-5BA7BAAADD49}" type="parTrans" cxnId="{926FD0A6-A58A-4A7A-8FF9-E7AF3E272D21}">
      <dgm:prSet/>
      <dgm:spPr/>
      <dgm:t>
        <a:bodyPr/>
        <a:lstStyle/>
        <a:p>
          <a:endParaRPr lang="en-US"/>
        </a:p>
      </dgm:t>
    </dgm:pt>
    <dgm:pt modelId="{D57BD385-BD62-4A53-899D-FE299E8D26FE}" type="sibTrans" cxnId="{926FD0A6-A58A-4A7A-8FF9-E7AF3E272D21}">
      <dgm:prSet/>
      <dgm:spPr/>
      <dgm:t>
        <a:bodyPr/>
        <a:lstStyle/>
        <a:p>
          <a:endParaRPr lang="en-US"/>
        </a:p>
      </dgm:t>
    </dgm:pt>
    <dgm:pt modelId="{5022097F-FA9B-45A0-98C7-582D2BDD2C3E}">
      <dgm:prSet phldrT="[Text]"/>
      <dgm:spPr/>
      <dgm:t>
        <a:bodyPr/>
        <a:lstStyle/>
        <a:p>
          <a:r>
            <a:rPr lang="en-US" dirty="0" smtClean="0"/>
            <a:t>Or lines at a theme park</a:t>
          </a:r>
          <a:endParaRPr lang="en-US" dirty="0"/>
        </a:p>
      </dgm:t>
    </dgm:pt>
    <dgm:pt modelId="{2FDE4550-7A91-4102-A836-0AE26D9CF6F5}" type="parTrans" cxnId="{0A96595E-C71C-499E-B6F2-0496DD22633B}">
      <dgm:prSet/>
      <dgm:spPr/>
      <dgm:t>
        <a:bodyPr/>
        <a:lstStyle/>
        <a:p>
          <a:endParaRPr lang="en-US"/>
        </a:p>
      </dgm:t>
    </dgm:pt>
    <dgm:pt modelId="{70C9C093-37EB-45A1-9396-C2085121AE61}" type="sibTrans" cxnId="{0A96595E-C71C-499E-B6F2-0496DD22633B}">
      <dgm:prSet/>
      <dgm:spPr/>
      <dgm:t>
        <a:bodyPr/>
        <a:lstStyle/>
        <a:p>
          <a:endParaRPr lang="en-US"/>
        </a:p>
      </dgm:t>
    </dgm:pt>
    <dgm:pt modelId="{C7863453-9A0A-43EB-B47F-783324174731}">
      <dgm:prSet phldrT="[Text]"/>
      <dgm:spPr/>
      <dgm:t>
        <a:bodyPr/>
        <a:lstStyle/>
        <a:p>
          <a:r>
            <a:rPr lang="en-US" dirty="0" smtClean="0"/>
            <a:t>Resources</a:t>
          </a:r>
          <a:endParaRPr lang="en-US" dirty="0"/>
        </a:p>
      </dgm:t>
    </dgm:pt>
    <dgm:pt modelId="{6B5D5ABD-3704-4686-8072-9407F7B488D1}" type="parTrans" cxnId="{4045ADF4-C451-4705-9B8B-278903088126}">
      <dgm:prSet/>
      <dgm:spPr/>
      <dgm:t>
        <a:bodyPr/>
        <a:lstStyle/>
        <a:p>
          <a:endParaRPr lang="en-US"/>
        </a:p>
      </dgm:t>
    </dgm:pt>
    <dgm:pt modelId="{4F8BA220-8A19-47BA-9DC6-9A4707E94AC7}" type="sibTrans" cxnId="{4045ADF4-C451-4705-9B8B-278903088126}">
      <dgm:prSet/>
      <dgm:spPr/>
      <dgm:t>
        <a:bodyPr/>
        <a:lstStyle/>
        <a:p>
          <a:endParaRPr lang="en-US"/>
        </a:p>
      </dgm:t>
    </dgm:pt>
    <dgm:pt modelId="{C3B2A7DF-01D2-4483-8124-E12C686E55EE}">
      <dgm:prSet phldrT="[Text]"/>
      <dgm:spPr/>
      <dgm:t>
        <a:bodyPr/>
        <a:lstStyle/>
        <a:p>
          <a:r>
            <a:rPr lang="en-US" dirty="0" smtClean="0"/>
            <a:t>Material</a:t>
          </a:r>
          <a:endParaRPr lang="en-US" dirty="0"/>
        </a:p>
      </dgm:t>
    </dgm:pt>
    <dgm:pt modelId="{5BDF1E89-9886-4379-8FD5-3FC850BA3D1D}" type="parTrans" cxnId="{8AD51247-C9DD-4073-BE1F-18E7E218B7E4}">
      <dgm:prSet/>
      <dgm:spPr/>
      <dgm:t>
        <a:bodyPr/>
        <a:lstStyle/>
        <a:p>
          <a:endParaRPr lang="en-US"/>
        </a:p>
      </dgm:t>
    </dgm:pt>
    <dgm:pt modelId="{CEB987FF-8AC6-461D-B692-D5938326E729}" type="sibTrans" cxnId="{8AD51247-C9DD-4073-BE1F-18E7E218B7E4}">
      <dgm:prSet/>
      <dgm:spPr/>
      <dgm:t>
        <a:bodyPr/>
        <a:lstStyle/>
        <a:p>
          <a:endParaRPr lang="en-US"/>
        </a:p>
      </dgm:t>
    </dgm:pt>
    <dgm:pt modelId="{3AD53909-6BE5-4AC1-9DCD-F34DCA9A4BD0}">
      <dgm:prSet phldrT="[Text]"/>
      <dgm:spPr/>
      <dgm:t>
        <a:bodyPr/>
        <a:lstStyle/>
        <a:p>
          <a:r>
            <a:rPr lang="en-US" dirty="0" smtClean="0"/>
            <a:t>Workers</a:t>
          </a:r>
          <a:endParaRPr lang="en-US" dirty="0"/>
        </a:p>
      </dgm:t>
    </dgm:pt>
    <dgm:pt modelId="{63A987BA-32C3-4FEC-B2FE-3BEEB3624A75}" type="parTrans" cxnId="{4FB02664-E261-4564-8056-B937EE816B3D}">
      <dgm:prSet/>
      <dgm:spPr/>
      <dgm:t>
        <a:bodyPr/>
        <a:lstStyle/>
        <a:p>
          <a:endParaRPr lang="en-US"/>
        </a:p>
      </dgm:t>
    </dgm:pt>
    <dgm:pt modelId="{C235F7AC-E611-4A1D-AABD-5BE18253A011}" type="sibTrans" cxnId="{4FB02664-E261-4564-8056-B937EE816B3D}">
      <dgm:prSet/>
      <dgm:spPr/>
      <dgm:t>
        <a:bodyPr/>
        <a:lstStyle/>
        <a:p>
          <a:endParaRPr lang="en-US"/>
        </a:p>
      </dgm:t>
    </dgm:pt>
    <dgm:pt modelId="{72A7D893-21F3-4AFC-B669-262DA7CC3BDD}">
      <dgm:prSet phldrT="[Text]"/>
      <dgm:spPr/>
      <dgm:t>
        <a:bodyPr/>
        <a:lstStyle/>
        <a:p>
          <a:r>
            <a:rPr lang="en-US" dirty="0" smtClean="0"/>
            <a:t>Money</a:t>
          </a:r>
          <a:endParaRPr lang="en-US" dirty="0"/>
        </a:p>
      </dgm:t>
    </dgm:pt>
    <dgm:pt modelId="{CD63B422-7CC6-45AB-86FB-54AB7E834D9F}" type="parTrans" cxnId="{B730B2F0-C8E8-441B-827C-2515B0E55474}">
      <dgm:prSet/>
      <dgm:spPr/>
      <dgm:t>
        <a:bodyPr/>
        <a:lstStyle/>
        <a:p>
          <a:endParaRPr lang="en-US"/>
        </a:p>
      </dgm:t>
    </dgm:pt>
    <dgm:pt modelId="{2D419186-F39F-4703-8C2C-DA4F58E04751}" type="sibTrans" cxnId="{B730B2F0-C8E8-441B-827C-2515B0E55474}">
      <dgm:prSet/>
      <dgm:spPr/>
      <dgm:t>
        <a:bodyPr/>
        <a:lstStyle/>
        <a:p>
          <a:endParaRPr lang="en-US"/>
        </a:p>
      </dgm:t>
    </dgm:pt>
    <dgm:pt modelId="{76C77651-69EA-409E-8C77-D525F8C0C25F}">
      <dgm:prSet phldrT="[Text]"/>
      <dgm:spPr/>
      <dgm:t>
        <a:bodyPr/>
        <a:lstStyle/>
        <a:p>
          <a:r>
            <a:rPr lang="en-US" dirty="0" smtClean="0"/>
            <a:t>Cost to operate</a:t>
          </a:r>
          <a:endParaRPr lang="en-US" dirty="0"/>
        </a:p>
      </dgm:t>
    </dgm:pt>
    <dgm:pt modelId="{F8C55AAD-7A91-4C93-80A3-8906D56599AF}" type="parTrans" cxnId="{078EC5A5-DB98-4333-96E4-3840B88E6673}">
      <dgm:prSet/>
      <dgm:spPr/>
      <dgm:t>
        <a:bodyPr/>
        <a:lstStyle/>
        <a:p>
          <a:endParaRPr lang="en-US"/>
        </a:p>
      </dgm:t>
    </dgm:pt>
    <dgm:pt modelId="{11C3E09C-CE6B-4018-970C-891468369872}" type="sibTrans" cxnId="{078EC5A5-DB98-4333-96E4-3840B88E6673}">
      <dgm:prSet/>
      <dgm:spPr/>
      <dgm:t>
        <a:bodyPr/>
        <a:lstStyle/>
        <a:p>
          <a:endParaRPr lang="en-US"/>
        </a:p>
      </dgm:t>
    </dgm:pt>
    <dgm:pt modelId="{27D81516-8CFC-4CAE-80D0-6362DC65E766}">
      <dgm:prSet phldrT="[Text]"/>
      <dgm:spPr/>
      <dgm:t>
        <a:bodyPr/>
        <a:lstStyle/>
        <a:p>
          <a:r>
            <a:rPr lang="en-US" dirty="0" smtClean="0"/>
            <a:t>Cost to make a product</a:t>
          </a:r>
          <a:endParaRPr lang="en-US" dirty="0"/>
        </a:p>
      </dgm:t>
    </dgm:pt>
    <dgm:pt modelId="{9A567CEC-A513-4AAF-856A-2B01058F6A29}" type="parTrans" cxnId="{9F2A8CFF-3FFB-47A8-93F9-F22DE3AC57ED}">
      <dgm:prSet/>
      <dgm:spPr/>
      <dgm:t>
        <a:bodyPr/>
        <a:lstStyle/>
        <a:p>
          <a:endParaRPr lang="en-US"/>
        </a:p>
      </dgm:t>
    </dgm:pt>
    <dgm:pt modelId="{B08E5838-EDB5-4EAF-BD65-8FE888C99C6F}" type="sibTrans" cxnId="{9F2A8CFF-3FFB-47A8-93F9-F22DE3AC57ED}">
      <dgm:prSet/>
      <dgm:spPr/>
      <dgm:t>
        <a:bodyPr/>
        <a:lstStyle/>
        <a:p>
          <a:endParaRPr lang="en-US"/>
        </a:p>
      </dgm:t>
    </dgm:pt>
    <dgm:pt modelId="{822A4D9E-35F9-4AD8-B35F-0EC915BA18EF}">
      <dgm:prSet phldrT="[Text]"/>
      <dgm:spPr/>
      <dgm:t>
        <a:bodyPr/>
        <a:lstStyle/>
        <a:p>
          <a:endParaRPr lang="en-US" dirty="0"/>
        </a:p>
      </dgm:t>
    </dgm:pt>
    <dgm:pt modelId="{AFFC3196-1481-431A-BD96-C5E6886A025B}" type="parTrans" cxnId="{2BF78A28-7A24-4D21-AD70-99FAEE55254C}">
      <dgm:prSet/>
      <dgm:spPr/>
      <dgm:t>
        <a:bodyPr/>
        <a:lstStyle/>
        <a:p>
          <a:endParaRPr lang="en-US"/>
        </a:p>
      </dgm:t>
    </dgm:pt>
    <dgm:pt modelId="{F2001EF0-8782-4086-9DD2-8FBE35B06BEA}" type="sibTrans" cxnId="{2BF78A28-7A24-4D21-AD70-99FAEE55254C}">
      <dgm:prSet/>
      <dgm:spPr/>
      <dgm:t>
        <a:bodyPr/>
        <a:lstStyle/>
        <a:p>
          <a:endParaRPr lang="en-US"/>
        </a:p>
      </dgm:t>
    </dgm:pt>
    <dgm:pt modelId="{110A514E-C0B7-44F1-81E3-12E99209CAEC}" type="pres">
      <dgm:prSet presAssocID="{BAE18BE7-444C-4D8C-8EAE-031D454C90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65664D-84F8-4C3C-A2F2-3772D3389CFD}" type="pres">
      <dgm:prSet presAssocID="{BAE18BE7-444C-4D8C-8EAE-031D454C90B6}" presName="tSp" presStyleCnt="0"/>
      <dgm:spPr/>
    </dgm:pt>
    <dgm:pt modelId="{25A9C541-BDA5-40BC-969D-C9B3040FE493}" type="pres">
      <dgm:prSet presAssocID="{BAE18BE7-444C-4D8C-8EAE-031D454C90B6}" presName="bSp" presStyleCnt="0"/>
      <dgm:spPr/>
    </dgm:pt>
    <dgm:pt modelId="{84D668BB-5254-43A5-A032-63BE4AA9A529}" type="pres">
      <dgm:prSet presAssocID="{BAE18BE7-444C-4D8C-8EAE-031D454C90B6}" presName="process" presStyleCnt="0"/>
      <dgm:spPr/>
    </dgm:pt>
    <dgm:pt modelId="{FDE1E095-4E81-485B-A152-BE6D3AD18916}" type="pres">
      <dgm:prSet presAssocID="{E5BBEEAF-2364-4955-8C4F-A8CC3825BCEB}" presName="composite1" presStyleCnt="0"/>
      <dgm:spPr/>
    </dgm:pt>
    <dgm:pt modelId="{1B734786-70A6-4CB1-B9C6-146EAF9CAFBC}" type="pres">
      <dgm:prSet presAssocID="{E5BBEEAF-2364-4955-8C4F-A8CC3825BCEB}" presName="dummyNode1" presStyleLbl="node1" presStyleIdx="0" presStyleCnt="3"/>
      <dgm:spPr/>
    </dgm:pt>
    <dgm:pt modelId="{5B930638-47F0-435D-867A-7333FA546958}" type="pres">
      <dgm:prSet presAssocID="{E5BBEEAF-2364-4955-8C4F-A8CC3825BCEB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955F4C-738C-4C06-ADAD-98583764F72B}" type="pres">
      <dgm:prSet presAssocID="{E5BBEEAF-2364-4955-8C4F-A8CC3825BCEB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6D58A8-C0B7-4841-8BF2-7880E8B94998}" type="pres">
      <dgm:prSet presAssocID="{E5BBEEAF-2364-4955-8C4F-A8CC3825BCEB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DD3FFB-7D73-4ED9-A818-0782027724C3}" type="pres">
      <dgm:prSet presAssocID="{E5BBEEAF-2364-4955-8C4F-A8CC3825BCEB}" presName="connSite1" presStyleCnt="0"/>
      <dgm:spPr/>
    </dgm:pt>
    <dgm:pt modelId="{D41FB0D5-DADC-44A6-AB39-F28D2335CAAF}" type="pres">
      <dgm:prSet presAssocID="{1301D309-A71F-44BB-8E06-FAB6AABD3BAD}" presName="Name9" presStyleLbl="sibTrans2D1" presStyleIdx="0" presStyleCnt="2"/>
      <dgm:spPr/>
      <dgm:t>
        <a:bodyPr/>
        <a:lstStyle/>
        <a:p>
          <a:endParaRPr lang="en-US"/>
        </a:p>
      </dgm:t>
    </dgm:pt>
    <dgm:pt modelId="{77CCC44F-75EA-4300-B562-7716082076ED}" type="pres">
      <dgm:prSet presAssocID="{C7863453-9A0A-43EB-B47F-783324174731}" presName="composite2" presStyleCnt="0"/>
      <dgm:spPr/>
    </dgm:pt>
    <dgm:pt modelId="{461F294E-1164-472D-AF0B-5827B6C751DE}" type="pres">
      <dgm:prSet presAssocID="{C7863453-9A0A-43EB-B47F-783324174731}" presName="dummyNode2" presStyleLbl="node1" presStyleIdx="0" presStyleCnt="3"/>
      <dgm:spPr/>
    </dgm:pt>
    <dgm:pt modelId="{5DED64C0-CF5D-4FE0-A29D-5B4F8374D065}" type="pres">
      <dgm:prSet presAssocID="{C7863453-9A0A-43EB-B47F-783324174731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D3A18F-B540-4007-B83D-1097B0A0E2E9}" type="pres">
      <dgm:prSet presAssocID="{C7863453-9A0A-43EB-B47F-783324174731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413E38-6DBE-4C40-8322-1E2A2EE1EFDC}" type="pres">
      <dgm:prSet presAssocID="{C7863453-9A0A-43EB-B47F-783324174731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6BDF86-AEE5-43B8-916D-22204D0661AB}" type="pres">
      <dgm:prSet presAssocID="{C7863453-9A0A-43EB-B47F-783324174731}" presName="connSite2" presStyleCnt="0"/>
      <dgm:spPr/>
    </dgm:pt>
    <dgm:pt modelId="{AB60503C-E3A8-4D5F-9369-C716A3B4997D}" type="pres">
      <dgm:prSet presAssocID="{4F8BA220-8A19-47BA-9DC6-9A4707E94AC7}" presName="Name18" presStyleLbl="sibTrans2D1" presStyleIdx="1" presStyleCnt="2"/>
      <dgm:spPr/>
      <dgm:t>
        <a:bodyPr/>
        <a:lstStyle/>
        <a:p>
          <a:endParaRPr lang="en-US"/>
        </a:p>
      </dgm:t>
    </dgm:pt>
    <dgm:pt modelId="{DFC31096-3D4A-41A7-97AF-4633A5BB7B2E}" type="pres">
      <dgm:prSet presAssocID="{72A7D893-21F3-4AFC-B669-262DA7CC3BDD}" presName="composite1" presStyleCnt="0"/>
      <dgm:spPr/>
    </dgm:pt>
    <dgm:pt modelId="{D1557A3F-7BFB-49D6-8A5E-D67D3A7AD214}" type="pres">
      <dgm:prSet presAssocID="{72A7D893-21F3-4AFC-B669-262DA7CC3BDD}" presName="dummyNode1" presStyleLbl="node1" presStyleIdx="1" presStyleCnt="3"/>
      <dgm:spPr/>
    </dgm:pt>
    <dgm:pt modelId="{08CD892D-3764-4608-90E7-F6854408C485}" type="pres">
      <dgm:prSet presAssocID="{72A7D893-21F3-4AFC-B669-262DA7CC3BD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62E492-B6BD-4BD2-9663-786CC75D7B0E}" type="pres">
      <dgm:prSet presAssocID="{72A7D893-21F3-4AFC-B669-262DA7CC3BD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E7EF7A-9B07-4AF2-A00A-6A3FB03F5423}" type="pres">
      <dgm:prSet presAssocID="{72A7D893-21F3-4AFC-B669-262DA7CC3BD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FED02F-B7EC-4483-9AF1-A16FDBD98AC5}" type="pres">
      <dgm:prSet presAssocID="{72A7D893-21F3-4AFC-B669-262DA7CC3BDD}" presName="connSite1" presStyleCnt="0"/>
      <dgm:spPr/>
    </dgm:pt>
  </dgm:ptLst>
  <dgm:cxnLst>
    <dgm:cxn modelId="{9F2A8CFF-3FFB-47A8-93F9-F22DE3AC57ED}" srcId="{72A7D893-21F3-4AFC-B669-262DA7CC3BDD}" destId="{27D81516-8CFC-4CAE-80D0-6362DC65E766}" srcOrd="1" destOrd="0" parTransId="{9A567CEC-A513-4AAF-856A-2B01058F6A29}" sibTransId="{B08E5838-EDB5-4EAF-BD65-8FE888C99C6F}"/>
    <dgm:cxn modelId="{B1B4ECD1-2617-49CC-BA9D-A26A6172DFF1}" type="presOf" srcId="{3AD53909-6BE5-4AC1-9DCD-F34DCA9A4BD0}" destId="{5DED64C0-CF5D-4FE0-A29D-5B4F8374D065}" srcOrd="0" destOrd="1" presId="urn:microsoft.com/office/officeart/2005/8/layout/hProcess4"/>
    <dgm:cxn modelId="{4213F42A-6F3F-42D1-95CB-D90F958DF1F4}" type="presOf" srcId="{76C77651-69EA-409E-8C77-D525F8C0C25F}" destId="{1362E492-B6BD-4BD2-9663-786CC75D7B0E}" srcOrd="1" destOrd="0" presId="urn:microsoft.com/office/officeart/2005/8/layout/hProcess4"/>
    <dgm:cxn modelId="{E810FA23-4D9A-4A16-9969-A47F67173164}" type="presOf" srcId="{76C77651-69EA-409E-8C77-D525F8C0C25F}" destId="{08CD892D-3764-4608-90E7-F6854408C485}" srcOrd="0" destOrd="0" presId="urn:microsoft.com/office/officeart/2005/8/layout/hProcess4"/>
    <dgm:cxn modelId="{7759BA2B-B63B-4301-8148-D52AC7F7E597}" type="presOf" srcId="{5022097F-FA9B-45A0-98C7-582D2BDD2C3E}" destId="{5B930638-47F0-435D-867A-7333FA546958}" srcOrd="0" destOrd="1" presId="urn:microsoft.com/office/officeart/2005/8/layout/hProcess4"/>
    <dgm:cxn modelId="{DAEC6663-20BC-4ADB-B175-B8C241075795}" type="presOf" srcId="{C7863453-9A0A-43EB-B47F-783324174731}" destId="{F3413E38-6DBE-4C40-8322-1E2A2EE1EFDC}" srcOrd="0" destOrd="0" presId="urn:microsoft.com/office/officeart/2005/8/layout/hProcess4"/>
    <dgm:cxn modelId="{AF2DF738-6FBD-4992-9F7E-9B299FAEBFF4}" type="presOf" srcId="{27D81516-8CFC-4CAE-80D0-6362DC65E766}" destId="{1362E492-B6BD-4BD2-9663-786CC75D7B0E}" srcOrd="1" destOrd="1" presId="urn:microsoft.com/office/officeart/2005/8/layout/hProcess4"/>
    <dgm:cxn modelId="{926FD0A6-A58A-4A7A-8FF9-E7AF3E272D21}" srcId="{E5BBEEAF-2364-4955-8C4F-A8CC3825BCEB}" destId="{F00488E6-E672-4947-9A18-02E810F337A4}" srcOrd="0" destOrd="0" parTransId="{876CB09F-D7E8-4D78-A780-5BA7BAAADD49}" sibTransId="{D57BD385-BD62-4A53-899D-FE299E8D26FE}"/>
    <dgm:cxn modelId="{ADD7C029-A704-4984-8846-0965DEF792FA}" type="presOf" srcId="{822A4D9E-35F9-4AD8-B35F-0EC915BA18EF}" destId="{68D3A18F-B540-4007-B83D-1097B0A0E2E9}" srcOrd="1" destOrd="2" presId="urn:microsoft.com/office/officeart/2005/8/layout/hProcess4"/>
    <dgm:cxn modelId="{CE84126B-9992-4AF4-B11A-38A7717AD43A}" srcId="{BAE18BE7-444C-4D8C-8EAE-031D454C90B6}" destId="{E5BBEEAF-2364-4955-8C4F-A8CC3825BCEB}" srcOrd="0" destOrd="0" parTransId="{23A30DFC-9F36-4104-B9ED-467C2BD8BFC3}" sibTransId="{1301D309-A71F-44BB-8E06-FAB6AABD3BAD}"/>
    <dgm:cxn modelId="{177A7AB0-202B-4689-9C88-4EF79CF70A67}" type="presOf" srcId="{27D81516-8CFC-4CAE-80D0-6362DC65E766}" destId="{08CD892D-3764-4608-90E7-F6854408C485}" srcOrd="0" destOrd="1" presId="urn:microsoft.com/office/officeart/2005/8/layout/hProcess4"/>
    <dgm:cxn modelId="{5893F8D8-E611-4793-B65D-4C05AE81F329}" type="presOf" srcId="{C3B2A7DF-01D2-4483-8124-E12C686E55EE}" destId="{5DED64C0-CF5D-4FE0-A29D-5B4F8374D065}" srcOrd="0" destOrd="0" presId="urn:microsoft.com/office/officeart/2005/8/layout/hProcess4"/>
    <dgm:cxn modelId="{078EC5A5-DB98-4333-96E4-3840B88E6673}" srcId="{72A7D893-21F3-4AFC-B669-262DA7CC3BDD}" destId="{76C77651-69EA-409E-8C77-D525F8C0C25F}" srcOrd="0" destOrd="0" parTransId="{F8C55AAD-7A91-4C93-80A3-8906D56599AF}" sibTransId="{11C3E09C-CE6B-4018-970C-891468369872}"/>
    <dgm:cxn modelId="{628E1CA7-DC47-4ADC-B762-5C2CBDB5BAE8}" type="presOf" srcId="{5022097F-FA9B-45A0-98C7-582D2BDD2C3E}" destId="{69955F4C-738C-4C06-ADAD-98583764F72B}" srcOrd="1" destOrd="1" presId="urn:microsoft.com/office/officeart/2005/8/layout/hProcess4"/>
    <dgm:cxn modelId="{B81CD9F5-795E-44D8-90FC-41A97D000292}" type="presOf" srcId="{1301D309-A71F-44BB-8E06-FAB6AABD3BAD}" destId="{D41FB0D5-DADC-44A6-AB39-F28D2335CAAF}" srcOrd="0" destOrd="0" presId="urn:microsoft.com/office/officeart/2005/8/layout/hProcess4"/>
    <dgm:cxn modelId="{4FB02664-E261-4564-8056-B937EE816B3D}" srcId="{C7863453-9A0A-43EB-B47F-783324174731}" destId="{3AD53909-6BE5-4AC1-9DCD-F34DCA9A4BD0}" srcOrd="1" destOrd="0" parTransId="{63A987BA-32C3-4FEC-B2FE-3BEEB3624A75}" sibTransId="{C235F7AC-E611-4A1D-AABD-5BE18253A011}"/>
    <dgm:cxn modelId="{4045ADF4-C451-4705-9B8B-278903088126}" srcId="{BAE18BE7-444C-4D8C-8EAE-031D454C90B6}" destId="{C7863453-9A0A-43EB-B47F-783324174731}" srcOrd="1" destOrd="0" parTransId="{6B5D5ABD-3704-4686-8072-9407F7B488D1}" sibTransId="{4F8BA220-8A19-47BA-9DC6-9A4707E94AC7}"/>
    <dgm:cxn modelId="{BD1BC459-D2CF-4F73-9D6E-BF77AF9D8ADC}" type="presOf" srcId="{3AD53909-6BE5-4AC1-9DCD-F34DCA9A4BD0}" destId="{68D3A18F-B540-4007-B83D-1097B0A0E2E9}" srcOrd="1" destOrd="1" presId="urn:microsoft.com/office/officeart/2005/8/layout/hProcess4"/>
    <dgm:cxn modelId="{99207B33-11F7-42AB-9DF8-CC6B70E3775D}" type="presOf" srcId="{72A7D893-21F3-4AFC-B669-262DA7CC3BDD}" destId="{A6E7EF7A-9B07-4AF2-A00A-6A3FB03F5423}" srcOrd="0" destOrd="0" presId="urn:microsoft.com/office/officeart/2005/8/layout/hProcess4"/>
    <dgm:cxn modelId="{88F4FCFC-67E1-4013-91C4-9AB9CC806FA1}" type="presOf" srcId="{4F8BA220-8A19-47BA-9DC6-9A4707E94AC7}" destId="{AB60503C-E3A8-4D5F-9369-C716A3B4997D}" srcOrd="0" destOrd="0" presId="urn:microsoft.com/office/officeart/2005/8/layout/hProcess4"/>
    <dgm:cxn modelId="{8AD51247-C9DD-4073-BE1F-18E7E218B7E4}" srcId="{C7863453-9A0A-43EB-B47F-783324174731}" destId="{C3B2A7DF-01D2-4483-8124-E12C686E55EE}" srcOrd="0" destOrd="0" parTransId="{5BDF1E89-9886-4379-8FD5-3FC850BA3D1D}" sibTransId="{CEB987FF-8AC6-461D-B692-D5938326E729}"/>
    <dgm:cxn modelId="{34E21E67-DCA5-40C6-9CE1-EA27C0CC74A1}" type="presOf" srcId="{F00488E6-E672-4947-9A18-02E810F337A4}" destId="{69955F4C-738C-4C06-ADAD-98583764F72B}" srcOrd="1" destOrd="0" presId="urn:microsoft.com/office/officeart/2005/8/layout/hProcess4"/>
    <dgm:cxn modelId="{2BF78A28-7A24-4D21-AD70-99FAEE55254C}" srcId="{C7863453-9A0A-43EB-B47F-783324174731}" destId="{822A4D9E-35F9-4AD8-B35F-0EC915BA18EF}" srcOrd="2" destOrd="0" parTransId="{AFFC3196-1481-431A-BD96-C5E6886A025B}" sibTransId="{F2001EF0-8782-4086-9DD2-8FBE35B06BEA}"/>
    <dgm:cxn modelId="{063EF03B-B180-418D-B812-89AB62EE9235}" type="presOf" srcId="{F00488E6-E672-4947-9A18-02E810F337A4}" destId="{5B930638-47F0-435D-867A-7333FA546958}" srcOrd="0" destOrd="0" presId="urn:microsoft.com/office/officeart/2005/8/layout/hProcess4"/>
    <dgm:cxn modelId="{B730B2F0-C8E8-441B-827C-2515B0E55474}" srcId="{BAE18BE7-444C-4D8C-8EAE-031D454C90B6}" destId="{72A7D893-21F3-4AFC-B669-262DA7CC3BDD}" srcOrd="2" destOrd="0" parTransId="{CD63B422-7CC6-45AB-86FB-54AB7E834D9F}" sibTransId="{2D419186-F39F-4703-8C2C-DA4F58E04751}"/>
    <dgm:cxn modelId="{0A96595E-C71C-499E-B6F2-0496DD22633B}" srcId="{E5BBEEAF-2364-4955-8C4F-A8CC3825BCEB}" destId="{5022097F-FA9B-45A0-98C7-582D2BDD2C3E}" srcOrd="1" destOrd="0" parTransId="{2FDE4550-7A91-4102-A836-0AE26D9CF6F5}" sibTransId="{70C9C093-37EB-45A1-9396-C2085121AE61}"/>
    <dgm:cxn modelId="{5748CB32-9502-469E-806D-80AE9B27BCFA}" type="presOf" srcId="{BAE18BE7-444C-4D8C-8EAE-031D454C90B6}" destId="{110A514E-C0B7-44F1-81E3-12E99209CAEC}" srcOrd="0" destOrd="0" presId="urn:microsoft.com/office/officeart/2005/8/layout/hProcess4"/>
    <dgm:cxn modelId="{D6B3BB57-4992-437F-8E1C-989D13CDD3F9}" type="presOf" srcId="{822A4D9E-35F9-4AD8-B35F-0EC915BA18EF}" destId="{5DED64C0-CF5D-4FE0-A29D-5B4F8374D065}" srcOrd="0" destOrd="2" presId="urn:microsoft.com/office/officeart/2005/8/layout/hProcess4"/>
    <dgm:cxn modelId="{07DCC104-AA83-479C-B97F-D95C08F9FDA5}" type="presOf" srcId="{C3B2A7DF-01D2-4483-8124-E12C686E55EE}" destId="{68D3A18F-B540-4007-B83D-1097B0A0E2E9}" srcOrd="1" destOrd="0" presId="urn:microsoft.com/office/officeart/2005/8/layout/hProcess4"/>
    <dgm:cxn modelId="{9E1F5ADC-2E61-43AB-9B2F-47831506232A}" type="presOf" srcId="{E5BBEEAF-2364-4955-8C4F-A8CC3825BCEB}" destId="{E56D58A8-C0B7-4841-8BF2-7880E8B94998}" srcOrd="0" destOrd="0" presId="urn:microsoft.com/office/officeart/2005/8/layout/hProcess4"/>
    <dgm:cxn modelId="{364904E0-796C-4B2C-B72D-7446B006FB3F}" type="presParOf" srcId="{110A514E-C0B7-44F1-81E3-12E99209CAEC}" destId="{4A65664D-84F8-4C3C-A2F2-3772D3389CFD}" srcOrd="0" destOrd="0" presId="urn:microsoft.com/office/officeart/2005/8/layout/hProcess4"/>
    <dgm:cxn modelId="{0342C704-9800-43EF-879E-AE54FAB3C8BB}" type="presParOf" srcId="{110A514E-C0B7-44F1-81E3-12E99209CAEC}" destId="{25A9C541-BDA5-40BC-969D-C9B3040FE493}" srcOrd="1" destOrd="0" presId="urn:microsoft.com/office/officeart/2005/8/layout/hProcess4"/>
    <dgm:cxn modelId="{962915D5-A2F5-4590-88B3-D7602865C31E}" type="presParOf" srcId="{110A514E-C0B7-44F1-81E3-12E99209CAEC}" destId="{84D668BB-5254-43A5-A032-63BE4AA9A529}" srcOrd="2" destOrd="0" presId="urn:microsoft.com/office/officeart/2005/8/layout/hProcess4"/>
    <dgm:cxn modelId="{375F4C58-45CC-43E0-B3D8-43D34266E4CB}" type="presParOf" srcId="{84D668BB-5254-43A5-A032-63BE4AA9A529}" destId="{FDE1E095-4E81-485B-A152-BE6D3AD18916}" srcOrd="0" destOrd="0" presId="urn:microsoft.com/office/officeart/2005/8/layout/hProcess4"/>
    <dgm:cxn modelId="{97BBB90C-43E1-4EAF-B54E-9FC23C517446}" type="presParOf" srcId="{FDE1E095-4E81-485B-A152-BE6D3AD18916}" destId="{1B734786-70A6-4CB1-B9C6-146EAF9CAFBC}" srcOrd="0" destOrd="0" presId="urn:microsoft.com/office/officeart/2005/8/layout/hProcess4"/>
    <dgm:cxn modelId="{49F638DD-5E78-4E78-B125-1BDC31FF12E1}" type="presParOf" srcId="{FDE1E095-4E81-485B-A152-BE6D3AD18916}" destId="{5B930638-47F0-435D-867A-7333FA546958}" srcOrd="1" destOrd="0" presId="urn:microsoft.com/office/officeart/2005/8/layout/hProcess4"/>
    <dgm:cxn modelId="{BBD088C9-037B-4792-A2E6-2D6E93185486}" type="presParOf" srcId="{FDE1E095-4E81-485B-A152-BE6D3AD18916}" destId="{69955F4C-738C-4C06-ADAD-98583764F72B}" srcOrd="2" destOrd="0" presId="urn:microsoft.com/office/officeart/2005/8/layout/hProcess4"/>
    <dgm:cxn modelId="{8AA7F406-A9A9-4345-A933-7FA36109E8B6}" type="presParOf" srcId="{FDE1E095-4E81-485B-A152-BE6D3AD18916}" destId="{E56D58A8-C0B7-4841-8BF2-7880E8B94998}" srcOrd="3" destOrd="0" presId="urn:microsoft.com/office/officeart/2005/8/layout/hProcess4"/>
    <dgm:cxn modelId="{473A91E5-6B06-4580-84C2-519CD49825AB}" type="presParOf" srcId="{FDE1E095-4E81-485B-A152-BE6D3AD18916}" destId="{62DD3FFB-7D73-4ED9-A818-0782027724C3}" srcOrd="4" destOrd="0" presId="urn:microsoft.com/office/officeart/2005/8/layout/hProcess4"/>
    <dgm:cxn modelId="{43ADBCCC-84DE-45D4-B036-5A15C852E7A3}" type="presParOf" srcId="{84D668BB-5254-43A5-A032-63BE4AA9A529}" destId="{D41FB0D5-DADC-44A6-AB39-F28D2335CAAF}" srcOrd="1" destOrd="0" presId="urn:microsoft.com/office/officeart/2005/8/layout/hProcess4"/>
    <dgm:cxn modelId="{5F597A22-5307-40A9-9166-F812CA9BC272}" type="presParOf" srcId="{84D668BB-5254-43A5-A032-63BE4AA9A529}" destId="{77CCC44F-75EA-4300-B562-7716082076ED}" srcOrd="2" destOrd="0" presId="urn:microsoft.com/office/officeart/2005/8/layout/hProcess4"/>
    <dgm:cxn modelId="{DE59E115-A431-4620-ABE1-02C48FDD54E2}" type="presParOf" srcId="{77CCC44F-75EA-4300-B562-7716082076ED}" destId="{461F294E-1164-472D-AF0B-5827B6C751DE}" srcOrd="0" destOrd="0" presId="urn:microsoft.com/office/officeart/2005/8/layout/hProcess4"/>
    <dgm:cxn modelId="{4E8D3539-CDDE-4237-87D9-5C3FDF7521DB}" type="presParOf" srcId="{77CCC44F-75EA-4300-B562-7716082076ED}" destId="{5DED64C0-CF5D-4FE0-A29D-5B4F8374D065}" srcOrd="1" destOrd="0" presId="urn:microsoft.com/office/officeart/2005/8/layout/hProcess4"/>
    <dgm:cxn modelId="{ED7BD829-C8D2-4953-A397-F3595B365E86}" type="presParOf" srcId="{77CCC44F-75EA-4300-B562-7716082076ED}" destId="{68D3A18F-B540-4007-B83D-1097B0A0E2E9}" srcOrd="2" destOrd="0" presId="urn:microsoft.com/office/officeart/2005/8/layout/hProcess4"/>
    <dgm:cxn modelId="{D8C81ABA-3CA7-44CF-96CD-DEB344AD099E}" type="presParOf" srcId="{77CCC44F-75EA-4300-B562-7716082076ED}" destId="{F3413E38-6DBE-4C40-8322-1E2A2EE1EFDC}" srcOrd="3" destOrd="0" presId="urn:microsoft.com/office/officeart/2005/8/layout/hProcess4"/>
    <dgm:cxn modelId="{FB8EF1BA-6A0D-4375-A2B5-82C1C72838F7}" type="presParOf" srcId="{77CCC44F-75EA-4300-B562-7716082076ED}" destId="{036BDF86-AEE5-43B8-916D-22204D0661AB}" srcOrd="4" destOrd="0" presId="urn:microsoft.com/office/officeart/2005/8/layout/hProcess4"/>
    <dgm:cxn modelId="{18D5410B-4AE3-4C0F-B9FA-47D7C9360AA1}" type="presParOf" srcId="{84D668BB-5254-43A5-A032-63BE4AA9A529}" destId="{AB60503C-E3A8-4D5F-9369-C716A3B4997D}" srcOrd="3" destOrd="0" presId="urn:microsoft.com/office/officeart/2005/8/layout/hProcess4"/>
    <dgm:cxn modelId="{7EEA6068-C2B9-4F7A-8AE9-3BE18A298B49}" type="presParOf" srcId="{84D668BB-5254-43A5-A032-63BE4AA9A529}" destId="{DFC31096-3D4A-41A7-97AF-4633A5BB7B2E}" srcOrd="4" destOrd="0" presId="urn:microsoft.com/office/officeart/2005/8/layout/hProcess4"/>
    <dgm:cxn modelId="{14A0E552-6FF8-41BB-A045-D3A64085F92F}" type="presParOf" srcId="{DFC31096-3D4A-41A7-97AF-4633A5BB7B2E}" destId="{D1557A3F-7BFB-49D6-8A5E-D67D3A7AD214}" srcOrd="0" destOrd="0" presId="urn:microsoft.com/office/officeart/2005/8/layout/hProcess4"/>
    <dgm:cxn modelId="{781C886F-95CC-4E0C-9F07-3470A2ECCE61}" type="presParOf" srcId="{DFC31096-3D4A-41A7-97AF-4633A5BB7B2E}" destId="{08CD892D-3764-4608-90E7-F6854408C485}" srcOrd="1" destOrd="0" presId="urn:microsoft.com/office/officeart/2005/8/layout/hProcess4"/>
    <dgm:cxn modelId="{7F9E7AC7-6DBD-4CFD-974A-8398D9AF2C39}" type="presParOf" srcId="{DFC31096-3D4A-41A7-97AF-4633A5BB7B2E}" destId="{1362E492-B6BD-4BD2-9663-786CC75D7B0E}" srcOrd="2" destOrd="0" presId="urn:microsoft.com/office/officeart/2005/8/layout/hProcess4"/>
    <dgm:cxn modelId="{45E5E16A-5012-4D0A-AF83-6D200E199325}" type="presParOf" srcId="{DFC31096-3D4A-41A7-97AF-4633A5BB7B2E}" destId="{A6E7EF7A-9B07-4AF2-A00A-6A3FB03F5423}" srcOrd="3" destOrd="0" presId="urn:microsoft.com/office/officeart/2005/8/layout/hProcess4"/>
    <dgm:cxn modelId="{B74F49BD-571D-4F89-B010-1454D21CF9FE}" type="presParOf" srcId="{DFC31096-3D4A-41A7-97AF-4633A5BB7B2E}" destId="{97FED02F-B7EC-4483-9AF1-A16FDBD98AC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FB78B052-DD48-4806-8569-D484EC1614C6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297039FB-6D9E-AB49-9EBD-B0E880553C14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2C3A0A1B-3ACE-D64A-A8A3-4B3A9E1F417F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D448B50D-ECCD-4CB3-B82D-DB897E4BDED3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7CB39F1-F226-43F0-8E6A-668D9D3CF597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B6215FDD-E76B-D345-A9D0-96F694150BD9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17CD25-1278-4AA3-A6D0-869F0EE88E12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628E796-57DF-498A-A53D-4E6801790EAC}">
      <dgm:prSet phldrT="[Text]"/>
      <dgm:spPr/>
      <dgm:t>
        <a:bodyPr/>
        <a:lstStyle/>
        <a:p>
          <a:pPr algn="ctr"/>
          <a:r>
            <a:rPr lang="en-US" altLang="en-US" dirty="0" smtClean="0">
              <a:latin typeface="Verdana" panose="020B0604030504040204" pitchFamily="34" charset="0"/>
              <a:cs typeface="Calibri" panose="020F0502020204030204" pitchFamily="34" charset="0"/>
            </a:rPr>
            <a:t>Improve the ergonomics of everyday items (safety!) </a:t>
          </a:r>
          <a:endParaRPr lang="en-US" dirty="0"/>
        </a:p>
      </dgm:t>
    </dgm:pt>
    <dgm:pt modelId="{D447A455-4104-4FA2-A13F-F74B805F3FE4}" type="parTrans" cxnId="{3C8E6CBB-59FC-4484-A74C-618A95C149E3}">
      <dgm:prSet/>
      <dgm:spPr/>
      <dgm:t>
        <a:bodyPr/>
        <a:lstStyle/>
        <a:p>
          <a:endParaRPr lang="en-US"/>
        </a:p>
      </dgm:t>
    </dgm:pt>
    <dgm:pt modelId="{89C1D911-A1DF-4138-B8DD-9EBCB757ADC7}" type="sibTrans" cxnId="{3C8E6CBB-59FC-4484-A74C-618A95C149E3}">
      <dgm:prSet/>
      <dgm:spPr/>
      <dgm:t>
        <a:bodyPr/>
        <a:lstStyle/>
        <a:p>
          <a:endParaRPr lang="en-US"/>
        </a:p>
      </dgm:t>
    </dgm:pt>
    <dgm:pt modelId="{DD5943EA-7992-4549-A8BB-C3F784BD8A59}">
      <dgm:prSet phldrT="[Text]"/>
      <dgm:spPr/>
      <dgm:t>
        <a:bodyPr/>
        <a:lstStyle/>
        <a:p>
          <a:r>
            <a:rPr lang="en-US" altLang="en-US" dirty="0" smtClean="0">
              <a:latin typeface="Verdana" panose="020B0604030504040204" pitchFamily="34" charset="0"/>
              <a:cs typeface="Calibri" panose="020F0502020204030204" pitchFamily="34" charset="0"/>
            </a:rPr>
            <a:t>Reduce the cost it takes to make </a:t>
          </a:r>
          <a:r>
            <a:rPr lang="en-US" altLang="en-US" smtClean="0">
              <a:latin typeface="Verdana" panose="020B0604030504040204" pitchFamily="34" charset="0"/>
              <a:cs typeface="Calibri" panose="020F0502020204030204" pitchFamily="34" charset="0"/>
            </a:rPr>
            <a:t>a product</a:t>
          </a:r>
          <a:endParaRPr lang="en-US" altLang="en-US" dirty="0" smtClean="0">
            <a:latin typeface="Verdana" panose="020B0604030504040204" pitchFamily="34" charset="0"/>
            <a:cs typeface="Calibri" panose="020F0502020204030204" pitchFamily="34" charset="0"/>
          </a:endParaRPr>
        </a:p>
        <a:p>
          <a:endParaRPr lang="en-US" altLang="en-US" dirty="0" smtClean="0">
            <a:latin typeface="Verdana" panose="020B0604030504040204" pitchFamily="34" charset="0"/>
            <a:cs typeface="Calibri" panose="020F0502020204030204" pitchFamily="34" charset="0"/>
          </a:endParaRPr>
        </a:p>
      </dgm:t>
    </dgm:pt>
    <dgm:pt modelId="{B411D90B-A2FC-4459-A9AD-D31478F72A15}" type="parTrans" cxnId="{64644121-B4B5-40FE-9A2C-2F5119048A56}">
      <dgm:prSet/>
      <dgm:spPr/>
      <dgm:t>
        <a:bodyPr/>
        <a:lstStyle/>
        <a:p>
          <a:endParaRPr lang="en-US"/>
        </a:p>
      </dgm:t>
    </dgm:pt>
    <dgm:pt modelId="{F20356D0-C6BC-4CB0-9738-3C77727DA126}" type="sibTrans" cxnId="{64644121-B4B5-40FE-9A2C-2F5119048A56}">
      <dgm:prSet/>
      <dgm:spPr/>
      <dgm:t>
        <a:bodyPr/>
        <a:lstStyle/>
        <a:p>
          <a:endParaRPr lang="en-US"/>
        </a:p>
      </dgm:t>
    </dgm:pt>
    <dgm:pt modelId="{5522C46B-2D83-4204-BF94-F621EF886212}">
      <dgm:prSet phldrT="[Text]"/>
      <dgm:spPr/>
      <dgm:t>
        <a:bodyPr/>
        <a:lstStyle/>
        <a:p>
          <a:r>
            <a:rPr lang="en-US" altLang="en-US" dirty="0" smtClean="0">
              <a:latin typeface="Verdana" panose="020B0604030504040204" pitchFamily="34" charset="0"/>
              <a:cs typeface="Calibri" panose="020F0502020204030204" pitchFamily="34" charset="0"/>
            </a:rPr>
            <a:t>Plan layouts for new </a:t>
          </a:r>
          <a:r>
            <a:rPr lang="en-US" altLang="en-US" smtClean="0">
              <a:latin typeface="Verdana" panose="020B0604030504040204" pitchFamily="34" charset="0"/>
              <a:cs typeface="Calibri" panose="020F0502020204030204" pitchFamily="34" charset="0"/>
            </a:rPr>
            <a:t>facilities </a:t>
          </a:r>
          <a:endParaRPr lang="en-US" altLang="en-US" dirty="0" smtClean="0">
            <a:latin typeface="Verdana" panose="020B0604030504040204" pitchFamily="34" charset="0"/>
            <a:cs typeface="Calibri" panose="020F0502020204030204" pitchFamily="34" charset="0"/>
          </a:endParaRPr>
        </a:p>
      </dgm:t>
    </dgm:pt>
    <dgm:pt modelId="{05F3D1F7-FFFE-40FD-99E9-1727DEBC7B64}" type="parTrans" cxnId="{5B306DE2-86D0-4B5F-8012-D359D36FE766}">
      <dgm:prSet/>
      <dgm:spPr/>
      <dgm:t>
        <a:bodyPr/>
        <a:lstStyle/>
        <a:p>
          <a:endParaRPr lang="en-US"/>
        </a:p>
      </dgm:t>
    </dgm:pt>
    <dgm:pt modelId="{4942A819-5D8D-4475-A15D-2994EEF49530}" type="sibTrans" cxnId="{5B306DE2-86D0-4B5F-8012-D359D36FE766}">
      <dgm:prSet/>
      <dgm:spPr/>
      <dgm:t>
        <a:bodyPr/>
        <a:lstStyle/>
        <a:p>
          <a:endParaRPr lang="en-US"/>
        </a:p>
      </dgm:t>
    </dgm:pt>
    <dgm:pt modelId="{13D5DD11-984E-455B-9406-9FBE77EBC521}">
      <dgm:prSet/>
      <dgm:spPr/>
      <dgm:t>
        <a:bodyPr/>
        <a:lstStyle/>
        <a:p>
          <a:pPr algn="l"/>
          <a:r>
            <a:rPr lang="en-US" dirty="0" smtClean="0"/>
            <a:t>Chairs</a:t>
          </a:r>
          <a:endParaRPr lang="en-US" dirty="0"/>
        </a:p>
      </dgm:t>
    </dgm:pt>
    <dgm:pt modelId="{BDCD4511-00BC-4FF4-8DEB-AC6236A2E844}" type="parTrans" cxnId="{9E990865-0190-4DB0-930F-02B870956CC6}">
      <dgm:prSet/>
      <dgm:spPr/>
      <dgm:t>
        <a:bodyPr/>
        <a:lstStyle/>
        <a:p>
          <a:endParaRPr lang="en-US"/>
        </a:p>
      </dgm:t>
    </dgm:pt>
    <dgm:pt modelId="{DFA1B9BC-10BD-40EE-B1E8-FB1F8B39D845}" type="sibTrans" cxnId="{9E990865-0190-4DB0-930F-02B870956CC6}">
      <dgm:prSet/>
      <dgm:spPr/>
      <dgm:t>
        <a:bodyPr/>
        <a:lstStyle/>
        <a:p>
          <a:endParaRPr lang="en-US"/>
        </a:p>
      </dgm:t>
    </dgm:pt>
    <dgm:pt modelId="{2F77AE57-AC9E-418A-8128-C66CD750D88A}">
      <dgm:prSet/>
      <dgm:spPr/>
      <dgm:t>
        <a:bodyPr/>
        <a:lstStyle/>
        <a:p>
          <a:pPr algn="l"/>
          <a:r>
            <a:rPr lang="en-US" dirty="0" smtClean="0"/>
            <a:t>Car seats</a:t>
          </a:r>
          <a:endParaRPr lang="en-US" dirty="0"/>
        </a:p>
      </dgm:t>
    </dgm:pt>
    <dgm:pt modelId="{4FBDDD9A-F86B-4F95-8F81-69AC08D5385B}" type="parTrans" cxnId="{526FACE5-C3F4-47E6-BEE5-A4A785D826EB}">
      <dgm:prSet/>
      <dgm:spPr/>
      <dgm:t>
        <a:bodyPr/>
        <a:lstStyle/>
        <a:p>
          <a:endParaRPr lang="en-US"/>
        </a:p>
      </dgm:t>
    </dgm:pt>
    <dgm:pt modelId="{40EC35D7-96DD-4483-933B-9421970B2606}" type="sibTrans" cxnId="{526FACE5-C3F4-47E6-BEE5-A4A785D826EB}">
      <dgm:prSet/>
      <dgm:spPr/>
      <dgm:t>
        <a:bodyPr/>
        <a:lstStyle/>
        <a:p>
          <a:endParaRPr lang="en-US"/>
        </a:p>
      </dgm:t>
    </dgm:pt>
    <dgm:pt modelId="{FA637BEF-DF3F-4F9C-944F-CBF89048C2A1}">
      <dgm:prSet/>
      <dgm:spPr/>
      <dgm:t>
        <a:bodyPr/>
        <a:lstStyle/>
        <a:p>
          <a:pPr algn="l"/>
          <a:r>
            <a:rPr lang="en-US" dirty="0" smtClean="0"/>
            <a:t>Tools</a:t>
          </a:r>
          <a:endParaRPr lang="en-US" dirty="0"/>
        </a:p>
      </dgm:t>
    </dgm:pt>
    <dgm:pt modelId="{0F3EDD6F-66E4-4D61-BA65-3856F229D43E}" type="parTrans" cxnId="{52AEEB2C-8154-4BC7-A3B9-3837CB99ABF0}">
      <dgm:prSet/>
      <dgm:spPr/>
      <dgm:t>
        <a:bodyPr/>
        <a:lstStyle/>
        <a:p>
          <a:endParaRPr lang="en-US"/>
        </a:p>
      </dgm:t>
    </dgm:pt>
    <dgm:pt modelId="{72A33334-8E99-4500-8417-E9F154503CE4}" type="sibTrans" cxnId="{52AEEB2C-8154-4BC7-A3B9-3837CB99ABF0}">
      <dgm:prSet/>
      <dgm:spPr/>
      <dgm:t>
        <a:bodyPr/>
        <a:lstStyle/>
        <a:p>
          <a:endParaRPr lang="en-US"/>
        </a:p>
      </dgm:t>
    </dgm:pt>
    <dgm:pt modelId="{E1DBA3A1-139C-4687-8535-C166EF99911E}">
      <dgm:prSet/>
      <dgm:spPr/>
      <dgm:t>
        <a:bodyPr/>
        <a:lstStyle/>
        <a:p>
          <a:pPr algn="l"/>
          <a:r>
            <a:rPr lang="en-US" dirty="0" smtClean="0"/>
            <a:t>Toys</a:t>
          </a:r>
          <a:endParaRPr lang="en-US" dirty="0"/>
        </a:p>
      </dgm:t>
    </dgm:pt>
    <dgm:pt modelId="{B5E61F18-555D-4049-BB6D-9703499394BC}" type="parTrans" cxnId="{6DEF41AB-1255-4EDE-B98C-D10F30BA8404}">
      <dgm:prSet/>
      <dgm:spPr/>
      <dgm:t>
        <a:bodyPr/>
        <a:lstStyle/>
        <a:p>
          <a:endParaRPr lang="en-US"/>
        </a:p>
      </dgm:t>
    </dgm:pt>
    <dgm:pt modelId="{3ED21DEC-5C23-49A5-B486-3CFF8BA140DC}" type="sibTrans" cxnId="{6DEF41AB-1255-4EDE-B98C-D10F30BA8404}">
      <dgm:prSet/>
      <dgm:spPr/>
      <dgm:t>
        <a:bodyPr/>
        <a:lstStyle/>
        <a:p>
          <a:endParaRPr lang="en-US"/>
        </a:p>
      </dgm:t>
    </dgm:pt>
    <dgm:pt modelId="{86067959-465A-4B2B-B707-744317F1AE47}">
      <dgm:prSet/>
      <dgm:spPr/>
      <dgm:t>
        <a:bodyPr/>
        <a:lstStyle/>
        <a:p>
          <a:r>
            <a:rPr lang="en-US" altLang="en-US" dirty="0" smtClean="0">
              <a:latin typeface="Verdana" panose="020B0604030504040204" pitchFamily="34" charset="0"/>
              <a:cs typeface="Calibri" panose="020F0502020204030204" pitchFamily="34" charset="0"/>
            </a:rPr>
            <a:t>Control and improve quality of products </a:t>
          </a:r>
        </a:p>
      </dgm:t>
    </dgm:pt>
    <dgm:pt modelId="{B4E4F51D-5D57-4DD5-A4A1-E6B371715EB6}" type="parTrans" cxnId="{E285D48C-E24F-4790-B7AD-1A0B38B09FD5}">
      <dgm:prSet/>
      <dgm:spPr/>
      <dgm:t>
        <a:bodyPr/>
        <a:lstStyle/>
        <a:p>
          <a:endParaRPr lang="en-US"/>
        </a:p>
      </dgm:t>
    </dgm:pt>
    <dgm:pt modelId="{18BD2C1A-9E9B-41DB-ACDE-CE7E0316FA3E}" type="sibTrans" cxnId="{E285D48C-E24F-4790-B7AD-1A0B38B09FD5}">
      <dgm:prSet/>
      <dgm:spPr/>
      <dgm:t>
        <a:bodyPr/>
        <a:lstStyle/>
        <a:p>
          <a:endParaRPr lang="en-US"/>
        </a:p>
      </dgm:t>
    </dgm:pt>
    <dgm:pt modelId="{99AAB0A8-B73E-4167-8D67-5306DF6AA936}" type="pres">
      <dgm:prSet presAssocID="{7717CD25-1278-4AA3-A6D0-869F0EE88E1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01DB78-8176-4B5F-A6B3-3F316D0C32BC}" type="pres">
      <dgm:prSet presAssocID="{7717CD25-1278-4AA3-A6D0-869F0EE88E12}" presName="bkgdShp" presStyleLbl="alignAccFollowNode1" presStyleIdx="0" presStyleCnt="1"/>
      <dgm:spPr>
        <a:solidFill>
          <a:schemeClr val="tx2">
            <a:lumMod val="40000"/>
            <a:lumOff val="60000"/>
            <a:alpha val="90000"/>
          </a:schemeClr>
        </a:solidFill>
      </dgm:spPr>
    </dgm:pt>
    <dgm:pt modelId="{67033142-392B-4D15-914E-C300745AB45D}" type="pres">
      <dgm:prSet presAssocID="{7717CD25-1278-4AA3-A6D0-869F0EE88E12}" presName="linComp" presStyleCnt="0"/>
      <dgm:spPr/>
    </dgm:pt>
    <dgm:pt modelId="{8A596081-983A-4C2C-BDAA-9F2697744607}" type="pres">
      <dgm:prSet presAssocID="{E628E796-57DF-498A-A53D-4E6801790EAC}" presName="compNode" presStyleCnt="0"/>
      <dgm:spPr/>
    </dgm:pt>
    <dgm:pt modelId="{B1B30F90-6DB6-499B-8A65-ACD30FB26196}" type="pres">
      <dgm:prSet presAssocID="{E628E796-57DF-498A-A53D-4E6801790EA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18C31F-B475-4662-821B-C3602BE131C8}" type="pres">
      <dgm:prSet presAssocID="{E628E796-57DF-498A-A53D-4E6801790EAC}" presName="invisiNode" presStyleLbl="node1" presStyleIdx="0" presStyleCnt="4"/>
      <dgm:spPr/>
    </dgm:pt>
    <dgm:pt modelId="{D56E55DE-CBC3-400F-82A7-A9D6398ACC98}" type="pres">
      <dgm:prSet presAssocID="{E628E796-57DF-498A-A53D-4E6801790EAC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7896142-987F-4F9E-A573-EFC0C3867C4A}" type="pres">
      <dgm:prSet presAssocID="{89C1D911-A1DF-4138-B8DD-9EBCB757ADC7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7849D97-9999-4D6A-9D7B-1D08D7038D9B}" type="pres">
      <dgm:prSet presAssocID="{DD5943EA-7992-4549-A8BB-C3F784BD8A59}" presName="compNode" presStyleCnt="0"/>
      <dgm:spPr/>
    </dgm:pt>
    <dgm:pt modelId="{D6354B84-B03E-4191-9095-D6CF872867AD}" type="pres">
      <dgm:prSet presAssocID="{DD5943EA-7992-4549-A8BB-C3F784BD8A5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8D7CE3-4294-4D70-957E-40D87695EE0A}" type="pres">
      <dgm:prSet presAssocID="{DD5943EA-7992-4549-A8BB-C3F784BD8A59}" presName="invisiNode" presStyleLbl="node1" presStyleIdx="1" presStyleCnt="4"/>
      <dgm:spPr/>
    </dgm:pt>
    <dgm:pt modelId="{8C1BD6D1-9A85-401C-80CF-98986F46AFD6}" type="pres">
      <dgm:prSet presAssocID="{DD5943EA-7992-4549-A8BB-C3F784BD8A59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1F6F79F-9CC0-46BA-9DF8-9CEEE48F407D}" type="pres">
      <dgm:prSet presAssocID="{F20356D0-C6BC-4CB0-9738-3C77727DA12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21023E3-D547-47C0-A250-595A4F685DA2}" type="pres">
      <dgm:prSet presAssocID="{5522C46B-2D83-4204-BF94-F621EF886212}" presName="compNode" presStyleCnt="0"/>
      <dgm:spPr/>
    </dgm:pt>
    <dgm:pt modelId="{88EE1409-5552-42A7-A09B-CA875982398A}" type="pres">
      <dgm:prSet presAssocID="{5522C46B-2D83-4204-BF94-F621EF88621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2E3C57-1388-4346-9093-86219A37FCD5}" type="pres">
      <dgm:prSet presAssocID="{5522C46B-2D83-4204-BF94-F621EF886212}" presName="invisiNode" presStyleLbl="node1" presStyleIdx="2" presStyleCnt="4"/>
      <dgm:spPr/>
    </dgm:pt>
    <dgm:pt modelId="{23B674F3-60AB-4C75-8F18-F3EB06174D3F}" type="pres">
      <dgm:prSet presAssocID="{5522C46B-2D83-4204-BF94-F621EF886212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229669B-1C8A-4133-B4AE-AB03BB5A6CC3}" type="pres">
      <dgm:prSet presAssocID="{4942A819-5D8D-4475-A15D-2994EEF4953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9E5207AB-2AA8-4E03-8BA9-4B25F87BB3D2}" type="pres">
      <dgm:prSet presAssocID="{86067959-465A-4B2B-B707-744317F1AE47}" presName="compNode" presStyleCnt="0"/>
      <dgm:spPr/>
    </dgm:pt>
    <dgm:pt modelId="{B7788138-9B6F-4967-9BC1-5E524570AB46}" type="pres">
      <dgm:prSet presAssocID="{86067959-465A-4B2B-B707-744317F1AE4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AFB1C3-CA2A-48FF-8A16-1333415606E8}" type="pres">
      <dgm:prSet presAssocID="{86067959-465A-4B2B-B707-744317F1AE47}" presName="invisiNode" presStyleLbl="node1" presStyleIdx="3" presStyleCnt="4"/>
      <dgm:spPr/>
    </dgm:pt>
    <dgm:pt modelId="{17D1BFAA-3EBC-414F-A5F4-B0AEA9442C35}" type="pres">
      <dgm:prSet presAssocID="{86067959-465A-4B2B-B707-744317F1AE47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52AEEB2C-8154-4BC7-A3B9-3837CB99ABF0}" srcId="{E628E796-57DF-498A-A53D-4E6801790EAC}" destId="{FA637BEF-DF3F-4F9C-944F-CBF89048C2A1}" srcOrd="2" destOrd="0" parTransId="{0F3EDD6F-66E4-4D61-BA65-3856F229D43E}" sibTransId="{72A33334-8E99-4500-8417-E9F154503CE4}"/>
    <dgm:cxn modelId="{70989EDB-1048-4521-81EC-5CDD1F528748}" type="presOf" srcId="{E1DBA3A1-139C-4687-8535-C166EF99911E}" destId="{B1B30F90-6DB6-499B-8A65-ACD30FB26196}" srcOrd="0" destOrd="4" presId="urn:microsoft.com/office/officeart/2005/8/layout/pList2"/>
    <dgm:cxn modelId="{8FEDF5AF-006D-45A9-84CF-C94BE64B9F74}" type="presOf" srcId="{7717CD25-1278-4AA3-A6D0-869F0EE88E12}" destId="{99AAB0A8-B73E-4167-8D67-5306DF6AA936}" srcOrd="0" destOrd="0" presId="urn:microsoft.com/office/officeart/2005/8/layout/pList2"/>
    <dgm:cxn modelId="{68786284-6E4E-4743-87D6-D59A00BA12B3}" type="presOf" srcId="{2F77AE57-AC9E-418A-8128-C66CD750D88A}" destId="{B1B30F90-6DB6-499B-8A65-ACD30FB26196}" srcOrd="0" destOrd="2" presId="urn:microsoft.com/office/officeart/2005/8/layout/pList2"/>
    <dgm:cxn modelId="{5714FA39-9128-47F1-8168-9AAAACB5C958}" type="presOf" srcId="{F20356D0-C6BC-4CB0-9738-3C77727DA126}" destId="{61F6F79F-9CC0-46BA-9DF8-9CEEE48F407D}" srcOrd="0" destOrd="0" presId="urn:microsoft.com/office/officeart/2005/8/layout/pList2"/>
    <dgm:cxn modelId="{3C8E6CBB-59FC-4484-A74C-618A95C149E3}" srcId="{7717CD25-1278-4AA3-A6D0-869F0EE88E12}" destId="{E628E796-57DF-498A-A53D-4E6801790EAC}" srcOrd="0" destOrd="0" parTransId="{D447A455-4104-4FA2-A13F-F74B805F3FE4}" sibTransId="{89C1D911-A1DF-4138-B8DD-9EBCB757ADC7}"/>
    <dgm:cxn modelId="{526FACE5-C3F4-47E6-BEE5-A4A785D826EB}" srcId="{E628E796-57DF-498A-A53D-4E6801790EAC}" destId="{2F77AE57-AC9E-418A-8128-C66CD750D88A}" srcOrd="1" destOrd="0" parTransId="{4FBDDD9A-F86B-4F95-8F81-69AC08D5385B}" sibTransId="{40EC35D7-96DD-4483-933B-9421970B2606}"/>
    <dgm:cxn modelId="{6266D4AD-2721-4EB8-9A8D-1BA901DB8CD8}" type="presOf" srcId="{86067959-465A-4B2B-B707-744317F1AE47}" destId="{B7788138-9B6F-4967-9BC1-5E524570AB46}" srcOrd="0" destOrd="0" presId="urn:microsoft.com/office/officeart/2005/8/layout/pList2"/>
    <dgm:cxn modelId="{64644121-B4B5-40FE-9A2C-2F5119048A56}" srcId="{7717CD25-1278-4AA3-A6D0-869F0EE88E12}" destId="{DD5943EA-7992-4549-A8BB-C3F784BD8A59}" srcOrd="1" destOrd="0" parTransId="{B411D90B-A2FC-4459-A9AD-D31478F72A15}" sibTransId="{F20356D0-C6BC-4CB0-9738-3C77727DA126}"/>
    <dgm:cxn modelId="{5A09CD7D-B9ED-4095-B4F8-DDE57A0B288A}" type="presOf" srcId="{4942A819-5D8D-4475-A15D-2994EEF49530}" destId="{F229669B-1C8A-4133-B4AE-AB03BB5A6CC3}" srcOrd="0" destOrd="0" presId="urn:microsoft.com/office/officeart/2005/8/layout/pList2"/>
    <dgm:cxn modelId="{3C7A2C3D-255D-441D-B142-1B19CEA853F4}" type="presOf" srcId="{13D5DD11-984E-455B-9406-9FBE77EBC521}" destId="{B1B30F90-6DB6-499B-8A65-ACD30FB26196}" srcOrd="0" destOrd="1" presId="urn:microsoft.com/office/officeart/2005/8/layout/pList2"/>
    <dgm:cxn modelId="{6B89ABCC-95C5-41A7-85D3-480FE3848AC2}" type="presOf" srcId="{FA637BEF-DF3F-4F9C-944F-CBF89048C2A1}" destId="{B1B30F90-6DB6-499B-8A65-ACD30FB26196}" srcOrd="0" destOrd="3" presId="urn:microsoft.com/office/officeart/2005/8/layout/pList2"/>
    <dgm:cxn modelId="{0B75DFDE-266E-4B9C-A9E4-70C8CFDAB41D}" type="presOf" srcId="{E628E796-57DF-498A-A53D-4E6801790EAC}" destId="{B1B30F90-6DB6-499B-8A65-ACD30FB26196}" srcOrd="0" destOrd="0" presId="urn:microsoft.com/office/officeart/2005/8/layout/pList2"/>
    <dgm:cxn modelId="{5B306DE2-86D0-4B5F-8012-D359D36FE766}" srcId="{7717CD25-1278-4AA3-A6D0-869F0EE88E12}" destId="{5522C46B-2D83-4204-BF94-F621EF886212}" srcOrd="2" destOrd="0" parTransId="{05F3D1F7-FFFE-40FD-99E9-1727DEBC7B64}" sibTransId="{4942A819-5D8D-4475-A15D-2994EEF49530}"/>
    <dgm:cxn modelId="{E285D48C-E24F-4790-B7AD-1A0B38B09FD5}" srcId="{7717CD25-1278-4AA3-A6D0-869F0EE88E12}" destId="{86067959-465A-4B2B-B707-744317F1AE47}" srcOrd="3" destOrd="0" parTransId="{B4E4F51D-5D57-4DD5-A4A1-E6B371715EB6}" sibTransId="{18BD2C1A-9E9B-41DB-ACDE-CE7E0316FA3E}"/>
    <dgm:cxn modelId="{B87EAAB4-0165-450E-BA15-584BFA759394}" type="presOf" srcId="{5522C46B-2D83-4204-BF94-F621EF886212}" destId="{88EE1409-5552-42A7-A09B-CA875982398A}" srcOrd="0" destOrd="0" presId="urn:microsoft.com/office/officeart/2005/8/layout/pList2"/>
    <dgm:cxn modelId="{9E990865-0190-4DB0-930F-02B870956CC6}" srcId="{E628E796-57DF-498A-A53D-4E6801790EAC}" destId="{13D5DD11-984E-455B-9406-9FBE77EBC521}" srcOrd="0" destOrd="0" parTransId="{BDCD4511-00BC-4FF4-8DEB-AC6236A2E844}" sibTransId="{DFA1B9BC-10BD-40EE-B1E8-FB1F8B39D845}"/>
    <dgm:cxn modelId="{E8E450EF-FAFE-4B90-84F3-FE0DC85B476A}" type="presOf" srcId="{DD5943EA-7992-4549-A8BB-C3F784BD8A59}" destId="{D6354B84-B03E-4191-9095-D6CF872867AD}" srcOrd="0" destOrd="0" presId="urn:microsoft.com/office/officeart/2005/8/layout/pList2"/>
    <dgm:cxn modelId="{6DEF41AB-1255-4EDE-B98C-D10F30BA8404}" srcId="{E628E796-57DF-498A-A53D-4E6801790EAC}" destId="{E1DBA3A1-139C-4687-8535-C166EF99911E}" srcOrd="3" destOrd="0" parTransId="{B5E61F18-555D-4049-BB6D-9703499394BC}" sibTransId="{3ED21DEC-5C23-49A5-B486-3CFF8BA140DC}"/>
    <dgm:cxn modelId="{70A0CC67-0B3C-4F4F-9F76-CD0E72082883}" type="presOf" srcId="{89C1D911-A1DF-4138-B8DD-9EBCB757ADC7}" destId="{47896142-987F-4F9E-A573-EFC0C3867C4A}" srcOrd="0" destOrd="0" presId="urn:microsoft.com/office/officeart/2005/8/layout/pList2"/>
    <dgm:cxn modelId="{4B22E0D0-C7BE-4FF9-8E9B-C1C155F65D63}" type="presParOf" srcId="{99AAB0A8-B73E-4167-8D67-5306DF6AA936}" destId="{9F01DB78-8176-4B5F-A6B3-3F316D0C32BC}" srcOrd="0" destOrd="0" presId="urn:microsoft.com/office/officeart/2005/8/layout/pList2"/>
    <dgm:cxn modelId="{BE6E3C8F-8F21-46B8-B5CA-90DB3CF7A0F5}" type="presParOf" srcId="{99AAB0A8-B73E-4167-8D67-5306DF6AA936}" destId="{67033142-392B-4D15-914E-C300745AB45D}" srcOrd="1" destOrd="0" presId="urn:microsoft.com/office/officeart/2005/8/layout/pList2"/>
    <dgm:cxn modelId="{7256C55D-ADD5-4549-A8B2-3B45AED41378}" type="presParOf" srcId="{67033142-392B-4D15-914E-C300745AB45D}" destId="{8A596081-983A-4C2C-BDAA-9F2697744607}" srcOrd="0" destOrd="0" presId="urn:microsoft.com/office/officeart/2005/8/layout/pList2"/>
    <dgm:cxn modelId="{61DB83D0-45DC-45B2-9FFE-402FC0894B2E}" type="presParOf" srcId="{8A596081-983A-4C2C-BDAA-9F2697744607}" destId="{B1B30F90-6DB6-499B-8A65-ACD30FB26196}" srcOrd="0" destOrd="0" presId="urn:microsoft.com/office/officeart/2005/8/layout/pList2"/>
    <dgm:cxn modelId="{67CC2ECF-6A74-4DC9-8187-C20594A29812}" type="presParOf" srcId="{8A596081-983A-4C2C-BDAA-9F2697744607}" destId="{2718C31F-B475-4662-821B-C3602BE131C8}" srcOrd="1" destOrd="0" presId="urn:microsoft.com/office/officeart/2005/8/layout/pList2"/>
    <dgm:cxn modelId="{BCC66390-3853-4800-9DAF-82BCFBA6FA11}" type="presParOf" srcId="{8A596081-983A-4C2C-BDAA-9F2697744607}" destId="{D56E55DE-CBC3-400F-82A7-A9D6398ACC98}" srcOrd="2" destOrd="0" presId="urn:microsoft.com/office/officeart/2005/8/layout/pList2"/>
    <dgm:cxn modelId="{BC5303AF-AA71-4343-A1F4-1025909BAF9B}" type="presParOf" srcId="{67033142-392B-4D15-914E-C300745AB45D}" destId="{47896142-987F-4F9E-A573-EFC0C3867C4A}" srcOrd="1" destOrd="0" presId="urn:microsoft.com/office/officeart/2005/8/layout/pList2"/>
    <dgm:cxn modelId="{38D63F89-5DFF-47DA-A276-C6459C11F5DA}" type="presParOf" srcId="{67033142-392B-4D15-914E-C300745AB45D}" destId="{57849D97-9999-4D6A-9D7B-1D08D7038D9B}" srcOrd="2" destOrd="0" presId="urn:microsoft.com/office/officeart/2005/8/layout/pList2"/>
    <dgm:cxn modelId="{4E95BB62-B291-436F-9085-98E5702DB2C6}" type="presParOf" srcId="{57849D97-9999-4D6A-9D7B-1D08D7038D9B}" destId="{D6354B84-B03E-4191-9095-D6CF872867AD}" srcOrd="0" destOrd="0" presId="urn:microsoft.com/office/officeart/2005/8/layout/pList2"/>
    <dgm:cxn modelId="{8D605821-D7B7-44F2-951B-6E0C4C4655EE}" type="presParOf" srcId="{57849D97-9999-4D6A-9D7B-1D08D7038D9B}" destId="{DC8D7CE3-4294-4D70-957E-40D87695EE0A}" srcOrd="1" destOrd="0" presId="urn:microsoft.com/office/officeart/2005/8/layout/pList2"/>
    <dgm:cxn modelId="{2032B7D7-0B73-4AA8-BDEE-CC9F4FB6EFE1}" type="presParOf" srcId="{57849D97-9999-4D6A-9D7B-1D08D7038D9B}" destId="{8C1BD6D1-9A85-401C-80CF-98986F46AFD6}" srcOrd="2" destOrd="0" presId="urn:microsoft.com/office/officeart/2005/8/layout/pList2"/>
    <dgm:cxn modelId="{8BD7D6A8-2EED-4CC7-891C-FA495090E8AE}" type="presParOf" srcId="{67033142-392B-4D15-914E-C300745AB45D}" destId="{61F6F79F-9CC0-46BA-9DF8-9CEEE48F407D}" srcOrd="3" destOrd="0" presId="urn:microsoft.com/office/officeart/2005/8/layout/pList2"/>
    <dgm:cxn modelId="{94015E6A-13B2-4986-97DC-48BC34FACBB6}" type="presParOf" srcId="{67033142-392B-4D15-914E-C300745AB45D}" destId="{C21023E3-D547-47C0-A250-595A4F685DA2}" srcOrd="4" destOrd="0" presId="urn:microsoft.com/office/officeart/2005/8/layout/pList2"/>
    <dgm:cxn modelId="{CFA316A4-E708-4859-B275-82C9D2D3E825}" type="presParOf" srcId="{C21023E3-D547-47C0-A250-595A4F685DA2}" destId="{88EE1409-5552-42A7-A09B-CA875982398A}" srcOrd="0" destOrd="0" presId="urn:microsoft.com/office/officeart/2005/8/layout/pList2"/>
    <dgm:cxn modelId="{2BC20C85-2720-42A8-AC4F-B976DAF60EEB}" type="presParOf" srcId="{C21023E3-D547-47C0-A250-595A4F685DA2}" destId="{312E3C57-1388-4346-9093-86219A37FCD5}" srcOrd="1" destOrd="0" presId="urn:microsoft.com/office/officeart/2005/8/layout/pList2"/>
    <dgm:cxn modelId="{2F0CF283-BC3D-41C8-AF34-32F8FF9030F8}" type="presParOf" srcId="{C21023E3-D547-47C0-A250-595A4F685DA2}" destId="{23B674F3-60AB-4C75-8F18-F3EB06174D3F}" srcOrd="2" destOrd="0" presId="urn:microsoft.com/office/officeart/2005/8/layout/pList2"/>
    <dgm:cxn modelId="{D936D7CB-2B8B-419A-8349-1BD9E1F4E198}" type="presParOf" srcId="{67033142-392B-4D15-914E-C300745AB45D}" destId="{F229669B-1C8A-4133-B4AE-AB03BB5A6CC3}" srcOrd="5" destOrd="0" presId="urn:microsoft.com/office/officeart/2005/8/layout/pList2"/>
    <dgm:cxn modelId="{5C54BEB9-B6F0-48F0-9AD0-8769D3E8BBF9}" type="presParOf" srcId="{67033142-392B-4D15-914E-C300745AB45D}" destId="{9E5207AB-2AA8-4E03-8BA9-4B25F87BB3D2}" srcOrd="6" destOrd="0" presId="urn:microsoft.com/office/officeart/2005/8/layout/pList2"/>
    <dgm:cxn modelId="{6FD9185B-6262-4388-AF6E-2D21B20FCF40}" type="presParOf" srcId="{9E5207AB-2AA8-4E03-8BA9-4B25F87BB3D2}" destId="{B7788138-9B6F-4967-9BC1-5E524570AB46}" srcOrd="0" destOrd="0" presId="urn:microsoft.com/office/officeart/2005/8/layout/pList2"/>
    <dgm:cxn modelId="{4A890DDB-FAE7-48BA-9440-4E87661A39D1}" type="presParOf" srcId="{9E5207AB-2AA8-4E03-8BA9-4B25F87BB3D2}" destId="{FDAFB1C3-CA2A-48FF-8A16-1333415606E8}" srcOrd="1" destOrd="0" presId="urn:microsoft.com/office/officeart/2005/8/layout/pList2"/>
    <dgm:cxn modelId="{F9F76B1B-1165-425C-8FA8-6EE728F27177}" type="presParOf" srcId="{9E5207AB-2AA8-4E03-8BA9-4B25F87BB3D2}" destId="{17D1BFAA-3EBC-414F-A5F4-B0AEA9442C3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3121A2-863D-490A-818D-C1EA5A5A8CDD}" type="doc">
      <dgm:prSet loTypeId="urn:microsoft.com/office/officeart/2005/8/layout/radial5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48C1FF5-7065-43E3-AF83-43B3636387AB}">
      <dgm:prSet phldrT="[Text]" custT="1"/>
      <dgm:spPr/>
      <dgm:t>
        <a:bodyPr/>
        <a:lstStyle/>
        <a:p>
          <a:r>
            <a:rPr lang="en-US" sz="1800" b="1" dirty="0" smtClean="0"/>
            <a:t>Tools</a:t>
          </a:r>
          <a:endParaRPr lang="en-US" sz="1800" b="1" dirty="0"/>
        </a:p>
      </dgm:t>
    </dgm:pt>
    <dgm:pt modelId="{EA4E4A50-6674-46DB-A039-506C8AD4D676}" type="parTrans" cxnId="{763FEE3A-297C-4E5B-8099-DC5A23174E42}">
      <dgm:prSet/>
      <dgm:spPr/>
      <dgm:t>
        <a:bodyPr/>
        <a:lstStyle/>
        <a:p>
          <a:endParaRPr lang="en-US"/>
        </a:p>
      </dgm:t>
    </dgm:pt>
    <dgm:pt modelId="{BA3DAC46-7AFB-480F-B924-BAAA0714C657}" type="sibTrans" cxnId="{763FEE3A-297C-4E5B-8099-DC5A23174E42}">
      <dgm:prSet/>
      <dgm:spPr/>
      <dgm:t>
        <a:bodyPr/>
        <a:lstStyle/>
        <a:p>
          <a:endParaRPr lang="en-US"/>
        </a:p>
      </dgm:t>
    </dgm:pt>
    <dgm:pt modelId="{2FEE035C-3B7F-4486-B90B-A80E3311B59A}">
      <dgm:prSet phldrT="[Text]"/>
      <dgm:spPr/>
      <dgm:t>
        <a:bodyPr/>
        <a:lstStyle/>
        <a:p>
          <a:r>
            <a:rPr lang="en-US" dirty="0" smtClean="0"/>
            <a:t>Statistics</a:t>
          </a:r>
          <a:endParaRPr lang="en-US" dirty="0"/>
        </a:p>
      </dgm:t>
    </dgm:pt>
    <dgm:pt modelId="{74274157-3BD4-401B-8E97-4E7A385606FE}" type="parTrans" cxnId="{68140788-0A27-4934-8A43-BE634E7BA0C4}">
      <dgm:prSet/>
      <dgm:spPr/>
      <dgm:t>
        <a:bodyPr/>
        <a:lstStyle/>
        <a:p>
          <a:endParaRPr lang="en-US"/>
        </a:p>
      </dgm:t>
    </dgm:pt>
    <dgm:pt modelId="{C3B836C0-E3D5-4B03-B14D-BF9774F38022}" type="sibTrans" cxnId="{68140788-0A27-4934-8A43-BE634E7BA0C4}">
      <dgm:prSet/>
      <dgm:spPr/>
      <dgm:t>
        <a:bodyPr/>
        <a:lstStyle/>
        <a:p>
          <a:endParaRPr lang="en-US"/>
        </a:p>
      </dgm:t>
    </dgm:pt>
    <dgm:pt modelId="{F204F656-959B-4592-A2B6-AC18C6621625}">
      <dgm:prSet phldrT="[Text]"/>
      <dgm:spPr/>
      <dgm:t>
        <a:bodyPr/>
        <a:lstStyle/>
        <a:p>
          <a:r>
            <a:rPr lang="en-US" dirty="0" smtClean="0"/>
            <a:t>Waste reduction principles</a:t>
          </a:r>
          <a:endParaRPr lang="en-US" dirty="0"/>
        </a:p>
      </dgm:t>
    </dgm:pt>
    <dgm:pt modelId="{1159BC8E-0990-4D85-B169-DE7A451AC7F3}" type="parTrans" cxnId="{1C26A084-56D4-4250-A288-DEC3D46FE502}">
      <dgm:prSet/>
      <dgm:spPr/>
      <dgm:t>
        <a:bodyPr/>
        <a:lstStyle/>
        <a:p>
          <a:endParaRPr lang="en-US"/>
        </a:p>
      </dgm:t>
    </dgm:pt>
    <dgm:pt modelId="{3EBAAE91-B067-4AB4-95A7-C6B0FD951BE3}" type="sibTrans" cxnId="{1C26A084-56D4-4250-A288-DEC3D46FE502}">
      <dgm:prSet/>
      <dgm:spPr/>
      <dgm:t>
        <a:bodyPr/>
        <a:lstStyle/>
        <a:p>
          <a:endParaRPr lang="en-US"/>
        </a:p>
      </dgm:t>
    </dgm:pt>
    <dgm:pt modelId="{D54D29DF-4F76-4CB8-B39B-5F1188A1FDE7}">
      <dgm:prSet phldrT="[Text]"/>
      <dgm:spPr/>
      <dgm:t>
        <a:bodyPr/>
        <a:lstStyle/>
        <a:p>
          <a:r>
            <a:rPr lang="en-US" dirty="0" smtClean="0"/>
            <a:t>Simulations</a:t>
          </a:r>
          <a:endParaRPr lang="en-US" dirty="0"/>
        </a:p>
      </dgm:t>
    </dgm:pt>
    <dgm:pt modelId="{BAB3F469-E48E-46C2-BCDC-2C98C22DA2A9}" type="parTrans" cxnId="{20AD751C-F278-442D-AF8C-21AE2A458F33}">
      <dgm:prSet/>
      <dgm:spPr/>
      <dgm:t>
        <a:bodyPr/>
        <a:lstStyle/>
        <a:p>
          <a:endParaRPr lang="en-US"/>
        </a:p>
      </dgm:t>
    </dgm:pt>
    <dgm:pt modelId="{6BAE4EE3-0C42-4768-82D4-966CBFB72834}" type="sibTrans" cxnId="{20AD751C-F278-442D-AF8C-21AE2A458F33}">
      <dgm:prSet/>
      <dgm:spPr/>
      <dgm:t>
        <a:bodyPr/>
        <a:lstStyle/>
        <a:p>
          <a:endParaRPr lang="en-US"/>
        </a:p>
      </dgm:t>
    </dgm:pt>
    <dgm:pt modelId="{9B404837-AF8C-4D2F-BCCF-8A52D0A9DE8E}">
      <dgm:prSet phldrT="[Text]"/>
      <dgm:spPr/>
      <dgm:t>
        <a:bodyPr/>
        <a:lstStyle/>
        <a:p>
          <a:r>
            <a:rPr lang="en-US" dirty="0" smtClean="0"/>
            <a:t>Optimization methods</a:t>
          </a:r>
          <a:endParaRPr lang="en-US" dirty="0"/>
        </a:p>
      </dgm:t>
    </dgm:pt>
    <dgm:pt modelId="{B0E32D8F-E2A7-4084-80FD-9CC374E1EF40}" type="parTrans" cxnId="{B664B0BD-90DE-4F79-9CDB-4FA1655AD91A}">
      <dgm:prSet/>
      <dgm:spPr/>
      <dgm:t>
        <a:bodyPr/>
        <a:lstStyle/>
        <a:p>
          <a:endParaRPr lang="en-US"/>
        </a:p>
      </dgm:t>
    </dgm:pt>
    <dgm:pt modelId="{F4BCC43D-C3F5-42F6-9A55-966EE87AB07A}" type="sibTrans" cxnId="{B664B0BD-90DE-4F79-9CDB-4FA1655AD91A}">
      <dgm:prSet/>
      <dgm:spPr/>
      <dgm:t>
        <a:bodyPr/>
        <a:lstStyle/>
        <a:p>
          <a:endParaRPr lang="en-US"/>
        </a:p>
      </dgm:t>
    </dgm:pt>
    <dgm:pt modelId="{140D34B4-F2AB-4227-A6A5-BB396723CF08}">
      <dgm:prSet phldrT="[Text]"/>
      <dgm:spPr/>
      <dgm:t>
        <a:bodyPr/>
        <a:lstStyle/>
        <a:p>
          <a:endParaRPr lang="en-US"/>
        </a:p>
      </dgm:t>
    </dgm:pt>
    <dgm:pt modelId="{37309515-A988-49D4-98A7-1B3B4444E3A4}" type="parTrans" cxnId="{3E15D146-1740-4731-9451-DD86B3F62CEE}">
      <dgm:prSet/>
      <dgm:spPr/>
      <dgm:t>
        <a:bodyPr/>
        <a:lstStyle/>
        <a:p>
          <a:endParaRPr lang="en-US"/>
        </a:p>
      </dgm:t>
    </dgm:pt>
    <dgm:pt modelId="{D99B1337-AED8-43CB-9E47-FC472B8CCC27}" type="sibTrans" cxnId="{3E15D146-1740-4731-9451-DD86B3F62CEE}">
      <dgm:prSet/>
      <dgm:spPr/>
      <dgm:t>
        <a:bodyPr/>
        <a:lstStyle/>
        <a:p>
          <a:endParaRPr lang="en-US"/>
        </a:p>
      </dgm:t>
    </dgm:pt>
    <dgm:pt modelId="{1CADD3B6-BB59-46AE-927E-76E1DAFB254F}">
      <dgm:prSet phldrT="[Text]"/>
      <dgm:spPr/>
      <dgm:t>
        <a:bodyPr/>
        <a:lstStyle/>
        <a:p>
          <a:r>
            <a:rPr lang="en-US" dirty="0" smtClean="0"/>
            <a:t>Cost management methods</a:t>
          </a:r>
          <a:endParaRPr lang="en-US" dirty="0"/>
        </a:p>
      </dgm:t>
    </dgm:pt>
    <dgm:pt modelId="{1F09ADF1-551C-47EB-BF96-F61CD2BF9FE1}" type="parTrans" cxnId="{B1587EDA-9184-4ADB-9E87-1949F71F30D8}">
      <dgm:prSet/>
      <dgm:spPr/>
      <dgm:t>
        <a:bodyPr/>
        <a:lstStyle/>
        <a:p>
          <a:endParaRPr lang="en-US"/>
        </a:p>
      </dgm:t>
    </dgm:pt>
    <dgm:pt modelId="{FC429768-01C4-470D-BD16-625CCA6762EF}" type="sibTrans" cxnId="{B1587EDA-9184-4ADB-9E87-1949F71F30D8}">
      <dgm:prSet/>
      <dgm:spPr/>
      <dgm:t>
        <a:bodyPr/>
        <a:lstStyle/>
        <a:p>
          <a:endParaRPr lang="en-US"/>
        </a:p>
      </dgm:t>
    </dgm:pt>
    <dgm:pt modelId="{F3E78B42-3A7A-4EEF-96C5-8CB8F576B839}">
      <dgm:prSet phldrT="[Text]"/>
      <dgm:spPr/>
      <dgm:t>
        <a:bodyPr/>
        <a:lstStyle/>
        <a:p>
          <a:r>
            <a:rPr lang="en-US" smtClean="0"/>
            <a:t>Business knowledge</a:t>
          </a:r>
          <a:endParaRPr lang="en-US" dirty="0"/>
        </a:p>
      </dgm:t>
    </dgm:pt>
    <dgm:pt modelId="{1CD7DF60-B814-46C2-8B9B-73DEEEC3CB57}" type="parTrans" cxnId="{53F5898C-A52B-44CA-8533-3F46223579EB}">
      <dgm:prSet/>
      <dgm:spPr/>
      <dgm:t>
        <a:bodyPr/>
        <a:lstStyle/>
        <a:p>
          <a:endParaRPr lang="en-US"/>
        </a:p>
      </dgm:t>
    </dgm:pt>
    <dgm:pt modelId="{6F10C3EB-6065-4430-BD3C-68DA43F86A08}" type="sibTrans" cxnId="{53F5898C-A52B-44CA-8533-3F46223579EB}">
      <dgm:prSet/>
      <dgm:spPr/>
      <dgm:t>
        <a:bodyPr/>
        <a:lstStyle/>
        <a:p>
          <a:endParaRPr lang="en-US"/>
        </a:p>
      </dgm:t>
    </dgm:pt>
    <dgm:pt modelId="{365D27B0-57E4-4881-82DA-F89DECEA3BE2}" type="pres">
      <dgm:prSet presAssocID="{0D3121A2-863D-490A-818D-C1EA5A5A8CD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6F3E70-0DC0-4F0A-B901-6D3122F015D2}" type="pres">
      <dgm:prSet presAssocID="{848C1FF5-7065-43E3-AF83-43B3636387AB}" presName="centerShape" presStyleLbl="node0" presStyleIdx="0" presStyleCnt="1"/>
      <dgm:spPr/>
      <dgm:t>
        <a:bodyPr/>
        <a:lstStyle/>
        <a:p>
          <a:endParaRPr lang="en-US"/>
        </a:p>
      </dgm:t>
    </dgm:pt>
    <dgm:pt modelId="{14742849-E4F7-4A65-83F1-15394F220A67}" type="pres">
      <dgm:prSet presAssocID="{74274157-3BD4-401B-8E97-4E7A385606FE}" presName="parTrans" presStyleLbl="sibTrans2D1" presStyleIdx="0" presStyleCnt="6"/>
      <dgm:spPr/>
      <dgm:t>
        <a:bodyPr/>
        <a:lstStyle/>
        <a:p>
          <a:endParaRPr lang="en-US"/>
        </a:p>
      </dgm:t>
    </dgm:pt>
    <dgm:pt modelId="{6E012C2A-FFB9-42EC-A08E-54BF4EF30C63}" type="pres">
      <dgm:prSet presAssocID="{74274157-3BD4-401B-8E97-4E7A385606FE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AA381A00-E206-4A17-8FE9-FC0E19BC609D}" type="pres">
      <dgm:prSet presAssocID="{2FEE035C-3B7F-4486-B90B-A80E3311B59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3B5F9F-69CF-46B6-9187-63D7BC9D917F}" type="pres">
      <dgm:prSet presAssocID="{1159BC8E-0990-4D85-B169-DE7A451AC7F3}" presName="parTrans" presStyleLbl="sibTrans2D1" presStyleIdx="1" presStyleCnt="6"/>
      <dgm:spPr/>
      <dgm:t>
        <a:bodyPr/>
        <a:lstStyle/>
        <a:p>
          <a:endParaRPr lang="en-US"/>
        </a:p>
      </dgm:t>
    </dgm:pt>
    <dgm:pt modelId="{6E37917C-B086-4B91-8EBC-DE305EE85F96}" type="pres">
      <dgm:prSet presAssocID="{1159BC8E-0990-4D85-B169-DE7A451AC7F3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2C173B2F-50D2-424A-98C7-BAE4C6741999}" type="pres">
      <dgm:prSet presAssocID="{F204F656-959B-4592-A2B6-AC18C662162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CC2FA1-5C8C-4C2A-8C3D-DBB3364FBDE4}" type="pres">
      <dgm:prSet presAssocID="{1CD7DF60-B814-46C2-8B9B-73DEEEC3CB57}" presName="parTrans" presStyleLbl="sibTrans2D1" presStyleIdx="2" presStyleCnt="6"/>
      <dgm:spPr/>
      <dgm:t>
        <a:bodyPr/>
        <a:lstStyle/>
        <a:p>
          <a:endParaRPr lang="en-US"/>
        </a:p>
      </dgm:t>
    </dgm:pt>
    <dgm:pt modelId="{64283ED3-AB5D-4995-B5FB-E7981485ACAF}" type="pres">
      <dgm:prSet presAssocID="{1CD7DF60-B814-46C2-8B9B-73DEEEC3CB57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560DD75E-3A7F-483E-9603-22C5E920A6DF}" type="pres">
      <dgm:prSet presAssocID="{F3E78B42-3A7A-4EEF-96C5-8CB8F576B83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C5A707-7FFA-45A3-9E01-4E1F24E8A1D1}" type="pres">
      <dgm:prSet presAssocID="{BAB3F469-E48E-46C2-BCDC-2C98C22DA2A9}" presName="parTrans" presStyleLbl="sibTrans2D1" presStyleIdx="3" presStyleCnt="6"/>
      <dgm:spPr/>
      <dgm:t>
        <a:bodyPr/>
        <a:lstStyle/>
        <a:p>
          <a:endParaRPr lang="en-US"/>
        </a:p>
      </dgm:t>
    </dgm:pt>
    <dgm:pt modelId="{984FEB46-5E2F-4E96-AD8A-4E5F14E590EC}" type="pres">
      <dgm:prSet presAssocID="{BAB3F469-E48E-46C2-BCDC-2C98C22DA2A9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3261DB6B-7FE0-41E0-8FAC-5E8E0E078CCA}" type="pres">
      <dgm:prSet presAssocID="{D54D29DF-4F76-4CB8-B39B-5F1188A1FDE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721F09-51E8-46AF-AEB8-76A267F090FC}" type="pres">
      <dgm:prSet presAssocID="{B0E32D8F-E2A7-4084-80FD-9CC374E1EF40}" presName="parTrans" presStyleLbl="sibTrans2D1" presStyleIdx="4" presStyleCnt="6"/>
      <dgm:spPr/>
      <dgm:t>
        <a:bodyPr/>
        <a:lstStyle/>
        <a:p>
          <a:endParaRPr lang="en-US"/>
        </a:p>
      </dgm:t>
    </dgm:pt>
    <dgm:pt modelId="{10C5418A-858F-478D-9CFF-4B0734C871BA}" type="pres">
      <dgm:prSet presAssocID="{B0E32D8F-E2A7-4084-80FD-9CC374E1EF40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1A7AE533-14B1-486A-83BF-383B4F020A0E}" type="pres">
      <dgm:prSet presAssocID="{9B404837-AF8C-4D2F-BCCF-8A52D0A9DE8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312D0-9103-48A4-A674-E23DC8BEF4BB}" type="pres">
      <dgm:prSet presAssocID="{1F09ADF1-551C-47EB-BF96-F61CD2BF9FE1}" presName="parTrans" presStyleLbl="sibTrans2D1" presStyleIdx="5" presStyleCnt="6"/>
      <dgm:spPr/>
      <dgm:t>
        <a:bodyPr/>
        <a:lstStyle/>
        <a:p>
          <a:endParaRPr lang="en-US"/>
        </a:p>
      </dgm:t>
    </dgm:pt>
    <dgm:pt modelId="{E0E51DA3-832F-4D01-8757-515D9F7BC0CF}" type="pres">
      <dgm:prSet presAssocID="{1F09ADF1-551C-47EB-BF96-F61CD2BF9FE1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B564A089-0EA0-479B-960A-38D6B481A6FE}" type="pres">
      <dgm:prSet presAssocID="{1CADD3B6-BB59-46AE-927E-76E1DAFB254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A4E89C-8120-4E35-83B1-4029F5935D4D}" type="presOf" srcId="{0D3121A2-863D-490A-818D-C1EA5A5A8CDD}" destId="{365D27B0-57E4-4881-82DA-F89DECEA3BE2}" srcOrd="0" destOrd="0" presId="urn:microsoft.com/office/officeart/2005/8/layout/radial5"/>
    <dgm:cxn modelId="{A17991E2-FD2E-4099-8248-05E49EA0AC21}" type="presOf" srcId="{B0E32D8F-E2A7-4084-80FD-9CC374E1EF40}" destId="{10C5418A-858F-478D-9CFF-4B0734C871BA}" srcOrd="1" destOrd="0" presId="urn:microsoft.com/office/officeart/2005/8/layout/radial5"/>
    <dgm:cxn modelId="{3E15D146-1740-4731-9451-DD86B3F62CEE}" srcId="{0D3121A2-863D-490A-818D-C1EA5A5A8CDD}" destId="{140D34B4-F2AB-4227-A6A5-BB396723CF08}" srcOrd="1" destOrd="0" parTransId="{37309515-A988-49D4-98A7-1B3B4444E3A4}" sibTransId="{D99B1337-AED8-43CB-9E47-FC472B8CCC27}"/>
    <dgm:cxn modelId="{A3DB69A6-5D34-4E6A-87CA-170A0EF66244}" type="presOf" srcId="{F3E78B42-3A7A-4EEF-96C5-8CB8F576B839}" destId="{560DD75E-3A7F-483E-9603-22C5E920A6DF}" srcOrd="0" destOrd="0" presId="urn:microsoft.com/office/officeart/2005/8/layout/radial5"/>
    <dgm:cxn modelId="{81825BAA-9AE0-4CA4-B02B-A20126244419}" type="presOf" srcId="{74274157-3BD4-401B-8E97-4E7A385606FE}" destId="{14742849-E4F7-4A65-83F1-15394F220A67}" srcOrd="0" destOrd="0" presId="urn:microsoft.com/office/officeart/2005/8/layout/radial5"/>
    <dgm:cxn modelId="{C2667FEA-CB8D-410D-8E41-97CEFD795C02}" type="presOf" srcId="{9B404837-AF8C-4D2F-BCCF-8A52D0A9DE8E}" destId="{1A7AE533-14B1-486A-83BF-383B4F020A0E}" srcOrd="0" destOrd="0" presId="urn:microsoft.com/office/officeart/2005/8/layout/radial5"/>
    <dgm:cxn modelId="{68140788-0A27-4934-8A43-BE634E7BA0C4}" srcId="{848C1FF5-7065-43E3-AF83-43B3636387AB}" destId="{2FEE035C-3B7F-4486-B90B-A80E3311B59A}" srcOrd="0" destOrd="0" parTransId="{74274157-3BD4-401B-8E97-4E7A385606FE}" sibTransId="{C3B836C0-E3D5-4B03-B14D-BF9774F38022}"/>
    <dgm:cxn modelId="{20AD751C-F278-442D-AF8C-21AE2A458F33}" srcId="{848C1FF5-7065-43E3-AF83-43B3636387AB}" destId="{D54D29DF-4F76-4CB8-B39B-5F1188A1FDE7}" srcOrd="3" destOrd="0" parTransId="{BAB3F469-E48E-46C2-BCDC-2C98C22DA2A9}" sibTransId="{6BAE4EE3-0C42-4768-82D4-966CBFB72834}"/>
    <dgm:cxn modelId="{F7E482A0-2111-4210-BF5D-BA8E0819B71D}" type="presOf" srcId="{D54D29DF-4F76-4CB8-B39B-5F1188A1FDE7}" destId="{3261DB6B-7FE0-41E0-8FAC-5E8E0E078CCA}" srcOrd="0" destOrd="0" presId="urn:microsoft.com/office/officeart/2005/8/layout/radial5"/>
    <dgm:cxn modelId="{B664B0BD-90DE-4F79-9CDB-4FA1655AD91A}" srcId="{848C1FF5-7065-43E3-AF83-43B3636387AB}" destId="{9B404837-AF8C-4D2F-BCCF-8A52D0A9DE8E}" srcOrd="4" destOrd="0" parTransId="{B0E32D8F-E2A7-4084-80FD-9CC374E1EF40}" sibTransId="{F4BCC43D-C3F5-42F6-9A55-966EE87AB07A}"/>
    <dgm:cxn modelId="{3B7F05BC-22EF-4591-AEAA-62E822790C79}" type="presOf" srcId="{1CADD3B6-BB59-46AE-927E-76E1DAFB254F}" destId="{B564A089-0EA0-479B-960A-38D6B481A6FE}" srcOrd="0" destOrd="0" presId="urn:microsoft.com/office/officeart/2005/8/layout/radial5"/>
    <dgm:cxn modelId="{53F5898C-A52B-44CA-8533-3F46223579EB}" srcId="{848C1FF5-7065-43E3-AF83-43B3636387AB}" destId="{F3E78B42-3A7A-4EEF-96C5-8CB8F576B839}" srcOrd="2" destOrd="0" parTransId="{1CD7DF60-B814-46C2-8B9B-73DEEEC3CB57}" sibTransId="{6F10C3EB-6065-4430-BD3C-68DA43F86A08}"/>
    <dgm:cxn modelId="{794F5CE7-C7FB-4F1B-8A86-E195A3D1A8AF}" type="presOf" srcId="{1F09ADF1-551C-47EB-BF96-F61CD2BF9FE1}" destId="{E0E51DA3-832F-4D01-8757-515D9F7BC0CF}" srcOrd="1" destOrd="0" presId="urn:microsoft.com/office/officeart/2005/8/layout/radial5"/>
    <dgm:cxn modelId="{26D169A5-3F3C-4FA7-BAB3-38E874A0AC18}" type="presOf" srcId="{2FEE035C-3B7F-4486-B90B-A80E3311B59A}" destId="{AA381A00-E206-4A17-8FE9-FC0E19BC609D}" srcOrd="0" destOrd="0" presId="urn:microsoft.com/office/officeart/2005/8/layout/radial5"/>
    <dgm:cxn modelId="{F44677BF-015A-4BB8-891A-A8442F81F1F8}" type="presOf" srcId="{BAB3F469-E48E-46C2-BCDC-2C98C22DA2A9}" destId="{4EC5A707-7FFA-45A3-9E01-4E1F24E8A1D1}" srcOrd="0" destOrd="0" presId="urn:microsoft.com/office/officeart/2005/8/layout/radial5"/>
    <dgm:cxn modelId="{980AC127-2006-4379-A5D1-ABB5AAC4A93C}" type="presOf" srcId="{1CD7DF60-B814-46C2-8B9B-73DEEEC3CB57}" destId="{64283ED3-AB5D-4995-B5FB-E7981485ACAF}" srcOrd="1" destOrd="0" presId="urn:microsoft.com/office/officeart/2005/8/layout/radial5"/>
    <dgm:cxn modelId="{A4516606-BE40-4F3D-A5C2-0BD8BC783CE3}" type="presOf" srcId="{B0E32D8F-E2A7-4084-80FD-9CC374E1EF40}" destId="{6A721F09-51E8-46AF-AEB8-76A267F090FC}" srcOrd="0" destOrd="0" presId="urn:microsoft.com/office/officeart/2005/8/layout/radial5"/>
    <dgm:cxn modelId="{45CB0E4A-9FA0-428E-8AC7-319E23BAC3A4}" type="presOf" srcId="{74274157-3BD4-401B-8E97-4E7A385606FE}" destId="{6E012C2A-FFB9-42EC-A08E-54BF4EF30C63}" srcOrd="1" destOrd="0" presId="urn:microsoft.com/office/officeart/2005/8/layout/radial5"/>
    <dgm:cxn modelId="{135331A0-724F-44BD-B9C1-2A9A498F41C3}" type="presOf" srcId="{F204F656-959B-4592-A2B6-AC18C6621625}" destId="{2C173B2F-50D2-424A-98C7-BAE4C6741999}" srcOrd="0" destOrd="0" presId="urn:microsoft.com/office/officeart/2005/8/layout/radial5"/>
    <dgm:cxn modelId="{A262FDDD-9973-448F-8A56-5B862FC02B3B}" type="presOf" srcId="{1159BC8E-0990-4D85-B169-DE7A451AC7F3}" destId="{6E37917C-B086-4B91-8EBC-DE305EE85F96}" srcOrd="1" destOrd="0" presId="urn:microsoft.com/office/officeart/2005/8/layout/radial5"/>
    <dgm:cxn modelId="{8331B6B7-89D2-44A4-8ACF-0CA09DA48165}" type="presOf" srcId="{1CD7DF60-B814-46C2-8B9B-73DEEEC3CB57}" destId="{3CCC2FA1-5C8C-4C2A-8C3D-DBB3364FBDE4}" srcOrd="0" destOrd="0" presId="urn:microsoft.com/office/officeart/2005/8/layout/radial5"/>
    <dgm:cxn modelId="{B1587EDA-9184-4ADB-9E87-1949F71F30D8}" srcId="{848C1FF5-7065-43E3-AF83-43B3636387AB}" destId="{1CADD3B6-BB59-46AE-927E-76E1DAFB254F}" srcOrd="5" destOrd="0" parTransId="{1F09ADF1-551C-47EB-BF96-F61CD2BF9FE1}" sibTransId="{FC429768-01C4-470D-BD16-625CCA6762EF}"/>
    <dgm:cxn modelId="{1C26A084-56D4-4250-A288-DEC3D46FE502}" srcId="{848C1FF5-7065-43E3-AF83-43B3636387AB}" destId="{F204F656-959B-4592-A2B6-AC18C6621625}" srcOrd="1" destOrd="0" parTransId="{1159BC8E-0990-4D85-B169-DE7A451AC7F3}" sibTransId="{3EBAAE91-B067-4AB4-95A7-C6B0FD951BE3}"/>
    <dgm:cxn modelId="{4B404EEA-EFCC-4535-AA57-B3C2433A43E5}" type="presOf" srcId="{1159BC8E-0990-4D85-B169-DE7A451AC7F3}" destId="{C83B5F9F-69CF-46B6-9187-63D7BC9D917F}" srcOrd="0" destOrd="0" presId="urn:microsoft.com/office/officeart/2005/8/layout/radial5"/>
    <dgm:cxn modelId="{50047D39-F5D8-4425-80C8-9F32A1B61263}" type="presOf" srcId="{1F09ADF1-551C-47EB-BF96-F61CD2BF9FE1}" destId="{ED5312D0-9103-48A4-A674-E23DC8BEF4BB}" srcOrd="0" destOrd="0" presId="urn:microsoft.com/office/officeart/2005/8/layout/radial5"/>
    <dgm:cxn modelId="{330CE28A-6C3A-4612-B131-D4311489B34B}" type="presOf" srcId="{848C1FF5-7065-43E3-AF83-43B3636387AB}" destId="{CC6F3E70-0DC0-4F0A-B901-6D3122F015D2}" srcOrd="0" destOrd="0" presId="urn:microsoft.com/office/officeart/2005/8/layout/radial5"/>
    <dgm:cxn modelId="{82B658A6-FF79-4105-BE51-D7317155A600}" type="presOf" srcId="{BAB3F469-E48E-46C2-BCDC-2C98C22DA2A9}" destId="{984FEB46-5E2F-4E96-AD8A-4E5F14E590EC}" srcOrd="1" destOrd="0" presId="urn:microsoft.com/office/officeart/2005/8/layout/radial5"/>
    <dgm:cxn modelId="{763FEE3A-297C-4E5B-8099-DC5A23174E42}" srcId="{0D3121A2-863D-490A-818D-C1EA5A5A8CDD}" destId="{848C1FF5-7065-43E3-AF83-43B3636387AB}" srcOrd="0" destOrd="0" parTransId="{EA4E4A50-6674-46DB-A039-506C8AD4D676}" sibTransId="{BA3DAC46-7AFB-480F-B924-BAAA0714C657}"/>
    <dgm:cxn modelId="{9688B74D-968A-442E-9D52-27055BE08B97}" type="presParOf" srcId="{365D27B0-57E4-4881-82DA-F89DECEA3BE2}" destId="{CC6F3E70-0DC0-4F0A-B901-6D3122F015D2}" srcOrd="0" destOrd="0" presId="urn:microsoft.com/office/officeart/2005/8/layout/radial5"/>
    <dgm:cxn modelId="{50D13D20-A53D-456D-8317-486BA01483F4}" type="presParOf" srcId="{365D27B0-57E4-4881-82DA-F89DECEA3BE2}" destId="{14742849-E4F7-4A65-83F1-15394F220A67}" srcOrd="1" destOrd="0" presId="urn:microsoft.com/office/officeart/2005/8/layout/radial5"/>
    <dgm:cxn modelId="{921C1067-3051-4865-BD7A-7BD608BDB721}" type="presParOf" srcId="{14742849-E4F7-4A65-83F1-15394F220A67}" destId="{6E012C2A-FFB9-42EC-A08E-54BF4EF30C63}" srcOrd="0" destOrd="0" presId="urn:microsoft.com/office/officeart/2005/8/layout/radial5"/>
    <dgm:cxn modelId="{07CFEC24-0A8B-41D5-BB14-0894CBFAA50D}" type="presParOf" srcId="{365D27B0-57E4-4881-82DA-F89DECEA3BE2}" destId="{AA381A00-E206-4A17-8FE9-FC0E19BC609D}" srcOrd="2" destOrd="0" presId="urn:microsoft.com/office/officeart/2005/8/layout/radial5"/>
    <dgm:cxn modelId="{1D65CA99-705C-4F83-9678-1E8278964B0C}" type="presParOf" srcId="{365D27B0-57E4-4881-82DA-F89DECEA3BE2}" destId="{C83B5F9F-69CF-46B6-9187-63D7BC9D917F}" srcOrd="3" destOrd="0" presId="urn:microsoft.com/office/officeart/2005/8/layout/radial5"/>
    <dgm:cxn modelId="{7D9F59E4-A59B-494C-96D9-C38E0873E050}" type="presParOf" srcId="{C83B5F9F-69CF-46B6-9187-63D7BC9D917F}" destId="{6E37917C-B086-4B91-8EBC-DE305EE85F96}" srcOrd="0" destOrd="0" presId="urn:microsoft.com/office/officeart/2005/8/layout/radial5"/>
    <dgm:cxn modelId="{1CB21D93-5A71-4CE1-AA7D-6CB69FABC30A}" type="presParOf" srcId="{365D27B0-57E4-4881-82DA-F89DECEA3BE2}" destId="{2C173B2F-50D2-424A-98C7-BAE4C6741999}" srcOrd="4" destOrd="0" presId="urn:microsoft.com/office/officeart/2005/8/layout/radial5"/>
    <dgm:cxn modelId="{512CE815-02AC-432A-9646-AE0D47A826BB}" type="presParOf" srcId="{365D27B0-57E4-4881-82DA-F89DECEA3BE2}" destId="{3CCC2FA1-5C8C-4C2A-8C3D-DBB3364FBDE4}" srcOrd="5" destOrd="0" presId="urn:microsoft.com/office/officeart/2005/8/layout/radial5"/>
    <dgm:cxn modelId="{117E4F21-B046-448A-B563-D27C874B94D1}" type="presParOf" srcId="{3CCC2FA1-5C8C-4C2A-8C3D-DBB3364FBDE4}" destId="{64283ED3-AB5D-4995-B5FB-E7981485ACAF}" srcOrd="0" destOrd="0" presId="urn:microsoft.com/office/officeart/2005/8/layout/radial5"/>
    <dgm:cxn modelId="{80366D16-2808-4647-9845-04E1EFB9E025}" type="presParOf" srcId="{365D27B0-57E4-4881-82DA-F89DECEA3BE2}" destId="{560DD75E-3A7F-483E-9603-22C5E920A6DF}" srcOrd="6" destOrd="0" presId="urn:microsoft.com/office/officeart/2005/8/layout/radial5"/>
    <dgm:cxn modelId="{854E27F7-8F21-48BE-B635-9C4C80F5D3C3}" type="presParOf" srcId="{365D27B0-57E4-4881-82DA-F89DECEA3BE2}" destId="{4EC5A707-7FFA-45A3-9E01-4E1F24E8A1D1}" srcOrd="7" destOrd="0" presId="urn:microsoft.com/office/officeart/2005/8/layout/radial5"/>
    <dgm:cxn modelId="{4C322603-4174-4682-B655-E87418E183D2}" type="presParOf" srcId="{4EC5A707-7FFA-45A3-9E01-4E1F24E8A1D1}" destId="{984FEB46-5E2F-4E96-AD8A-4E5F14E590EC}" srcOrd="0" destOrd="0" presId="urn:microsoft.com/office/officeart/2005/8/layout/radial5"/>
    <dgm:cxn modelId="{003D8835-BC79-4F76-B828-C5CFDA45D448}" type="presParOf" srcId="{365D27B0-57E4-4881-82DA-F89DECEA3BE2}" destId="{3261DB6B-7FE0-41E0-8FAC-5E8E0E078CCA}" srcOrd="8" destOrd="0" presId="urn:microsoft.com/office/officeart/2005/8/layout/radial5"/>
    <dgm:cxn modelId="{B52633A2-BE1A-48DF-AE11-968CDA3FCD33}" type="presParOf" srcId="{365D27B0-57E4-4881-82DA-F89DECEA3BE2}" destId="{6A721F09-51E8-46AF-AEB8-76A267F090FC}" srcOrd="9" destOrd="0" presId="urn:microsoft.com/office/officeart/2005/8/layout/radial5"/>
    <dgm:cxn modelId="{C7546411-96CD-4287-9324-628986E3263B}" type="presParOf" srcId="{6A721F09-51E8-46AF-AEB8-76A267F090FC}" destId="{10C5418A-858F-478D-9CFF-4B0734C871BA}" srcOrd="0" destOrd="0" presId="urn:microsoft.com/office/officeart/2005/8/layout/radial5"/>
    <dgm:cxn modelId="{712AF84F-4C5D-4B2D-AD3A-66D07CAB9B6B}" type="presParOf" srcId="{365D27B0-57E4-4881-82DA-F89DECEA3BE2}" destId="{1A7AE533-14B1-486A-83BF-383B4F020A0E}" srcOrd="10" destOrd="0" presId="urn:microsoft.com/office/officeart/2005/8/layout/radial5"/>
    <dgm:cxn modelId="{E0591B24-F631-422C-B965-6B28B6BBE572}" type="presParOf" srcId="{365D27B0-57E4-4881-82DA-F89DECEA3BE2}" destId="{ED5312D0-9103-48A4-A674-E23DC8BEF4BB}" srcOrd="11" destOrd="0" presId="urn:microsoft.com/office/officeart/2005/8/layout/radial5"/>
    <dgm:cxn modelId="{CA5AB868-CAEF-409B-8760-855B81BE41F2}" type="presParOf" srcId="{ED5312D0-9103-48A4-A674-E23DC8BEF4BB}" destId="{E0E51DA3-832F-4D01-8757-515D9F7BC0CF}" srcOrd="0" destOrd="0" presId="urn:microsoft.com/office/officeart/2005/8/layout/radial5"/>
    <dgm:cxn modelId="{296EDDA2-1CD6-48C4-B7DD-020895313C35}" type="presParOf" srcId="{365D27B0-57E4-4881-82DA-F89DECEA3BE2}" destId="{B564A089-0EA0-479B-960A-38D6B481A6FE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DF2FAFDA-4872-4F63-8995-411BEBE1F3B9}">
      <dgm:prSet phldrT="[Text]"/>
      <dgm:spPr/>
      <dgm:t>
        <a:bodyPr/>
        <a:lstStyle/>
        <a:p>
          <a:r>
            <a:rPr lang="en-US" dirty="0" smtClean="0">
              <a:solidFill>
                <a:schemeClr val="accent2">
                  <a:lumMod val="50000"/>
                </a:schemeClr>
              </a:solidFill>
            </a:rPr>
            <a:t>Cost leadership method</a:t>
          </a:r>
          <a:endParaRPr lang="en-US" dirty="0">
            <a:solidFill>
              <a:schemeClr val="accent2">
                <a:lumMod val="50000"/>
              </a:schemeClr>
            </a:solidFill>
          </a:endParaRPr>
        </a:p>
      </dgm:t>
    </dgm:pt>
    <dgm:pt modelId="{810E722F-78D4-4AC5-8CAA-217ACB91282D}" type="parTrans" cxnId="{CC3B1B6B-2825-4DE2-845C-83D0480C325E}">
      <dgm:prSet/>
      <dgm:spPr/>
      <dgm:t>
        <a:bodyPr/>
        <a:lstStyle/>
        <a:p>
          <a:endParaRPr lang="en-US"/>
        </a:p>
      </dgm:t>
    </dgm:pt>
    <dgm:pt modelId="{4A8E1EBA-4152-4DF1-9CC2-18FB184DC558}" type="sibTrans" cxnId="{CC3B1B6B-2825-4DE2-845C-83D0480C325E}">
      <dgm:prSet/>
      <dgm:spPr/>
      <dgm:t>
        <a:bodyPr/>
        <a:lstStyle/>
        <a:p>
          <a:endParaRPr lang="en-US"/>
        </a:p>
      </dgm:t>
    </dgm:pt>
    <dgm:pt modelId="{AA9FFE51-DEDB-462B-8B2A-4456C570E939}">
      <dgm:prSet phldrT="[Text]"/>
      <dgm:spPr/>
      <dgm:t>
        <a:bodyPr/>
        <a:lstStyle/>
        <a:p>
          <a:r>
            <a:rPr lang="en-US" dirty="0" smtClean="0">
              <a:solidFill>
                <a:schemeClr val="accent4"/>
              </a:solidFill>
            </a:rPr>
            <a:t>Differentiation method</a:t>
          </a:r>
          <a:endParaRPr lang="en-US" dirty="0">
            <a:solidFill>
              <a:schemeClr val="accent4"/>
            </a:solidFill>
          </a:endParaRPr>
        </a:p>
      </dgm:t>
    </dgm:pt>
    <dgm:pt modelId="{137BE4A8-9E65-414D-9AE1-98475680F7AE}" type="parTrans" cxnId="{08671FFC-2AD5-4EE3-81E6-6CF17DE719E7}">
      <dgm:prSet/>
      <dgm:spPr/>
      <dgm:t>
        <a:bodyPr/>
        <a:lstStyle/>
        <a:p>
          <a:endParaRPr lang="en-US"/>
        </a:p>
      </dgm:t>
    </dgm:pt>
    <dgm:pt modelId="{B9072B3C-61BB-4517-8FB2-E6EB4BCF12BB}" type="sibTrans" cxnId="{08671FFC-2AD5-4EE3-81E6-6CF17DE719E7}">
      <dgm:prSet/>
      <dgm:spPr/>
      <dgm:t>
        <a:bodyPr/>
        <a:lstStyle/>
        <a:p>
          <a:endParaRPr lang="en-US"/>
        </a:p>
      </dgm:t>
    </dgm:pt>
    <dgm:pt modelId="{1D924FD7-CE91-43F5-9A7C-6285407DA92C}">
      <dgm:prSet phldrT="[Text]"/>
      <dgm:spPr/>
      <dgm:t>
        <a:bodyPr/>
        <a:lstStyle/>
        <a:p>
          <a:r>
            <a:rPr lang="en-US" dirty="0" smtClean="0">
              <a:solidFill>
                <a:schemeClr val="accent2">
                  <a:lumMod val="50000"/>
                </a:schemeClr>
              </a:solidFill>
            </a:rPr>
            <a:t>Lowest prices in the market</a:t>
          </a:r>
          <a:endParaRPr lang="en-US" dirty="0">
            <a:solidFill>
              <a:schemeClr val="accent2">
                <a:lumMod val="50000"/>
              </a:schemeClr>
            </a:solidFill>
          </a:endParaRPr>
        </a:p>
      </dgm:t>
    </dgm:pt>
    <dgm:pt modelId="{9726093B-5E4A-45C9-B4D8-4E32FC29D38D}" type="parTrans" cxnId="{368D2463-39A2-412E-8A63-EA34D1744373}">
      <dgm:prSet/>
      <dgm:spPr/>
      <dgm:t>
        <a:bodyPr/>
        <a:lstStyle/>
        <a:p>
          <a:endParaRPr lang="en-US"/>
        </a:p>
      </dgm:t>
    </dgm:pt>
    <dgm:pt modelId="{C646703C-2C02-423B-83C7-5D7F3D217D96}" type="sibTrans" cxnId="{368D2463-39A2-412E-8A63-EA34D1744373}">
      <dgm:prSet/>
      <dgm:spPr/>
      <dgm:t>
        <a:bodyPr/>
        <a:lstStyle/>
        <a:p>
          <a:endParaRPr lang="en-US"/>
        </a:p>
      </dgm:t>
    </dgm:pt>
    <dgm:pt modelId="{F9D569CC-D1BE-414B-A979-225DB82EBE48}">
      <dgm:prSet phldrT="[Text]"/>
      <dgm:spPr/>
      <dgm:t>
        <a:bodyPr/>
        <a:lstStyle/>
        <a:p>
          <a:r>
            <a:rPr lang="en-US" dirty="0" smtClean="0">
              <a:solidFill>
                <a:schemeClr val="accent4"/>
              </a:solidFill>
            </a:rPr>
            <a:t>Unique products</a:t>
          </a:r>
          <a:endParaRPr lang="en-US" dirty="0">
            <a:solidFill>
              <a:schemeClr val="accent4"/>
            </a:solidFill>
          </a:endParaRPr>
        </a:p>
      </dgm:t>
    </dgm:pt>
    <dgm:pt modelId="{04134F3C-B05B-44D4-975E-85AAA227F606}" type="parTrans" cxnId="{71E4B167-0AFA-4E70-BDCE-9E895D4A0D37}">
      <dgm:prSet/>
      <dgm:spPr/>
      <dgm:t>
        <a:bodyPr/>
        <a:lstStyle/>
        <a:p>
          <a:endParaRPr lang="en-US"/>
        </a:p>
      </dgm:t>
    </dgm:pt>
    <dgm:pt modelId="{ED1485BB-139A-41CA-9EF5-2D51B70AF4F6}" type="sibTrans" cxnId="{71E4B167-0AFA-4E70-BDCE-9E895D4A0D37}">
      <dgm:prSet/>
      <dgm:spPr/>
      <dgm:t>
        <a:bodyPr/>
        <a:lstStyle/>
        <a:p>
          <a:endParaRPr lang="en-US"/>
        </a:p>
      </dgm:t>
    </dgm:pt>
    <dgm:pt modelId="{3C5D39AC-F10F-C742-A9A1-9696E36E35C7}">
      <dgm:prSet phldrT="[Text]"/>
      <dgm:spPr/>
      <dgm:t>
        <a:bodyPr/>
        <a:lstStyle/>
        <a:p>
          <a:r>
            <a:rPr lang="en-US" dirty="0" smtClean="0">
              <a:solidFill>
                <a:schemeClr val="accent4"/>
              </a:solidFill>
            </a:rPr>
            <a:t>Hard to copy</a:t>
          </a:r>
          <a:endParaRPr lang="en-US" dirty="0">
            <a:solidFill>
              <a:schemeClr val="accent4"/>
            </a:solidFill>
          </a:endParaRPr>
        </a:p>
      </dgm:t>
    </dgm:pt>
    <dgm:pt modelId="{2995CFBB-F54E-0246-8249-171B6FA24C52}" type="parTrans" cxnId="{74420690-7E9D-424B-9205-8698864E8772}">
      <dgm:prSet/>
      <dgm:spPr/>
      <dgm:t>
        <a:bodyPr/>
        <a:lstStyle/>
        <a:p>
          <a:endParaRPr lang="en-US"/>
        </a:p>
      </dgm:t>
    </dgm:pt>
    <dgm:pt modelId="{19A8ECB7-2A87-D84F-9262-DBE04C6D2E05}" type="sibTrans" cxnId="{74420690-7E9D-424B-9205-8698864E8772}">
      <dgm:prSet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4E31DE-FB8C-40CE-9435-1C119D954F5A}" type="pres">
      <dgm:prSet presAssocID="{DF2FAFDA-4872-4F63-8995-411BEBE1F3B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7B595C-425E-4BA3-BBDA-A09048748D66}" type="pres">
      <dgm:prSet presAssocID="{4A8E1EBA-4152-4DF1-9CC2-18FB184DC558}" presName="sibTrans" presStyleCnt="0"/>
      <dgm:spPr/>
    </dgm:pt>
    <dgm:pt modelId="{97AB5FC3-F9EC-4B14-9C45-ED1D4E4D7E3E}" type="pres">
      <dgm:prSet presAssocID="{AA9FFE51-DEDB-462B-8B2A-4456C570E93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E4B167-0AFA-4E70-BDCE-9E895D4A0D37}" srcId="{AA9FFE51-DEDB-462B-8B2A-4456C570E939}" destId="{F9D569CC-D1BE-414B-A979-225DB82EBE48}" srcOrd="0" destOrd="0" parTransId="{04134F3C-B05B-44D4-975E-85AAA227F606}" sibTransId="{ED1485BB-139A-41CA-9EF5-2D51B70AF4F6}"/>
    <dgm:cxn modelId="{E306E5CC-BEE5-D24E-ACD7-91F94D3B2738}" type="presOf" srcId="{3C5D39AC-F10F-C742-A9A1-9696E36E35C7}" destId="{97AB5FC3-F9EC-4B14-9C45-ED1D4E4D7E3E}" srcOrd="0" destOrd="2" presId="urn:microsoft.com/office/officeart/2005/8/layout/hList6"/>
    <dgm:cxn modelId="{766A0EB3-51A5-4EBB-B2EC-822D5B143DA0}" type="presOf" srcId="{DF2FAFDA-4872-4F63-8995-411BEBE1F3B9}" destId="{424E31DE-FB8C-40CE-9435-1C119D954F5A}" srcOrd="0" destOrd="0" presId="urn:microsoft.com/office/officeart/2005/8/layout/hList6"/>
    <dgm:cxn modelId="{E6F877CB-B391-4396-BC26-D175FDF9C358}" type="presOf" srcId="{5DD6E8F0-3508-4520-B1B6-8A6C4B26B437}" destId="{A2B09FF0-404A-491A-914D-9506193E860B}" srcOrd="0" destOrd="0" presId="urn:microsoft.com/office/officeart/2005/8/layout/hList6"/>
    <dgm:cxn modelId="{08671FFC-2AD5-4EE3-81E6-6CF17DE719E7}" srcId="{5DD6E8F0-3508-4520-B1B6-8A6C4B26B437}" destId="{AA9FFE51-DEDB-462B-8B2A-4456C570E939}" srcOrd="1" destOrd="0" parTransId="{137BE4A8-9E65-414D-9AE1-98475680F7AE}" sibTransId="{B9072B3C-61BB-4517-8FB2-E6EB4BCF12BB}"/>
    <dgm:cxn modelId="{74420690-7E9D-424B-9205-8698864E8772}" srcId="{AA9FFE51-DEDB-462B-8B2A-4456C570E939}" destId="{3C5D39AC-F10F-C742-A9A1-9696E36E35C7}" srcOrd="1" destOrd="0" parTransId="{2995CFBB-F54E-0246-8249-171B6FA24C52}" sibTransId="{19A8ECB7-2A87-D84F-9262-DBE04C6D2E05}"/>
    <dgm:cxn modelId="{368D2463-39A2-412E-8A63-EA34D1744373}" srcId="{DF2FAFDA-4872-4F63-8995-411BEBE1F3B9}" destId="{1D924FD7-CE91-43F5-9A7C-6285407DA92C}" srcOrd="0" destOrd="0" parTransId="{9726093B-5E4A-45C9-B4D8-4E32FC29D38D}" sibTransId="{C646703C-2C02-423B-83C7-5D7F3D217D96}"/>
    <dgm:cxn modelId="{CC3B1B6B-2825-4DE2-845C-83D0480C325E}" srcId="{5DD6E8F0-3508-4520-B1B6-8A6C4B26B437}" destId="{DF2FAFDA-4872-4F63-8995-411BEBE1F3B9}" srcOrd="0" destOrd="0" parTransId="{810E722F-78D4-4AC5-8CAA-217ACB91282D}" sibTransId="{4A8E1EBA-4152-4DF1-9CC2-18FB184DC558}"/>
    <dgm:cxn modelId="{D7AC5C84-BB84-4BA8-B33F-F14EFC95F174}" type="presOf" srcId="{AA9FFE51-DEDB-462B-8B2A-4456C570E939}" destId="{97AB5FC3-F9EC-4B14-9C45-ED1D4E4D7E3E}" srcOrd="0" destOrd="0" presId="urn:microsoft.com/office/officeart/2005/8/layout/hList6"/>
    <dgm:cxn modelId="{3448E43F-D2C7-4E35-A05D-3BBE461C4D73}" type="presOf" srcId="{1D924FD7-CE91-43F5-9A7C-6285407DA92C}" destId="{424E31DE-FB8C-40CE-9435-1C119D954F5A}" srcOrd="0" destOrd="1" presId="urn:microsoft.com/office/officeart/2005/8/layout/hList6"/>
    <dgm:cxn modelId="{1EFBD456-3815-4B84-A925-4988954443F2}" type="presOf" srcId="{F9D569CC-D1BE-414B-A979-225DB82EBE48}" destId="{97AB5FC3-F9EC-4B14-9C45-ED1D4E4D7E3E}" srcOrd="0" destOrd="1" presId="urn:microsoft.com/office/officeart/2005/8/layout/hList6"/>
    <dgm:cxn modelId="{348EDC9A-BCFB-4CE6-8E16-3C66AC1BCDEB}" type="presParOf" srcId="{A2B09FF0-404A-491A-914D-9506193E860B}" destId="{424E31DE-FB8C-40CE-9435-1C119D954F5A}" srcOrd="0" destOrd="0" presId="urn:microsoft.com/office/officeart/2005/8/layout/hList6"/>
    <dgm:cxn modelId="{65AFBE82-E8AB-42E1-A516-5B29FE2C46EE}" type="presParOf" srcId="{A2B09FF0-404A-491A-914D-9506193E860B}" destId="{437B595C-425E-4BA3-BBDA-A09048748D66}" srcOrd="1" destOrd="0" presId="urn:microsoft.com/office/officeart/2005/8/layout/hList6"/>
    <dgm:cxn modelId="{92220316-2112-41B6-A7F7-C5B7A43EC1E1}" type="presParOf" srcId="{A2B09FF0-404A-491A-914D-9506193E860B}" destId="{97AB5FC3-F9EC-4B14-9C45-ED1D4E4D7E3E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DD329293-09D1-479A-88B6-B9F0BD84E320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D9C737F-4EAF-B649-81C7-7526CA2179FB}" type="doc">
      <dgm:prSet loTypeId="urn:microsoft.com/office/officeart/2005/8/layout/process1" loCatId="cycle" qsTypeId="urn:microsoft.com/office/officeart/2005/8/quickstyle/simple4" qsCatId="simple" csTypeId="urn:microsoft.com/office/officeart/2005/8/colors/accent1_2" csCatId="accent1" phldr="1"/>
      <dgm:spPr/>
    </dgm:pt>
    <dgm:pt modelId="{FF6C32CB-27C9-9A4D-AC7D-C0E2BB3BB438}">
      <dgm:prSet phldrT="[Text]"/>
      <dgm:spPr/>
      <dgm:t>
        <a:bodyPr/>
        <a:lstStyle/>
        <a:p>
          <a:r>
            <a:rPr lang="en-US" strike="sngStrike" dirty="0" smtClean="0">
              <a:solidFill>
                <a:srgbClr val="722811"/>
              </a:solidFill>
            </a:rPr>
            <a:t>$7.99</a:t>
          </a:r>
          <a:endParaRPr lang="en-US" strike="sngStrike" dirty="0">
            <a:solidFill>
              <a:srgbClr val="722811"/>
            </a:solidFill>
          </a:endParaRPr>
        </a:p>
      </dgm:t>
    </dgm:pt>
    <dgm:pt modelId="{26A315AF-B9A1-C347-A6D7-34DB09EDDA4F}" type="parTrans" cxnId="{04A3E3E1-08B4-9041-90B6-6D07553B4719}">
      <dgm:prSet/>
      <dgm:spPr/>
      <dgm:t>
        <a:bodyPr/>
        <a:lstStyle/>
        <a:p>
          <a:endParaRPr lang="en-US"/>
        </a:p>
      </dgm:t>
    </dgm:pt>
    <dgm:pt modelId="{BF344AAB-9BDE-A041-876F-CD8A54553642}" type="sibTrans" cxnId="{04A3E3E1-08B4-9041-90B6-6D07553B4719}">
      <dgm:prSet/>
      <dgm:spPr/>
      <dgm:t>
        <a:bodyPr/>
        <a:lstStyle/>
        <a:p>
          <a:endParaRPr lang="en-US"/>
        </a:p>
      </dgm:t>
    </dgm:pt>
    <dgm:pt modelId="{94BF92B0-544D-E14F-A0F3-E15439C1CEA3}">
      <dgm:prSet phldrT="[Text]"/>
      <dgm:spPr/>
      <dgm:t>
        <a:bodyPr/>
        <a:lstStyle/>
        <a:p>
          <a:r>
            <a:rPr lang="en-US" dirty="0" smtClean="0">
              <a:solidFill>
                <a:srgbClr val="722811"/>
              </a:solidFill>
            </a:rPr>
            <a:t>$6.99</a:t>
          </a:r>
          <a:endParaRPr lang="en-US" dirty="0">
            <a:solidFill>
              <a:srgbClr val="722811"/>
            </a:solidFill>
          </a:endParaRPr>
        </a:p>
      </dgm:t>
    </dgm:pt>
    <dgm:pt modelId="{3D7DD104-591E-3E41-AD77-43ED57DDBDA0}" type="parTrans" cxnId="{52EB3B5D-0E06-C34B-81FC-75DF3E2C1A6D}">
      <dgm:prSet/>
      <dgm:spPr/>
      <dgm:t>
        <a:bodyPr/>
        <a:lstStyle/>
        <a:p>
          <a:endParaRPr lang="en-US"/>
        </a:p>
      </dgm:t>
    </dgm:pt>
    <dgm:pt modelId="{ED003427-9C6A-8F4B-96FE-E2FBDB280B4F}" type="sibTrans" cxnId="{52EB3B5D-0E06-C34B-81FC-75DF3E2C1A6D}">
      <dgm:prSet/>
      <dgm:spPr/>
      <dgm:t>
        <a:bodyPr/>
        <a:lstStyle/>
        <a:p>
          <a:endParaRPr lang="en-US"/>
        </a:p>
      </dgm:t>
    </dgm:pt>
    <dgm:pt modelId="{131506E4-739D-7E47-A9A0-C116F6B0AFA7}" type="pres">
      <dgm:prSet presAssocID="{BD9C737F-4EAF-B649-81C7-7526CA2179FB}" presName="Name0" presStyleCnt="0">
        <dgm:presLayoutVars>
          <dgm:dir/>
          <dgm:resizeHandles val="exact"/>
        </dgm:presLayoutVars>
      </dgm:prSet>
      <dgm:spPr/>
    </dgm:pt>
    <dgm:pt modelId="{ECBBF256-40BA-DD41-8F35-554174EB673C}" type="pres">
      <dgm:prSet presAssocID="{FF6C32CB-27C9-9A4D-AC7D-C0E2BB3BB43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34E3F6-8A3B-D544-A318-1E6B5EFDE63B}" type="pres">
      <dgm:prSet presAssocID="{BF344AAB-9BDE-A041-876F-CD8A54553642}" presName="sibTrans" presStyleLbl="sibTrans2D1" presStyleIdx="0" presStyleCnt="1"/>
      <dgm:spPr/>
      <dgm:t>
        <a:bodyPr/>
        <a:lstStyle/>
        <a:p>
          <a:endParaRPr lang="en-US"/>
        </a:p>
      </dgm:t>
    </dgm:pt>
    <dgm:pt modelId="{C6D0C948-0272-0B4C-849F-DCF2F69B9734}" type="pres">
      <dgm:prSet presAssocID="{BF344AAB-9BDE-A041-876F-CD8A54553642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C3FDEC96-AD1A-7741-85B9-B35A01E96211}" type="pres">
      <dgm:prSet presAssocID="{94BF92B0-544D-E14F-A0F3-E15439C1CEA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A3E3E1-08B4-9041-90B6-6D07553B4719}" srcId="{BD9C737F-4EAF-B649-81C7-7526CA2179FB}" destId="{FF6C32CB-27C9-9A4D-AC7D-C0E2BB3BB438}" srcOrd="0" destOrd="0" parTransId="{26A315AF-B9A1-C347-A6D7-34DB09EDDA4F}" sibTransId="{BF344AAB-9BDE-A041-876F-CD8A54553642}"/>
    <dgm:cxn modelId="{AA50664B-8666-CC44-A53E-5C8A2301F502}" type="presOf" srcId="{BF344AAB-9BDE-A041-876F-CD8A54553642}" destId="{B634E3F6-8A3B-D544-A318-1E6B5EFDE63B}" srcOrd="0" destOrd="0" presId="urn:microsoft.com/office/officeart/2005/8/layout/process1"/>
    <dgm:cxn modelId="{73014CE8-4352-7644-BEE0-523478E849E0}" type="presOf" srcId="{FF6C32CB-27C9-9A4D-AC7D-C0E2BB3BB438}" destId="{ECBBF256-40BA-DD41-8F35-554174EB673C}" srcOrd="0" destOrd="0" presId="urn:microsoft.com/office/officeart/2005/8/layout/process1"/>
    <dgm:cxn modelId="{601AAC69-796A-3B41-980E-EA8B47EDA644}" type="presOf" srcId="{BF344AAB-9BDE-A041-876F-CD8A54553642}" destId="{C6D0C948-0272-0B4C-849F-DCF2F69B9734}" srcOrd="1" destOrd="0" presId="urn:microsoft.com/office/officeart/2005/8/layout/process1"/>
    <dgm:cxn modelId="{353DBF19-8D9D-3D45-8093-D9BCD88076EE}" type="presOf" srcId="{94BF92B0-544D-E14F-A0F3-E15439C1CEA3}" destId="{C3FDEC96-AD1A-7741-85B9-B35A01E96211}" srcOrd="0" destOrd="0" presId="urn:microsoft.com/office/officeart/2005/8/layout/process1"/>
    <dgm:cxn modelId="{52EB3B5D-0E06-C34B-81FC-75DF3E2C1A6D}" srcId="{BD9C737F-4EAF-B649-81C7-7526CA2179FB}" destId="{94BF92B0-544D-E14F-A0F3-E15439C1CEA3}" srcOrd="1" destOrd="0" parTransId="{3D7DD104-591E-3E41-AD77-43ED57DDBDA0}" sibTransId="{ED003427-9C6A-8F4B-96FE-E2FBDB280B4F}"/>
    <dgm:cxn modelId="{4DCF74FF-FFA8-E94B-96D5-EDE9EFE1369A}" type="presOf" srcId="{BD9C737F-4EAF-B649-81C7-7526CA2179FB}" destId="{131506E4-739D-7E47-A9A0-C116F6B0AFA7}" srcOrd="0" destOrd="0" presId="urn:microsoft.com/office/officeart/2005/8/layout/process1"/>
    <dgm:cxn modelId="{5F4FB8EE-DC41-3B4C-9441-4733E22CA1C4}" type="presParOf" srcId="{131506E4-739D-7E47-A9A0-C116F6B0AFA7}" destId="{ECBBF256-40BA-DD41-8F35-554174EB673C}" srcOrd="0" destOrd="0" presId="urn:microsoft.com/office/officeart/2005/8/layout/process1"/>
    <dgm:cxn modelId="{B1C4C7DB-BF74-E042-9AF2-348366CA88EF}" type="presParOf" srcId="{131506E4-739D-7E47-A9A0-C116F6B0AFA7}" destId="{B634E3F6-8A3B-D544-A318-1E6B5EFDE63B}" srcOrd="1" destOrd="0" presId="urn:microsoft.com/office/officeart/2005/8/layout/process1"/>
    <dgm:cxn modelId="{5100A7C7-5B80-A146-BD40-2B3413B977B1}" type="presParOf" srcId="{B634E3F6-8A3B-D544-A318-1E6B5EFDE63B}" destId="{C6D0C948-0272-0B4C-849F-DCF2F69B9734}" srcOrd="0" destOrd="0" presId="urn:microsoft.com/office/officeart/2005/8/layout/process1"/>
    <dgm:cxn modelId="{0A8C06C1-628F-BC41-9498-AF18F65D76AA}" type="presParOf" srcId="{131506E4-739D-7E47-A9A0-C116F6B0AFA7}" destId="{C3FDEC96-AD1A-7741-85B9-B35A01E96211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9268DE68-4FE0-3B48-A5B1-63CE13FF6517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A4637D11-638A-45DC-8BE2-03D11661D354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DD6E8F0-3508-4520-B1B6-8A6C4B26B43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2B09FF0-404A-491A-914D-9506193E860B}" type="pres">
      <dgm:prSet presAssocID="{5DD6E8F0-3508-4520-B1B6-8A6C4B26B4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F625F26-E365-114E-B2A3-B6359EF8222E}" type="presOf" srcId="{5DD6E8F0-3508-4520-B1B6-8A6C4B26B437}" destId="{A2B09FF0-404A-491A-914D-9506193E860B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30638-47F0-435D-867A-7333FA546958}">
      <dsp:nvSpPr>
        <dsp:cNvPr id="0" name=""/>
        <dsp:cNvSpPr/>
      </dsp:nvSpPr>
      <dsp:spPr>
        <a:xfrm>
          <a:off x="1954" y="1186060"/>
          <a:ext cx="2051281" cy="16918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Process to make a product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Or lines at a theme park</a:t>
          </a:r>
          <a:endParaRPr lang="en-US" sz="2000" kern="1200" dirty="0"/>
        </a:p>
      </dsp:txBody>
      <dsp:txXfrm>
        <a:off x="40889" y="1224995"/>
        <a:ext cx="1973411" cy="1251462"/>
      </dsp:txXfrm>
    </dsp:sp>
    <dsp:sp modelId="{D41FB0D5-DADC-44A6-AB39-F28D2335CAAF}">
      <dsp:nvSpPr>
        <dsp:cNvPr id="0" name=""/>
        <dsp:cNvSpPr/>
      </dsp:nvSpPr>
      <dsp:spPr>
        <a:xfrm>
          <a:off x="1161430" y="1613112"/>
          <a:ext cx="2226581" cy="2226581"/>
        </a:xfrm>
        <a:prstGeom prst="leftCircularArrow">
          <a:avLst>
            <a:gd name="adj1" fmla="val 2996"/>
            <a:gd name="adj2" fmla="val 367270"/>
            <a:gd name="adj3" fmla="val 2142781"/>
            <a:gd name="adj4" fmla="val 9024489"/>
            <a:gd name="adj5" fmla="val 349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6D58A8-C0B7-4841-8BF2-7880E8B94998}">
      <dsp:nvSpPr>
        <dsp:cNvPr id="0" name=""/>
        <dsp:cNvSpPr/>
      </dsp:nvSpPr>
      <dsp:spPr>
        <a:xfrm>
          <a:off x="457794" y="2515393"/>
          <a:ext cx="1823361" cy="7250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/>
            <a:t>Processeses</a:t>
          </a:r>
          <a:r>
            <a:rPr lang="en-US" sz="2600" kern="1200" dirty="0" smtClean="0"/>
            <a:t> </a:t>
          </a:r>
          <a:endParaRPr lang="en-US" sz="2600" kern="1200" dirty="0"/>
        </a:p>
      </dsp:txBody>
      <dsp:txXfrm>
        <a:off x="479031" y="2536630"/>
        <a:ext cx="1780887" cy="682616"/>
      </dsp:txXfrm>
    </dsp:sp>
    <dsp:sp modelId="{5DED64C0-CF5D-4FE0-A29D-5B4F8374D065}">
      <dsp:nvSpPr>
        <dsp:cNvPr id="0" name=""/>
        <dsp:cNvSpPr/>
      </dsp:nvSpPr>
      <dsp:spPr>
        <a:xfrm>
          <a:off x="2598771" y="1186060"/>
          <a:ext cx="2051281" cy="16918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Material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Workers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637706" y="1587541"/>
        <a:ext cx="1973411" cy="1251462"/>
      </dsp:txXfrm>
    </dsp:sp>
    <dsp:sp modelId="{AB60503C-E3A8-4D5F-9369-C716A3B4997D}">
      <dsp:nvSpPr>
        <dsp:cNvPr id="0" name=""/>
        <dsp:cNvSpPr/>
      </dsp:nvSpPr>
      <dsp:spPr>
        <a:xfrm>
          <a:off x="3741153" y="157968"/>
          <a:ext cx="2488689" cy="2488689"/>
        </a:xfrm>
        <a:prstGeom prst="circularArrow">
          <a:avLst>
            <a:gd name="adj1" fmla="val 2680"/>
            <a:gd name="adj2" fmla="val 326172"/>
            <a:gd name="adj3" fmla="val 19498317"/>
            <a:gd name="adj4" fmla="val 12575511"/>
            <a:gd name="adj5" fmla="val 31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413E38-6DBE-4C40-8322-1E2A2EE1EFDC}">
      <dsp:nvSpPr>
        <dsp:cNvPr id="0" name=""/>
        <dsp:cNvSpPr/>
      </dsp:nvSpPr>
      <dsp:spPr>
        <a:xfrm>
          <a:off x="3054611" y="823515"/>
          <a:ext cx="1823361" cy="7250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Resources</a:t>
          </a:r>
          <a:endParaRPr lang="en-US" sz="2600" kern="1200" dirty="0"/>
        </a:p>
      </dsp:txBody>
      <dsp:txXfrm>
        <a:off x="3075848" y="844752"/>
        <a:ext cx="1780887" cy="682616"/>
      </dsp:txXfrm>
    </dsp:sp>
    <dsp:sp modelId="{08CD892D-3764-4608-90E7-F6854408C485}">
      <dsp:nvSpPr>
        <dsp:cNvPr id="0" name=""/>
        <dsp:cNvSpPr/>
      </dsp:nvSpPr>
      <dsp:spPr>
        <a:xfrm>
          <a:off x="5195588" y="1186060"/>
          <a:ext cx="2051281" cy="16918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Cost to operate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Cost to make a product</a:t>
          </a:r>
          <a:endParaRPr lang="en-US" sz="2000" kern="1200" dirty="0"/>
        </a:p>
      </dsp:txBody>
      <dsp:txXfrm>
        <a:off x="5234523" y="1224995"/>
        <a:ext cx="1973411" cy="1251462"/>
      </dsp:txXfrm>
    </dsp:sp>
    <dsp:sp modelId="{A6E7EF7A-9B07-4AF2-A00A-6A3FB03F5423}">
      <dsp:nvSpPr>
        <dsp:cNvPr id="0" name=""/>
        <dsp:cNvSpPr/>
      </dsp:nvSpPr>
      <dsp:spPr>
        <a:xfrm>
          <a:off x="5651428" y="2515393"/>
          <a:ext cx="1823361" cy="7250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Money</a:t>
          </a:r>
          <a:endParaRPr lang="en-US" sz="2600" kern="1200" dirty="0"/>
        </a:p>
      </dsp:txBody>
      <dsp:txXfrm>
        <a:off x="5672665" y="2536630"/>
        <a:ext cx="1780887" cy="6826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01DB78-8176-4B5F-A6B3-3F316D0C32BC}">
      <dsp:nvSpPr>
        <dsp:cNvPr id="0" name=""/>
        <dsp:cNvSpPr/>
      </dsp:nvSpPr>
      <dsp:spPr>
        <a:xfrm>
          <a:off x="0" y="0"/>
          <a:ext cx="8894064" cy="2468880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  <a:alpha val="9000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6E55DE-CBC3-400F-82A7-A9D6398ACC98}">
      <dsp:nvSpPr>
        <dsp:cNvPr id="0" name=""/>
        <dsp:cNvSpPr/>
      </dsp:nvSpPr>
      <dsp:spPr>
        <a:xfrm>
          <a:off x="269271" y="329184"/>
          <a:ext cx="1943144" cy="181051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30F90-6DB6-499B-8A65-ACD30FB26196}">
      <dsp:nvSpPr>
        <dsp:cNvPr id="0" name=""/>
        <dsp:cNvSpPr/>
      </dsp:nvSpPr>
      <dsp:spPr>
        <a:xfrm rot="10800000">
          <a:off x="269271" y="2468880"/>
          <a:ext cx="1943144" cy="3017520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900" kern="1200" dirty="0" smtClean="0">
              <a:latin typeface="Verdana" panose="020B0604030504040204" pitchFamily="34" charset="0"/>
              <a:cs typeface="Calibri" panose="020F0502020204030204" pitchFamily="34" charset="0"/>
            </a:rPr>
            <a:t>Improve the ergonomics of everyday items (safety!) 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Chairs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Car seats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Tools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Toys</a:t>
          </a:r>
          <a:endParaRPr lang="en-US" sz="1500" kern="1200" dirty="0"/>
        </a:p>
      </dsp:txBody>
      <dsp:txXfrm rot="10800000">
        <a:off x="329029" y="2468880"/>
        <a:ext cx="1823628" cy="2957762"/>
      </dsp:txXfrm>
    </dsp:sp>
    <dsp:sp modelId="{8C1BD6D1-9A85-401C-80CF-98986F46AFD6}">
      <dsp:nvSpPr>
        <dsp:cNvPr id="0" name=""/>
        <dsp:cNvSpPr/>
      </dsp:nvSpPr>
      <dsp:spPr>
        <a:xfrm>
          <a:off x="2406730" y="329184"/>
          <a:ext cx="1943144" cy="181051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54B84-B03E-4191-9095-D6CF872867AD}">
      <dsp:nvSpPr>
        <dsp:cNvPr id="0" name=""/>
        <dsp:cNvSpPr/>
      </dsp:nvSpPr>
      <dsp:spPr>
        <a:xfrm rot="10800000">
          <a:off x="2406730" y="2468880"/>
          <a:ext cx="1943144" cy="301752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900" kern="1200" dirty="0" smtClean="0">
              <a:latin typeface="Verdana" panose="020B0604030504040204" pitchFamily="34" charset="0"/>
              <a:cs typeface="Calibri" panose="020F0502020204030204" pitchFamily="34" charset="0"/>
            </a:rPr>
            <a:t>Reduce the cost it takes to make </a:t>
          </a:r>
          <a:r>
            <a:rPr lang="en-US" altLang="en-US" sz="1900" kern="1200" smtClean="0">
              <a:latin typeface="Verdana" panose="020B0604030504040204" pitchFamily="34" charset="0"/>
              <a:cs typeface="Calibri" panose="020F0502020204030204" pitchFamily="34" charset="0"/>
            </a:rPr>
            <a:t>a product</a:t>
          </a:r>
          <a:endParaRPr lang="en-US" altLang="en-US" sz="1900" kern="1200" dirty="0" smtClean="0">
            <a:latin typeface="Verdana" panose="020B0604030504040204" pitchFamily="34" charset="0"/>
            <a:cs typeface="Calibri" panose="020F0502020204030204" pitchFamily="34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en-US" sz="1900" kern="1200" dirty="0" smtClean="0">
            <a:latin typeface="Verdana" panose="020B0604030504040204" pitchFamily="34" charset="0"/>
            <a:cs typeface="Calibri" panose="020F0502020204030204" pitchFamily="34" charset="0"/>
          </a:endParaRPr>
        </a:p>
      </dsp:txBody>
      <dsp:txXfrm rot="10800000">
        <a:off x="2466488" y="2468880"/>
        <a:ext cx="1823628" cy="2957762"/>
      </dsp:txXfrm>
    </dsp:sp>
    <dsp:sp modelId="{23B674F3-60AB-4C75-8F18-F3EB06174D3F}">
      <dsp:nvSpPr>
        <dsp:cNvPr id="0" name=""/>
        <dsp:cNvSpPr/>
      </dsp:nvSpPr>
      <dsp:spPr>
        <a:xfrm>
          <a:off x="4544189" y="329184"/>
          <a:ext cx="1943144" cy="181051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EE1409-5552-42A7-A09B-CA875982398A}">
      <dsp:nvSpPr>
        <dsp:cNvPr id="0" name=""/>
        <dsp:cNvSpPr/>
      </dsp:nvSpPr>
      <dsp:spPr>
        <a:xfrm rot="10800000">
          <a:off x="4544189" y="2468880"/>
          <a:ext cx="1943144" cy="3017520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900" kern="1200" dirty="0" smtClean="0">
              <a:latin typeface="Verdana" panose="020B0604030504040204" pitchFamily="34" charset="0"/>
              <a:cs typeface="Calibri" panose="020F0502020204030204" pitchFamily="34" charset="0"/>
            </a:rPr>
            <a:t>Plan layouts for new </a:t>
          </a:r>
          <a:r>
            <a:rPr lang="en-US" altLang="en-US" sz="1900" kern="1200" smtClean="0">
              <a:latin typeface="Verdana" panose="020B0604030504040204" pitchFamily="34" charset="0"/>
              <a:cs typeface="Calibri" panose="020F0502020204030204" pitchFamily="34" charset="0"/>
            </a:rPr>
            <a:t>facilities </a:t>
          </a:r>
          <a:endParaRPr lang="en-US" altLang="en-US" sz="1900" kern="1200" dirty="0" smtClean="0">
            <a:latin typeface="Verdana" panose="020B0604030504040204" pitchFamily="34" charset="0"/>
            <a:cs typeface="Calibri" panose="020F0502020204030204" pitchFamily="34" charset="0"/>
          </a:endParaRPr>
        </a:p>
      </dsp:txBody>
      <dsp:txXfrm rot="10800000">
        <a:off x="4603947" y="2468880"/>
        <a:ext cx="1823628" cy="2957762"/>
      </dsp:txXfrm>
    </dsp:sp>
    <dsp:sp modelId="{17D1BFAA-3EBC-414F-A5F4-B0AEA9442C35}">
      <dsp:nvSpPr>
        <dsp:cNvPr id="0" name=""/>
        <dsp:cNvSpPr/>
      </dsp:nvSpPr>
      <dsp:spPr>
        <a:xfrm>
          <a:off x="6681648" y="329184"/>
          <a:ext cx="1943144" cy="181051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88138-9B6F-4967-9BC1-5E524570AB46}">
      <dsp:nvSpPr>
        <dsp:cNvPr id="0" name=""/>
        <dsp:cNvSpPr/>
      </dsp:nvSpPr>
      <dsp:spPr>
        <a:xfrm rot="10800000">
          <a:off x="6681648" y="2468880"/>
          <a:ext cx="1943144" cy="301752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900" kern="1200" dirty="0" smtClean="0">
              <a:latin typeface="Verdana" panose="020B0604030504040204" pitchFamily="34" charset="0"/>
              <a:cs typeface="Calibri" panose="020F0502020204030204" pitchFamily="34" charset="0"/>
            </a:rPr>
            <a:t>Control and improve quality of products </a:t>
          </a:r>
        </a:p>
      </dsp:txBody>
      <dsp:txXfrm rot="10800000">
        <a:off x="6741406" y="2468880"/>
        <a:ext cx="1823628" cy="29577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6F3E70-0DC0-4F0A-B901-6D3122F015D2}">
      <dsp:nvSpPr>
        <dsp:cNvPr id="0" name=""/>
        <dsp:cNvSpPr/>
      </dsp:nvSpPr>
      <dsp:spPr>
        <a:xfrm>
          <a:off x="2557371" y="1819755"/>
          <a:ext cx="1057456" cy="10574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Tools</a:t>
          </a:r>
          <a:endParaRPr lang="en-US" sz="1800" b="1" kern="1200" dirty="0"/>
        </a:p>
      </dsp:txBody>
      <dsp:txXfrm>
        <a:off x="2712232" y="1974616"/>
        <a:ext cx="747734" cy="747734"/>
      </dsp:txXfrm>
    </dsp:sp>
    <dsp:sp modelId="{14742849-E4F7-4A65-83F1-15394F220A67}">
      <dsp:nvSpPr>
        <dsp:cNvPr id="0" name=""/>
        <dsp:cNvSpPr/>
      </dsp:nvSpPr>
      <dsp:spPr>
        <a:xfrm rot="16200000">
          <a:off x="2954697" y="1399496"/>
          <a:ext cx="262804" cy="359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994118" y="1510824"/>
        <a:ext cx="183963" cy="215721"/>
      </dsp:txXfrm>
    </dsp:sp>
    <dsp:sp modelId="{AA381A00-E206-4A17-8FE9-FC0E19BC609D}">
      <dsp:nvSpPr>
        <dsp:cNvPr id="0" name=""/>
        <dsp:cNvSpPr/>
      </dsp:nvSpPr>
      <dsp:spPr>
        <a:xfrm>
          <a:off x="2425189" y="2077"/>
          <a:ext cx="1321820" cy="132182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Statistics</a:t>
          </a:r>
          <a:endParaRPr lang="en-US" sz="1200" kern="1200" dirty="0"/>
        </a:p>
      </dsp:txBody>
      <dsp:txXfrm>
        <a:off x="2618765" y="195653"/>
        <a:ext cx="934668" cy="934668"/>
      </dsp:txXfrm>
    </dsp:sp>
    <dsp:sp modelId="{C83B5F9F-69CF-46B6-9187-63D7BC9D917F}">
      <dsp:nvSpPr>
        <dsp:cNvPr id="0" name=""/>
        <dsp:cNvSpPr/>
      </dsp:nvSpPr>
      <dsp:spPr>
        <a:xfrm rot="19800000">
          <a:off x="3620861" y="1784106"/>
          <a:ext cx="262804" cy="359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971081"/>
            <a:satOff val="-10656"/>
            <a:lumOff val="-39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626142" y="1875723"/>
        <a:ext cx="183963" cy="215721"/>
      </dsp:txXfrm>
    </dsp:sp>
    <dsp:sp modelId="{2C173B2F-50D2-424A-98C7-BAE4C6741999}">
      <dsp:nvSpPr>
        <dsp:cNvPr id="0" name=""/>
        <dsp:cNvSpPr/>
      </dsp:nvSpPr>
      <dsp:spPr>
        <a:xfrm>
          <a:off x="3884872" y="844825"/>
          <a:ext cx="1321820" cy="1321820"/>
        </a:xfrm>
        <a:prstGeom prst="ellipse">
          <a:avLst/>
        </a:prstGeom>
        <a:solidFill>
          <a:schemeClr val="accent3">
            <a:hueOff val="1971081"/>
            <a:satOff val="-10656"/>
            <a:lumOff val="-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Waste reduction principles</a:t>
          </a:r>
          <a:endParaRPr lang="en-US" sz="1200" kern="1200" dirty="0"/>
        </a:p>
      </dsp:txBody>
      <dsp:txXfrm>
        <a:off x="4078448" y="1038401"/>
        <a:ext cx="934668" cy="934668"/>
      </dsp:txXfrm>
    </dsp:sp>
    <dsp:sp modelId="{3CCC2FA1-5C8C-4C2A-8C3D-DBB3364FBDE4}">
      <dsp:nvSpPr>
        <dsp:cNvPr id="0" name=""/>
        <dsp:cNvSpPr/>
      </dsp:nvSpPr>
      <dsp:spPr>
        <a:xfrm rot="1800000">
          <a:off x="3620861" y="2553326"/>
          <a:ext cx="262804" cy="359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3942162"/>
            <a:satOff val="-21311"/>
            <a:lumOff val="-7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626142" y="2605523"/>
        <a:ext cx="183963" cy="215721"/>
      </dsp:txXfrm>
    </dsp:sp>
    <dsp:sp modelId="{560DD75E-3A7F-483E-9603-22C5E920A6DF}">
      <dsp:nvSpPr>
        <dsp:cNvPr id="0" name=""/>
        <dsp:cNvSpPr/>
      </dsp:nvSpPr>
      <dsp:spPr>
        <a:xfrm>
          <a:off x="3884872" y="2530322"/>
          <a:ext cx="1321820" cy="1321820"/>
        </a:xfrm>
        <a:prstGeom prst="ellipse">
          <a:avLst/>
        </a:prstGeom>
        <a:solidFill>
          <a:schemeClr val="accent3">
            <a:hueOff val="3942162"/>
            <a:satOff val="-21311"/>
            <a:lumOff val="-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Business knowledge</a:t>
          </a:r>
          <a:endParaRPr lang="en-US" sz="1200" kern="1200" dirty="0"/>
        </a:p>
      </dsp:txBody>
      <dsp:txXfrm>
        <a:off x="4078448" y="2723898"/>
        <a:ext cx="934668" cy="934668"/>
      </dsp:txXfrm>
    </dsp:sp>
    <dsp:sp modelId="{4EC5A707-7FFA-45A3-9E01-4E1F24E8A1D1}">
      <dsp:nvSpPr>
        <dsp:cNvPr id="0" name=""/>
        <dsp:cNvSpPr/>
      </dsp:nvSpPr>
      <dsp:spPr>
        <a:xfrm rot="5400000">
          <a:off x="2954697" y="2937935"/>
          <a:ext cx="262804" cy="359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913244"/>
            <a:satOff val="-31967"/>
            <a:lumOff val="-1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994118" y="2970422"/>
        <a:ext cx="183963" cy="215721"/>
      </dsp:txXfrm>
    </dsp:sp>
    <dsp:sp modelId="{3261DB6B-7FE0-41E0-8FAC-5E8E0E078CCA}">
      <dsp:nvSpPr>
        <dsp:cNvPr id="0" name=""/>
        <dsp:cNvSpPr/>
      </dsp:nvSpPr>
      <dsp:spPr>
        <a:xfrm>
          <a:off x="2425189" y="3373070"/>
          <a:ext cx="1321820" cy="1321820"/>
        </a:xfrm>
        <a:prstGeom prst="ellipse">
          <a:avLst/>
        </a:prstGeom>
        <a:solidFill>
          <a:schemeClr val="accent3">
            <a:hueOff val="5913244"/>
            <a:satOff val="-31967"/>
            <a:lumOff val="-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Simulations</a:t>
          </a:r>
          <a:endParaRPr lang="en-US" sz="1200" kern="1200" dirty="0"/>
        </a:p>
      </dsp:txBody>
      <dsp:txXfrm>
        <a:off x="2618765" y="3566646"/>
        <a:ext cx="934668" cy="934668"/>
      </dsp:txXfrm>
    </dsp:sp>
    <dsp:sp modelId="{6A721F09-51E8-46AF-AEB8-76A267F090FC}">
      <dsp:nvSpPr>
        <dsp:cNvPr id="0" name=""/>
        <dsp:cNvSpPr/>
      </dsp:nvSpPr>
      <dsp:spPr>
        <a:xfrm rot="9000000">
          <a:off x="2288533" y="2553326"/>
          <a:ext cx="262804" cy="359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7884325"/>
            <a:satOff val="-42622"/>
            <a:lumOff val="-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362093" y="2605523"/>
        <a:ext cx="183963" cy="215721"/>
      </dsp:txXfrm>
    </dsp:sp>
    <dsp:sp modelId="{1A7AE533-14B1-486A-83BF-383B4F020A0E}">
      <dsp:nvSpPr>
        <dsp:cNvPr id="0" name=""/>
        <dsp:cNvSpPr/>
      </dsp:nvSpPr>
      <dsp:spPr>
        <a:xfrm>
          <a:off x="965506" y="2530322"/>
          <a:ext cx="1321820" cy="1321820"/>
        </a:xfrm>
        <a:prstGeom prst="ellipse">
          <a:avLst/>
        </a:prstGeom>
        <a:solidFill>
          <a:schemeClr val="accent3">
            <a:hueOff val="7884325"/>
            <a:satOff val="-42622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Optimization methods</a:t>
          </a:r>
          <a:endParaRPr lang="en-US" sz="1200" kern="1200" dirty="0"/>
        </a:p>
      </dsp:txBody>
      <dsp:txXfrm>
        <a:off x="1159082" y="2723898"/>
        <a:ext cx="934668" cy="934668"/>
      </dsp:txXfrm>
    </dsp:sp>
    <dsp:sp modelId="{ED5312D0-9103-48A4-A674-E23DC8BEF4BB}">
      <dsp:nvSpPr>
        <dsp:cNvPr id="0" name=""/>
        <dsp:cNvSpPr/>
      </dsp:nvSpPr>
      <dsp:spPr>
        <a:xfrm rot="12600000">
          <a:off x="2288533" y="1784106"/>
          <a:ext cx="262804" cy="359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362093" y="1875723"/>
        <a:ext cx="183963" cy="215721"/>
      </dsp:txXfrm>
    </dsp:sp>
    <dsp:sp modelId="{B564A089-0EA0-479B-960A-38D6B481A6FE}">
      <dsp:nvSpPr>
        <dsp:cNvPr id="0" name=""/>
        <dsp:cNvSpPr/>
      </dsp:nvSpPr>
      <dsp:spPr>
        <a:xfrm>
          <a:off x="965506" y="844825"/>
          <a:ext cx="1321820" cy="1321820"/>
        </a:xfrm>
        <a:prstGeom prst="ellipse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Cost management methods</a:t>
          </a:r>
          <a:endParaRPr lang="en-US" sz="1200" kern="1200" dirty="0"/>
        </a:p>
      </dsp:txBody>
      <dsp:txXfrm>
        <a:off x="1159082" y="1038401"/>
        <a:ext cx="934668" cy="9346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4E31DE-FB8C-40CE-9435-1C119D954F5A}">
      <dsp:nvSpPr>
        <dsp:cNvPr id="0" name=""/>
        <dsp:cNvSpPr/>
      </dsp:nvSpPr>
      <dsp:spPr>
        <a:xfrm rot="16200000">
          <a:off x="-10400" y="14594"/>
          <a:ext cx="4064000" cy="4034810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0" tIns="0" rIns="269788" bIns="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>
              <a:solidFill>
                <a:schemeClr val="accent2">
                  <a:lumMod val="50000"/>
                </a:schemeClr>
              </a:solidFill>
            </a:rPr>
            <a:t>Cost leadership method</a:t>
          </a:r>
          <a:endParaRPr lang="en-US" sz="4200" kern="1200" dirty="0">
            <a:solidFill>
              <a:schemeClr val="accent2">
                <a:lumMod val="50000"/>
              </a:schemeClr>
            </a:solidFill>
          </a:endParaRP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>
              <a:solidFill>
                <a:schemeClr val="accent2">
                  <a:lumMod val="50000"/>
                </a:schemeClr>
              </a:solidFill>
            </a:rPr>
            <a:t>Lowest prices in the market</a:t>
          </a:r>
          <a:endParaRPr lang="en-US" sz="33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4195" y="812799"/>
        <a:ext cx="4034810" cy="2438400"/>
      </dsp:txXfrm>
    </dsp:sp>
    <dsp:sp modelId="{97AB5FC3-F9EC-4B14-9C45-ED1D4E4D7E3E}">
      <dsp:nvSpPr>
        <dsp:cNvPr id="0" name=""/>
        <dsp:cNvSpPr/>
      </dsp:nvSpPr>
      <dsp:spPr>
        <a:xfrm rot="16200000">
          <a:off x="4327020" y="14594"/>
          <a:ext cx="4064000" cy="4034810"/>
        </a:xfrm>
        <a:prstGeom prst="flowChartManualOperation">
          <a:avLst/>
        </a:prstGeom>
        <a:solidFill>
          <a:schemeClr val="accent1">
            <a:shade val="80000"/>
            <a:hueOff val="201665"/>
            <a:satOff val="-28264"/>
            <a:lumOff val="3144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0" tIns="0" rIns="269788" bIns="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>
              <a:solidFill>
                <a:schemeClr val="accent4"/>
              </a:solidFill>
            </a:rPr>
            <a:t>Differentiation method</a:t>
          </a:r>
          <a:endParaRPr lang="en-US" sz="4200" kern="1200" dirty="0">
            <a:solidFill>
              <a:schemeClr val="accent4"/>
            </a:solidFill>
          </a:endParaRP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>
              <a:solidFill>
                <a:schemeClr val="accent4"/>
              </a:solidFill>
            </a:rPr>
            <a:t>Unique products</a:t>
          </a:r>
          <a:endParaRPr lang="en-US" sz="3300" kern="1200" dirty="0">
            <a:solidFill>
              <a:schemeClr val="accent4"/>
            </a:solidFill>
          </a:endParaRP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>
              <a:solidFill>
                <a:schemeClr val="accent4"/>
              </a:solidFill>
            </a:rPr>
            <a:t>Hard to copy</a:t>
          </a:r>
          <a:endParaRPr lang="en-US" sz="3300" kern="1200" dirty="0">
            <a:solidFill>
              <a:schemeClr val="accent4"/>
            </a:solidFill>
          </a:endParaRPr>
        </a:p>
      </dsp:txBody>
      <dsp:txXfrm rot="5400000">
        <a:off x="4341615" y="812799"/>
        <a:ext cx="4034810" cy="2438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BBF256-40BA-DD41-8F35-554174EB673C}">
      <dsp:nvSpPr>
        <dsp:cNvPr id="0" name=""/>
        <dsp:cNvSpPr/>
      </dsp:nvSpPr>
      <dsp:spPr>
        <a:xfrm>
          <a:off x="575" y="762143"/>
          <a:ext cx="1227187" cy="7363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strike="sngStrike" kern="1200" dirty="0" smtClean="0">
              <a:solidFill>
                <a:srgbClr val="722811"/>
              </a:solidFill>
            </a:rPr>
            <a:t>$7.99</a:t>
          </a:r>
          <a:endParaRPr lang="en-US" sz="3100" strike="sngStrike" kern="1200" dirty="0">
            <a:solidFill>
              <a:srgbClr val="722811"/>
            </a:solidFill>
          </a:endParaRPr>
        </a:p>
      </dsp:txBody>
      <dsp:txXfrm>
        <a:off x="22141" y="783709"/>
        <a:ext cx="1184055" cy="693180"/>
      </dsp:txXfrm>
    </dsp:sp>
    <dsp:sp modelId="{B634E3F6-8A3B-D544-A318-1E6B5EFDE63B}">
      <dsp:nvSpPr>
        <dsp:cNvPr id="0" name=""/>
        <dsp:cNvSpPr/>
      </dsp:nvSpPr>
      <dsp:spPr>
        <a:xfrm>
          <a:off x="1350481" y="978128"/>
          <a:ext cx="260163" cy="3043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tint val="60000"/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350481" y="1038996"/>
        <a:ext cx="182114" cy="182606"/>
      </dsp:txXfrm>
    </dsp:sp>
    <dsp:sp modelId="{C3FDEC96-AD1A-7741-85B9-B35A01E96211}">
      <dsp:nvSpPr>
        <dsp:cNvPr id="0" name=""/>
        <dsp:cNvSpPr/>
      </dsp:nvSpPr>
      <dsp:spPr>
        <a:xfrm>
          <a:off x="1718637" y="762143"/>
          <a:ext cx="1227187" cy="7363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rgbClr val="722811"/>
              </a:solidFill>
            </a:rPr>
            <a:t>$6.99</a:t>
          </a:r>
          <a:endParaRPr lang="en-US" sz="3100" kern="1200" dirty="0">
            <a:solidFill>
              <a:srgbClr val="722811"/>
            </a:solidFill>
          </a:endParaRPr>
        </a:p>
      </dsp:txBody>
      <dsp:txXfrm>
        <a:off x="1740203" y="783709"/>
        <a:ext cx="1184055" cy="6931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F1256EFD-5D93-4AFB-811F-9F61C78385C4}" type="datetimeFigureOut">
              <a:rPr lang="en-US" altLang="en-US"/>
              <a:pPr>
                <a:defRPr/>
              </a:pPr>
              <a:t>3/16/2015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04AFA46-C315-4EAC-8CC2-28E1EAC010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2626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79C066CD-C0B5-4661-AABC-D8630A23CA76}" type="datetimeFigureOut">
              <a:rPr lang="en-US" altLang="en-US"/>
              <a:pPr>
                <a:defRPr/>
              </a:pPr>
              <a:t>3/16/2015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F8FE90A-E338-4748-A238-05921E55B7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066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952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383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4582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884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5068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8875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707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884529"/>
      </p:ext>
    </p:extLst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9618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598600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3287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mime-head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logo_tag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0"/>
            <a:ext cx="12763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2582" y="2213085"/>
            <a:ext cx="8018835" cy="1371600"/>
          </a:xfrm>
        </p:spPr>
        <p:txBody>
          <a:bodyPr anchor="ctr" anchorCtr="1"/>
          <a:lstStyle>
            <a:lvl1pPr algn="ctr">
              <a:defRPr sz="4000" b="0" i="0">
                <a:solidFill>
                  <a:srgbClr val="FFFFFF"/>
                </a:solidFill>
                <a:effectLst/>
                <a:latin typeface="Verdan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933017"/>
            <a:ext cx="6400800" cy="685800"/>
          </a:xfrm>
        </p:spPr>
        <p:txBody>
          <a:bodyPr/>
          <a:lstStyle>
            <a:lvl1pPr marL="0" indent="0" algn="ctr">
              <a:buFont typeface="Times" pitchFamily="-96" charset="0"/>
              <a:buNone/>
              <a:defRPr kumimoji="0" lang="en-US" sz="1400" b="0" i="0" u="none" strike="noStrike" kern="0" cap="all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Verdana"/>
                <a:ea typeface="+mn-ea"/>
                <a:cs typeface="Calibri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1250" y="3886165"/>
            <a:ext cx="6932083" cy="1871166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defRPr sz="2400" b="0" i="0">
                <a:solidFill>
                  <a:srgbClr val="FFFFFF"/>
                </a:solidFill>
                <a:latin typeface="Verdana"/>
                <a:cs typeface="Cambria"/>
              </a:defRPr>
            </a:lvl1pPr>
            <a:lvl2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latin typeface="LeituraNews-Roman 2"/>
                <a:cs typeface="LeituraNews-Roman 2"/>
              </a:defRPr>
            </a:lvl2pPr>
            <a:lvl3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 sz="1800" b="0" i="0">
                <a:latin typeface="LeituraNews-Roman 2"/>
                <a:cs typeface="LeituraNews-Roman 2"/>
              </a:defRPr>
            </a:lvl3pPr>
            <a:lvl4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 sz="1800" b="0" i="0">
                <a:latin typeface="LeituraNews-Roman 2"/>
                <a:cs typeface="LeituraNews-Roman 2"/>
              </a:defRPr>
            </a:lvl4pPr>
            <a:lvl5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 sz="1800" b="0" i="0">
                <a:latin typeface="LeituraNews-Roman 2"/>
                <a:cs typeface="LeituraNews-Roman 2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05271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width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defRPr/>
            </a:lvl4pPr>
            <a:lvl5pPr marL="114300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DAC023-CD8C-49A2-9760-BF68F091B8A9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5B5C513-AF58-484D-AE78-74AEF37F1AE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3829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column w/bullets and thumbn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9144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72200" y="1371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172200" y="3657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034B1C-F943-4D46-8FB1-E4796444301D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FC2A0764-81D0-4D53-99A8-D2E7F43D3D7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92690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" y="1371599"/>
            <a:ext cx="8229600" cy="4343400"/>
          </a:xfrm>
        </p:spPr>
        <p:txBody>
          <a:bodyPr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E3C798-8AF3-42F0-AD60-EC5CDB31663C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33DBA-57CD-4817-9D7F-2DB505BFC45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7152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E6ED70-E401-442A-A102-6A0F2823C569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6D0460-BBC6-4965-812B-4E40B3A9080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65253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114800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00600" y="1371600"/>
            <a:ext cx="3886200" cy="4343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14B270-8509-4FE5-8CD0-1E895F3075D0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00FDE-23F8-4263-A94A-18E4BDAE3AA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2798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/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114800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00600" y="1371600"/>
            <a:ext cx="3886200" cy="4343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803983-BABE-48FA-A082-4EA816AAE6BB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ABF4A-05C3-4957-B849-E00432AC0B2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2518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no bullets and thumbn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72200" y="1371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172200" y="3657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A6E1F0-7C05-4323-A381-22E5B4D6210D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11" name="Slide Number Placeholder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E6FD7AEE-47B3-4DE7-B0A8-7E5534EDF27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Footer Placeholder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3521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140725"/>
      </p:ext>
    </p:extLst>
  </p:cSld>
  <p:clrMapOvr>
    <a:masterClrMapping/>
  </p:clrMapOvr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/number and thumbn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72200" y="1371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172200" y="3657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016B45-1AA7-4454-9817-C2C60BFC80F0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11" name="Slide Number Placeholder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4ADFA4D4-8836-46CC-B0CA-D720AFF8F50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Footer Placeholder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7086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05072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1143000" indent="-228600">
              <a:buFont typeface="Arial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90872" y="1371600"/>
            <a:ext cx="4005072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1143000" indent="-228600">
              <a:buFont typeface="Arial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3E962D-E5DE-4C7D-B024-9D614044AA97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A0541-5111-421E-8320-3804C1DD78C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9138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05072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90872" y="1371600"/>
            <a:ext cx="4005072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0EA47A-E268-42C0-9548-209DAAA5DAF3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82A-A8E6-4ECD-82D7-D0F0A5CF2F4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9428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/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05072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4690872" y="1371600"/>
            <a:ext cx="4005072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982E9F-288B-4F5E-B425-84D261C478B2}" type="datetime4">
              <a:rPr lang="en-US" altLang="en-US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D81EA-44F5-4505-BED4-176C2D3D8EA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746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532527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5731132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5333456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6ED70-E401-442A-A102-6A0F2823C569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0460-BBC6-4965-812B-4E40B3A9080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36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FE970-9BA5-4410-ABEE-7703831ACBF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1EAD9-E8AD-4E6E-81F4-281F0C19358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430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381354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117576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16,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698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90" r:id="rId14"/>
    <p:sldLayoutId id="2147483863" r:id="rId15"/>
    <p:sldLayoutId id="2147483864" r:id="rId16"/>
    <p:sldLayoutId id="2147483867" r:id="rId17"/>
    <p:sldLayoutId id="2147483868" r:id="rId18"/>
    <p:sldLayoutId id="2147483869" r:id="rId19"/>
    <p:sldLayoutId id="2147483870" r:id="rId20"/>
    <p:sldLayoutId id="2147483871" r:id="rId21"/>
    <p:sldLayoutId id="2147483872" r:id="rId22"/>
    <p:sldLayoutId id="2147483873" r:id="rId23"/>
  </p:sldLayoutIdLs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diagramDrawing" Target="../diagrams/drawing6.xml"/><Relationship Id="rId3" Type="http://schemas.openxmlformats.org/officeDocument/2006/relationships/diagramLayout" Target="../diagrams/layout5.xml"/><Relationship Id="rId7" Type="http://schemas.openxmlformats.org/officeDocument/2006/relationships/image" Target="../media/image12.png"/><Relationship Id="rId12" Type="http://schemas.openxmlformats.org/officeDocument/2006/relationships/diagramColors" Target="../diagrams/colors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11" Type="http://schemas.openxmlformats.org/officeDocument/2006/relationships/diagramQuickStyle" Target="../diagrams/quickStyle6.xml"/><Relationship Id="rId5" Type="http://schemas.openxmlformats.org/officeDocument/2006/relationships/diagramColors" Target="../diagrams/colors5.xml"/><Relationship Id="rId10" Type="http://schemas.openxmlformats.org/officeDocument/2006/relationships/diagramLayout" Target="../diagrams/layout6.xml"/><Relationship Id="rId4" Type="http://schemas.openxmlformats.org/officeDocument/2006/relationships/diagramQuickStyle" Target="../diagrams/quickStyle5.xml"/><Relationship Id="rId9" Type="http://schemas.openxmlformats.org/officeDocument/2006/relationships/diagramData" Target="../diagrams/data6.xml"/><Relationship Id="rId1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1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10" Type="http://schemas.openxmlformats.org/officeDocument/2006/relationships/image" Target="../media/image17.pn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2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9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0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22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3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-1949577" y="2905824"/>
            <a:ext cx="8020050" cy="1371600"/>
          </a:xfrm>
        </p:spPr>
        <p:txBody>
          <a:bodyPr/>
          <a:lstStyle/>
          <a:p>
            <a:pPr algn="l" eaLnBrk="1" hangingPunct="1"/>
            <a:r>
              <a:rPr lang="en-US" altLang="en-US" dirty="0" smtClean="0">
                <a:latin typeface="Verdana" panose="020B0604030504040204" pitchFamily="34" charset="0"/>
                <a:cs typeface="Cambria" panose="02040503050406030204" pitchFamily="18" charset="0"/>
              </a:rPr>
              <a:t>SMILE Program</a:t>
            </a:r>
            <a:endParaRPr altLang="en-US" dirty="0" smtClean="0">
              <a:latin typeface="Verdana" panose="020B0604030504040204" pitchFamily="34" charset="0"/>
              <a:cs typeface="Cambria" panose="02040503050406030204" pitchFamily="18" charset="0"/>
            </a:endParaRPr>
          </a:p>
        </p:txBody>
      </p:sp>
      <p:sp>
        <p:nvSpPr>
          <p:cNvPr id="18436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3929856"/>
            <a:ext cx="6932613" cy="1871663"/>
          </a:xfrm>
        </p:spPr>
        <p:txBody>
          <a:bodyPr/>
          <a:lstStyle/>
          <a:p>
            <a:pPr marL="0" indent="0" algn="l" eaLnBrk="1" hangingPunct="1">
              <a:spcAft>
                <a:spcPct val="0"/>
              </a:spcAft>
              <a:buNone/>
            </a:pPr>
            <a:r>
              <a:rPr lang="en-US" altLang="en-US" dirty="0" smtClean="0">
                <a:latin typeface="Verdana" panose="020B0604030504040204" pitchFamily="34" charset="0"/>
                <a:cs typeface="Calibri" panose="020F0502020204030204" pitchFamily="34" charset="0"/>
              </a:rPr>
              <a:t>Cost Management </a:t>
            </a: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 algn="l" eaLnBrk="1" hangingPunct="1">
              <a:spcAft>
                <a:spcPct val="0"/>
              </a:spcAft>
              <a:buNone/>
            </a:pPr>
            <a:r>
              <a:rPr lang="en-US" altLang="en-US" dirty="0" smtClean="0">
                <a:latin typeface="Verdana" panose="020B0604030504040204" pitchFamily="34" charset="0"/>
                <a:cs typeface="Calibri" panose="020F0502020204030204" pitchFamily="34" charset="0"/>
              </a:rPr>
              <a:t>Lesson </a:t>
            </a: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3613388" y="805490"/>
            <a:ext cx="5063706" cy="5552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2000" b="1" dirty="0">
              <a:solidFill>
                <a:srgbClr val="00B0F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2000" b="1" dirty="0" smtClean="0">
              <a:solidFill>
                <a:srgbClr val="00B0F0"/>
              </a:solidFill>
            </a:endParaRP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-57153" y="267741"/>
            <a:ext cx="8229600" cy="107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-1" y="293537"/>
            <a:ext cx="9178507" cy="107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altLang="en-US" sz="4000" b="1" dirty="0" smtClean="0">
                <a:solidFill>
                  <a:srgbClr val="0070C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A small example</a:t>
            </a: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-169174" y="1184031"/>
            <a:ext cx="9178507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r>
              <a:rPr lang="en-US" altLang="en-US" sz="2000" dirty="0" smtClean="0">
                <a:latin typeface="Verdana" panose="020B0604030504040204" pitchFamily="34" charset="0"/>
                <a:cs typeface="Calibri" panose="020F0502020204030204" pitchFamily="34" charset="0"/>
              </a:rPr>
              <a:t>Price list of </a:t>
            </a:r>
            <a:r>
              <a:rPr lang="en-US" altLang="en-US" sz="2000" dirty="0">
                <a:latin typeface="Verdana" panose="020B0604030504040204" pitchFamily="34" charset="0"/>
                <a:cs typeface="Calibri" panose="020F0502020204030204" pitchFamily="34" charset="0"/>
              </a:rPr>
              <a:t>strawberry jam (sugar free </a:t>
            </a:r>
            <a:r>
              <a:rPr lang="en-US" altLang="en-US" sz="2000" dirty="0" smtClean="0">
                <a:latin typeface="Verdana" panose="020B0604030504040204" pitchFamily="34" charset="0"/>
                <a:cs typeface="Calibri" panose="020F0502020204030204" pitchFamily="34" charset="0"/>
              </a:rPr>
              <a:t>)in the store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419164"/>
              </p:ext>
            </p:extLst>
          </p:nvPr>
        </p:nvGraphicFramePr>
        <p:xfrm>
          <a:off x="152399" y="1658583"/>
          <a:ext cx="6096000" cy="118872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Brand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Price per small jar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E</a:t>
                      </a:r>
                      <a:r>
                        <a:rPr lang="en-US" sz="2000" baseline="0" dirty="0" smtClean="0">
                          <a:solidFill>
                            <a:srgbClr val="418AB3"/>
                          </a:solidFill>
                        </a:rPr>
                        <a:t> 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$4.50 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F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$5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826" y="883652"/>
            <a:ext cx="2213094" cy="2183316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-169174" y="2944351"/>
            <a:ext cx="9178507" cy="3713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r>
              <a:rPr lang="en-US" altLang="en-US" sz="1900" dirty="0" smtClean="0">
                <a:latin typeface="Verdana" panose="020B0604030504040204" pitchFamily="34" charset="0"/>
                <a:cs typeface="Calibri" panose="020F0502020204030204" pitchFamily="34" charset="0"/>
              </a:rPr>
              <a:t>In order to get as much of money left from the purchase as possible, it is wise to choose the brand that has the cheapest price for each item. </a:t>
            </a:r>
          </a:p>
          <a:p>
            <a:pPr marL="228600" lvl="1" indent="0" fontAlgn="auto">
              <a:buNone/>
            </a:pPr>
            <a:endParaRPr lang="en-US" altLang="en-US" sz="1900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r>
              <a:rPr lang="en-US" altLang="en-US" sz="1900" dirty="0" smtClean="0">
                <a:latin typeface="Verdana" panose="020B0604030504040204" pitchFamily="34" charset="0"/>
                <a:cs typeface="Calibri" panose="020F0502020204030204" pitchFamily="34" charset="0"/>
              </a:rPr>
              <a:t>However, those three things that you buy have to satisfy your mom, meaning that </a:t>
            </a:r>
          </a:p>
          <a:p>
            <a:pPr marL="228600" lvl="1" indent="0" fontAlgn="auto">
              <a:buNone/>
            </a:pPr>
            <a:endParaRPr lang="en-US" altLang="en-US" sz="1900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r>
              <a:rPr lang="en-US" altLang="en-US" sz="1900" dirty="0" smtClean="0">
                <a:latin typeface="Verdana" panose="020B0604030504040204" pitchFamily="34" charset="0"/>
                <a:cs typeface="Calibri" panose="020F0502020204030204" pitchFamily="34" charset="0"/>
              </a:rPr>
              <a:t>-The orange juice has to be concentrate</a:t>
            </a:r>
          </a:p>
          <a:p>
            <a:pPr marL="228600" lvl="1" indent="0" fontAlgn="auto">
              <a:buNone/>
            </a:pPr>
            <a:r>
              <a:rPr lang="en-US" altLang="en-US" sz="1900" dirty="0" smtClean="0">
                <a:latin typeface="Verdana" panose="020B0604030504040204" pitchFamily="34" charset="0"/>
                <a:cs typeface="Calibri" panose="020F0502020204030204" pitchFamily="34" charset="0"/>
              </a:rPr>
              <a:t>-The bread has to be whole wheat </a:t>
            </a:r>
          </a:p>
          <a:p>
            <a:pPr marL="228600" lvl="1" indent="0" fontAlgn="auto">
              <a:buNone/>
            </a:pPr>
            <a:r>
              <a:rPr lang="en-US" altLang="en-US" sz="1900" dirty="0" smtClean="0">
                <a:latin typeface="Verdana" panose="020B0604030504040204" pitchFamily="34" charset="0"/>
                <a:cs typeface="Calibri" panose="020F0502020204030204" pitchFamily="34" charset="0"/>
              </a:rPr>
              <a:t>-The strawberry jam has to be sugar free</a:t>
            </a: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6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3613388" y="805490"/>
            <a:ext cx="5063706" cy="5552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2000" b="1" dirty="0">
              <a:solidFill>
                <a:srgbClr val="00B0F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2000" b="1" dirty="0" smtClean="0">
              <a:solidFill>
                <a:srgbClr val="00B0F0"/>
              </a:solidFill>
            </a:endParaRP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-2084359" y="267741"/>
            <a:ext cx="8229600" cy="107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-1" y="293537"/>
            <a:ext cx="9178507" cy="107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altLang="en-US" sz="4000" b="1" dirty="0" smtClean="0">
                <a:solidFill>
                  <a:srgbClr val="0070C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A small example</a:t>
            </a: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-169174" y="2944351"/>
            <a:ext cx="9178507" cy="3713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endParaRPr lang="en-US" altLang="en-US" sz="1900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sz="1900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r>
              <a:rPr lang="en-US" altLang="en-US" sz="1900" dirty="0" smtClean="0">
                <a:latin typeface="Verdana" panose="020B0604030504040204" pitchFamily="34" charset="0"/>
                <a:cs typeface="Calibri" panose="020F0502020204030204" pitchFamily="34" charset="0"/>
              </a:rPr>
              <a:t>Solution</a:t>
            </a:r>
            <a:r>
              <a:rPr lang="en-US" altLang="en-US" sz="1900" dirty="0">
                <a:latin typeface="Verdana" panose="020B0604030504040204" pitchFamily="34" charset="0"/>
                <a:cs typeface="Calibri" panose="020F0502020204030204" pitchFamily="34" charset="0"/>
              </a:rPr>
              <a:t>: To choose Brand A for orange juice, Brand B for whole wheat bread, and Brand E for strawberry jam</a:t>
            </a:r>
          </a:p>
          <a:p>
            <a:pPr marL="228600" lvl="1" indent="0" fontAlgn="auto">
              <a:buNone/>
            </a:pPr>
            <a:endParaRPr lang="en-US" altLang="en-US" sz="1900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r>
              <a:rPr lang="en-US" altLang="en-US" sz="1900" dirty="0">
                <a:latin typeface="Verdana" panose="020B0604030504040204" pitchFamily="34" charset="0"/>
                <a:cs typeface="Calibri" panose="020F0502020204030204" pitchFamily="34" charset="0"/>
              </a:rPr>
              <a:t>You will get ($40-$5-$2-$4.5) = 28.5 in your pocket!</a:t>
            </a: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09" y="1010416"/>
            <a:ext cx="2286000" cy="19339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167" y="1010415"/>
            <a:ext cx="2286000" cy="19339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339" y="1010414"/>
            <a:ext cx="2213094" cy="193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0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latin typeface="Arial Black" panose="020B0A04020102020204" pitchFamily="34" charset="0"/>
                <a:cs typeface="Helvetica" panose="020B0604020202020204" pitchFamily="34" charset="0"/>
              </a:rPr>
              <a:t>How do </a:t>
            </a:r>
            <a:endParaRPr altLang="en-US" sz="7000" b="1" dirty="0" smtClean="0"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679620"/>
            <a:ext cx="8808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IEs use cost management methods?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006798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8900" y="457200"/>
            <a:ext cx="8925704" cy="685800"/>
          </a:xfrm>
        </p:spPr>
        <p:txBody>
          <a:bodyPr>
            <a:noAutofit/>
          </a:bodyPr>
          <a:lstStyle/>
          <a:p>
            <a:r>
              <a:rPr lang="en-US" sz="3200" dirty="0" smtClean="0"/>
              <a:t>The two </a:t>
            </a:r>
            <a:r>
              <a:rPr lang="en-US" sz="3200" dirty="0"/>
              <a:t>common techniques in cost </a:t>
            </a:r>
            <a:r>
              <a:rPr lang="en-US" sz="3200" dirty="0" smtClean="0"/>
              <a:t>management</a:t>
            </a:r>
            <a:endParaRPr altLang="en-US" sz="3200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862118439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46446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24E31DE-FB8C-40CE-9435-1C119D954F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424E31DE-FB8C-40CE-9435-1C119D954F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7AB5FC3-F9EC-4B14-9C45-ED1D4E4D7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97AB5FC3-F9EC-4B14-9C45-ED1D4E4D7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16036644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1357" y="1466490"/>
            <a:ext cx="5682258" cy="429595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Definition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77800" y="1176761"/>
            <a:ext cx="9032173" cy="4690639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/>
              <a:t>What is cost </a:t>
            </a:r>
            <a:r>
              <a:rPr lang="en-US" sz="4000" b="1" dirty="0" smtClean="0"/>
              <a:t>leadership?</a:t>
            </a:r>
            <a:endParaRPr lang="en-US" sz="4000" b="1" dirty="0" smtClean="0"/>
          </a:p>
          <a:p>
            <a:pPr marL="228600" lvl="1" indent="0">
              <a:buNone/>
            </a:pPr>
            <a:r>
              <a:rPr lang="en-US" sz="2000" dirty="0" smtClean="0">
                <a:latin typeface="Verdana"/>
                <a:cs typeface="Verdana"/>
              </a:rPr>
              <a:t>-The </a:t>
            </a:r>
            <a:r>
              <a:rPr lang="en-US" sz="2000" dirty="0">
                <a:latin typeface="Verdana"/>
                <a:cs typeface="Verdana"/>
              </a:rPr>
              <a:t>business strategy of </a:t>
            </a:r>
            <a:r>
              <a:rPr lang="en-US" sz="2000" dirty="0" smtClean="0">
                <a:latin typeface="Verdana"/>
                <a:cs typeface="Verdana"/>
              </a:rPr>
              <a:t>selling the </a:t>
            </a:r>
            <a:r>
              <a:rPr lang="en-US" sz="2000" b="1" dirty="0" smtClean="0">
                <a:latin typeface="Verdana"/>
                <a:cs typeface="Verdana"/>
              </a:rPr>
              <a:t>lowest price </a:t>
            </a:r>
            <a:r>
              <a:rPr lang="en-US" sz="2000" dirty="0" smtClean="0">
                <a:latin typeface="Verdana"/>
                <a:cs typeface="Verdana"/>
              </a:rPr>
              <a:t>in order to compete with other companies in the same </a:t>
            </a:r>
            <a:r>
              <a:rPr lang="en-US" sz="2000" b="1" dirty="0" smtClean="0">
                <a:latin typeface="Verdana"/>
                <a:cs typeface="Verdana"/>
              </a:rPr>
              <a:t>business</a:t>
            </a:r>
            <a:r>
              <a:rPr lang="en-US" sz="2000" dirty="0" smtClean="0">
                <a:latin typeface="Verdana"/>
                <a:cs typeface="Verdana"/>
              </a:rPr>
              <a:t>.</a:t>
            </a:r>
            <a:endParaRPr lang="en-US" sz="2000" dirty="0" smtClean="0">
              <a:latin typeface="Verdana"/>
              <a:cs typeface="Verdana"/>
            </a:endParaRPr>
          </a:p>
          <a:p>
            <a:pPr marL="228600" lvl="1" indent="0">
              <a:buNone/>
            </a:pPr>
            <a:endParaRPr lang="en-US" altLang="en-US" sz="2000" dirty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>
              <a:buNone/>
            </a:pPr>
            <a:r>
              <a:rPr lang="en-US" altLang="en-US" sz="1800" dirty="0" smtClean="0">
                <a:latin typeface="Verdana" panose="020B0604030504040204" pitchFamily="34" charset="0"/>
                <a:cs typeface="Calibri" panose="020F0502020204030204" pitchFamily="34" charset="0"/>
              </a:rPr>
              <a:t>Example: Safeway gives </a:t>
            </a:r>
            <a:r>
              <a:rPr lang="en-US" altLang="en-US" sz="1800" dirty="0" smtClean="0">
                <a:latin typeface="Verdana" panose="020B0604030504040204" pitchFamily="34" charset="0"/>
                <a:cs typeface="Calibri" panose="020F0502020204030204" pitchFamily="34" charset="0"/>
              </a:rPr>
              <a:t>a discount on the liquid </a:t>
            </a:r>
            <a:r>
              <a:rPr lang="en-US" altLang="en-US" sz="1800" dirty="0" smtClean="0">
                <a:latin typeface="Verdana" panose="020B0604030504040204" pitchFamily="34" charset="0"/>
                <a:cs typeface="Calibri" panose="020F0502020204030204" pitchFamily="34" charset="0"/>
              </a:rPr>
              <a:t>laundry </a:t>
            </a:r>
            <a:r>
              <a:rPr lang="en-US" altLang="en-US" sz="1800" dirty="0" smtClean="0">
                <a:latin typeface="Verdana" panose="020B0604030504040204" pitchFamily="34" charset="0"/>
                <a:cs typeface="Calibri" panose="020F0502020204030204" pitchFamily="34" charset="0"/>
              </a:rPr>
              <a:t>detergent, Tide,  </a:t>
            </a:r>
            <a:r>
              <a:rPr lang="en-US" altLang="en-US" sz="1800" dirty="0" smtClean="0">
                <a:latin typeface="Verdana" panose="020B0604030504040204" pitchFamily="34" charset="0"/>
                <a:cs typeface="Calibri" panose="020F0502020204030204" pitchFamily="34" charset="0"/>
              </a:rPr>
              <a:t>from $7.99 to $6.99 in order to compete with Fred Meyer who sells the same product at $7.50</a:t>
            </a:r>
            <a:endParaRPr lang="en-US" altLang="en-US" sz="1400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3657600"/>
            <a:ext cx="2273300" cy="1704975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41129965"/>
              </p:ext>
            </p:extLst>
          </p:nvPr>
        </p:nvGraphicFramePr>
        <p:xfrm>
          <a:off x="5563153" y="3400246"/>
          <a:ext cx="2946400" cy="226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02001" y="3517515"/>
            <a:ext cx="1574800" cy="214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804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07020185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1357" y="1466490"/>
            <a:ext cx="5682258" cy="429595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Definition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77800" y="1176761"/>
            <a:ext cx="9032173" cy="4817639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/>
              <a:t>What is </a:t>
            </a:r>
            <a:r>
              <a:rPr lang="en-US" sz="4000" b="1" dirty="0" smtClean="0"/>
              <a:t>differentiation?</a:t>
            </a:r>
            <a:endParaRPr lang="en-US" sz="4000" b="1" dirty="0" smtClean="0"/>
          </a:p>
          <a:p>
            <a:pPr marL="228600" lvl="1" indent="0">
              <a:buNone/>
            </a:pPr>
            <a:r>
              <a:rPr lang="en-US" sz="2000" dirty="0" smtClean="0">
                <a:latin typeface="Verdana"/>
                <a:cs typeface="Verdana"/>
              </a:rPr>
              <a:t>-The business technique of selling unique products that satisfy customers’ needs but </a:t>
            </a:r>
            <a:r>
              <a:rPr lang="en-US" sz="2000" dirty="0" smtClean="0">
                <a:latin typeface="Verdana"/>
                <a:cs typeface="Verdana"/>
              </a:rPr>
              <a:t>are hard </a:t>
            </a:r>
            <a:r>
              <a:rPr lang="en-US" sz="2000" dirty="0" smtClean="0">
                <a:latin typeface="Verdana"/>
                <a:cs typeface="Verdana"/>
              </a:rPr>
              <a:t>for competitors to copy </a:t>
            </a:r>
          </a:p>
          <a:p>
            <a:pPr marL="228600" lvl="1" indent="0">
              <a:buNone/>
            </a:pPr>
            <a:endParaRPr lang="en-US" altLang="en-US" sz="2000" dirty="0" smtClean="0">
              <a:solidFill>
                <a:schemeClr val="bg1"/>
              </a:solidFill>
              <a:latin typeface="Verdana"/>
              <a:cs typeface="Verdana"/>
            </a:endParaRPr>
          </a:p>
          <a:p>
            <a:pPr marL="228600" lvl="1" indent="0">
              <a:buNone/>
            </a:pPr>
            <a:r>
              <a:rPr lang="en-US" altLang="en-US" sz="1800" dirty="0" smtClean="0">
                <a:latin typeface="Verdana"/>
                <a:cs typeface="Verdana"/>
              </a:rPr>
              <a:t>Example: </a:t>
            </a:r>
            <a:r>
              <a:rPr lang="en-US" sz="1800" dirty="0" smtClean="0">
                <a:latin typeface="Verdana"/>
                <a:cs typeface="Verdana"/>
              </a:rPr>
              <a:t>Apple’s product design is always UNIQUE such as </a:t>
            </a:r>
            <a:r>
              <a:rPr lang="en-US" sz="1800" dirty="0" smtClean="0">
                <a:latin typeface="Verdana"/>
                <a:cs typeface="Verdana"/>
              </a:rPr>
              <a:t>the iPhone</a:t>
            </a:r>
            <a:r>
              <a:rPr lang="en-US" sz="1800" dirty="0" smtClean="0">
                <a:latin typeface="Verdana"/>
                <a:cs typeface="Verdana"/>
              </a:rPr>
              <a:t>, iPod, and </a:t>
            </a:r>
            <a:r>
              <a:rPr lang="en-US" sz="1800" dirty="0" err="1" smtClean="0">
                <a:latin typeface="Verdana"/>
                <a:cs typeface="Verdana"/>
              </a:rPr>
              <a:t>MacBooks</a:t>
            </a:r>
            <a:r>
              <a:rPr lang="en-US" sz="1800" dirty="0" smtClean="0">
                <a:latin typeface="Verdana"/>
                <a:cs typeface="Verdana"/>
              </a:rPr>
              <a:t> </a:t>
            </a:r>
            <a:r>
              <a:rPr lang="en-US" sz="1800" dirty="0" smtClean="0">
                <a:latin typeface="Verdana"/>
                <a:cs typeface="Verdana"/>
              </a:rPr>
              <a:t>which attract a lot of customers</a:t>
            </a:r>
            <a:endParaRPr altLang="en-US" sz="1400" dirty="0" smtClean="0">
              <a:latin typeface="Verdana"/>
              <a:cs typeface="Verdan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3615592"/>
            <a:ext cx="2146853" cy="21468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46400" y="3615592"/>
            <a:ext cx="2604053" cy="21468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36492" y="3615592"/>
            <a:ext cx="2687612" cy="214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47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07020185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1357" y="1466490"/>
            <a:ext cx="5682258" cy="429595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Lets Review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77800" y="1176761"/>
            <a:ext cx="9032173" cy="4817639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/>
              <a:t>With a partner:</a:t>
            </a:r>
            <a:br>
              <a:rPr lang="en-US" sz="4000" b="1" dirty="0" smtClean="0"/>
            </a:br>
            <a:r>
              <a:rPr lang="en-US" sz="4000" b="1" dirty="0" smtClean="0"/>
              <a:t>1) Define what cost leadership is</a:t>
            </a:r>
          </a:p>
          <a:p>
            <a:pPr marL="228600" lvl="1" indent="0">
              <a:buNone/>
            </a:pPr>
            <a:r>
              <a:rPr lang="en-US" sz="4000" b="1" dirty="0" smtClean="0"/>
              <a:t>2) Give an example</a:t>
            </a:r>
          </a:p>
          <a:p>
            <a:pPr marL="228600" lvl="1" indent="0">
              <a:buNone/>
            </a:pPr>
            <a:r>
              <a:rPr lang="en-US" sz="4000" b="1" dirty="0" smtClean="0"/>
              <a:t>3) What is differentiation?</a:t>
            </a:r>
          </a:p>
          <a:p>
            <a:pPr marL="228600" lvl="1" indent="0">
              <a:buNone/>
            </a:pPr>
            <a:r>
              <a:rPr lang="en-US" sz="4000" b="1" dirty="0" smtClean="0"/>
              <a:t>4) What is an example? </a:t>
            </a:r>
            <a:endParaRPr lang="en-US" sz="4000" b="1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30200" y="4787085"/>
            <a:ext cx="9032173" cy="38435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Who would like to share what they came up with? 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81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16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04201749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31112"/>
            <a:ext cx="8229600" cy="38699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h-TH" altLang="en-US" sz="9600" b="1" dirty="0" smtClean="0">
              <a:solidFill>
                <a:srgbClr val="7030A0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96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Lets </a:t>
            </a:r>
            <a:endParaRPr lang="th-TH" altLang="en-US" sz="9600" b="1" dirty="0" smtClean="0">
              <a:solidFill>
                <a:srgbClr val="7030A0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4000" b="1" dirty="0" smtClean="0">
                <a:solidFill>
                  <a:schemeClr val="bg1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Apply this idea to the real world problem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492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85274496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Let’s build a </a:t>
            </a:r>
            <a:r>
              <a:rPr lang="en-US" sz="4400" b="1" dirty="0" smtClean="0">
                <a:solidFill>
                  <a:schemeClr val="bg1"/>
                </a:solidFill>
              </a:rPr>
              <a:t>LEGO mini airplane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434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Build </a:t>
            </a:r>
            <a:r>
              <a:rPr lang="en-US" sz="2800" dirty="0" smtClean="0"/>
              <a:t>the </a:t>
            </a:r>
            <a:r>
              <a:rPr lang="en-US" sz="2800" dirty="0" smtClean="0"/>
              <a:t>LEGO mini airplane based on the instruction that </a:t>
            </a:r>
            <a:r>
              <a:rPr lang="en-US" sz="2800" dirty="0" smtClean="0"/>
              <a:t>are given in the manual</a:t>
            </a:r>
            <a:endParaRPr lang="en-US" sz="2800" dirty="0" smtClean="0"/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8" name="Picture 4" descr="http://ecx.images-amazon.com/images/I/4103WiKSGu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053" y="2557844"/>
            <a:ext cx="3665985" cy="36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52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85274496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Let’s build </a:t>
            </a:r>
            <a:r>
              <a:rPr lang="en-US" sz="4400" b="1" dirty="0" smtClean="0">
                <a:solidFill>
                  <a:schemeClr val="bg1"/>
                </a:solidFill>
              </a:rPr>
              <a:t>a LEGO </a:t>
            </a:r>
            <a:r>
              <a:rPr lang="en-US" sz="4400" b="1" dirty="0" smtClean="0">
                <a:solidFill>
                  <a:schemeClr val="bg1"/>
                </a:solidFill>
              </a:rPr>
              <a:t>mini airplane 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Now let’s choose what strategy your team wants to use for the new design</a:t>
            </a:r>
          </a:p>
          <a:p>
            <a:pPr lvl="1"/>
            <a:r>
              <a:rPr lang="en-US" sz="2400" dirty="0" smtClean="0"/>
              <a:t>Will you use cost leadership?</a:t>
            </a:r>
            <a:br>
              <a:rPr lang="en-US" sz="2400" dirty="0" smtClean="0"/>
            </a:br>
            <a:r>
              <a:rPr lang="en-US" sz="2400" dirty="0" smtClean="0"/>
              <a:t>Or Differentiation? </a:t>
            </a:r>
            <a:endParaRPr lang="en-US" sz="2400" dirty="0"/>
          </a:p>
          <a:p>
            <a:endParaRPr lang="en-US" sz="2800" dirty="0" smtClean="0"/>
          </a:p>
          <a:p>
            <a:r>
              <a:rPr lang="en-US" sz="2800" dirty="0" smtClean="0"/>
              <a:t>LET’S BUILD!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32" name="Picture 8" descr="http://thenerdybomb.com/wp-content/uploads/2014/03/lego-building-virtual-in-chrom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309" y="3051195"/>
            <a:ext cx="3404489" cy="268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9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chemeClr val="accent3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What is </a:t>
            </a:r>
            <a:endParaRPr altLang="en-US" sz="7000" b="1" dirty="0" smtClean="0">
              <a:solidFill>
                <a:schemeClr val="accent3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725787"/>
            <a:ext cx="8808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Industrial engineering?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663453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93504397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7371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For the teams that chose cost leadership strategy</a:t>
            </a:r>
          </a:p>
          <a:p>
            <a:endParaRPr lang="en-US" sz="2800" dirty="0" smtClean="0"/>
          </a:p>
          <a:p>
            <a:pPr lvl="1"/>
            <a:r>
              <a:rPr lang="en-US" sz="2400" dirty="0" smtClean="0"/>
              <a:t>What is the new total cost of your new design?</a:t>
            </a:r>
          </a:p>
          <a:p>
            <a:endParaRPr lang="en-US" sz="2800" dirty="0" smtClean="0"/>
          </a:p>
          <a:p>
            <a:pPr lvl="1"/>
            <a:r>
              <a:rPr lang="en-US" sz="2400" dirty="0" smtClean="0"/>
              <a:t>How much money did your team save? </a:t>
            </a:r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Discussion Question in classroom</a:t>
            </a:r>
          </a:p>
        </p:txBody>
      </p:sp>
      <p:pic>
        <p:nvPicPr>
          <p:cNvPr id="3074" name="Picture 2" descr="http://www.theinnovativemanager.com/wp-content/uploads/2013/10/cost-leadership-graphic.png?a4c06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053" y="4111715"/>
            <a:ext cx="3660521" cy="211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172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93504397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7371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For the teams that chose differentiation strategy</a:t>
            </a:r>
          </a:p>
          <a:p>
            <a:endParaRPr lang="en-US" sz="2800" dirty="0" smtClean="0"/>
          </a:p>
          <a:p>
            <a:pPr lvl="1"/>
            <a:r>
              <a:rPr lang="en-US" sz="2400" dirty="0" smtClean="0"/>
              <a:t>What are the unique elements of your </a:t>
            </a:r>
            <a:r>
              <a:rPr lang="en-US" sz="2400" dirty="0" smtClean="0"/>
              <a:t>plane that </a:t>
            </a:r>
            <a:r>
              <a:rPr lang="en-US" sz="2400" dirty="0" smtClean="0"/>
              <a:t>are going to attract </a:t>
            </a:r>
            <a:r>
              <a:rPr lang="en-US" sz="2400" dirty="0" smtClean="0"/>
              <a:t>customers?</a:t>
            </a:r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Discussion Question in classroom</a:t>
            </a:r>
          </a:p>
        </p:txBody>
      </p:sp>
      <p:pic>
        <p:nvPicPr>
          <p:cNvPr id="4102" name="Picture 6" descr="http://www.marketectsinc.com/wp-content/uploads/2013/05/Differentiation-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3511550"/>
            <a:ext cx="4381500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113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10932861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43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If you </a:t>
            </a:r>
            <a:r>
              <a:rPr lang="en-US" sz="2800" dirty="0" smtClean="0"/>
              <a:t>had the chance </a:t>
            </a:r>
            <a:r>
              <a:rPr lang="en-US" sz="2800" dirty="0" smtClean="0"/>
              <a:t>to do it again. Would you still choose the same strategy? And why?</a:t>
            </a:r>
          </a:p>
          <a:p>
            <a:pPr marL="0" indent="0">
              <a:buNone/>
            </a:pPr>
            <a:r>
              <a:rPr lang="en-US" sz="2800" dirty="0" smtClean="0"/>
              <a:t>  </a:t>
            </a:r>
          </a:p>
        </p:txBody>
      </p:sp>
      <p:pic>
        <p:nvPicPr>
          <p:cNvPr id="6146" name="Picture 2" descr="http://en.hdyo.org/assets/ask-question-2-fb180173e13f21ad6ae73ba29b08cd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363" y="2584704"/>
            <a:ext cx="2772156" cy="277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908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10932861"/>
              </p:ext>
            </p:extLst>
          </p:nvPr>
        </p:nvGraphicFramePr>
        <p:xfrm>
          <a:off x="633984" y="1531112"/>
          <a:ext cx="83806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43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GOOD JOB EVERYONE!</a:t>
            </a:r>
          </a:p>
        </p:txBody>
      </p:sp>
      <p:pic>
        <p:nvPicPr>
          <p:cNvPr id="5122" name="Picture 2" descr="http://www.sandyrooney.com/wp-content/uploads/2011/02/Thumbs-up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30" y="2156460"/>
            <a:ext cx="3418091" cy="295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1094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What is industrial engineering? 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253977"/>
            <a:ext cx="8229600" cy="1578864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Industrial Engineering is focused on </a:t>
            </a:r>
            <a:r>
              <a:rPr lang="en-US" altLang="en-US" dirty="0" smtClean="0">
                <a:solidFill>
                  <a:srgbClr val="FF000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improving</a:t>
            </a: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 the efficiency of different types of systems</a:t>
            </a:r>
            <a:r>
              <a:rPr lang="en-US" altLang="en-US" dirty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. </a:t>
            </a:r>
            <a:endParaRPr lang="en-US" altLang="en-US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Industrial </a:t>
            </a:r>
            <a:r>
              <a:rPr lang="en-US" altLang="en-US" dirty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engineers work to </a:t>
            </a: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improve</a:t>
            </a: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87873045"/>
              </p:ext>
            </p:extLst>
          </p:nvPr>
        </p:nvGraphicFramePr>
        <p:xfrm>
          <a:off x="797052" y="2524954"/>
          <a:ext cx="74767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56D58A8-C0B7-4841-8BF2-7880E8B94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E56D58A8-C0B7-4841-8BF2-7880E8B949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B930638-47F0-435D-867A-7333FA546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5B930638-47F0-435D-867A-7333FA5469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41FB0D5-DADC-44A6-AB39-F28D2335C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D41FB0D5-DADC-44A6-AB39-F28D2335C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413E38-6DBE-4C40-8322-1E2A2EE1E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F3413E38-6DBE-4C40-8322-1E2A2EE1E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ED64C0-CF5D-4FE0-A29D-5B4F8374D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5DED64C0-CF5D-4FE0-A29D-5B4F8374D0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B60503C-E3A8-4D5F-9369-C716A3B49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AB60503C-E3A8-4D5F-9369-C716A3B499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E7EF7A-9B07-4AF2-A00A-6A3FB03F54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A6E7EF7A-9B07-4AF2-A00A-6A3FB03F54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CD892D-3764-4608-90E7-F6854408C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08CD892D-3764-4608-90E7-F6854408C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49936" y="143256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How does their work help us? 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8412803"/>
              </p:ext>
            </p:extLst>
          </p:nvPr>
        </p:nvGraphicFramePr>
        <p:xfrm>
          <a:off x="83357" y="1072391"/>
          <a:ext cx="8894064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93920" y="4868862"/>
            <a:ext cx="1926336" cy="1537529"/>
          </a:xfrm>
        </p:spPr>
        <p:txBody>
          <a:bodyPr/>
          <a:lstStyle/>
          <a:p>
            <a:pPr lvl="0">
              <a:buClr>
                <a:schemeClr val="bg1"/>
              </a:buClr>
              <a:buSzPct val="100000"/>
            </a:pP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Helps workers </a:t>
            </a:r>
            <a:r>
              <a:rPr lang="en-US" altLang="en-US" sz="160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walk less </a:t>
            </a: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</a:t>
            </a:r>
          </a:p>
          <a:p>
            <a:pPr lvl="0">
              <a:buClr>
                <a:schemeClr val="bg1"/>
              </a:buClr>
              <a:buSzPct val="100000"/>
            </a:pP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Makes </a:t>
            </a:r>
            <a:r>
              <a:rPr lang="en-US" altLang="en-US" sz="160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things easier to find or move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  <a:p>
            <a:endParaRPr lang="en-US" dirty="0"/>
          </a:p>
        </p:txBody>
      </p:sp>
      <p:sp>
        <p:nvSpPr>
          <p:cNvPr id="12" name="Content Placeholder 4"/>
          <p:cNvSpPr txBox="1">
            <a:spLocks/>
          </p:cNvSpPr>
          <p:nvPr/>
        </p:nvSpPr>
        <p:spPr>
          <a:xfrm>
            <a:off x="2604053" y="5167566"/>
            <a:ext cx="1926336" cy="1537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Clr>
                <a:schemeClr val="bg1"/>
              </a:buClr>
              <a:buSzPct val="100000"/>
            </a:pP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Makes things cheaper!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buSzPct val="100000"/>
            </a:pP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Helps the company grow</a:t>
            </a:r>
            <a:endParaRPr lang="en-US" sz="1600" dirty="0" smtClean="0">
              <a:solidFill>
                <a:schemeClr val="bg1"/>
              </a:solidFill>
              <a:latin typeface="+mj-lt"/>
            </a:endParaRPr>
          </a:p>
          <a:p>
            <a:pPr fontAlgn="auto">
              <a:spcAft>
                <a:spcPts val="0"/>
              </a:spcAft>
            </a:pPr>
            <a:endParaRPr lang="en-US" dirty="0"/>
          </a:p>
        </p:txBody>
      </p:sp>
      <p:sp>
        <p:nvSpPr>
          <p:cNvPr id="13" name="Content Placeholder 4"/>
          <p:cNvSpPr txBox="1">
            <a:spLocks/>
          </p:cNvSpPr>
          <p:nvPr/>
        </p:nvSpPr>
        <p:spPr>
          <a:xfrm>
            <a:off x="6997148" y="4854828"/>
            <a:ext cx="1926336" cy="1537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Clr>
                <a:schemeClr val="bg1"/>
              </a:buClr>
              <a:buSzPct val="100000"/>
              <a:buNone/>
            </a:pP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Better products</a:t>
            </a:r>
          </a:p>
          <a:p>
            <a:pPr marL="0" indent="0" fontAlgn="auto">
              <a:spcAft>
                <a:spcPts val="0"/>
              </a:spcAft>
              <a:buClr>
                <a:schemeClr val="bg1"/>
              </a:buClr>
              <a:buSzPct val="100000"/>
              <a:buNone/>
            </a:pP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= </a:t>
            </a:r>
          </a:p>
          <a:p>
            <a:pPr marL="0" indent="0" fontAlgn="auto">
              <a:spcAft>
                <a:spcPts val="0"/>
              </a:spcAft>
              <a:buClr>
                <a:schemeClr val="bg1"/>
              </a:buClr>
              <a:buSzPct val="100000"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H</a:t>
            </a:r>
            <a:r>
              <a:rPr lang="en-US" altLang="en-US" sz="1600" dirty="0" smtClean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appier customers</a:t>
            </a:r>
          </a:p>
          <a:p>
            <a:pPr fontAlgn="auto">
              <a:spcAft>
                <a:spcPts val="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5639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01DB78-8176-4B5F-A6B3-3F316D0C32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9F01DB78-8176-4B5F-A6B3-3F316D0C32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6E55DE-CBC3-400F-82A7-A9D6398ACC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D56E55DE-CBC3-400F-82A7-A9D6398ACC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B30F90-6DB6-499B-8A65-ACD30FB261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B1B30F90-6DB6-499B-8A65-ACD30FB261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1BD6D1-9A85-401C-80CF-98986F46AF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8C1BD6D1-9A85-401C-80CF-98986F46AF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354B84-B03E-4191-9095-D6CF872867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D6354B84-B03E-4191-9095-D6CF872867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B674F3-60AB-4C75-8F18-F3EB06174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23B674F3-60AB-4C75-8F18-F3EB06174D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EE1409-5552-42A7-A09B-CA87598239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88EE1409-5552-42A7-A09B-CA87598239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D1BFAA-3EBC-414F-A5F4-B0AEA9442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17D1BFAA-3EBC-414F-A5F4-B0AEA9442C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788138-9B6F-4967-9BC1-5E524570A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B7788138-9B6F-4967-9BC1-5E524570AB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build="p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How</a:t>
            </a:r>
            <a:r>
              <a:rPr lang="en-US" altLang="en-US" sz="12000" b="1" dirty="0" smtClean="0">
                <a:latin typeface="Arial Black" panose="020B0A04020102020204" pitchFamily="34" charset="0"/>
                <a:cs typeface="Helvetica" panose="020B0604020202020204" pitchFamily="34" charset="0"/>
              </a:rPr>
              <a:t> </a:t>
            </a:r>
            <a:endParaRPr altLang="en-US" sz="7000" b="1" dirty="0" smtClean="0"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725787"/>
            <a:ext cx="88087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 they do this? 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27620752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788703"/>
              </p:ext>
            </p:extLst>
          </p:nvPr>
        </p:nvGraphicFramePr>
        <p:xfrm>
          <a:off x="0" y="1143000"/>
          <a:ext cx="6172200" cy="4696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8" name="Picture Placeholder 3"/>
          <p:cNvSpPr>
            <a:spLocks noGrp="1" noTextEdit="1"/>
          </p:cNvSpPr>
          <p:nvPr>
            <p:ph type="pic" sz="quarter" idx="10"/>
          </p:nvPr>
        </p:nvSpPr>
        <p:spPr/>
      </p:sp>
      <p:sp>
        <p:nvSpPr>
          <p:cNvPr id="21509" name="Picture Placeholder 4"/>
          <p:cNvSpPr>
            <a:spLocks noGrp="1" noTextEdit="1"/>
          </p:cNvSpPr>
          <p:nvPr>
            <p:ph type="pic" sz="quarter" idx="11"/>
          </p:nvPr>
        </p:nvSpPr>
        <p:spPr/>
      </p:sp>
      <p:sp>
        <p:nvSpPr>
          <p:cNvPr id="21510" name="Date Placeholder 5"/>
          <p:cNvSpPr>
            <a:spLocks noGrp="1"/>
          </p:cNvSpPr>
          <p:nvPr>
            <p:ph type="dt" sz="half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BFB624D-3FC3-48A9-AD8F-B44BE247AD53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1511" name="Slide Number Placeholder 6"/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DCB7C73-3540-4FB2-9F2C-3B0FE3AA324F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19456" y="2667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What tools do they use? 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366254" y="1423229"/>
            <a:ext cx="2082802" cy="2005771"/>
            <a:chOff x="965506" y="2530322"/>
            <a:chExt cx="1321820" cy="1321820"/>
          </a:xfrm>
          <a:solidFill>
            <a:schemeClr val="accent4"/>
          </a:solidFill>
        </p:grpSpPr>
        <p:sp>
          <p:nvSpPr>
            <p:cNvPr id="15" name="Oval 14"/>
            <p:cNvSpPr/>
            <p:nvPr/>
          </p:nvSpPr>
          <p:spPr>
            <a:xfrm>
              <a:off x="965506" y="2530322"/>
              <a:ext cx="1321820" cy="1321820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7884325"/>
                <a:satOff val="-42622"/>
                <a:lumOff val="-1569"/>
                <a:alphaOff val="0"/>
              </a:schemeClr>
            </a:fillRef>
            <a:effectRef idx="0">
              <a:schemeClr val="accent3">
                <a:hueOff val="7884325"/>
                <a:satOff val="-42622"/>
                <a:lumOff val="-156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Oval 4"/>
            <p:cNvSpPr/>
            <p:nvPr/>
          </p:nvSpPr>
          <p:spPr>
            <a:xfrm>
              <a:off x="1159082" y="2723898"/>
              <a:ext cx="934668" cy="93466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/>
                <a:t>Cost management methods</a:t>
              </a:r>
              <a:endParaRPr lang="en-US" b="1" kern="1200" dirty="0"/>
            </a:p>
          </p:txBody>
        </p:sp>
      </p:grpSp>
      <p:sp>
        <p:nvSpPr>
          <p:cNvPr id="4" name="Rectangle 3"/>
          <p:cNvSpPr/>
          <p:nvPr/>
        </p:nvSpPr>
        <p:spPr>
          <a:xfrm>
            <a:off x="7053435" y="3997434"/>
            <a:ext cx="752129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0500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?</a:t>
            </a:r>
            <a:endParaRPr lang="en-US" sz="10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6F3E70-0DC0-4F0A-B901-6D3122F015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CC6F3E70-0DC0-4F0A-B901-6D3122F015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742849-E4F7-4A65-83F1-15394F220A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14742849-E4F7-4A65-83F1-15394F220A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381A00-E206-4A17-8FE9-FC0E19BC6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AA381A00-E206-4A17-8FE9-FC0E19BC60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3B5F9F-69CF-46B6-9187-63D7BC9D9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C83B5F9F-69CF-46B6-9187-63D7BC9D9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173B2F-50D2-424A-98C7-BAE4C67419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2C173B2F-50D2-424A-98C7-BAE4C67419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CC2FA1-5C8C-4C2A-8C3D-DBB3364FBD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3CCC2FA1-5C8C-4C2A-8C3D-DBB3364FBD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0DD75E-3A7F-483E-9603-22C5E920A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560DD75E-3A7F-483E-9603-22C5E920A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EC5A707-7FFA-45A3-9E01-4E1F24E8A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4EC5A707-7FFA-45A3-9E01-4E1F24E8A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61DB6B-7FE0-41E0-8FAC-5E8E0E078C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3261DB6B-7FE0-41E0-8FAC-5E8E0E078C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721F09-51E8-46AF-AEB8-76A267F09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dgm id="{6A721F09-51E8-46AF-AEB8-76A267F090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7AE533-14B1-486A-83BF-383B4F020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1A7AE533-14B1-486A-83BF-383B4F020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D5312D0-9103-48A4-A674-E23DC8BEF4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graphicEl>
                                              <a:dgm id="{ED5312D0-9103-48A4-A674-E23DC8BEF4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64A089-0EA0-479B-960A-38D6B481A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B564A089-0EA0-479B-960A-38D6B481A6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Cost management methods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68656" y="1143000"/>
            <a:ext cx="8229600" cy="5080829"/>
          </a:xfrm>
        </p:spPr>
        <p:txBody>
          <a:bodyPr>
            <a:normAutofit/>
          </a:bodyPr>
          <a:lstStyle/>
          <a:p>
            <a:pPr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en-US" sz="2800" b="1" dirty="0"/>
              <a:t>Cost management </a:t>
            </a:r>
            <a:r>
              <a:rPr lang="en-US" sz="2800" dirty="0"/>
              <a:t>is a process of </a:t>
            </a:r>
            <a:r>
              <a:rPr lang="en-US" sz="2800" dirty="0" smtClean="0"/>
              <a:t>effective </a:t>
            </a:r>
            <a:r>
              <a:rPr lang="en-US" sz="2800" dirty="0"/>
              <a:t>planning and controlling the manufacturing costs of businesses. </a:t>
            </a:r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pPr marL="228600" lvl="1">
              <a:spcBef>
                <a:spcPts val="1000"/>
              </a:spcBef>
              <a:spcAft>
                <a:spcPts val="0"/>
              </a:spcAft>
            </a:pPr>
            <a:r>
              <a:rPr lang="en-US" sz="2800" dirty="0" smtClean="0"/>
              <a:t>As industrial engineers, one of our </a:t>
            </a:r>
            <a:r>
              <a:rPr lang="en-US" sz="2800" dirty="0" smtClean="0"/>
              <a:t>goals </a:t>
            </a:r>
            <a:r>
              <a:rPr lang="en-US" sz="2800" dirty="0" smtClean="0"/>
              <a:t>is to find ways to </a:t>
            </a:r>
            <a:r>
              <a:rPr lang="en-US" sz="2800" b="1" dirty="0" smtClean="0"/>
              <a:t>reduce costs</a:t>
            </a:r>
            <a:r>
              <a:rPr lang="en-US" sz="2800" dirty="0" smtClean="0"/>
              <a:t>. </a:t>
            </a:r>
          </a:p>
          <a:p>
            <a:pPr marL="228600" lvl="1">
              <a:spcBef>
                <a:spcPts val="1000"/>
              </a:spcBef>
              <a:spcAft>
                <a:spcPts val="0"/>
              </a:spcAft>
            </a:pPr>
            <a:endParaRPr lang="en-US" sz="2800" dirty="0"/>
          </a:p>
          <a:p>
            <a:pPr marL="228600" lvl="1">
              <a:spcBef>
                <a:spcPts val="1000"/>
              </a:spcBef>
              <a:spcAft>
                <a:spcPts val="0"/>
              </a:spcAft>
            </a:pPr>
            <a:endParaRPr lang="en-US" sz="2800" dirty="0"/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6253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1" y="293537"/>
            <a:ext cx="9178507" cy="15406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altLang="en-US" sz="4000" b="1" dirty="0" smtClean="0">
                <a:solidFill>
                  <a:srgbClr val="0070C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A small example</a:t>
            </a:r>
          </a:p>
          <a:p>
            <a:pPr marL="228600" lvl="1" indent="0" fontAlgn="auto">
              <a:buFont typeface="Arial"/>
              <a:buNone/>
            </a:pPr>
            <a:r>
              <a:rPr lang="en-US" altLang="en-US" sz="4000" b="1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Let’s say your mom asks you </a:t>
            </a:r>
            <a:r>
              <a:rPr lang="en-US" altLang="en-US" sz="4000" b="1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go grocery </a:t>
            </a:r>
            <a:r>
              <a:rPr lang="en-US" altLang="en-US" sz="4000" b="1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shopping</a:t>
            </a:r>
            <a:endParaRPr lang="en-US" altLang="en-US" sz="4000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ontent Placeholder 1"/>
          <p:cNvSpPr txBox="1">
            <a:spLocks/>
          </p:cNvSpPr>
          <p:nvPr/>
        </p:nvSpPr>
        <p:spPr>
          <a:xfrm>
            <a:off x="324465" y="1484678"/>
            <a:ext cx="8182050" cy="4279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2000" b="1" dirty="0">
              <a:solidFill>
                <a:srgbClr val="00B0F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2000" b="1" dirty="0" smtClean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452" y="2114520"/>
            <a:ext cx="8229600" cy="3879669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Corbel"/>
                <a:cs typeface="Corbel"/>
              </a:rPr>
              <a:t>Here </a:t>
            </a:r>
            <a:r>
              <a:rPr lang="en-US" sz="2400" b="1" dirty="0" smtClean="0">
                <a:solidFill>
                  <a:srgbClr val="0070C0"/>
                </a:solidFill>
                <a:latin typeface="Corbel"/>
                <a:cs typeface="Corbel"/>
              </a:rPr>
              <a:t>is the list of things that your mom wants you to buy</a:t>
            </a:r>
          </a:p>
          <a:p>
            <a:pPr marL="457200" indent="-457200">
              <a:buClr>
                <a:schemeClr val="bg1"/>
              </a:buClr>
              <a:buAutoNum type="arabicParenR"/>
            </a:pPr>
            <a:r>
              <a:rPr lang="en-US" sz="2400" dirty="0" smtClean="0">
                <a:solidFill>
                  <a:schemeClr val="bg1"/>
                </a:solidFill>
                <a:latin typeface="Corbel"/>
                <a:cs typeface="Corbel"/>
              </a:rPr>
              <a:t>A bottle of orange juice (concentrate)</a:t>
            </a:r>
          </a:p>
          <a:p>
            <a:pPr marL="457200" indent="-457200">
              <a:buClr>
                <a:schemeClr val="bg1"/>
              </a:buClr>
              <a:buAutoNum type="arabicParenR"/>
            </a:pPr>
            <a:r>
              <a:rPr lang="en-US" sz="2400" dirty="0" smtClean="0">
                <a:solidFill>
                  <a:schemeClr val="bg1"/>
                </a:solidFill>
                <a:latin typeface="Corbel"/>
                <a:cs typeface="Corbel"/>
              </a:rPr>
              <a:t>A loaf of whole wheat bread</a:t>
            </a:r>
          </a:p>
          <a:p>
            <a:pPr marL="457200" indent="-457200">
              <a:buClr>
                <a:schemeClr val="bg1"/>
              </a:buClr>
              <a:buAutoNum type="arabicParenR"/>
            </a:pPr>
            <a:r>
              <a:rPr lang="en-US" sz="2400" dirty="0" smtClean="0">
                <a:solidFill>
                  <a:schemeClr val="bg1"/>
                </a:solidFill>
                <a:latin typeface="Corbel"/>
                <a:cs typeface="Corbel"/>
              </a:rPr>
              <a:t>A small jar of strawberry jam (sugar free)</a:t>
            </a:r>
          </a:p>
          <a:p>
            <a:pPr marL="0" indent="0">
              <a:buNone/>
            </a:pPr>
            <a:endParaRPr lang="en-US" sz="2400" dirty="0" smtClean="0">
              <a:latin typeface="Corbel"/>
              <a:cs typeface="Corbel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Corbel"/>
                <a:cs typeface="Corbel"/>
              </a:rPr>
              <a:t>Your mom gives you $40 and says that you can keep the money that is left </a:t>
            </a:r>
            <a:r>
              <a:rPr lang="en-US" sz="2400" b="1" dirty="0" smtClean="0">
                <a:solidFill>
                  <a:schemeClr val="bg1"/>
                </a:solidFill>
                <a:latin typeface="Corbel"/>
                <a:cs typeface="Corbel"/>
              </a:rPr>
              <a:t>over from </a:t>
            </a:r>
            <a:r>
              <a:rPr lang="en-US" sz="2400" b="1" dirty="0" smtClean="0">
                <a:solidFill>
                  <a:schemeClr val="bg1"/>
                </a:solidFill>
                <a:latin typeface="Corbel"/>
                <a:cs typeface="Corbel"/>
              </a:rPr>
              <a:t>the purchase</a:t>
            </a:r>
          </a:p>
          <a:p>
            <a:pPr marL="0" indent="0">
              <a:buNone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>
              <a:latin typeface="Cambria"/>
              <a:cs typeface="Cambria"/>
            </a:endParaRPr>
          </a:p>
          <a:p>
            <a:pPr marL="457200" indent="-457200">
              <a:buAutoNum type="arabicParenR"/>
            </a:pPr>
            <a:endParaRPr lang="en-US" dirty="0" smtClean="0"/>
          </a:p>
          <a:p>
            <a:pPr marL="457200" indent="-457200">
              <a:buAutoNum type="arabicParenR"/>
            </a:pPr>
            <a:endParaRPr lang="en-US" dirty="0" smtClean="0"/>
          </a:p>
          <a:p>
            <a:pPr marL="457200" indent="-457200">
              <a:buAutoNum type="arabicParenR"/>
            </a:pPr>
            <a:endParaRPr lang="en-US" dirty="0" smtClean="0"/>
          </a:p>
          <a:p>
            <a:pPr marL="457200" indent="-457200"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59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16,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1" y="293537"/>
            <a:ext cx="9178507" cy="107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altLang="en-US" sz="4000" b="1" dirty="0" smtClean="0">
                <a:solidFill>
                  <a:srgbClr val="0070C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A small example</a:t>
            </a: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1"/>
          <p:cNvSpPr txBox="1">
            <a:spLocks/>
          </p:cNvSpPr>
          <p:nvPr/>
        </p:nvSpPr>
        <p:spPr>
          <a:xfrm>
            <a:off x="4114800" y="1446078"/>
            <a:ext cx="5063706" cy="111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2000" b="1" dirty="0">
              <a:solidFill>
                <a:srgbClr val="00B0F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2000" b="1" dirty="0" smtClean="0">
              <a:solidFill>
                <a:srgbClr val="00B0F0"/>
              </a:solidFill>
            </a:endParaRPr>
          </a:p>
        </p:txBody>
      </p:sp>
      <p:sp>
        <p:nvSpPr>
          <p:cNvPr id="17" name="Content Placeholder 1"/>
          <p:cNvSpPr txBox="1">
            <a:spLocks/>
          </p:cNvSpPr>
          <p:nvPr/>
        </p:nvSpPr>
        <p:spPr>
          <a:xfrm>
            <a:off x="4597880" y="5590851"/>
            <a:ext cx="5063706" cy="111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2000" b="1" dirty="0">
              <a:solidFill>
                <a:srgbClr val="00B0F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2000" b="1" dirty="0" smtClean="0">
              <a:solidFill>
                <a:srgbClr val="00B0F0"/>
              </a:solidFill>
            </a:endParaRPr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136942" y="3629275"/>
            <a:ext cx="5063706" cy="3963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2000" b="1" dirty="0">
              <a:solidFill>
                <a:srgbClr val="00B0F0"/>
              </a:solidFill>
            </a:endParaRP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3656" y="332917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070" y="48686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2780" y="277110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96953" y="37332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36942" y="1695603"/>
            <a:ext cx="8386555" cy="3173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altLang="en-US" sz="2800" b="1" dirty="0" smtClean="0">
              <a:solidFill>
                <a:srgbClr val="0070C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None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-169174" y="1184031"/>
            <a:ext cx="9178507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r>
              <a:rPr lang="en-US" altLang="en-US" sz="2000" dirty="0" smtClean="0">
                <a:latin typeface="Verdana" panose="020B0604030504040204" pitchFamily="34" charset="0"/>
                <a:cs typeface="Calibri" panose="020F0502020204030204" pitchFamily="34" charset="0"/>
              </a:rPr>
              <a:t>Price list of concentrate orange juice in the store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745016"/>
              </p:ext>
            </p:extLst>
          </p:nvPr>
        </p:nvGraphicFramePr>
        <p:xfrm>
          <a:off x="152399" y="1658583"/>
          <a:ext cx="6096000" cy="118872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Brand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Price per  bottle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A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$5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B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$6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00" y="1206499"/>
            <a:ext cx="2286000" cy="1933935"/>
          </a:xfrm>
          <a:prstGeom prst="rect">
            <a:avLst/>
          </a:prstGeom>
        </p:spPr>
      </p:pic>
      <p:sp>
        <p:nvSpPr>
          <p:cNvPr id="27" name="Content Placeholder 2"/>
          <p:cNvSpPr txBox="1">
            <a:spLocks/>
          </p:cNvSpPr>
          <p:nvPr/>
        </p:nvSpPr>
        <p:spPr>
          <a:xfrm>
            <a:off x="-169174" y="2882900"/>
            <a:ext cx="9178507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endParaRPr lang="en-US" altLang="en-US" sz="2200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577993"/>
              </p:ext>
            </p:extLst>
          </p:nvPr>
        </p:nvGraphicFramePr>
        <p:xfrm>
          <a:off x="152399" y="4312415"/>
          <a:ext cx="6096000" cy="118872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Brand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Price per loaf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C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$2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D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418AB3"/>
                          </a:solidFill>
                        </a:rPr>
                        <a:t>$2.5</a:t>
                      </a:r>
                      <a:endParaRPr lang="en-US" sz="2000" dirty="0">
                        <a:solidFill>
                          <a:srgbClr val="418AB3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00" y="3839710"/>
            <a:ext cx="2286000" cy="2057929"/>
          </a:xfrm>
          <a:prstGeom prst="rect">
            <a:avLst/>
          </a:prstGeom>
        </p:spPr>
      </p:pic>
      <p:sp>
        <p:nvSpPr>
          <p:cNvPr id="32" name="Content Placeholder 2"/>
          <p:cNvSpPr txBox="1">
            <a:spLocks/>
          </p:cNvSpPr>
          <p:nvPr/>
        </p:nvSpPr>
        <p:spPr>
          <a:xfrm>
            <a:off x="-169174" y="3496617"/>
            <a:ext cx="9009333" cy="473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r>
              <a:rPr lang="en-US" altLang="en-US" sz="2000" dirty="0" smtClean="0">
                <a:latin typeface="Verdana" panose="020B0604030504040204" pitchFamily="34" charset="0"/>
                <a:cs typeface="Calibri" panose="020F0502020204030204" pitchFamily="34" charset="0"/>
              </a:rPr>
              <a:t>Price list of whole wheat in the store</a:t>
            </a:r>
          </a:p>
        </p:txBody>
      </p:sp>
    </p:spTree>
    <p:extLst>
      <p:ext uri="{BB962C8B-B14F-4D97-AF65-F5344CB8AC3E}">
        <p14:creationId xmlns:p14="http://schemas.microsoft.com/office/powerpoint/2010/main" val="19676980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Custom 1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875</TotalTime>
  <Words>791</Words>
  <Application>Microsoft Office PowerPoint</Application>
  <PresentationFormat>On-screen Show (4:3)</PresentationFormat>
  <Paragraphs>241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MS PGothic</vt:lpstr>
      <vt:lpstr>MS PGothic</vt:lpstr>
      <vt:lpstr>Arial</vt:lpstr>
      <vt:lpstr>Arial Black</vt:lpstr>
      <vt:lpstr>Berlin Sans FB Demi</vt:lpstr>
      <vt:lpstr>Calibri</vt:lpstr>
      <vt:lpstr>Cambria</vt:lpstr>
      <vt:lpstr>Corbel</vt:lpstr>
      <vt:lpstr>Helvetica</vt:lpstr>
      <vt:lpstr>LeituraNews-Roman 2</vt:lpstr>
      <vt:lpstr>Palatino</vt:lpstr>
      <vt:lpstr>Times</vt:lpstr>
      <vt:lpstr>Verdana</vt:lpstr>
      <vt:lpstr>Basis</vt:lpstr>
      <vt:lpstr>SMILE Program</vt:lpstr>
      <vt:lpstr>What is </vt:lpstr>
      <vt:lpstr>What is industrial engineering? </vt:lpstr>
      <vt:lpstr>How does their work help us? </vt:lpstr>
      <vt:lpstr>How </vt:lpstr>
      <vt:lpstr>PowerPoint Presentation</vt:lpstr>
      <vt:lpstr>Cost management methods</vt:lpstr>
      <vt:lpstr>PowerPoint Presentation</vt:lpstr>
      <vt:lpstr>PowerPoint Presentation</vt:lpstr>
      <vt:lpstr>PowerPoint Presentation</vt:lpstr>
      <vt:lpstr>PowerPoint Presentation</vt:lpstr>
      <vt:lpstr>How do </vt:lpstr>
      <vt:lpstr>The two common techniques in cost management</vt:lpstr>
      <vt:lpstr>Definition</vt:lpstr>
      <vt:lpstr>Definition</vt:lpstr>
      <vt:lpstr>Lets Review</vt:lpstr>
      <vt:lpstr>PowerPoint Presentation</vt:lpstr>
      <vt:lpstr>Let’s build a LEGO mini airplane</vt:lpstr>
      <vt:lpstr>Let’s build a LEGO mini airplane </vt:lpstr>
      <vt:lpstr>Discussion Question in classroom</vt:lpstr>
      <vt:lpstr>Discussion Question in classroom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SMILE Program</dc:title>
  <dc:creator>Gonzalez, Luis Angel - ONID</dc:creator>
  <cp:lastModifiedBy>Gonzalez, Luis Angel - ONID</cp:lastModifiedBy>
  <cp:revision>143</cp:revision>
  <dcterms:created xsi:type="dcterms:W3CDTF">2015-01-19T21:01:33Z</dcterms:created>
  <dcterms:modified xsi:type="dcterms:W3CDTF">2015-03-17T06:34:52Z</dcterms:modified>
</cp:coreProperties>
</file>