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3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16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 autoCompressPictures="0">
  <p:sldMasterIdLst>
    <p:sldMasterId id="2147483875" r:id="rId1"/>
  </p:sldMasterIdLst>
  <p:notesMasterIdLst>
    <p:notesMasterId r:id="rId55"/>
  </p:notesMasterIdLst>
  <p:handoutMasterIdLst>
    <p:handoutMasterId r:id="rId56"/>
  </p:handoutMasterIdLst>
  <p:sldIdLst>
    <p:sldId id="256" r:id="rId2"/>
    <p:sldId id="260" r:id="rId3"/>
    <p:sldId id="257" r:id="rId4"/>
    <p:sldId id="262" r:id="rId5"/>
    <p:sldId id="259" r:id="rId6"/>
    <p:sldId id="263" r:id="rId7"/>
    <p:sldId id="264" r:id="rId8"/>
    <p:sldId id="268" r:id="rId9"/>
    <p:sldId id="309" r:id="rId10"/>
    <p:sldId id="306" r:id="rId11"/>
    <p:sldId id="307" r:id="rId12"/>
    <p:sldId id="311" r:id="rId13"/>
    <p:sldId id="314" r:id="rId14"/>
    <p:sldId id="313" r:id="rId15"/>
    <p:sldId id="319" r:id="rId16"/>
    <p:sldId id="316" r:id="rId17"/>
    <p:sldId id="317" r:id="rId18"/>
    <p:sldId id="281" r:id="rId19"/>
    <p:sldId id="265" r:id="rId20"/>
    <p:sldId id="283" r:id="rId21"/>
    <p:sldId id="312" r:id="rId22"/>
    <p:sldId id="282" r:id="rId23"/>
    <p:sldId id="320" r:id="rId24"/>
    <p:sldId id="315" r:id="rId25"/>
    <p:sldId id="305" r:id="rId26"/>
    <p:sldId id="322" r:id="rId27"/>
    <p:sldId id="258" r:id="rId28"/>
    <p:sldId id="323" r:id="rId29"/>
    <p:sldId id="284" r:id="rId30"/>
    <p:sldId id="324" r:id="rId31"/>
    <p:sldId id="286" r:id="rId32"/>
    <p:sldId id="321" r:id="rId33"/>
    <p:sldId id="326" r:id="rId34"/>
    <p:sldId id="325" r:id="rId35"/>
    <p:sldId id="328" r:id="rId36"/>
    <p:sldId id="285" r:id="rId37"/>
    <p:sldId id="329" r:id="rId38"/>
    <p:sldId id="331" r:id="rId39"/>
    <p:sldId id="330" r:id="rId40"/>
    <p:sldId id="292" r:id="rId41"/>
    <p:sldId id="271" r:id="rId42"/>
    <p:sldId id="293" r:id="rId43"/>
    <p:sldId id="332" r:id="rId44"/>
    <p:sldId id="333" r:id="rId45"/>
    <p:sldId id="335" r:id="rId46"/>
    <p:sldId id="304" r:id="rId47"/>
    <p:sldId id="336" r:id="rId48"/>
    <p:sldId id="337" r:id="rId49"/>
    <p:sldId id="297" r:id="rId50"/>
    <p:sldId id="339" r:id="rId51"/>
    <p:sldId id="340" r:id="rId52"/>
    <p:sldId id="341" r:id="rId53"/>
    <p:sldId id="342" r:id="rId54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Palatino" charset="0"/>
        <a:ea typeface="MS PGothic" panose="020B0600070205080204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Palatino" charset="0"/>
        <a:ea typeface="MS PGothic" panose="020B0600070205080204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Palatino" charset="0"/>
        <a:ea typeface="MS PGothic" panose="020B0600070205080204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Palatino" charset="0"/>
        <a:ea typeface="MS PGothic" panose="020B0600070205080204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Palatino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Palatino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Palatino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Palatino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Palatino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FFFFFF"/>
    <a:srgbClr val="FF6600"/>
    <a:srgbClr val="62F0B7"/>
    <a:srgbClr val="FFFF66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286" autoAdjust="0"/>
  </p:normalViewPr>
  <p:slideViewPr>
    <p:cSldViewPr snapToGrid="0" snapToObjects="1">
      <p:cViewPr varScale="1">
        <p:scale>
          <a:sx n="94" d="100"/>
          <a:sy n="94" d="100"/>
        </p:scale>
        <p:origin x="1200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AE18BE7-444C-4D8C-8EAE-031D454C90B6}" type="doc">
      <dgm:prSet loTypeId="urn:microsoft.com/office/officeart/2005/8/layout/hProcess4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E5BBEEAF-2364-4955-8C4F-A8CC3825BCEB}">
      <dgm:prSet phldrT="[Text]"/>
      <dgm:spPr/>
      <dgm:t>
        <a:bodyPr/>
        <a:lstStyle/>
        <a:p>
          <a:r>
            <a:rPr lang="en-US" dirty="0" err="1" smtClean="0"/>
            <a:t>Processeses</a:t>
          </a:r>
          <a:r>
            <a:rPr lang="en-US" dirty="0" smtClean="0"/>
            <a:t> </a:t>
          </a:r>
          <a:endParaRPr lang="en-US" dirty="0"/>
        </a:p>
      </dgm:t>
    </dgm:pt>
    <dgm:pt modelId="{23A30DFC-9F36-4104-B9ED-467C2BD8BFC3}" type="parTrans" cxnId="{CE84126B-9992-4AF4-B11A-38A7717AD43A}">
      <dgm:prSet/>
      <dgm:spPr/>
      <dgm:t>
        <a:bodyPr/>
        <a:lstStyle/>
        <a:p>
          <a:endParaRPr lang="en-US"/>
        </a:p>
      </dgm:t>
    </dgm:pt>
    <dgm:pt modelId="{1301D309-A71F-44BB-8E06-FAB6AABD3BAD}" type="sibTrans" cxnId="{CE84126B-9992-4AF4-B11A-38A7717AD43A}">
      <dgm:prSet/>
      <dgm:spPr/>
      <dgm:t>
        <a:bodyPr/>
        <a:lstStyle/>
        <a:p>
          <a:endParaRPr lang="en-US"/>
        </a:p>
      </dgm:t>
    </dgm:pt>
    <dgm:pt modelId="{F00488E6-E672-4947-9A18-02E810F337A4}">
      <dgm:prSet phldrT="[Text]"/>
      <dgm:spPr/>
      <dgm:t>
        <a:bodyPr/>
        <a:lstStyle/>
        <a:p>
          <a:r>
            <a:rPr lang="en-US" dirty="0" smtClean="0"/>
            <a:t>Process to make a product</a:t>
          </a:r>
          <a:endParaRPr lang="en-US" dirty="0"/>
        </a:p>
      </dgm:t>
    </dgm:pt>
    <dgm:pt modelId="{876CB09F-D7E8-4D78-A780-5BA7BAAADD49}" type="parTrans" cxnId="{926FD0A6-A58A-4A7A-8FF9-E7AF3E272D21}">
      <dgm:prSet/>
      <dgm:spPr/>
      <dgm:t>
        <a:bodyPr/>
        <a:lstStyle/>
        <a:p>
          <a:endParaRPr lang="en-US"/>
        </a:p>
      </dgm:t>
    </dgm:pt>
    <dgm:pt modelId="{D57BD385-BD62-4A53-899D-FE299E8D26FE}" type="sibTrans" cxnId="{926FD0A6-A58A-4A7A-8FF9-E7AF3E272D21}">
      <dgm:prSet/>
      <dgm:spPr/>
      <dgm:t>
        <a:bodyPr/>
        <a:lstStyle/>
        <a:p>
          <a:endParaRPr lang="en-US"/>
        </a:p>
      </dgm:t>
    </dgm:pt>
    <dgm:pt modelId="{5022097F-FA9B-45A0-98C7-582D2BDD2C3E}">
      <dgm:prSet phldrT="[Text]"/>
      <dgm:spPr/>
      <dgm:t>
        <a:bodyPr/>
        <a:lstStyle/>
        <a:p>
          <a:r>
            <a:rPr lang="en-US" dirty="0" smtClean="0"/>
            <a:t>Or lines at a theme park</a:t>
          </a:r>
          <a:endParaRPr lang="en-US" dirty="0"/>
        </a:p>
      </dgm:t>
    </dgm:pt>
    <dgm:pt modelId="{2FDE4550-7A91-4102-A836-0AE26D9CF6F5}" type="parTrans" cxnId="{0A96595E-C71C-499E-B6F2-0496DD22633B}">
      <dgm:prSet/>
      <dgm:spPr/>
      <dgm:t>
        <a:bodyPr/>
        <a:lstStyle/>
        <a:p>
          <a:endParaRPr lang="en-US"/>
        </a:p>
      </dgm:t>
    </dgm:pt>
    <dgm:pt modelId="{70C9C093-37EB-45A1-9396-C2085121AE61}" type="sibTrans" cxnId="{0A96595E-C71C-499E-B6F2-0496DD22633B}">
      <dgm:prSet/>
      <dgm:spPr/>
      <dgm:t>
        <a:bodyPr/>
        <a:lstStyle/>
        <a:p>
          <a:endParaRPr lang="en-US"/>
        </a:p>
      </dgm:t>
    </dgm:pt>
    <dgm:pt modelId="{C7863453-9A0A-43EB-B47F-783324174731}">
      <dgm:prSet phldrT="[Text]"/>
      <dgm:spPr/>
      <dgm:t>
        <a:bodyPr/>
        <a:lstStyle/>
        <a:p>
          <a:r>
            <a:rPr lang="en-US" dirty="0" smtClean="0"/>
            <a:t>Resources</a:t>
          </a:r>
          <a:endParaRPr lang="en-US" dirty="0"/>
        </a:p>
      </dgm:t>
    </dgm:pt>
    <dgm:pt modelId="{6B5D5ABD-3704-4686-8072-9407F7B488D1}" type="parTrans" cxnId="{4045ADF4-C451-4705-9B8B-278903088126}">
      <dgm:prSet/>
      <dgm:spPr/>
      <dgm:t>
        <a:bodyPr/>
        <a:lstStyle/>
        <a:p>
          <a:endParaRPr lang="en-US"/>
        </a:p>
      </dgm:t>
    </dgm:pt>
    <dgm:pt modelId="{4F8BA220-8A19-47BA-9DC6-9A4707E94AC7}" type="sibTrans" cxnId="{4045ADF4-C451-4705-9B8B-278903088126}">
      <dgm:prSet/>
      <dgm:spPr/>
      <dgm:t>
        <a:bodyPr/>
        <a:lstStyle/>
        <a:p>
          <a:endParaRPr lang="en-US"/>
        </a:p>
      </dgm:t>
    </dgm:pt>
    <dgm:pt modelId="{C3B2A7DF-01D2-4483-8124-E12C686E55EE}">
      <dgm:prSet phldrT="[Text]"/>
      <dgm:spPr/>
      <dgm:t>
        <a:bodyPr/>
        <a:lstStyle/>
        <a:p>
          <a:r>
            <a:rPr lang="en-US" dirty="0" smtClean="0"/>
            <a:t>Material</a:t>
          </a:r>
          <a:endParaRPr lang="en-US" dirty="0"/>
        </a:p>
      </dgm:t>
    </dgm:pt>
    <dgm:pt modelId="{5BDF1E89-9886-4379-8FD5-3FC850BA3D1D}" type="parTrans" cxnId="{8AD51247-C9DD-4073-BE1F-18E7E218B7E4}">
      <dgm:prSet/>
      <dgm:spPr/>
      <dgm:t>
        <a:bodyPr/>
        <a:lstStyle/>
        <a:p>
          <a:endParaRPr lang="en-US"/>
        </a:p>
      </dgm:t>
    </dgm:pt>
    <dgm:pt modelId="{CEB987FF-8AC6-461D-B692-D5938326E729}" type="sibTrans" cxnId="{8AD51247-C9DD-4073-BE1F-18E7E218B7E4}">
      <dgm:prSet/>
      <dgm:spPr/>
      <dgm:t>
        <a:bodyPr/>
        <a:lstStyle/>
        <a:p>
          <a:endParaRPr lang="en-US"/>
        </a:p>
      </dgm:t>
    </dgm:pt>
    <dgm:pt modelId="{3AD53909-6BE5-4AC1-9DCD-F34DCA9A4BD0}">
      <dgm:prSet phldrT="[Text]"/>
      <dgm:spPr/>
      <dgm:t>
        <a:bodyPr/>
        <a:lstStyle/>
        <a:p>
          <a:r>
            <a:rPr lang="en-US" dirty="0" smtClean="0"/>
            <a:t>Workers</a:t>
          </a:r>
          <a:endParaRPr lang="en-US" dirty="0"/>
        </a:p>
      </dgm:t>
    </dgm:pt>
    <dgm:pt modelId="{63A987BA-32C3-4FEC-B2FE-3BEEB3624A75}" type="parTrans" cxnId="{4FB02664-E261-4564-8056-B937EE816B3D}">
      <dgm:prSet/>
      <dgm:spPr/>
      <dgm:t>
        <a:bodyPr/>
        <a:lstStyle/>
        <a:p>
          <a:endParaRPr lang="en-US"/>
        </a:p>
      </dgm:t>
    </dgm:pt>
    <dgm:pt modelId="{C235F7AC-E611-4A1D-AABD-5BE18253A011}" type="sibTrans" cxnId="{4FB02664-E261-4564-8056-B937EE816B3D}">
      <dgm:prSet/>
      <dgm:spPr/>
      <dgm:t>
        <a:bodyPr/>
        <a:lstStyle/>
        <a:p>
          <a:endParaRPr lang="en-US"/>
        </a:p>
      </dgm:t>
    </dgm:pt>
    <dgm:pt modelId="{72A7D893-21F3-4AFC-B669-262DA7CC3BDD}">
      <dgm:prSet phldrT="[Text]"/>
      <dgm:spPr/>
      <dgm:t>
        <a:bodyPr/>
        <a:lstStyle/>
        <a:p>
          <a:r>
            <a:rPr lang="en-US" dirty="0" smtClean="0"/>
            <a:t>Money</a:t>
          </a:r>
          <a:endParaRPr lang="en-US" dirty="0"/>
        </a:p>
      </dgm:t>
    </dgm:pt>
    <dgm:pt modelId="{CD63B422-7CC6-45AB-86FB-54AB7E834D9F}" type="parTrans" cxnId="{B730B2F0-C8E8-441B-827C-2515B0E55474}">
      <dgm:prSet/>
      <dgm:spPr/>
      <dgm:t>
        <a:bodyPr/>
        <a:lstStyle/>
        <a:p>
          <a:endParaRPr lang="en-US"/>
        </a:p>
      </dgm:t>
    </dgm:pt>
    <dgm:pt modelId="{2D419186-F39F-4703-8C2C-DA4F58E04751}" type="sibTrans" cxnId="{B730B2F0-C8E8-441B-827C-2515B0E55474}">
      <dgm:prSet/>
      <dgm:spPr/>
      <dgm:t>
        <a:bodyPr/>
        <a:lstStyle/>
        <a:p>
          <a:endParaRPr lang="en-US"/>
        </a:p>
      </dgm:t>
    </dgm:pt>
    <dgm:pt modelId="{76C77651-69EA-409E-8C77-D525F8C0C25F}">
      <dgm:prSet phldrT="[Text]"/>
      <dgm:spPr/>
      <dgm:t>
        <a:bodyPr/>
        <a:lstStyle/>
        <a:p>
          <a:r>
            <a:rPr lang="en-US" dirty="0" smtClean="0"/>
            <a:t>Cost to operate</a:t>
          </a:r>
          <a:endParaRPr lang="en-US" dirty="0"/>
        </a:p>
      </dgm:t>
    </dgm:pt>
    <dgm:pt modelId="{F8C55AAD-7A91-4C93-80A3-8906D56599AF}" type="parTrans" cxnId="{078EC5A5-DB98-4333-96E4-3840B88E6673}">
      <dgm:prSet/>
      <dgm:spPr/>
      <dgm:t>
        <a:bodyPr/>
        <a:lstStyle/>
        <a:p>
          <a:endParaRPr lang="en-US"/>
        </a:p>
      </dgm:t>
    </dgm:pt>
    <dgm:pt modelId="{11C3E09C-CE6B-4018-970C-891468369872}" type="sibTrans" cxnId="{078EC5A5-DB98-4333-96E4-3840B88E6673}">
      <dgm:prSet/>
      <dgm:spPr/>
      <dgm:t>
        <a:bodyPr/>
        <a:lstStyle/>
        <a:p>
          <a:endParaRPr lang="en-US"/>
        </a:p>
      </dgm:t>
    </dgm:pt>
    <dgm:pt modelId="{27D81516-8CFC-4CAE-80D0-6362DC65E766}">
      <dgm:prSet phldrT="[Text]"/>
      <dgm:spPr/>
      <dgm:t>
        <a:bodyPr/>
        <a:lstStyle/>
        <a:p>
          <a:r>
            <a:rPr lang="en-US" dirty="0" smtClean="0"/>
            <a:t>Cost to make a product</a:t>
          </a:r>
          <a:endParaRPr lang="en-US" dirty="0"/>
        </a:p>
      </dgm:t>
    </dgm:pt>
    <dgm:pt modelId="{9A567CEC-A513-4AAF-856A-2B01058F6A29}" type="parTrans" cxnId="{9F2A8CFF-3FFB-47A8-93F9-F22DE3AC57ED}">
      <dgm:prSet/>
      <dgm:spPr/>
      <dgm:t>
        <a:bodyPr/>
        <a:lstStyle/>
        <a:p>
          <a:endParaRPr lang="en-US"/>
        </a:p>
      </dgm:t>
    </dgm:pt>
    <dgm:pt modelId="{B08E5838-EDB5-4EAF-BD65-8FE888C99C6F}" type="sibTrans" cxnId="{9F2A8CFF-3FFB-47A8-93F9-F22DE3AC57ED}">
      <dgm:prSet/>
      <dgm:spPr/>
      <dgm:t>
        <a:bodyPr/>
        <a:lstStyle/>
        <a:p>
          <a:endParaRPr lang="en-US"/>
        </a:p>
      </dgm:t>
    </dgm:pt>
    <dgm:pt modelId="{822A4D9E-35F9-4AD8-B35F-0EC915BA18EF}">
      <dgm:prSet phldrT="[Text]"/>
      <dgm:spPr/>
      <dgm:t>
        <a:bodyPr/>
        <a:lstStyle/>
        <a:p>
          <a:endParaRPr lang="en-US" dirty="0"/>
        </a:p>
      </dgm:t>
    </dgm:pt>
    <dgm:pt modelId="{AFFC3196-1481-431A-BD96-C5E6886A025B}" type="parTrans" cxnId="{2BF78A28-7A24-4D21-AD70-99FAEE55254C}">
      <dgm:prSet/>
      <dgm:spPr/>
      <dgm:t>
        <a:bodyPr/>
        <a:lstStyle/>
        <a:p>
          <a:endParaRPr lang="en-US"/>
        </a:p>
      </dgm:t>
    </dgm:pt>
    <dgm:pt modelId="{F2001EF0-8782-4086-9DD2-8FBE35B06BEA}" type="sibTrans" cxnId="{2BF78A28-7A24-4D21-AD70-99FAEE55254C}">
      <dgm:prSet/>
      <dgm:spPr/>
      <dgm:t>
        <a:bodyPr/>
        <a:lstStyle/>
        <a:p>
          <a:endParaRPr lang="en-US"/>
        </a:p>
      </dgm:t>
    </dgm:pt>
    <dgm:pt modelId="{110A514E-C0B7-44F1-81E3-12E99209CAEC}" type="pres">
      <dgm:prSet presAssocID="{BAE18BE7-444C-4D8C-8EAE-031D454C90B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A65664D-84F8-4C3C-A2F2-3772D3389CFD}" type="pres">
      <dgm:prSet presAssocID="{BAE18BE7-444C-4D8C-8EAE-031D454C90B6}" presName="tSp" presStyleCnt="0"/>
      <dgm:spPr/>
    </dgm:pt>
    <dgm:pt modelId="{25A9C541-BDA5-40BC-969D-C9B3040FE493}" type="pres">
      <dgm:prSet presAssocID="{BAE18BE7-444C-4D8C-8EAE-031D454C90B6}" presName="bSp" presStyleCnt="0"/>
      <dgm:spPr/>
    </dgm:pt>
    <dgm:pt modelId="{84D668BB-5254-43A5-A032-63BE4AA9A529}" type="pres">
      <dgm:prSet presAssocID="{BAE18BE7-444C-4D8C-8EAE-031D454C90B6}" presName="process" presStyleCnt="0"/>
      <dgm:spPr/>
    </dgm:pt>
    <dgm:pt modelId="{FDE1E095-4E81-485B-A152-BE6D3AD18916}" type="pres">
      <dgm:prSet presAssocID="{E5BBEEAF-2364-4955-8C4F-A8CC3825BCEB}" presName="composite1" presStyleCnt="0"/>
      <dgm:spPr/>
    </dgm:pt>
    <dgm:pt modelId="{1B734786-70A6-4CB1-B9C6-146EAF9CAFBC}" type="pres">
      <dgm:prSet presAssocID="{E5BBEEAF-2364-4955-8C4F-A8CC3825BCEB}" presName="dummyNode1" presStyleLbl="node1" presStyleIdx="0" presStyleCnt="3"/>
      <dgm:spPr/>
    </dgm:pt>
    <dgm:pt modelId="{5B930638-47F0-435D-867A-7333FA546958}" type="pres">
      <dgm:prSet presAssocID="{E5BBEEAF-2364-4955-8C4F-A8CC3825BCEB}" presName="childNode1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9955F4C-738C-4C06-ADAD-98583764F72B}" type="pres">
      <dgm:prSet presAssocID="{E5BBEEAF-2364-4955-8C4F-A8CC3825BCEB}" presName="childNode1tx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56D58A8-C0B7-4841-8BF2-7880E8B94998}" type="pres">
      <dgm:prSet presAssocID="{E5BBEEAF-2364-4955-8C4F-A8CC3825BCEB}" presName="parentNode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2DD3FFB-7D73-4ED9-A818-0782027724C3}" type="pres">
      <dgm:prSet presAssocID="{E5BBEEAF-2364-4955-8C4F-A8CC3825BCEB}" presName="connSite1" presStyleCnt="0"/>
      <dgm:spPr/>
    </dgm:pt>
    <dgm:pt modelId="{D41FB0D5-DADC-44A6-AB39-F28D2335CAAF}" type="pres">
      <dgm:prSet presAssocID="{1301D309-A71F-44BB-8E06-FAB6AABD3BAD}" presName="Name9" presStyleLbl="sibTrans2D1" presStyleIdx="0" presStyleCnt="2"/>
      <dgm:spPr/>
      <dgm:t>
        <a:bodyPr/>
        <a:lstStyle/>
        <a:p>
          <a:endParaRPr lang="en-US"/>
        </a:p>
      </dgm:t>
    </dgm:pt>
    <dgm:pt modelId="{77CCC44F-75EA-4300-B562-7716082076ED}" type="pres">
      <dgm:prSet presAssocID="{C7863453-9A0A-43EB-B47F-783324174731}" presName="composite2" presStyleCnt="0"/>
      <dgm:spPr/>
    </dgm:pt>
    <dgm:pt modelId="{461F294E-1164-472D-AF0B-5827B6C751DE}" type="pres">
      <dgm:prSet presAssocID="{C7863453-9A0A-43EB-B47F-783324174731}" presName="dummyNode2" presStyleLbl="node1" presStyleIdx="0" presStyleCnt="3"/>
      <dgm:spPr/>
    </dgm:pt>
    <dgm:pt modelId="{5DED64C0-CF5D-4FE0-A29D-5B4F8374D065}" type="pres">
      <dgm:prSet presAssocID="{C7863453-9A0A-43EB-B47F-783324174731}" presName="childNode2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8D3A18F-B540-4007-B83D-1097B0A0E2E9}" type="pres">
      <dgm:prSet presAssocID="{C7863453-9A0A-43EB-B47F-783324174731}" presName="childNode2tx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3413E38-6DBE-4C40-8322-1E2A2EE1EFDC}" type="pres">
      <dgm:prSet presAssocID="{C7863453-9A0A-43EB-B47F-783324174731}" presName="parentNode2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36BDF86-AEE5-43B8-916D-22204D0661AB}" type="pres">
      <dgm:prSet presAssocID="{C7863453-9A0A-43EB-B47F-783324174731}" presName="connSite2" presStyleCnt="0"/>
      <dgm:spPr/>
    </dgm:pt>
    <dgm:pt modelId="{AB60503C-E3A8-4D5F-9369-C716A3B4997D}" type="pres">
      <dgm:prSet presAssocID="{4F8BA220-8A19-47BA-9DC6-9A4707E94AC7}" presName="Name18" presStyleLbl="sibTrans2D1" presStyleIdx="1" presStyleCnt="2"/>
      <dgm:spPr/>
      <dgm:t>
        <a:bodyPr/>
        <a:lstStyle/>
        <a:p>
          <a:endParaRPr lang="en-US"/>
        </a:p>
      </dgm:t>
    </dgm:pt>
    <dgm:pt modelId="{DFC31096-3D4A-41A7-97AF-4633A5BB7B2E}" type="pres">
      <dgm:prSet presAssocID="{72A7D893-21F3-4AFC-B669-262DA7CC3BDD}" presName="composite1" presStyleCnt="0"/>
      <dgm:spPr/>
    </dgm:pt>
    <dgm:pt modelId="{D1557A3F-7BFB-49D6-8A5E-D67D3A7AD214}" type="pres">
      <dgm:prSet presAssocID="{72A7D893-21F3-4AFC-B669-262DA7CC3BDD}" presName="dummyNode1" presStyleLbl="node1" presStyleIdx="1" presStyleCnt="3"/>
      <dgm:spPr/>
    </dgm:pt>
    <dgm:pt modelId="{08CD892D-3764-4608-90E7-F6854408C485}" type="pres">
      <dgm:prSet presAssocID="{72A7D893-21F3-4AFC-B669-262DA7CC3BDD}" presName="childNode1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362E492-B6BD-4BD2-9663-786CC75D7B0E}" type="pres">
      <dgm:prSet presAssocID="{72A7D893-21F3-4AFC-B669-262DA7CC3BDD}" presName="childNode1tx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6E7EF7A-9B07-4AF2-A00A-6A3FB03F5423}" type="pres">
      <dgm:prSet presAssocID="{72A7D893-21F3-4AFC-B669-262DA7CC3BDD}" presName="parentNode1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7FED02F-B7EC-4483-9AF1-A16FDBD98AC5}" type="pres">
      <dgm:prSet presAssocID="{72A7D893-21F3-4AFC-B669-262DA7CC3BDD}" presName="connSite1" presStyleCnt="0"/>
      <dgm:spPr/>
    </dgm:pt>
  </dgm:ptLst>
  <dgm:cxnLst>
    <dgm:cxn modelId="{9F2A8CFF-3FFB-47A8-93F9-F22DE3AC57ED}" srcId="{72A7D893-21F3-4AFC-B669-262DA7CC3BDD}" destId="{27D81516-8CFC-4CAE-80D0-6362DC65E766}" srcOrd="1" destOrd="0" parTransId="{9A567CEC-A513-4AAF-856A-2B01058F6A29}" sibTransId="{B08E5838-EDB5-4EAF-BD65-8FE888C99C6F}"/>
    <dgm:cxn modelId="{B1B4ECD1-2617-49CC-BA9D-A26A6172DFF1}" type="presOf" srcId="{3AD53909-6BE5-4AC1-9DCD-F34DCA9A4BD0}" destId="{5DED64C0-CF5D-4FE0-A29D-5B4F8374D065}" srcOrd="0" destOrd="1" presId="urn:microsoft.com/office/officeart/2005/8/layout/hProcess4"/>
    <dgm:cxn modelId="{4213F42A-6F3F-42D1-95CB-D90F958DF1F4}" type="presOf" srcId="{76C77651-69EA-409E-8C77-D525F8C0C25F}" destId="{1362E492-B6BD-4BD2-9663-786CC75D7B0E}" srcOrd="1" destOrd="0" presId="urn:microsoft.com/office/officeart/2005/8/layout/hProcess4"/>
    <dgm:cxn modelId="{E810FA23-4D9A-4A16-9969-A47F67173164}" type="presOf" srcId="{76C77651-69EA-409E-8C77-D525F8C0C25F}" destId="{08CD892D-3764-4608-90E7-F6854408C485}" srcOrd="0" destOrd="0" presId="urn:microsoft.com/office/officeart/2005/8/layout/hProcess4"/>
    <dgm:cxn modelId="{7759BA2B-B63B-4301-8148-D52AC7F7E597}" type="presOf" srcId="{5022097F-FA9B-45A0-98C7-582D2BDD2C3E}" destId="{5B930638-47F0-435D-867A-7333FA546958}" srcOrd="0" destOrd="1" presId="urn:microsoft.com/office/officeart/2005/8/layout/hProcess4"/>
    <dgm:cxn modelId="{DAEC6663-20BC-4ADB-B175-B8C241075795}" type="presOf" srcId="{C7863453-9A0A-43EB-B47F-783324174731}" destId="{F3413E38-6DBE-4C40-8322-1E2A2EE1EFDC}" srcOrd="0" destOrd="0" presId="urn:microsoft.com/office/officeart/2005/8/layout/hProcess4"/>
    <dgm:cxn modelId="{AF2DF738-6FBD-4992-9F7E-9B299FAEBFF4}" type="presOf" srcId="{27D81516-8CFC-4CAE-80D0-6362DC65E766}" destId="{1362E492-B6BD-4BD2-9663-786CC75D7B0E}" srcOrd="1" destOrd="1" presId="urn:microsoft.com/office/officeart/2005/8/layout/hProcess4"/>
    <dgm:cxn modelId="{926FD0A6-A58A-4A7A-8FF9-E7AF3E272D21}" srcId="{E5BBEEAF-2364-4955-8C4F-A8CC3825BCEB}" destId="{F00488E6-E672-4947-9A18-02E810F337A4}" srcOrd="0" destOrd="0" parTransId="{876CB09F-D7E8-4D78-A780-5BA7BAAADD49}" sibTransId="{D57BD385-BD62-4A53-899D-FE299E8D26FE}"/>
    <dgm:cxn modelId="{ADD7C029-A704-4984-8846-0965DEF792FA}" type="presOf" srcId="{822A4D9E-35F9-4AD8-B35F-0EC915BA18EF}" destId="{68D3A18F-B540-4007-B83D-1097B0A0E2E9}" srcOrd="1" destOrd="2" presId="urn:microsoft.com/office/officeart/2005/8/layout/hProcess4"/>
    <dgm:cxn modelId="{CE84126B-9992-4AF4-B11A-38A7717AD43A}" srcId="{BAE18BE7-444C-4D8C-8EAE-031D454C90B6}" destId="{E5BBEEAF-2364-4955-8C4F-A8CC3825BCEB}" srcOrd="0" destOrd="0" parTransId="{23A30DFC-9F36-4104-B9ED-467C2BD8BFC3}" sibTransId="{1301D309-A71F-44BB-8E06-FAB6AABD3BAD}"/>
    <dgm:cxn modelId="{177A7AB0-202B-4689-9C88-4EF79CF70A67}" type="presOf" srcId="{27D81516-8CFC-4CAE-80D0-6362DC65E766}" destId="{08CD892D-3764-4608-90E7-F6854408C485}" srcOrd="0" destOrd="1" presId="urn:microsoft.com/office/officeart/2005/8/layout/hProcess4"/>
    <dgm:cxn modelId="{5893F8D8-E611-4793-B65D-4C05AE81F329}" type="presOf" srcId="{C3B2A7DF-01D2-4483-8124-E12C686E55EE}" destId="{5DED64C0-CF5D-4FE0-A29D-5B4F8374D065}" srcOrd="0" destOrd="0" presId="urn:microsoft.com/office/officeart/2005/8/layout/hProcess4"/>
    <dgm:cxn modelId="{078EC5A5-DB98-4333-96E4-3840B88E6673}" srcId="{72A7D893-21F3-4AFC-B669-262DA7CC3BDD}" destId="{76C77651-69EA-409E-8C77-D525F8C0C25F}" srcOrd="0" destOrd="0" parTransId="{F8C55AAD-7A91-4C93-80A3-8906D56599AF}" sibTransId="{11C3E09C-CE6B-4018-970C-891468369872}"/>
    <dgm:cxn modelId="{628E1CA7-DC47-4ADC-B762-5C2CBDB5BAE8}" type="presOf" srcId="{5022097F-FA9B-45A0-98C7-582D2BDD2C3E}" destId="{69955F4C-738C-4C06-ADAD-98583764F72B}" srcOrd="1" destOrd="1" presId="urn:microsoft.com/office/officeart/2005/8/layout/hProcess4"/>
    <dgm:cxn modelId="{B81CD9F5-795E-44D8-90FC-41A97D000292}" type="presOf" srcId="{1301D309-A71F-44BB-8E06-FAB6AABD3BAD}" destId="{D41FB0D5-DADC-44A6-AB39-F28D2335CAAF}" srcOrd="0" destOrd="0" presId="urn:microsoft.com/office/officeart/2005/8/layout/hProcess4"/>
    <dgm:cxn modelId="{4FB02664-E261-4564-8056-B937EE816B3D}" srcId="{C7863453-9A0A-43EB-B47F-783324174731}" destId="{3AD53909-6BE5-4AC1-9DCD-F34DCA9A4BD0}" srcOrd="1" destOrd="0" parTransId="{63A987BA-32C3-4FEC-B2FE-3BEEB3624A75}" sibTransId="{C235F7AC-E611-4A1D-AABD-5BE18253A011}"/>
    <dgm:cxn modelId="{4045ADF4-C451-4705-9B8B-278903088126}" srcId="{BAE18BE7-444C-4D8C-8EAE-031D454C90B6}" destId="{C7863453-9A0A-43EB-B47F-783324174731}" srcOrd="1" destOrd="0" parTransId="{6B5D5ABD-3704-4686-8072-9407F7B488D1}" sibTransId="{4F8BA220-8A19-47BA-9DC6-9A4707E94AC7}"/>
    <dgm:cxn modelId="{BD1BC459-D2CF-4F73-9D6E-BF77AF9D8ADC}" type="presOf" srcId="{3AD53909-6BE5-4AC1-9DCD-F34DCA9A4BD0}" destId="{68D3A18F-B540-4007-B83D-1097B0A0E2E9}" srcOrd="1" destOrd="1" presId="urn:microsoft.com/office/officeart/2005/8/layout/hProcess4"/>
    <dgm:cxn modelId="{99207B33-11F7-42AB-9DF8-CC6B70E3775D}" type="presOf" srcId="{72A7D893-21F3-4AFC-B669-262DA7CC3BDD}" destId="{A6E7EF7A-9B07-4AF2-A00A-6A3FB03F5423}" srcOrd="0" destOrd="0" presId="urn:microsoft.com/office/officeart/2005/8/layout/hProcess4"/>
    <dgm:cxn modelId="{88F4FCFC-67E1-4013-91C4-9AB9CC806FA1}" type="presOf" srcId="{4F8BA220-8A19-47BA-9DC6-9A4707E94AC7}" destId="{AB60503C-E3A8-4D5F-9369-C716A3B4997D}" srcOrd="0" destOrd="0" presId="urn:microsoft.com/office/officeart/2005/8/layout/hProcess4"/>
    <dgm:cxn modelId="{8AD51247-C9DD-4073-BE1F-18E7E218B7E4}" srcId="{C7863453-9A0A-43EB-B47F-783324174731}" destId="{C3B2A7DF-01D2-4483-8124-E12C686E55EE}" srcOrd="0" destOrd="0" parTransId="{5BDF1E89-9886-4379-8FD5-3FC850BA3D1D}" sibTransId="{CEB987FF-8AC6-461D-B692-D5938326E729}"/>
    <dgm:cxn modelId="{34E21E67-DCA5-40C6-9CE1-EA27C0CC74A1}" type="presOf" srcId="{F00488E6-E672-4947-9A18-02E810F337A4}" destId="{69955F4C-738C-4C06-ADAD-98583764F72B}" srcOrd="1" destOrd="0" presId="urn:microsoft.com/office/officeart/2005/8/layout/hProcess4"/>
    <dgm:cxn modelId="{2BF78A28-7A24-4D21-AD70-99FAEE55254C}" srcId="{C7863453-9A0A-43EB-B47F-783324174731}" destId="{822A4D9E-35F9-4AD8-B35F-0EC915BA18EF}" srcOrd="2" destOrd="0" parTransId="{AFFC3196-1481-431A-BD96-C5E6886A025B}" sibTransId="{F2001EF0-8782-4086-9DD2-8FBE35B06BEA}"/>
    <dgm:cxn modelId="{063EF03B-B180-418D-B812-89AB62EE9235}" type="presOf" srcId="{F00488E6-E672-4947-9A18-02E810F337A4}" destId="{5B930638-47F0-435D-867A-7333FA546958}" srcOrd="0" destOrd="0" presId="urn:microsoft.com/office/officeart/2005/8/layout/hProcess4"/>
    <dgm:cxn modelId="{B730B2F0-C8E8-441B-827C-2515B0E55474}" srcId="{BAE18BE7-444C-4D8C-8EAE-031D454C90B6}" destId="{72A7D893-21F3-4AFC-B669-262DA7CC3BDD}" srcOrd="2" destOrd="0" parTransId="{CD63B422-7CC6-45AB-86FB-54AB7E834D9F}" sibTransId="{2D419186-F39F-4703-8C2C-DA4F58E04751}"/>
    <dgm:cxn modelId="{0A96595E-C71C-499E-B6F2-0496DD22633B}" srcId="{E5BBEEAF-2364-4955-8C4F-A8CC3825BCEB}" destId="{5022097F-FA9B-45A0-98C7-582D2BDD2C3E}" srcOrd="1" destOrd="0" parTransId="{2FDE4550-7A91-4102-A836-0AE26D9CF6F5}" sibTransId="{70C9C093-37EB-45A1-9396-C2085121AE61}"/>
    <dgm:cxn modelId="{5748CB32-9502-469E-806D-80AE9B27BCFA}" type="presOf" srcId="{BAE18BE7-444C-4D8C-8EAE-031D454C90B6}" destId="{110A514E-C0B7-44F1-81E3-12E99209CAEC}" srcOrd="0" destOrd="0" presId="urn:microsoft.com/office/officeart/2005/8/layout/hProcess4"/>
    <dgm:cxn modelId="{D6B3BB57-4992-437F-8E1C-989D13CDD3F9}" type="presOf" srcId="{822A4D9E-35F9-4AD8-B35F-0EC915BA18EF}" destId="{5DED64C0-CF5D-4FE0-A29D-5B4F8374D065}" srcOrd="0" destOrd="2" presId="urn:microsoft.com/office/officeart/2005/8/layout/hProcess4"/>
    <dgm:cxn modelId="{07DCC104-AA83-479C-B97F-D95C08F9FDA5}" type="presOf" srcId="{C3B2A7DF-01D2-4483-8124-E12C686E55EE}" destId="{68D3A18F-B540-4007-B83D-1097B0A0E2E9}" srcOrd="1" destOrd="0" presId="urn:microsoft.com/office/officeart/2005/8/layout/hProcess4"/>
    <dgm:cxn modelId="{9E1F5ADC-2E61-43AB-9B2F-47831506232A}" type="presOf" srcId="{E5BBEEAF-2364-4955-8C4F-A8CC3825BCEB}" destId="{E56D58A8-C0B7-4841-8BF2-7880E8B94998}" srcOrd="0" destOrd="0" presId="urn:microsoft.com/office/officeart/2005/8/layout/hProcess4"/>
    <dgm:cxn modelId="{364904E0-796C-4B2C-B72D-7446B006FB3F}" type="presParOf" srcId="{110A514E-C0B7-44F1-81E3-12E99209CAEC}" destId="{4A65664D-84F8-4C3C-A2F2-3772D3389CFD}" srcOrd="0" destOrd="0" presId="urn:microsoft.com/office/officeart/2005/8/layout/hProcess4"/>
    <dgm:cxn modelId="{0342C704-9800-43EF-879E-AE54FAB3C8BB}" type="presParOf" srcId="{110A514E-C0B7-44F1-81E3-12E99209CAEC}" destId="{25A9C541-BDA5-40BC-969D-C9B3040FE493}" srcOrd="1" destOrd="0" presId="urn:microsoft.com/office/officeart/2005/8/layout/hProcess4"/>
    <dgm:cxn modelId="{962915D5-A2F5-4590-88B3-D7602865C31E}" type="presParOf" srcId="{110A514E-C0B7-44F1-81E3-12E99209CAEC}" destId="{84D668BB-5254-43A5-A032-63BE4AA9A529}" srcOrd="2" destOrd="0" presId="urn:microsoft.com/office/officeart/2005/8/layout/hProcess4"/>
    <dgm:cxn modelId="{375F4C58-45CC-43E0-B3D8-43D34266E4CB}" type="presParOf" srcId="{84D668BB-5254-43A5-A032-63BE4AA9A529}" destId="{FDE1E095-4E81-485B-A152-BE6D3AD18916}" srcOrd="0" destOrd="0" presId="urn:microsoft.com/office/officeart/2005/8/layout/hProcess4"/>
    <dgm:cxn modelId="{97BBB90C-43E1-4EAF-B54E-9FC23C517446}" type="presParOf" srcId="{FDE1E095-4E81-485B-A152-BE6D3AD18916}" destId="{1B734786-70A6-4CB1-B9C6-146EAF9CAFBC}" srcOrd="0" destOrd="0" presId="urn:microsoft.com/office/officeart/2005/8/layout/hProcess4"/>
    <dgm:cxn modelId="{49F638DD-5E78-4E78-B125-1BDC31FF12E1}" type="presParOf" srcId="{FDE1E095-4E81-485B-A152-BE6D3AD18916}" destId="{5B930638-47F0-435D-867A-7333FA546958}" srcOrd="1" destOrd="0" presId="urn:microsoft.com/office/officeart/2005/8/layout/hProcess4"/>
    <dgm:cxn modelId="{BBD088C9-037B-4792-A2E6-2D6E93185486}" type="presParOf" srcId="{FDE1E095-4E81-485B-A152-BE6D3AD18916}" destId="{69955F4C-738C-4C06-ADAD-98583764F72B}" srcOrd="2" destOrd="0" presId="urn:microsoft.com/office/officeart/2005/8/layout/hProcess4"/>
    <dgm:cxn modelId="{8AA7F406-A9A9-4345-A933-7FA36109E8B6}" type="presParOf" srcId="{FDE1E095-4E81-485B-A152-BE6D3AD18916}" destId="{E56D58A8-C0B7-4841-8BF2-7880E8B94998}" srcOrd="3" destOrd="0" presId="urn:microsoft.com/office/officeart/2005/8/layout/hProcess4"/>
    <dgm:cxn modelId="{473A91E5-6B06-4580-84C2-519CD49825AB}" type="presParOf" srcId="{FDE1E095-4E81-485B-A152-BE6D3AD18916}" destId="{62DD3FFB-7D73-4ED9-A818-0782027724C3}" srcOrd="4" destOrd="0" presId="urn:microsoft.com/office/officeart/2005/8/layout/hProcess4"/>
    <dgm:cxn modelId="{43ADBCCC-84DE-45D4-B036-5A15C852E7A3}" type="presParOf" srcId="{84D668BB-5254-43A5-A032-63BE4AA9A529}" destId="{D41FB0D5-DADC-44A6-AB39-F28D2335CAAF}" srcOrd="1" destOrd="0" presId="urn:microsoft.com/office/officeart/2005/8/layout/hProcess4"/>
    <dgm:cxn modelId="{5F597A22-5307-40A9-9166-F812CA9BC272}" type="presParOf" srcId="{84D668BB-5254-43A5-A032-63BE4AA9A529}" destId="{77CCC44F-75EA-4300-B562-7716082076ED}" srcOrd="2" destOrd="0" presId="urn:microsoft.com/office/officeart/2005/8/layout/hProcess4"/>
    <dgm:cxn modelId="{DE59E115-A431-4620-ABE1-02C48FDD54E2}" type="presParOf" srcId="{77CCC44F-75EA-4300-B562-7716082076ED}" destId="{461F294E-1164-472D-AF0B-5827B6C751DE}" srcOrd="0" destOrd="0" presId="urn:microsoft.com/office/officeart/2005/8/layout/hProcess4"/>
    <dgm:cxn modelId="{4E8D3539-CDDE-4237-87D9-5C3FDF7521DB}" type="presParOf" srcId="{77CCC44F-75EA-4300-B562-7716082076ED}" destId="{5DED64C0-CF5D-4FE0-A29D-5B4F8374D065}" srcOrd="1" destOrd="0" presId="urn:microsoft.com/office/officeart/2005/8/layout/hProcess4"/>
    <dgm:cxn modelId="{ED7BD829-C8D2-4953-A397-F3595B365E86}" type="presParOf" srcId="{77CCC44F-75EA-4300-B562-7716082076ED}" destId="{68D3A18F-B540-4007-B83D-1097B0A0E2E9}" srcOrd="2" destOrd="0" presId="urn:microsoft.com/office/officeart/2005/8/layout/hProcess4"/>
    <dgm:cxn modelId="{D8C81ABA-3CA7-44CF-96CD-DEB344AD099E}" type="presParOf" srcId="{77CCC44F-75EA-4300-B562-7716082076ED}" destId="{F3413E38-6DBE-4C40-8322-1E2A2EE1EFDC}" srcOrd="3" destOrd="0" presId="urn:microsoft.com/office/officeart/2005/8/layout/hProcess4"/>
    <dgm:cxn modelId="{FB8EF1BA-6A0D-4375-A2B5-82C1C72838F7}" type="presParOf" srcId="{77CCC44F-75EA-4300-B562-7716082076ED}" destId="{036BDF86-AEE5-43B8-916D-22204D0661AB}" srcOrd="4" destOrd="0" presId="urn:microsoft.com/office/officeart/2005/8/layout/hProcess4"/>
    <dgm:cxn modelId="{18D5410B-4AE3-4C0F-B9FA-47D7C9360AA1}" type="presParOf" srcId="{84D668BB-5254-43A5-A032-63BE4AA9A529}" destId="{AB60503C-E3A8-4D5F-9369-C716A3B4997D}" srcOrd="3" destOrd="0" presId="urn:microsoft.com/office/officeart/2005/8/layout/hProcess4"/>
    <dgm:cxn modelId="{7EEA6068-C2B9-4F7A-8AE9-3BE18A298B49}" type="presParOf" srcId="{84D668BB-5254-43A5-A032-63BE4AA9A529}" destId="{DFC31096-3D4A-41A7-97AF-4633A5BB7B2E}" srcOrd="4" destOrd="0" presId="urn:microsoft.com/office/officeart/2005/8/layout/hProcess4"/>
    <dgm:cxn modelId="{14A0E552-6FF8-41BB-A045-D3A64085F92F}" type="presParOf" srcId="{DFC31096-3D4A-41A7-97AF-4633A5BB7B2E}" destId="{D1557A3F-7BFB-49D6-8A5E-D67D3A7AD214}" srcOrd="0" destOrd="0" presId="urn:microsoft.com/office/officeart/2005/8/layout/hProcess4"/>
    <dgm:cxn modelId="{781C886F-95CC-4E0C-9F07-3470A2ECCE61}" type="presParOf" srcId="{DFC31096-3D4A-41A7-97AF-4633A5BB7B2E}" destId="{08CD892D-3764-4608-90E7-F6854408C485}" srcOrd="1" destOrd="0" presId="urn:microsoft.com/office/officeart/2005/8/layout/hProcess4"/>
    <dgm:cxn modelId="{7F9E7AC7-6DBD-4CFD-974A-8398D9AF2C39}" type="presParOf" srcId="{DFC31096-3D4A-41A7-97AF-4633A5BB7B2E}" destId="{1362E492-B6BD-4BD2-9663-786CC75D7B0E}" srcOrd="2" destOrd="0" presId="urn:microsoft.com/office/officeart/2005/8/layout/hProcess4"/>
    <dgm:cxn modelId="{45E5E16A-5012-4D0A-AF83-6D200E199325}" type="presParOf" srcId="{DFC31096-3D4A-41A7-97AF-4633A5BB7B2E}" destId="{A6E7EF7A-9B07-4AF2-A00A-6A3FB03F5423}" srcOrd="3" destOrd="0" presId="urn:microsoft.com/office/officeart/2005/8/layout/hProcess4"/>
    <dgm:cxn modelId="{B74F49BD-571D-4F89-B010-1454D21CF9FE}" type="presParOf" srcId="{DFC31096-3D4A-41A7-97AF-4633A5BB7B2E}" destId="{97FED02F-B7EC-4483-9AF1-A16FDBD98AC5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D3121A2-863D-490A-818D-C1EA5A5A8CDD}" type="doc">
      <dgm:prSet loTypeId="urn:microsoft.com/office/officeart/2005/8/layout/radial5" loCatId="cycle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848C1FF5-7065-43E3-AF83-43B3636387AB}">
      <dgm:prSet phldrT="[Text]" custT="1"/>
      <dgm:spPr/>
      <dgm:t>
        <a:bodyPr/>
        <a:lstStyle/>
        <a:p>
          <a:r>
            <a:rPr lang="en-US" sz="1800" b="1" dirty="0" smtClean="0"/>
            <a:t>Tools</a:t>
          </a:r>
          <a:endParaRPr lang="en-US" sz="1800" b="1" dirty="0"/>
        </a:p>
      </dgm:t>
    </dgm:pt>
    <dgm:pt modelId="{EA4E4A50-6674-46DB-A039-506C8AD4D676}" type="parTrans" cxnId="{763FEE3A-297C-4E5B-8099-DC5A23174E42}">
      <dgm:prSet/>
      <dgm:spPr/>
      <dgm:t>
        <a:bodyPr/>
        <a:lstStyle/>
        <a:p>
          <a:endParaRPr lang="en-US"/>
        </a:p>
      </dgm:t>
    </dgm:pt>
    <dgm:pt modelId="{BA3DAC46-7AFB-480F-B924-BAAA0714C657}" type="sibTrans" cxnId="{763FEE3A-297C-4E5B-8099-DC5A23174E42}">
      <dgm:prSet/>
      <dgm:spPr/>
      <dgm:t>
        <a:bodyPr/>
        <a:lstStyle/>
        <a:p>
          <a:endParaRPr lang="en-US"/>
        </a:p>
      </dgm:t>
    </dgm:pt>
    <dgm:pt modelId="{2FEE035C-3B7F-4486-B90B-A80E3311B59A}">
      <dgm:prSet phldrT="[Text]"/>
      <dgm:spPr/>
      <dgm:t>
        <a:bodyPr/>
        <a:lstStyle/>
        <a:p>
          <a:r>
            <a:rPr lang="en-US" dirty="0" smtClean="0"/>
            <a:t>Statistics</a:t>
          </a:r>
          <a:endParaRPr lang="en-US" dirty="0"/>
        </a:p>
      </dgm:t>
    </dgm:pt>
    <dgm:pt modelId="{74274157-3BD4-401B-8E97-4E7A385606FE}" type="parTrans" cxnId="{68140788-0A27-4934-8A43-BE634E7BA0C4}">
      <dgm:prSet/>
      <dgm:spPr/>
      <dgm:t>
        <a:bodyPr/>
        <a:lstStyle/>
        <a:p>
          <a:endParaRPr lang="en-US"/>
        </a:p>
      </dgm:t>
    </dgm:pt>
    <dgm:pt modelId="{C3B836C0-E3D5-4B03-B14D-BF9774F38022}" type="sibTrans" cxnId="{68140788-0A27-4934-8A43-BE634E7BA0C4}">
      <dgm:prSet/>
      <dgm:spPr/>
      <dgm:t>
        <a:bodyPr/>
        <a:lstStyle/>
        <a:p>
          <a:endParaRPr lang="en-US"/>
        </a:p>
      </dgm:t>
    </dgm:pt>
    <dgm:pt modelId="{F204F656-959B-4592-A2B6-AC18C6621625}">
      <dgm:prSet phldrT="[Text]"/>
      <dgm:spPr/>
      <dgm:t>
        <a:bodyPr/>
        <a:lstStyle/>
        <a:p>
          <a:r>
            <a:rPr lang="en-US" dirty="0" smtClean="0"/>
            <a:t>Waste reduction principles</a:t>
          </a:r>
          <a:endParaRPr lang="en-US" dirty="0"/>
        </a:p>
      </dgm:t>
    </dgm:pt>
    <dgm:pt modelId="{1159BC8E-0990-4D85-B169-DE7A451AC7F3}" type="parTrans" cxnId="{1C26A084-56D4-4250-A288-DEC3D46FE502}">
      <dgm:prSet/>
      <dgm:spPr/>
      <dgm:t>
        <a:bodyPr/>
        <a:lstStyle/>
        <a:p>
          <a:endParaRPr lang="en-US"/>
        </a:p>
      </dgm:t>
    </dgm:pt>
    <dgm:pt modelId="{3EBAAE91-B067-4AB4-95A7-C6B0FD951BE3}" type="sibTrans" cxnId="{1C26A084-56D4-4250-A288-DEC3D46FE502}">
      <dgm:prSet/>
      <dgm:spPr/>
      <dgm:t>
        <a:bodyPr/>
        <a:lstStyle/>
        <a:p>
          <a:endParaRPr lang="en-US"/>
        </a:p>
      </dgm:t>
    </dgm:pt>
    <dgm:pt modelId="{D54D29DF-4F76-4CB8-B39B-5F1188A1FDE7}">
      <dgm:prSet phldrT="[Text]"/>
      <dgm:spPr/>
      <dgm:t>
        <a:bodyPr/>
        <a:lstStyle/>
        <a:p>
          <a:r>
            <a:rPr lang="en-US" dirty="0" smtClean="0"/>
            <a:t>Simulations</a:t>
          </a:r>
          <a:endParaRPr lang="en-US" dirty="0"/>
        </a:p>
      </dgm:t>
    </dgm:pt>
    <dgm:pt modelId="{BAB3F469-E48E-46C2-BCDC-2C98C22DA2A9}" type="parTrans" cxnId="{20AD751C-F278-442D-AF8C-21AE2A458F33}">
      <dgm:prSet/>
      <dgm:spPr/>
      <dgm:t>
        <a:bodyPr/>
        <a:lstStyle/>
        <a:p>
          <a:endParaRPr lang="en-US"/>
        </a:p>
      </dgm:t>
    </dgm:pt>
    <dgm:pt modelId="{6BAE4EE3-0C42-4768-82D4-966CBFB72834}" type="sibTrans" cxnId="{20AD751C-F278-442D-AF8C-21AE2A458F33}">
      <dgm:prSet/>
      <dgm:spPr/>
      <dgm:t>
        <a:bodyPr/>
        <a:lstStyle/>
        <a:p>
          <a:endParaRPr lang="en-US"/>
        </a:p>
      </dgm:t>
    </dgm:pt>
    <dgm:pt modelId="{9B404837-AF8C-4D2F-BCCF-8A52D0A9DE8E}">
      <dgm:prSet phldrT="[Text]"/>
      <dgm:spPr/>
      <dgm:t>
        <a:bodyPr/>
        <a:lstStyle/>
        <a:p>
          <a:r>
            <a:rPr lang="en-US" dirty="0" smtClean="0"/>
            <a:t>Manufacturing Methods</a:t>
          </a:r>
          <a:endParaRPr lang="en-US" dirty="0"/>
        </a:p>
      </dgm:t>
    </dgm:pt>
    <dgm:pt modelId="{B0E32D8F-E2A7-4084-80FD-9CC374E1EF40}" type="parTrans" cxnId="{B664B0BD-90DE-4F79-9CDB-4FA1655AD91A}">
      <dgm:prSet/>
      <dgm:spPr/>
      <dgm:t>
        <a:bodyPr/>
        <a:lstStyle/>
        <a:p>
          <a:endParaRPr lang="en-US"/>
        </a:p>
      </dgm:t>
    </dgm:pt>
    <dgm:pt modelId="{F4BCC43D-C3F5-42F6-9A55-966EE87AB07A}" type="sibTrans" cxnId="{B664B0BD-90DE-4F79-9CDB-4FA1655AD91A}">
      <dgm:prSet/>
      <dgm:spPr/>
      <dgm:t>
        <a:bodyPr/>
        <a:lstStyle/>
        <a:p>
          <a:endParaRPr lang="en-US"/>
        </a:p>
      </dgm:t>
    </dgm:pt>
    <dgm:pt modelId="{140D34B4-F2AB-4227-A6A5-BB396723CF08}">
      <dgm:prSet phldrT="[Text]"/>
      <dgm:spPr/>
      <dgm:t>
        <a:bodyPr/>
        <a:lstStyle/>
        <a:p>
          <a:endParaRPr lang="en-US"/>
        </a:p>
      </dgm:t>
    </dgm:pt>
    <dgm:pt modelId="{37309515-A988-49D4-98A7-1B3B4444E3A4}" type="parTrans" cxnId="{3E15D146-1740-4731-9451-DD86B3F62CEE}">
      <dgm:prSet/>
      <dgm:spPr/>
      <dgm:t>
        <a:bodyPr/>
        <a:lstStyle/>
        <a:p>
          <a:endParaRPr lang="en-US"/>
        </a:p>
      </dgm:t>
    </dgm:pt>
    <dgm:pt modelId="{D99B1337-AED8-43CB-9E47-FC472B8CCC27}" type="sibTrans" cxnId="{3E15D146-1740-4731-9451-DD86B3F62CEE}">
      <dgm:prSet/>
      <dgm:spPr/>
      <dgm:t>
        <a:bodyPr/>
        <a:lstStyle/>
        <a:p>
          <a:endParaRPr lang="en-US"/>
        </a:p>
      </dgm:t>
    </dgm:pt>
    <dgm:pt modelId="{1CADD3B6-BB59-46AE-927E-76E1DAFB254F}">
      <dgm:prSet phldrT="[Text]"/>
      <dgm:spPr/>
      <dgm:t>
        <a:bodyPr/>
        <a:lstStyle/>
        <a:p>
          <a:r>
            <a:rPr lang="en-US" dirty="0" smtClean="0"/>
            <a:t>Engineering Economy</a:t>
          </a:r>
          <a:endParaRPr lang="en-US" dirty="0"/>
        </a:p>
      </dgm:t>
    </dgm:pt>
    <dgm:pt modelId="{1F09ADF1-551C-47EB-BF96-F61CD2BF9FE1}" type="parTrans" cxnId="{B1587EDA-9184-4ADB-9E87-1949F71F30D8}">
      <dgm:prSet/>
      <dgm:spPr/>
      <dgm:t>
        <a:bodyPr/>
        <a:lstStyle/>
        <a:p>
          <a:endParaRPr lang="en-US"/>
        </a:p>
      </dgm:t>
    </dgm:pt>
    <dgm:pt modelId="{FC429768-01C4-470D-BD16-625CCA6762EF}" type="sibTrans" cxnId="{B1587EDA-9184-4ADB-9E87-1949F71F30D8}">
      <dgm:prSet/>
      <dgm:spPr/>
      <dgm:t>
        <a:bodyPr/>
        <a:lstStyle/>
        <a:p>
          <a:endParaRPr lang="en-US"/>
        </a:p>
      </dgm:t>
    </dgm:pt>
    <dgm:pt modelId="{F3E78B42-3A7A-4EEF-96C5-8CB8F576B839}">
      <dgm:prSet phldrT="[Text]"/>
      <dgm:spPr/>
      <dgm:t>
        <a:bodyPr/>
        <a:lstStyle/>
        <a:p>
          <a:r>
            <a:rPr lang="en-US" smtClean="0"/>
            <a:t>Business knowledge</a:t>
          </a:r>
          <a:endParaRPr lang="en-US" dirty="0"/>
        </a:p>
      </dgm:t>
    </dgm:pt>
    <dgm:pt modelId="{1CD7DF60-B814-46C2-8B9B-73DEEEC3CB57}" type="parTrans" cxnId="{53F5898C-A52B-44CA-8533-3F46223579EB}">
      <dgm:prSet/>
      <dgm:spPr/>
      <dgm:t>
        <a:bodyPr/>
        <a:lstStyle/>
        <a:p>
          <a:endParaRPr lang="en-US"/>
        </a:p>
      </dgm:t>
    </dgm:pt>
    <dgm:pt modelId="{6F10C3EB-6065-4430-BD3C-68DA43F86A08}" type="sibTrans" cxnId="{53F5898C-A52B-44CA-8533-3F46223579EB}">
      <dgm:prSet/>
      <dgm:spPr/>
      <dgm:t>
        <a:bodyPr/>
        <a:lstStyle/>
        <a:p>
          <a:endParaRPr lang="en-US"/>
        </a:p>
      </dgm:t>
    </dgm:pt>
    <dgm:pt modelId="{365D27B0-57E4-4881-82DA-F89DECEA3BE2}" type="pres">
      <dgm:prSet presAssocID="{0D3121A2-863D-490A-818D-C1EA5A5A8CDD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C6F3E70-0DC0-4F0A-B901-6D3122F015D2}" type="pres">
      <dgm:prSet presAssocID="{848C1FF5-7065-43E3-AF83-43B3636387AB}" presName="centerShape" presStyleLbl="node0" presStyleIdx="0" presStyleCnt="1"/>
      <dgm:spPr/>
      <dgm:t>
        <a:bodyPr/>
        <a:lstStyle/>
        <a:p>
          <a:endParaRPr lang="en-US"/>
        </a:p>
      </dgm:t>
    </dgm:pt>
    <dgm:pt modelId="{14742849-E4F7-4A65-83F1-15394F220A67}" type="pres">
      <dgm:prSet presAssocID="{74274157-3BD4-401B-8E97-4E7A385606FE}" presName="parTrans" presStyleLbl="sibTrans2D1" presStyleIdx="0" presStyleCnt="6"/>
      <dgm:spPr/>
      <dgm:t>
        <a:bodyPr/>
        <a:lstStyle/>
        <a:p>
          <a:endParaRPr lang="en-US"/>
        </a:p>
      </dgm:t>
    </dgm:pt>
    <dgm:pt modelId="{6E012C2A-FFB9-42EC-A08E-54BF4EF30C63}" type="pres">
      <dgm:prSet presAssocID="{74274157-3BD4-401B-8E97-4E7A385606FE}" presName="connectorText" presStyleLbl="sibTrans2D1" presStyleIdx="0" presStyleCnt="6"/>
      <dgm:spPr/>
      <dgm:t>
        <a:bodyPr/>
        <a:lstStyle/>
        <a:p>
          <a:endParaRPr lang="en-US"/>
        </a:p>
      </dgm:t>
    </dgm:pt>
    <dgm:pt modelId="{AA381A00-E206-4A17-8FE9-FC0E19BC609D}" type="pres">
      <dgm:prSet presAssocID="{2FEE035C-3B7F-4486-B90B-A80E3311B59A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83B5F9F-69CF-46B6-9187-63D7BC9D917F}" type="pres">
      <dgm:prSet presAssocID="{1159BC8E-0990-4D85-B169-DE7A451AC7F3}" presName="parTrans" presStyleLbl="sibTrans2D1" presStyleIdx="1" presStyleCnt="6"/>
      <dgm:spPr/>
      <dgm:t>
        <a:bodyPr/>
        <a:lstStyle/>
        <a:p>
          <a:endParaRPr lang="en-US"/>
        </a:p>
      </dgm:t>
    </dgm:pt>
    <dgm:pt modelId="{6E37917C-B086-4B91-8EBC-DE305EE85F96}" type="pres">
      <dgm:prSet presAssocID="{1159BC8E-0990-4D85-B169-DE7A451AC7F3}" presName="connectorText" presStyleLbl="sibTrans2D1" presStyleIdx="1" presStyleCnt="6"/>
      <dgm:spPr/>
      <dgm:t>
        <a:bodyPr/>
        <a:lstStyle/>
        <a:p>
          <a:endParaRPr lang="en-US"/>
        </a:p>
      </dgm:t>
    </dgm:pt>
    <dgm:pt modelId="{2C173B2F-50D2-424A-98C7-BAE4C6741999}" type="pres">
      <dgm:prSet presAssocID="{F204F656-959B-4592-A2B6-AC18C6621625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CCC2FA1-5C8C-4C2A-8C3D-DBB3364FBDE4}" type="pres">
      <dgm:prSet presAssocID="{1CD7DF60-B814-46C2-8B9B-73DEEEC3CB57}" presName="parTrans" presStyleLbl="sibTrans2D1" presStyleIdx="2" presStyleCnt="6"/>
      <dgm:spPr/>
      <dgm:t>
        <a:bodyPr/>
        <a:lstStyle/>
        <a:p>
          <a:endParaRPr lang="en-US"/>
        </a:p>
      </dgm:t>
    </dgm:pt>
    <dgm:pt modelId="{64283ED3-AB5D-4995-B5FB-E7981485ACAF}" type="pres">
      <dgm:prSet presAssocID="{1CD7DF60-B814-46C2-8B9B-73DEEEC3CB57}" presName="connectorText" presStyleLbl="sibTrans2D1" presStyleIdx="2" presStyleCnt="6"/>
      <dgm:spPr/>
      <dgm:t>
        <a:bodyPr/>
        <a:lstStyle/>
        <a:p>
          <a:endParaRPr lang="en-US"/>
        </a:p>
      </dgm:t>
    </dgm:pt>
    <dgm:pt modelId="{560DD75E-3A7F-483E-9603-22C5E920A6DF}" type="pres">
      <dgm:prSet presAssocID="{F3E78B42-3A7A-4EEF-96C5-8CB8F576B839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EC5A707-7FFA-45A3-9E01-4E1F24E8A1D1}" type="pres">
      <dgm:prSet presAssocID="{BAB3F469-E48E-46C2-BCDC-2C98C22DA2A9}" presName="parTrans" presStyleLbl="sibTrans2D1" presStyleIdx="3" presStyleCnt="6"/>
      <dgm:spPr/>
      <dgm:t>
        <a:bodyPr/>
        <a:lstStyle/>
        <a:p>
          <a:endParaRPr lang="en-US"/>
        </a:p>
      </dgm:t>
    </dgm:pt>
    <dgm:pt modelId="{984FEB46-5E2F-4E96-AD8A-4E5F14E590EC}" type="pres">
      <dgm:prSet presAssocID="{BAB3F469-E48E-46C2-BCDC-2C98C22DA2A9}" presName="connectorText" presStyleLbl="sibTrans2D1" presStyleIdx="3" presStyleCnt="6"/>
      <dgm:spPr/>
      <dgm:t>
        <a:bodyPr/>
        <a:lstStyle/>
        <a:p>
          <a:endParaRPr lang="en-US"/>
        </a:p>
      </dgm:t>
    </dgm:pt>
    <dgm:pt modelId="{3261DB6B-7FE0-41E0-8FAC-5E8E0E078CCA}" type="pres">
      <dgm:prSet presAssocID="{D54D29DF-4F76-4CB8-B39B-5F1188A1FDE7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A721F09-51E8-46AF-AEB8-76A267F090FC}" type="pres">
      <dgm:prSet presAssocID="{B0E32D8F-E2A7-4084-80FD-9CC374E1EF40}" presName="parTrans" presStyleLbl="sibTrans2D1" presStyleIdx="4" presStyleCnt="6"/>
      <dgm:spPr/>
      <dgm:t>
        <a:bodyPr/>
        <a:lstStyle/>
        <a:p>
          <a:endParaRPr lang="en-US"/>
        </a:p>
      </dgm:t>
    </dgm:pt>
    <dgm:pt modelId="{10C5418A-858F-478D-9CFF-4B0734C871BA}" type="pres">
      <dgm:prSet presAssocID="{B0E32D8F-E2A7-4084-80FD-9CC374E1EF40}" presName="connectorText" presStyleLbl="sibTrans2D1" presStyleIdx="4" presStyleCnt="6"/>
      <dgm:spPr/>
      <dgm:t>
        <a:bodyPr/>
        <a:lstStyle/>
        <a:p>
          <a:endParaRPr lang="en-US"/>
        </a:p>
      </dgm:t>
    </dgm:pt>
    <dgm:pt modelId="{1A7AE533-14B1-486A-83BF-383B4F020A0E}" type="pres">
      <dgm:prSet presAssocID="{9B404837-AF8C-4D2F-BCCF-8A52D0A9DE8E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D5312D0-9103-48A4-A674-E23DC8BEF4BB}" type="pres">
      <dgm:prSet presAssocID="{1F09ADF1-551C-47EB-BF96-F61CD2BF9FE1}" presName="parTrans" presStyleLbl="sibTrans2D1" presStyleIdx="5" presStyleCnt="6"/>
      <dgm:spPr/>
      <dgm:t>
        <a:bodyPr/>
        <a:lstStyle/>
        <a:p>
          <a:endParaRPr lang="en-US"/>
        </a:p>
      </dgm:t>
    </dgm:pt>
    <dgm:pt modelId="{E0E51DA3-832F-4D01-8757-515D9F7BC0CF}" type="pres">
      <dgm:prSet presAssocID="{1F09ADF1-551C-47EB-BF96-F61CD2BF9FE1}" presName="connectorText" presStyleLbl="sibTrans2D1" presStyleIdx="5" presStyleCnt="6"/>
      <dgm:spPr/>
      <dgm:t>
        <a:bodyPr/>
        <a:lstStyle/>
        <a:p>
          <a:endParaRPr lang="en-US"/>
        </a:p>
      </dgm:t>
    </dgm:pt>
    <dgm:pt modelId="{B564A089-0EA0-479B-960A-38D6B481A6FE}" type="pres">
      <dgm:prSet presAssocID="{1CADD3B6-BB59-46AE-927E-76E1DAFB254F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7A4E89C-8120-4E35-83B1-4029F5935D4D}" type="presOf" srcId="{0D3121A2-863D-490A-818D-C1EA5A5A8CDD}" destId="{365D27B0-57E4-4881-82DA-F89DECEA3BE2}" srcOrd="0" destOrd="0" presId="urn:microsoft.com/office/officeart/2005/8/layout/radial5"/>
    <dgm:cxn modelId="{A17991E2-FD2E-4099-8248-05E49EA0AC21}" type="presOf" srcId="{B0E32D8F-E2A7-4084-80FD-9CC374E1EF40}" destId="{10C5418A-858F-478D-9CFF-4B0734C871BA}" srcOrd="1" destOrd="0" presId="urn:microsoft.com/office/officeart/2005/8/layout/radial5"/>
    <dgm:cxn modelId="{3E15D146-1740-4731-9451-DD86B3F62CEE}" srcId="{0D3121A2-863D-490A-818D-C1EA5A5A8CDD}" destId="{140D34B4-F2AB-4227-A6A5-BB396723CF08}" srcOrd="1" destOrd="0" parTransId="{37309515-A988-49D4-98A7-1B3B4444E3A4}" sibTransId="{D99B1337-AED8-43CB-9E47-FC472B8CCC27}"/>
    <dgm:cxn modelId="{A3DB69A6-5D34-4E6A-87CA-170A0EF66244}" type="presOf" srcId="{F3E78B42-3A7A-4EEF-96C5-8CB8F576B839}" destId="{560DD75E-3A7F-483E-9603-22C5E920A6DF}" srcOrd="0" destOrd="0" presId="urn:microsoft.com/office/officeart/2005/8/layout/radial5"/>
    <dgm:cxn modelId="{81825BAA-9AE0-4CA4-B02B-A20126244419}" type="presOf" srcId="{74274157-3BD4-401B-8E97-4E7A385606FE}" destId="{14742849-E4F7-4A65-83F1-15394F220A67}" srcOrd="0" destOrd="0" presId="urn:microsoft.com/office/officeart/2005/8/layout/radial5"/>
    <dgm:cxn modelId="{C2667FEA-CB8D-410D-8E41-97CEFD795C02}" type="presOf" srcId="{9B404837-AF8C-4D2F-BCCF-8A52D0A9DE8E}" destId="{1A7AE533-14B1-486A-83BF-383B4F020A0E}" srcOrd="0" destOrd="0" presId="urn:microsoft.com/office/officeart/2005/8/layout/radial5"/>
    <dgm:cxn modelId="{68140788-0A27-4934-8A43-BE634E7BA0C4}" srcId="{848C1FF5-7065-43E3-AF83-43B3636387AB}" destId="{2FEE035C-3B7F-4486-B90B-A80E3311B59A}" srcOrd="0" destOrd="0" parTransId="{74274157-3BD4-401B-8E97-4E7A385606FE}" sibTransId="{C3B836C0-E3D5-4B03-B14D-BF9774F38022}"/>
    <dgm:cxn modelId="{20AD751C-F278-442D-AF8C-21AE2A458F33}" srcId="{848C1FF5-7065-43E3-AF83-43B3636387AB}" destId="{D54D29DF-4F76-4CB8-B39B-5F1188A1FDE7}" srcOrd="3" destOrd="0" parTransId="{BAB3F469-E48E-46C2-BCDC-2C98C22DA2A9}" sibTransId="{6BAE4EE3-0C42-4768-82D4-966CBFB72834}"/>
    <dgm:cxn modelId="{F7E482A0-2111-4210-BF5D-BA8E0819B71D}" type="presOf" srcId="{D54D29DF-4F76-4CB8-B39B-5F1188A1FDE7}" destId="{3261DB6B-7FE0-41E0-8FAC-5E8E0E078CCA}" srcOrd="0" destOrd="0" presId="urn:microsoft.com/office/officeart/2005/8/layout/radial5"/>
    <dgm:cxn modelId="{B664B0BD-90DE-4F79-9CDB-4FA1655AD91A}" srcId="{848C1FF5-7065-43E3-AF83-43B3636387AB}" destId="{9B404837-AF8C-4D2F-BCCF-8A52D0A9DE8E}" srcOrd="4" destOrd="0" parTransId="{B0E32D8F-E2A7-4084-80FD-9CC374E1EF40}" sibTransId="{F4BCC43D-C3F5-42F6-9A55-966EE87AB07A}"/>
    <dgm:cxn modelId="{3B7F05BC-22EF-4591-AEAA-62E822790C79}" type="presOf" srcId="{1CADD3B6-BB59-46AE-927E-76E1DAFB254F}" destId="{B564A089-0EA0-479B-960A-38D6B481A6FE}" srcOrd="0" destOrd="0" presId="urn:microsoft.com/office/officeart/2005/8/layout/radial5"/>
    <dgm:cxn modelId="{53F5898C-A52B-44CA-8533-3F46223579EB}" srcId="{848C1FF5-7065-43E3-AF83-43B3636387AB}" destId="{F3E78B42-3A7A-4EEF-96C5-8CB8F576B839}" srcOrd="2" destOrd="0" parTransId="{1CD7DF60-B814-46C2-8B9B-73DEEEC3CB57}" sibTransId="{6F10C3EB-6065-4430-BD3C-68DA43F86A08}"/>
    <dgm:cxn modelId="{794F5CE7-C7FB-4F1B-8A86-E195A3D1A8AF}" type="presOf" srcId="{1F09ADF1-551C-47EB-BF96-F61CD2BF9FE1}" destId="{E0E51DA3-832F-4D01-8757-515D9F7BC0CF}" srcOrd="1" destOrd="0" presId="urn:microsoft.com/office/officeart/2005/8/layout/radial5"/>
    <dgm:cxn modelId="{26D169A5-3F3C-4FA7-BAB3-38E874A0AC18}" type="presOf" srcId="{2FEE035C-3B7F-4486-B90B-A80E3311B59A}" destId="{AA381A00-E206-4A17-8FE9-FC0E19BC609D}" srcOrd="0" destOrd="0" presId="urn:microsoft.com/office/officeart/2005/8/layout/radial5"/>
    <dgm:cxn modelId="{F44677BF-015A-4BB8-891A-A8442F81F1F8}" type="presOf" srcId="{BAB3F469-E48E-46C2-BCDC-2C98C22DA2A9}" destId="{4EC5A707-7FFA-45A3-9E01-4E1F24E8A1D1}" srcOrd="0" destOrd="0" presId="urn:microsoft.com/office/officeart/2005/8/layout/radial5"/>
    <dgm:cxn modelId="{980AC127-2006-4379-A5D1-ABB5AAC4A93C}" type="presOf" srcId="{1CD7DF60-B814-46C2-8B9B-73DEEEC3CB57}" destId="{64283ED3-AB5D-4995-B5FB-E7981485ACAF}" srcOrd="1" destOrd="0" presId="urn:microsoft.com/office/officeart/2005/8/layout/radial5"/>
    <dgm:cxn modelId="{A4516606-BE40-4F3D-A5C2-0BD8BC783CE3}" type="presOf" srcId="{B0E32D8F-E2A7-4084-80FD-9CC374E1EF40}" destId="{6A721F09-51E8-46AF-AEB8-76A267F090FC}" srcOrd="0" destOrd="0" presId="urn:microsoft.com/office/officeart/2005/8/layout/radial5"/>
    <dgm:cxn modelId="{45CB0E4A-9FA0-428E-8AC7-319E23BAC3A4}" type="presOf" srcId="{74274157-3BD4-401B-8E97-4E7A385606FE}" destId="{6E012C2A-FFB9-42EC-A08E-54BF4EF30C63}" srcOrd="1" destOrd="0" presId="urn:microsoft.com/office/officeart/2005/8/layout/radial5"/>
    <dgm:cxn modelId="{135331A0-724F-44BD-B9C1-2A9A498F41C3}" type="presOf" srcId="{F204F656-959B-4592-A2B6-AC18C6621625}" destId="{2C173B2F-50D2-424A-98C7-BAE4C6741999}" srcOrd="0" destOrd="0" presId="urn:microsoft.com/office/officeart/2005/8/layout/radial5"/>
    <dgm:cxn modelId="{A262FDDD-9973-448F-8A56-5B862FC02B3B}" type="presOf" srcId="{1159BC8E-0990-4D85-B169-DE7A451AC7F3}" destId="{6E37917C-B086-4B91-8EBC-DE305EE85F96}" srcOrd="1" destOrd="0" presId="urn:microsoft.com/office/officeart/2005/8/layout/radial5"/>
    <dgm:cxn modelId="{8331B6B7-89D2-44A4-8ACF-0CA09DA48165}" type="presOf" srcId="{1CD7DF60-B814-46C2-8B9B-73DEEEC3CB57}" destId="{3CCC2FA1-5C8C-4C2A-8C3D-DBB3364FBDE4}" srcOrd="0" destOrd="0" presId="urn:microsoft.com/office/officeart/2005/8/layout/radial5"/>
    <dgm:cxn modelId="{B1587EDA-9184-4ADB-9E87-1949F71F30D8}" srcId="{848C1FF5-7065-43E3-AF83-43B3636387AB}" destId="{1CADD3B6-BB59-46AE-927E-76E1DAFB254F}" srcOrd="5" destOrd="0" parTransId="{1F09ADF1-551C-47EB-BF96-F61CD2BF9FE1}" sibTransId="{FC429768-01C4-470D-BD16-625CCA6762EF}"/>
    <dgm:cxn modelId="{1C26A084-56D4-4250-A288-DEC3D46FE502}" srcId="{848C1FF5-7065-43E3-AF83-43B3636387AB}" destId="{F204F656-959B-4592-A2B6-AC18C6621625}" srcOrd="1" destOrd="0" parTransId="{1159BC8E-0990-4D85-B169-DE7A451AC7F3}" sibTransId="{3EBAAE91-B067-4AB4-95A7-C6B0FD951BE3}"/>
    <dgm:cxn modelId="{4B404EEA-EFCC-4535-AA57-B3C2433A43E5}" type="presOf" srcId="{1159BC8E-0990-4D85-B169-DE7A451AC7F3}" destId="{C83B5F9F-69CF-46B6-9187-63D7BC9D917F}" srcOrd="0" destOrd="0" presId="urn:microsoft.com/office/officeart/2005/8/layout/radial5"/>
    <dgm:cxn modelId="{50047D39-F5D8-4425-80C8-9F32A1B61263}" type="presOf" srcId="{1F09ADF1-551C-47EB-BF96-F61CD2BF9FE1}" destId="{ED5312D0-9103-48A4-A674-E23DC8BEF4BB}" srcOrd="0" destOrd="0" presId="urn:microsoft.com/office/officeart/2005/8/layout/radial5"/>
    <dgm:cxn modelId="{330CE28A-6C3A-4612-B131-D4311489B34B}" type="presOf" srcId="{848C1FF5-7065-43E3-AF83-43B3636387AB}" destId="{CC6F3E70-0DC0-4F0A-B901-6D3122F015D2}" srcOrd="0" destOrd="0" presId="urn:microsoft.com/office/officeart/2005/8/layout/radial5"/>
    <dgm:cxn modelId="{82B658A6-FF79-4105-BE51-D7317155A600}" type="presOf" srcId="{BAB3F469-E48E-46C2-BCDC-2C98C22DA2A9}" destId="{984FEB46-5E2F-4E96-AD8A-4E5F14E590EC}" srcOrd="1" destOrd="0" presId="urn:microsoft.com/office/officeart/2005/8/layout/radial5"/>
    <dgm:cxn modelId="{763FEE3A-297C-4E5B-8099-DC5A23174E42}" srcId="{0D3121A2-863D-490A-818D-C1EA5A5A8CDD}" destId="{848C1FF5-7065-43E3-AF83-43B3636387AB}" srcOrd="0" destOrd="0" parTransId="{EA4E4A50-6674-46DB-A039-506C8AD4D676}" sibTransId="{BA3DAC46-7AFB-480F-B924-BAAA0714C657}"/>
    <dgm:cxn modelId="{9688B74D-968A-442E-9D52-27055BE08B97}" type="presParOf" srcId="{365D27B0-57E4-4881-82DA-F89DECEA3BE2}" destId="{CC6F3E70-0DC0-4F0A-B901-6D3122F015D2}" srcOrd="0" destOrd="0" presId="urn:microsoft.com/office/officeart/2005/8/layout/radial5"/>
    <dgm:cxn modelId="{50D13D20-A53D-456D-8317-486BA01483F4}" type="presParOf" srcId="{365D27B0-57E4-4881-82DA-F89DECEA3BE2}" destId="{14742849-E4F7-4A65-83F1-15394F220A67}" srcOrd="1" destOrd="0" presId="urn:microsoft.com/office/officeart/2005/8/layout/radial5"/>
    <dgm:cxn modelId="{921C1067-3051-4865-BD7A-7BD608BDB721}" type="presParOf" srcId="{14742849-E4F7-4A65-83F1-15394F220A67}" destId="{6E012C2A-FFB9-42EC-A08E-54BF4EF30C63}" srcOrd="0" destOrd="0" presId="urn:microsoft.com/office/officeart/2005/8/layout/radial5"/>
    <dgm:cxn modelId="{07CFEC24-0A8B-41D5-BB14-0894CBFAA50D}" type="presParOf" srcId="{365D27B0-57E4-4881-82DA-F89DECEA3BE2}" destId="{AA381A00-E206-4A17-8FE9-FC0E19BC609D}" srcOrd="2" destOrd="0" presId="urn:microsoft.com/office/officeart/2005/8/layout/radial5"/>
    <dgm:cxn modelId="{1D65CA99-705C-4F83-9678-1E8278964B0C}" type="presParOf" srcId="{365D27B0-57E4-4881-82DA-F89DECEA3BE2}" destId="{C83B5F9F-69CF-46B6-9187-63D7BC9D917F}" srcOrd="3" destOrd="0" presId="urn:microsoft.com/office/officeart/2005/8/layout/radial5"/>
    <dgm:cxn modelId="{7D9F59E4-A59B-494C-96D9-C38E0873E050}" type="presParOf" srcId="{C83B5F9F-69CF-46B6-9187-63D7BC9D917F}" destId="{6E37917C-B086-4B91-8EBC-DE305EE85F96}" srcOrd="0" destOrd="0" presId="urn:microsoft.com/office/officeart/2005/8/layout/radial5"/>
    <dgm:cxn modelId="{1CB21D93-5A71-4CE1-AA7D-6CB69FABC30A}" type="presParOf" srcId="{365D27B0-57E4-4881-82DA-F89DECEA3BE2}" destId="{2C173B2F-50D2-424A-98C7-BAE4C6741999}" srcOrd="4" destOrd="0" presId="urn:microsoft.com/office/officeart/2005/8/layout/radial5"/>
    <dgm:cxn modelId="{512CE815-02AC-432A-9646-AE0D47A826BB}" type="presParOf" srcId="{365D27B0-57E4-4881-82DA-F89DECEA3BE2}" destId="{3CCC2FA1-5C8C-4C2A-8C3D-DBB3364FBDE4}" srcOrd="5" destOrd="0" presId="urn:microsoft.com/office/officeart/2005/8/layout/radial5"/>
    <dgm:cxn modelId="{117E4F21-B046-448A-B563-D27C874B94D1}" type="presParOf" srcId="{3CCC2FA1-5C8C-4C2A-8C3D-DBB3364FBDE4}" destId="{64283ED3-AB5D-4995-B5FB-E7981485ACAF}" srcOrd="0" destOrd="0" presId="urn:microsoft.com/office/officeart/2005/8/layout/radial5"/>
    <dgm:cxn modelId="{80366D16-2808-4647-9845-04E1EFB9E025}" type="presParOf" srcId="{365D27B0-57E4-4881-82DA-F89DECEA3BE2}" destId="{560DD75E-3A7F-483E-9603-22C5E920A6DF}" srcOrd="6" destOrd="0" presId="urn:microsoft.com/office/officeart/2005/8/layout/radial5"/>
    <dgm:cxn modelId="{854E27F7-8F21-48BE-B635-9C4C80F5D3C3}" type="presParOf" srcId="{365D27B0-57E4-4881-82DA-F89DECEA3BE2}" destId="{4EC5A707-7FFA-45A3-9E01-4E1F24E8A1D1}" srcOrd="7" destOrd="0" presId="urn:microsoft.com/office/officeart/2005/8/layout/radial5"/>
    <dgm:cxn modelId="{4C322603-4174-4682-B655-E87418E183D2}" type="presParOf" srcId="{4EC5A707-7FFA-45A3-9E01-4E1F24E8A1D1}" destId="{984FEB46-5E2F-4E96-AD8A-4E5F14E590EC}" srcOrd="0" destOrd="0" presId="urn:microsoft.com/office/officeart/2005/8/layout/radial5"/>
    <dgm:cxn modelId="{003D8835-BC79-4F76-B828-C5CFDA45D448}" type="presParOf" srcId="{365D27B0-57E4-4881-82DA-F89DECEA3BE2}" destId="{3261DB6B-7FE0-41E0-8FAC-5E8E0E078CCA}" srcOrd="8" destOrd="0" presId="urn:microsoft.com/office/officeart/2005/8/layout/radial5"/>
    <dgm:cxn modelId="{B52633A2-BE1A-48DF-AE11-968CDA3FCD33}" type="presParOf" srcId="{365D27B0-57E4-4881-82DA-F89DECEA3BE2}" destId="{6A721F09-51E8-46AF-AEB8-76A267F090FC}" srcOrd="9" destOrd="0" presId="urn:microsoft.com/office/officeart/2005/8/layout/radial5"/>
    <dgm:cxn modelId="{C7546411-96CD-4287-9324-628986E3263B}" type="presParOf" srcId="{6A721F09-51E8-46AF-AEB8-76A267F090FC}" destId="{10C5418A-858F-478D-9CFF-4B0734C871BA}" srcOrd="0" destOrd="0" presId="urn:microsoft.com/office/officeart/2005/8/layout/radial5"/>
    <dgm:cxn modelId="{712AF84F-4C5D-4B2D-AD3A-66D07CAB9B6B}" type="presParOf" srcId="{365D27B0-57E4-4881-82DA-F89DECEA3BE2}" destId="{1A7AE533-14B1-486A-83BF-383B4F020A0E}" srcOrd="10" destOrd="0" presId="urn:microsoft.com/office/officeart/2005/8/layout/radial5"/>
    <dgm:cxn modelId="{E0591B24-F631-422C-B965-6B28B6BBE572}" type="presParOf" srcId="{365D27B0-57E4-4881-82DA-F89DECEA3BE2}" destId="{ED5312D0-9103-48A4-A674-E23DC8BEF4BB}" srcOrd="11" destOrd="0" presId="urn:microsoft.com/office/officeart/2005/8/layout/radial5"/>
    <dgm:cxn modelId="{CA5AB868-CAEF-409B-8760-855B81BE41F2}" type="presParOf" srcId="{ED5312D0-9103-48A4-A674-E23DC8BEF4BB}" destId="{E0E51DA3-832F-4D01-8757-515D9F7BC0CF}" srcOrd="0" destOrd="0" presId="urn:microsoft.com/office/officeart/2005/8/layout/radial5"/>
    <dgm:cxn modelId="{296EDDA2-1CD6-48C4-B7DD-020895313C35}" type="presParOf" srcId="{365D27B0-57E4-4881-82DA-F89DECEA3BE2}" destId="{B564A089-0EA0-479B-960A-38D6B481A6FE}" srcOrd="12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9C31B9D-4407-4B8B-AC33-4E347D4617FF}" type="doc">
      <dgm:prSet loTypeId="urn:microsoft.com/office/officeart/2005/8/layout/process1" loCatId="process" qsTypeId="urn:microsoft.com/office/officeart/2005/8/quickstyle/simple1" qsCatId="simple" csTypeId="urn:microsoft.com/office/officeart/2005/8/colors/colorful1" csCatId="colorful" phldr="1"/>
      <dgm:spPr/>
    </dgm:pt>
    <dgm:pt modelId="{9092B074-4B73-455E-B463-E6D3FC7D40CE}">
      <dgm:prSet phldrT="[Text]"/>
      <dgm:spPr/>
      <dgm:t>
        <a:bodyPr/>
        <a:lstStyle/>
        <a:p>
          <a:r>
            <a:rPr lang="en-US" dirty="0" smtClean="0"/>
            <a:t>Workstation 1</a:t>
          </a:r>
          <a:endParaRPr lang="en-US" dirty="0"/>
        </a:p>
      </dgm:t>
    </dgm:pt>
    <dgm:pt modelId="{2585EB3B-A45D-43AB-927D-975DC34574F9}" type="parTrans" cxnId="{943308A2-13AB-40A0-867A-0C3E3484F20D}">
      <dgm:prSet/>
      <dgm:spPr/>
      <dgm:t>
        <a:bodyPr/>
        <a:lstStyle/>
        <a:p>
          <a:endParaRPr lang="en-US"/>
        </a:p>
      </dgm:t>
    </dgm:pt>
    <dgm:pt modelId="{D96C3ABB-2F3E-4BE4-A09E-DBBFDEEFF360}" type="sibTrans" cxnId="{943308A2-13AB-40A0-867A-0C3E3484F20D}">
      <dgm:prSet/>
      <dgm:spPr/>
      <dgm:t>
        <a:bodyPr/>
        <a:lstStyle/>
        <a:p>
          <a:endParaRPr lang="en-US"/>
        </a:p>
      </dgm:t>
    </dgm:pt>
    <dgm:pt modelId="{3C6E12E1-A065-4932-B72C-1626B77B63CB}">
      <dgm:prSet phldrT="[Text]"/>
      <dgm:spPr/>
      <dgm:t>
        <a:bodyPr/>
        <a:lstStyle/>
        <a:p>
          <a:r>
            <a:rPr lang="en-US" dirty="0" smtClean="0"/>
            <a:t>Workstation 2</a:t>
          </a:r>
          <a:endParaRPr lang="en-US" dirty="0"/>
        </a:p>
      </dgm:t>
    </dgm:pt>
    <dgm:pt modelId="{0953AD62-7445-4FB2-A02D-62846DA5F4A7}" type="parTrans" cxnId="{CAE2128D-2AB3-43F3-B5C1-A83CD674FE28}">
      <dgm:prSet/>
      <dgm:spPr/>
      <dgm:t>
        <a:bodyPr/>
        <a:lstStyle/>
        <a:p>
          <a:endParaRPr lang="en-US"/>
        </a:p>
      </dgm:t>
    </dgm:pt>
    <dgm:pt modelId="{002126CC-8DBB-4093-BEA1-CEBB552F0EDB}" type="sibTrans" cxnId="{CAE2128D-2AB3-43F3-B5C1-A83CD674FE28}">
      <dgm:prSet/>
      <dgm:spPr/>
      <dgm:t>
        <a:bodyPr/>
        <a:lstStyle/>
        <a:p>
          <a:endParaRPr lang="en-US"/>
        </a:p>
      </dgm:t>
    </dgm:pt>
    <dgm:pt modelId="{DD587A16-CC5C-4C2F-9ECD-F21B9DB621BA}">
      <dgm:prSet phldrT="[Text]"/>
      <dgm:spPr/>
      <dgm:t>
        <a:bodyPr/>
        <a:lstStyle/>
        <a:p>
          <a:r>
            <a:rPr lang="en-US" dirty="0" smtClean="0"/>
            <a:t>Workstation 3</a:t>
          </a:r>
          <a:endParaRPr lang="en-US" dirty="0"/>
        </a:p>
      </dgm:t>
    </dgm:pt>
    <dgm:pt modelId="{653D44AF-8DF0-4C06-8636-A98D951BCF21}" type="parTrans" cxnId="{99833EFA-F927-42C7-A0BA-3886DBFB5C7C}">
      <dgm:prSet/>
      <dgm:spPr/>
      <dgm:t>
        <a:bodyPr/>
        <a:lstStyle/>
        <a:p>
          <a:endParaRPr lang="en-US"/>
        </a:p>
      </dgm:t>
    </dgm:pt>
    <dgm:pt modelId="{1E5B3017-9ED1-4DA2-B639-A234791C00DE}" type="sibTrans" cxnId="{99833EFA-F927-42C7-A0BA-3886DBFB5C7C}">
      <dgm:prSet/>
      <dgm:spPr/>
      <dgm:t>
        <a:bodyPr/>
        <a:lstStyle/>
        <a:p>
          <a:endParaRPr lang="en-US"/>
        </a:p>
      </dgm:t>
    </dgm:pt>
    <dgm:pt modelId="{D6BED9B8-2986-421F-9E06-B16F0B5DB632}">
      <dgm:prSet phldrT="[Text]"/>
      <dgm:spPr/>
      <dgm:t>
        <a:bodyPr/>
        <a:lstStyle/>
        <a:p>
          <a:r>
            <a:rPr lang="en-US" dirty="0" smtClean="0"/>
            <a:t>Workstation 4</a:t>
          </a:r>
          <a:endParaRPr lang="en-US" dirty="0"/>
        </a:p>
      </dgm:t>
    </dgm:pt>
    <dgm:pt modelId="{975FAC87-C92D-48D7-B17F-4EA4E675BB72}" type="parTrans" cxnId="{9F8020C7-207C-4F5A-9074-5B12F54E735A}">
      <dgm:prSet/>
      <dgm:spPr/>
      <dgm:t>
        <a:bodyPr/>
        <a:lstStyle/>
        <a:p>
          <a:endParaRPr lang="en-US"/>
        </a:p>
      </dgm:t>
    </dgm:pt>
    <dgm:pt modelId="{9712D2C3-259C-4217-82B1-AB8C14D4F6FA}" type="sibTrans" cxnId="{9F8020C7-207C-4F5A-9074-5B12F54E735A}">
      <dgm:prSet/>
      <dgm:spPr/>
      <dgm:t>
        <a:bodyPr/>
        <a:lstStyle/>
        <a:p>
          <a:endParaRPr lang="en-US"/>
        </a:p>
      </dgm:t>
    </dgm:pt>
    <dgm:pt modelId="{7FCFB54E-2BBA-4447-B5DF-9876880F39B0}" type="pres">
      <dgm:prSet presAssocID="{69C31B9D-4407-4B8B-AC33-4E347D4617FF}" presName="Name0" presStyleCnt="0">
        <dgm:presLayoutVars>
          <dgm:dir/>
          <dgm:resizeHandles val="exact"/>
        </dgm:presLayoutVars>
      </dgm:prSet>
      <dgm:spPr/>
    </dgm:pt>
    <dgm:pt modelId="{A23ABB9E-1519-4C78-8979-735E8EAA5D9D}" type="pres">
      <dgm:prSet presAssocID="{9092B074-4B73-455E-B463-E6D3FC7D40CE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B17BC08-4994-41BA-9B2F-AEAC7B843124}" type="pres">
      <dgm:prSet presAssocID="{D96C3ABB-2F3E-4BE4-A09E-DBBFDEEFF360}" presName="sibTrans" presStyleLbl="sibTrans2D1" presStyleIdx="0" presStyleCnt="3"/>
      <dgm:spPr/>
      <dgm:t>
        <a:bodyPr/>
        <a:lstStyle/>
        <a:p>
          <a:endParaRPr lang="en-US"/>
        </a:p>
      </dgm:t>
    </dgm:pt>
    <dgm:pt modelId="{A81CA8E4-CF91-4D3E-A555-DC0325419559}" type="pres">
      <dgm:prSet presAssocID="{D96C3ABB-2F3E-4BE4-A09E-DBBFDEEFF360}" presName="connectorText" presStyleLbl="sibTrans2D1" presStyleIdx="0" presStyleCnt="3"/>
      <dgm:spPr/>
      <dgm:t>
        <a:bodyPr/>
        <a:lstStyle/>
        <a:p>
          <a:endParaRPr lang="en-US"/>
        </a:p>
      </dgm:t>
    </dgm:pt>
    <dgm:pt modelId="{487F3221-5ECF-4A56-BEE6-D16FCF4514FB}" type="pres">
      <dgm:prSet presAssocID="{3C6E12E1-A065-4932-B72C-1626B77B63CB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96B6116-8841-4831-9DDC-16C9955273FB}" type="pres">
      <dgm:prSet presAssocID="{002126CC-8DBB-4093-BEA1-CEBB552F0EDB}" presName="sibTrans" presStyleLbl="sibTrans2D1" presStyleIdx="1" presStyleCnt="3"/>
      <dgm:spPr/>
      <dgm:t>
        <a:bodyPr/>
        <a:lstStyle/>
        <a:p>
          <a:endParaRPr lang="en-US"/>
        </a:p>
      </dgm:t>
    </dgm:pt>
    <dgm:pt modelId="{A6783DCF-2AF8-4A38-AB50-C6DB0A823AB8}" type="pres">
      <dgm:prSet presAssocID="{002126CC-8DBB-4093-BEA1-CEBB552F0EDB}" presName="connectorText" presStyleLbl="sibTrans2D1" presStyleIdx="1" presStyleCnt="3"/>
      <dgm:spPr/>
      <dgm:t>
        <a:bodyPr/>
        <a:lstStyle/>
        <a:p>
          <a:endParaRPr lang="en-US"/>
        </a:p>
      </dgm:t>
    </dgm:pt>
    <dgm:pt modelId="{7E6F2704-6925-422B-A843-E80995A288C4}" type="pres">
      <dgm:prSet presAssocID="{DD587A16-CC5C-4C2F-9ECD-F21B9DB621BA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CB06AAC-0E8D-45F0-A820-1FA7EE1BD1D9}" type="pres">
      <dgm:prSet presAssocID="{1E5B3017-9ED1-4DA2-B639-A234791C00DE}" presName="sibTrans" presStyleLbl="sibTrans2D1" presStyleIdx="2" presStyleCnt="3"/>
      <dgm:spPr/>
      <dgm:t>
        <a:bodyPr/>
        <a:lstStyle/>
        <a:p>
          <a:endParaRPr lang="en-US"/>
        </a:p>
      </dgm:t>
    </dgm:pt>
    <dgm:pt modelId="{DC0B7298-AD75-4B5F-B9B0-5BC39173874B}" type="pres">
      <dgm:prSet presAssocID="{1E5B3017-9ED1-4DA2-B639-A234791C00DE}" presName="connectorText" presStyleLbl="sibTrans2D1" presStyleIdx="2" presStyleCnt="3"/>
      <dgm:spPr/>
      <dgm:t>
        <a:bodyPr/>
        <a:lstStyle/>
        <a:p>
          <a:endParaRPr lang="en-US"/>
        </a:p>
      </dgm:t>
    </dgm:pt>
    <dgm:pt modelId="{B975306F-0A98-4F34-BD78-7328C4AEE063}" type="pres">
      <dgm:prSet presAssocID="{D6BED9B8-2986-421F-9E06-B16F0B5DB632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1E72AD8-C63A-4E47-A993-8ABA6BB2413D}" type="presOf" srcId="{1E5B3017-9ED1-4DA2-B639-A234791C00DE}" destId="{DC0B7298-AD75-4B5F-B9B0-5BC39173874B}" srcOrd="1" destOrd="0" presId="urn:microsoft.com/office/officeart/2005/8/layout/process1"/>
    <dgm:cxn modelId="{4538EFA0-6E41-4991-BDD6-6314CBA4399C}" type="presOf" srcId="{DD587A16-CC5C-4C2F-9ECD-F21B9DB621BA}" destId="{7E6F2704-6925-422B-A843-E80995A288C4}" srcOrd="0" destOrd="0" presId="urn:microsoft.com/office/officeart/2005/8/layout/process1"/>
    <dgm:cxn modelId="{943308A2-13AB-40A0-867A-0C3E3484F20D}" srcId="{69C31B9D-4407-4B8B-AC33-4E347D4617FF}" destId="{9092B074-4B73-455E-B463-E6D3FC7D40CE}" srcOrd="0" destOrd="0" parTransId="{2585EB3B-A45D-43AB-927D-975DC34574F9}" sibTransId="{D96C3ABB-2F3E-4BE4-A09E-DBBFDEEFF360}"/>
    <dgm:cxn modelId="{9F8020C7-207C-4F5A-9074-5B12F54E735A}" srcId="{69C31B9D-4407-4B8B-AC33-4E347D4617FF}" destId="{D6BED9B8-2986-421F-9E06-B16F0B5DB632}" srcOrd="3" destOrd="0" parTransId="{975FAC87-C92D-48D7-B17F-4EA4E675BB72}" sibTransId="{9712D2C3-259C-4217-82B1-AB8C14D4F6FA}"/>
    <dgm:cxn modelId="{99833EFA-F927-42C7-A0BA-3886DBFB5C7C}" srcId="{69C31B9D-4407-4B8B-AC33-4E347D4617FF}" destId="{DD587A16-CC5C-4C2F-9ECD-F21B9DB621BA}" srcOrd="2" destOrd="0" parTransId="{653D44AF-8DF0-4C06-8636-A98D951BCF21}" sibTransId="{1E5B3017-9ED1-4DA2-B639-A234791C00DE}"/>
    <dgm:cxn modelId="{AC534ACF-BEE7-43D0-A930-719D5EADC769}" type="presOf" srcId="{D96C3ABB-2F3E-4BE4-A09E-DBBFDEEFF360}" destId="{A81CA8E4-CF91-4D3E-A555-DC0325419559}" srcOrd="1" destOrd="0" presId="urn:microsoft.com/office/officeart/2005/8/layout/process1"/>
    <dgm:cxn modelId="{347D0E2A-EED1-4DC6-8017-6C7948BD40AB}" type="presOf" srcId="{1E5B3017-9ED1-4DA2-B639-A234791C00DE}" destId="{2CB06AAC-0E8D-45F0-A820-1FA7EE1BD1D9}" srcOrd="0" destOrd="0" presId="urn:microsoft.com/office/officeart/2005/8/layout/process1"/>
    <dgm:cxn modelId="{8081177D-4DB3-4593-81B6-5740D1444A02}" type="presOf" srcId="{3C6E12E1-A065-4932-B72C-1626B77B63CB}" destId="{487F3221-5ECF-4A56-BEE6-D16FCF4514FB}" srcOrd="0" destOrd="0" presId="urn:microsoft.com/office/officeart/2005/8/layout/process1"/>
    <dgm:cxn modelId="{F8AF43BC-AF2B-4CA8-AF3E-79E5E07373C7}" type="presOf" srcId="{002126CC-8DBB-4093-BEA1-CEBB552F0EDB}" destId="{A6783DCF-2AF8-4A38-AB50-C6DB0A823AB8}" srcOrd="1" destOrd="0" presId="urn:microsoft.com/office/officeart/2005/8/layout/process1"/>
    <dgm:cxn modelId="{7EFAFE97-AFF3-47FE-A7C9-E172375616FD}" type="presOf" srcId="{D6BED9B8-2986-421F-9E06-B16F0B5DB632}" destId="{B975306F-0A98-4F34-BD78-7328C4AEE063}" srcOrd="0" destOrd="0" presId="urn:microsoft.com/office/officeart/2005/8/layout/process1"/>
    <dgm:cxn modelId="{15E9B1CC-CF69-4601-9520-F807A6361650}" type="presOf" srcId="{69C31B9D-4407-4B8B-AC33-4E347D4617FF}" destId="{7FCFB54E-2BBA-4447-B5DF-9876880F39B0}" srcOrd="0" destOrd="0" presId="urn:microsoft.com/office/officeart/2005/8/layout/process1"/>
    <dgm:cxn modelId="{CAE2128D-2AB3-43F3-B5C1-A83CD674FE28}" srcId="{69C31B9D-4407-4B8B-AC33-4E347D4617FF}" destId="{3C6E12E1-A065-4932-B72C-1626B77B63CB}" srcOrd="1" destOrd="0" parTransId="{0953AD62-7445-4FB2-A02D-62846DA5F4A7}" sibTransId="{002126CC-8DBB-4093-BEA1-CEBB552F0EDB}"/>
    <dgm:cxn modelId="{4ED94B01-C4C3-4BF3-9BAD-EB82B5813A24}" type="presOf" srcId="{9092B074-4B73-455E-B463-E6D3FC7D40CE}" destId="{A23ABB9E-1519-4C78-8979-735E8EAA5D9D}" srcOrd="0" destOrd="0" presId="urn:microsoft.com/office/officeart/2005/8/layout/process1"/>
    <dgm:cxn modelId="{2E1BB7A0-769F-472A-9F4E-04C50DDB7653}" type="presOf" srcId="{D96C3ABB-2F3E-4BE4-A09E-DBBFDEEFF360}" destId="{6B17BC08-4994-41BA-9B2F-AEAC7B843124}" srcOrd="0" destOrd="0" presId="urn:microsoft.com/office/officeart/2005/8/layout/process1"/>
    <dgm:cxn modelId="{00C273F8-2E70-4A11-BC80-37C475C2C641}" type="presOf" srcId="{002126CC-8DBB-4093-BEA1-CEBB552F0EDB}" destId="{196B6116-8841-4831-9DDC-16C9955273FB}" srcOrd="0" destOrd="0" presId="urn:microsoft.com/office/officeart/2005/8/layout/process1"/>
    <dgm:cxn modelId="{B883904A-01B3-49E4-BCC8-5F977432989C}" type="presParOf" srcId="{7FCFB54E-2BBA-4447-B5DF-9876880F39B0}" destId="{A23ABB9E-1519-4C78-8979-735E8EAA5D9D}" srcOrd="0" destOrd="0" presId="urn:microsoft.com/office/officeart/2005/8/layout/process1"/>
    <dgm:cxn modelId="{CCCDFFDC-E2D5-43C2-A102-0B53F4925802}" type="presParOf" srcId="{7FCFB54E-2BBA-4447-B5DF-9876880F39B0}" destId="{6B17BC08-4994-41BA-9B2F-AEAC7B843124}" srcOrd="1" destOrd="0" presId="urn:microsoft.com/office/officeart/2005/8/layout/process1"/>
    <dgm:cxn modelId="{03E74D00-DCF3-4125-BAF0-8C88F376C61D}" type="presParOf" srcId="{6B17BC08-4994-41BA-9B2F-AEAC7B843124}" destId="{A81CA8E4-CF91-4D3E-A555-DC0325419559}" srcOrd="0" destOrd="0" presId="urn:microsoft.com/office/officeart/2005/8/layout/process1"/>
    <dgm:cxn modelId="{5D56948D-AA69-46FF-BC5E-4B1C15DFE53B}" type="presParOf" srcId="{7FCFB54E-2BBA-4447-B5DF-9876880F39B0}" destId="{487F3221-5ECF-4A56-BEE6-D16FCF4514FB}" srcOrd="2" destOrd="0" presId="urn:microsoft.com/office/officeart/2005/8/layout/process1"/>
    <dgm:cxn modelId="{D5BDF084-F814-4E14-A756-C7A22A738929}" type="presParOf" srcId="{7FCFB54E-2BBA-4447-B5DF-9876880F39B0}" destId="{196B6116-8841-4831-9DDC-16C9955273FB}" srcOrd="3" destOrd="0" presId="urn:microsoft.com/office/officeart/2005/8/layout/process1"/>
    <dgm:cxn modelId="{5F8434DB-AAD7-48E2-AEF3-C283E9BDDF7C}" type="presParOf" srcId="{196B6116-8841-4831-9DDC-16C9955273FB}" destId="{A6783DCF-2AF8-4A38-AB50-C6DB0A823AB8}" srcOrd="0" destOrd="0" presId="urn:microsoft.com/office/officeart/2005/8/layout/process1"/>
    <dgm:cxn modelId="{E2ECB217-CB10-48DC-9F2F-E9E97991424E}" type="presParOf" srcId="{7FCFB54E-2BBA-4447-B5DF-9876880F39B0}" destId="{7E6F2704-6925-422B-A843-E80995A288C4}" srcOrd="4" destOrd="0" presId="urn:microsoft.com/office/officeart/2005/8/layout/process1"/>
    <dgm:cxn modelId="{21A1B8DE-AF92-4B59-9037-D69ED3A578C1}" type="presParOf" srcId="{7FCFB54E-2BBA-4447-B5DF-9876880F39B0}" destId="{2CB06AAC-0E8D-45F0-A820-1FA7EE1BD1D9}" srcOrd="5" destOrd="0" presId="urn:microsoft.com/office/officeart/2005/8/layout/process1"/>
    <dgm:cxn modelId="{499F6842-BA11-4063-BA47-8D05514F5922}" type="presParOf" srcId="{2CB06AAC-0E8D-45F0-A820-1FA7EE1BD1D9}" destId="{DC0B7298-AD75-4B5F-B9B0-5BC39173874B}" srcOrd="0" destOrd="0" presId="urn:microsoft.com/office/officeart/2005/8/layout/process1"/>
    <dgm:cxn modelId="{28F8099C-9269-40E3-8279-D5731C9A1A01}" type="presParOf" srcId="{7FCFB54E-2BBA-4447-B5DF-9876880F39B0}" destId="{B975306F-0A98-4F34-BD78-7328C4AEE063}" srcOrd="6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9C31B9D-4407-4B8B-AC33-4E347D4617FF}" type="doc">
      <dgm:prSet loTypeId="urn:microsoft.com/office/officeart/2005/8/layout/process1" loCatId="process" qsTypeId="urn:microsoft.com/office/officeart/2005/8/quickstyle/simple1" qsCatId="simple" csTypeId="urn:microsoft.com/office/officeart/2005/8/colors/colorful1" csCatId="colorful" phldr="1"/>
      <dgm:spPr/>
    </dgm:pt>
    <dgm:pt modelId="{9092B074-4B73-455E-B463-E6D3FC7D40CE}">
      <dgm:prSet phldrT="[Text]"/>
      <dgm:spPr/>
      <dgm:t>
        <a:bodyPr/>
        <a:lstStyle/>
        <a:p>
          <a:r>
            <a:rPr lang="en-US" dirty="0" smtClean="0"/>
            <a:t>Workstation 1</a:t>
          </a:r>
          <a:endParaRPr lang="en-US" dirty="0"/>
        </a:p>
      </dgm:t>
    </dgm:pt>
    <dgm:pt modelId="{2585EB3B-A45D-43AB-927D-975DC34574F9}" type="parTrans" cxnId="{943308A2-13AB-40A0-867A-0C3E3484F20D}">
      <dgm:prSet/>
      <dgm:spPr/>
      <dgm:t>
        <a:bodyPr/>
        <a:lstStyle/>
        <a:p>
          <a:endParaRPr lang="en-US"/>
        </a:p>
      </dgm:t>
    </dgm:pt>
    <dgm:pt modelId="{D96C3ABB-2F3E-4BE4-A09E-DBBFDEEFF360}" type="sibTrans" cxnId="{943308A2-13AB-40A0-867A-0C3E3484F20D}">
      <dgm:prSet/>
      <dgm:spPr/>
      <dgm:t>
        <a:bodyPr/>
        <a:lstStyle/>
        <a:p>
          <a:endParaRPr lang="en-US"/>
        </a:p>
      </dgm:t>
    </dgm:pt>
    <dgm:pt modelId="{3C6E12E1-A065-4932-B72C-1626B77B63CB}">
      <dgm:prSet phldrT="[Text]"/>
      <dgm:spPr/>
      <dgm:t>
        <a:bodyPr/>
        <a:lstStyle/>
        <a:p>
          <a:r>
            <a:rPr lang="en-US" dirty="0" smtClean="0"/>
            <a:t>Workstation 2</a:t>
          </a:r>
          <a:endParaRPr lang="en-US" dirty="0"/>
        </a:p>
      </dgm:t>
    </dgm:pt>
    <dgm:pt modelId="{0953AD62-7445-4FB2-A02D-62846DA5F4A7}" type="parTrans" cxnId="{CAE2128D-2AB3-43F3-B5C1-A83CD674FE28}">
      <dgm:prSet/>
      <dgm:spPr/>
      <dgm:t>
        <a:bodyPr/>
        <a:lstStyle/>
        <a:p>
          <a:endParaRPr lang="en-US"/>
        </a:p>
      </dgm:t>
    </dgm:pt>
    <dgm:pt modelId="{002126CC-8DBB-4093-BEA1-CEBB552F0EDB}" type="sibTrans" cxnId="{CAE2128D-2AB3-43F3-B5C1-A83CD674FE28}">
      <dgm:prSet/>
      <dgm:spPr/>
      <dgm:t>
        <a:bodyPr/>
        <a:lstStyle/>
        <a:p>
          <a:endParaRPr lang="en-US"/>
        </a:p>
      </dgm:t>
    </dgm:pt>
    <dgm:pt modelId="{DD587A16-CC5C-4C2F-9ECD-F21B9DB621BA}">
      <dgm:prSet phldrT="[Text]"/>
      <dgm:spPr/>
      <dgm:t>
        <a:bodyPr/>
        <a:lstStyle/>
        <a:p>
          <a:r>
            <a:rPr lang="en-US" dirty="0" smtClean="0"/>
            <a:t>Workstation 3</a:t>
          </a:r>
          <a:endParaRPr lang="en-US" dirty="0"/>
        </a:p>
      </dgm:t>
    </dgm:pt>
    <dgm:pt modelId="{653D44AF-8DF0-4C06-8636-A98D951BCF21}" type="parTrans" cxnId="{99833EFA-F927-42C7-A0BA-3886DBFB5C7C}">
      <dgm:prSet/>
      <dgm:spPr/>
      <dgm:t>
        <a:bodyPr/>
        <a:lstStyle/>
        <a:p>
          <a:endParaRPr lang="en-US"/>
        </a:p>
      </dgm:t>
    </dgm:pt>
    <dgm:pt modelId="{1E5B3017-9ED1-4DA2-B639-A234791C00DE}" type="sibTrans" cxnId="{99833EFA-F927-42C7-A0BA-3886DBFB5C7C}">
      <dgm:prSet/>
      <dgm:spPr>
        <a:noFill/>
        <a:ln>
          <a:noFill/>
        </a:ln>
      </dgm:spPr>
      <dgm:t>
        <a:bodyPr/>
        <a:lstStyle/>
        <a:p>
          <a:endParaRPr lang="en-US"/>
        </a:p>
      </dgm:t>
    </dgm:pt>
    <dgm:pt modelId="{D6BED9B8-2986-421F-9E06-B16F0B5DB632}">
      <dgm:prSet phldrT="[Text]"/>
      <dgm:spPr/>
      <dgm:t>
        <a:bodyPr/>
        <a:lstStyle/>
        <a:p>
          <a:r>
            <a:rPr lang="en-US" dirty="0" smtClean="0"/>
            <a:t>Workstation 4</a:t>
          </a:r>
          <a:endParaRPr lang="en-US" dirty="0"/>
        </a:p>
      </dgm:t>
    </dgm:pt>
    <dgm:pt modelId="{975FAC87-C92D-48D7-B17F-4EA4E675BB72}" type="parTrans" cxnId="{9F8020C7-207C-4F5A-9074-5B12F54E735A}">
      <dgm:prSet/>
      <dgm:spPr/>
      <dgm:t>
        <a:bodyPr/>
        <a:lstStyle/>
        <a:p>
          <a:endParaRPr lang="en-US"/>
        </a:p>
      </dgm:t>
    </dgm:pt>
    <dgm:pt modelId="{9712D2C3-259C-4217-82B1-AB8C14D4F6FA}" type="sibTrans" cxnId="{9F8020C7-207C-4F5A-9074-5B12F54E735A}">
      <dgm:prSet/>
      <dgm:spPr/>
      <dgm:t>
        <a:bodyPr/>
        <a:lstStyle/>
        <a:p>
          <a:endParaRPr lang="en-US"/>
        </a:p>
      </dgm:t>
    </dgm:pt>
    <dgm:pt modelId="{30E00BA9-E54B-4908-9F2F-87A37AAEFD39}">
      <dgm:prSet phldrT="[Text]"/>
      <dgm:spPr/>
      <dgm:t>
        <a:bodyPr/>
        <a:lstStyle/>
        <a:p>
          <a:r>
            <a:rPr lang="en-US" dirty="0" smtClean="0"/>
            <a:t>Workstation 6</a:t>
          </a:r>
          <a:endParaRPr lang="en-US" dirty="0"/>
        </a:p>
      </dgm:t>
    </dgm:pt>
    <dgm:pt modelId="{C3238C27-6665-4CBD-95AF-5DC15F9A80C8}" type="parTrans" cxnId="{0D784FCB-317F-4F95-8BA5-152E6AAC843E}">
      <dgm:prSet/>
      <dgm:spPr/>
      <dgm:t>
        <a:bodyPr/>
        <a:lstStyle/>
        <a:p>
          <a:endParaRPr lang="en-US"/>
        </a:p>
      </dgm:t>
    </dgm:pt>
    <dgm:pt modelId="{DD7FE389-869A-40D2-A67D-460F08DE1E41}" type="sibTrans" cxnId="{0D784FCB-317F-4F95-8BA5-152E6AAC843E}">
      <dgm:prSet/>
      <dgm:spPr/>
      <dgm:t>
        <a:bodyPr/>
        <a:lstStyle/>
        <a:p>
          <a:endParaRPr lang="en-US"/>
        </a:p>
      </dgm:t>
    </dgm:pt>
    <dgm:pt modelId="{B5C72E02-B3B9-400C-A6A8-5B3629C9B9D3}">
      <dgm:prSet phldrT="[Text]"/>
      <dgm:spPr/>
      <dgm:t>
        <a:bodyPr/>
        <a:lstStyle/>
        <a:p>
          <a:r>
            <a:rPr lang="en-US" dirty="0" smtClean="0"/>
            <a:t>Workstation 5</a:t>
          </a:r>
          <a:endParaRPr lang="en-US" dirty="0"/>
        </a:p>
      </dgm:t>
    </dgm:pt>
    <dgm:pt modelId="{55CC6BC2-3938-4189-8A78-FBE2EF2F8272}" type="parTrans" cxnId="{8C1B3E82-8155-4BF4-A822-6828AF39EDDB}">
      <dgm:prSet/>
      <dgm:spPr/>
      <dgm:t>
        <a:bodyPr/>
        <a:lstStyle/>
        <a:p>
          <a:endParaRPr lang="en-US"/>
        </a:p>
      </dgm:t>
    </dgm:pt>
    <dgm:pt modelId="{9F7BAA2B-A249-4922-B221-1EA177776F50}" type="sibTrans" cxnId="{8C1B3E82-8155-4BF4-A822-6828AF39EDDB}">
      <dgm:prSet/>
      <dgm:spPr/>
      <dgm:t>
        <a:bodyPr/>
        <a:lstStyle/>
        <a:p>
          <a:endParaRPr lang="en-US"/>
        </a:p>
      </dgm:t>
    </dgm:pt>
    <dgm:pt modelId="{7FCFB54E-2BBA-4447-B5DF-9876880F39B0}" type="pres">
      <dgm:prSet presAssocID="{69C31B9D-4407-4B8B-AC33-4E347D4617FF}" presName="Name0" presStyleCnt="0">
        <dgm:presLayoutVars>
          <dgm:dir/>
          <dgm:resizeHandles val="exact"/>
        </dgm:presLayoutVars>
      </dgm:prSet>
      <dgm:spPr/>
    </dgm:pt>
    <dgm:pt modelId="{A23ABB9E-1519-4C78-8979-735E8EAA5D9D}" type="pres">
      <dgm:prSet presAssocID="{9092B074-4B73-455E-B463-E6D3FC7D40CE}" presName="node" presStyleLbl="node1" presStyleIdx="0" presStyleCnt="6" custLinFactX="98153" custLinFactY="-34616" custLinFactNeighborX="100000" custLinFactNeighborY="-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B17BC08-4994-41BA-9B2F-AEAC7B843124}" type="pres">
      <dgm:prSet presAssocID="{D96C3ABB-2F3E-4BE4-A09E-DBBFDEEFF360}" presName="sibTrans" presStyleLbl="sibTrans2D1" presStyleIdx="0" presStyleCnt="5"/>
      <dgm:spPr/>
      <dgm:t>
        <a:bodyPr/>
        <a:lstStyle/>
        <a:p>
          <a:endParaRPr lang="en-US"/>
        </a:p>
      </dgm:t>
    </dgm:pt>
    <dgm:pt modelId="{A81CA8E4-CF91-4D3E-A555-DC0325419559}" type="pres">
      <dgm:prSet presAssocID="{D96C3ABB-2F3E-4BE4-A09E-DBBFDEEFF360}" presName="connectorText" presStyleLbl="sibTrans2D1" presStyleIdx="0" presStyleCnt="5"/>
      <dgm:spPr/>
      <dgm:t>
        <a:bodyPr/>
        <a:lstStyle/>
        <a:p>
          <a:endParaRPr lang="en-US"/>
        </a:p>
      </dgm:t>
    </dgm:pt>
    <dgm:pt modelId="{487F3221-5ECF-4A56-BEE6-D16FCF4514FB}" type="pres">
      <dgm:prSet presAssocID="{3C6E12E1-A065-4932-B72C-1626B77B63CB}" presName="node" presStyleLbl="node1" presStyleIdx="1" presStyleCnt="6" custLinFactNeighborX="2508" custLinFactNeighborY="838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96B6116-8841-4831-9DDC-16C9955273FB}" type="pres">
      <dgm:prSet presAssocID="{002126CC-8DBB-4093-BEA1-CEBB552F0EDB}" presName="sibTrans" presStyleLbl="sibTrans2D1" presStyleIdx="1" presStyleCnt="5"/>
      <dgm:spPr/>
      <dgm:t>
        <a:bodyPr/>
        <a:lstStyle/>
        <a:p>
          <a:endParaRPr lang="en-US"/>
        </a:p>
      </dgm:t>
    </dgm:pt>
    <dgm:pt modelId="{A6783DCF-2AF8-4A38-AB50-C6DB0A823AB8}" type="pres">
      <dgm:prSet presAssocID="{002126CC-8DBB-4093-BEA1-CEBB552F0EDB}" presName="connectorText" presStyleLbl="sibTrans2D1" presStyleIdx="1" presStyleCnt="5"/>
      <dgm:spPr/>
      <dgm:t>
        <a:bodyPr/>
        <a:lstStyle/>
        <a:p>
          <a:endParaRPr lang="en-US"/>
        </a:p>
      </dgm:t>
    </dgm:pt>
    <dgm:pt modelId="{7E6F2704-6925-422B-A843-E80995A288C4}" type="pres">
      <dgm:prSet presAssocID="{DD587A16-CC5C-4C2F-9ECD-F21B9DB621BA}" presName="node" presStyleLbl="node1" presStyleIdx="2" presStyleCnt="6" custLinFactX="-96230" custLinFactY="148306" custLinFactNeighborX="-100000" custLinFactNeighborY="2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CB06AAC-0E8D-45F0-A820-1FA7EE1BD1D9}" type="pres">
      <dgm:prSet presAssocID="{1E5B3017-9ED1-4DA2-B639-A234791C00DE}" presName="sibTrans" presStyleLbl="sibTrans2D1" presStyleIdx="2" presStyleCnt="5"/>
      <dgm:spPr/>
      <dgm:t>
        <a:bodyPr/>
        <a:lstStyle/>
        <a:p>
          <a:endParaRPr lang="en-US"/>
        </a:p>
      </dgm:t>
    </dgm:pt>
    <dgm:pt modelId="{DC0B7298-AD75-4B5F-B9B0-5BC39173874B}" type="pres">
      <dgm:prSet presAssocID="{1E5B3017-9ED1-4DA2-B639-A234791C00DE}" presName="connectorText" presStyleLbl="sibTrans2D1" presStyleIdx="2" presStyleCnt="5"/>
      <dgm:spPr/>
      <dgm:t>
        <a:bodyPr/>
        <a:lstStyle/>
        <a:p>
          <a:endParaRPr lang="en-US"/>
        </a:p>
      </dgm:t>
    </dgm:pt>
    <dgm:pt modelId="{B975306F-0A98-4F34-BD78-7328C4AEE063}" type="pres">
      <dgm:prSet presAssocID="{D6BED9B8-2986-421F-9E06-B16F0B5DB632}" presName="node" presStyleLbl="node1" presStyleIdx="3" presStyleCnt="6" custLinFactX="100000" custLinFactY="-30360" custLinFactNeighborX="113921" custLinFactNeighborY="-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D53A82E-FFF2-4565-BA21-E6891D18D54E}" type="pres">
      <dgm:prSet presAssocID="{9712D2C3-259C-4217-82B1-AB8C14D4F6FA}" presName="sibTrans" presStyleLbl="sibTrans2D1" presStyleIdx="3" presStyleCnt="5"/>
      <dgm:spPr/>
      <dgm:t>
        <a:bodyPr/>
        <a:lstStyle/>
        <a:p>
          <a:endParaRPr lang="en-US"/>
        </a:p>
      </dgm:t>
    </dgm:pt>
    <dgm:pt modelId="{2F4616D1-BA58-4ABA-81C3-745FD86AB489}" type="pres">
      <dgm:prSet presAssocID="{9712D2C3-259C-4217-82B1-AB8C14D4F6FA}" presName="connectorText" presStyleLbl="sibTrans2D1" presStyleIdx="3" presStyleCnt="5"/>
      <dgm:spPr/>
      <dgm:t>
        <a:bodyPr/>
        <a:lstStyle/>
        <a:p>
          <a:endParaRPr lang="en-US"/>
        </a:p>
      </dgm:t>
    </dgm:pt>
    <dgm:pt modelId="{7D0A7107-5E35-455D-83E6-44BE047FE653}" type="pres">
      <dgm:prSet presAssocID="{B5C72E02-B3B9-400C-A6A8-5B3629C9B9D3}" presName="node" presStyleLbl="node1" presStyleIdx="4" presStyleCnt="6" custLinFactNeighborX="15358" custLinFactNeighborY="7337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67B621C-5ED1-400D-9F6A-2A27DBC622B4}" type="pres">
      <dgm:prSet presAssocID="{9F7BAA2B-A249-4922-B221-1EA177776F50}" presName="sibTrans" presStyleLbl="sibTrans2D1" presStyleIdx="4" presStyleCnt="5"/>
      <dgm:spPr/>
      <dgm:t>
        <a:bodyPr/>
        <a:lstStyle/>
        <a:p>
          <a:endParaRPr lang="en-US"/>
        </a:p>
      </dgm:t>
    </dgm:pt>
    <dgm:pt modelId="{BB93DB8D-05E1-4C52-92D2-8A8AB81EA19E}" type="pres">
      <dgm:prSet presAssocID="{9F7BAA2B-A249-4922-B221-1EA177776F50}" presName="connectorText" presStyleLbl="sibTrans2D1" presStyleIdx="4" presStyleCnt="5"/>
      <dgm:spPr/>
      <dgm:t>
        <a:bodyPr/>
        <a:lstStyle/>
        <a:p>
          <a:endParaRPr lang="en-US"/>
        </a:p>
      </dgm:t>
    </dgm:pt>
    <dgm:pt modelId="{53901BC3-8164-4D88-B3C2-7FAE639ED343}" type="pres">
      <dgm:prSet presAssocID="{30E00BA9-E54B-4908-9F2F-87A37AAEFD39}" presName="node" presStyleLbl="node1" presStyleIdx="5" presStyleCnt="6" custLinFactX="-91050" custLinFactY="127315" custLinFactNeighborX="-100000" custLinFactNeighborY="2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CEBCF25-B940-47F4-B8D6-16EB76DC3EEA}" type="presOf" srcId="{002126CC-8DBB-4093-BEA1-CEBB552F0EDB}" destId="{196B6116-8841-4831-9DDC-16C9955273FB}" srcOrd="0" destOrd="0" presId="urn:microsoft.com/office/officeart/2005/8/layout/process1"/>
    <dgm:cxn modelId="{035812B8-E9CE-48B1-9EEA-0E1824566ECF}" type="presOf" srcId="{9F7BAA2B-A249-4922-B221-1EA177776F50}" destId="{BB93DB8D-05E1-4C52-92D2-8A8AB81EA19E}" srcOrd="1" destOrd="0" presId="urn:microsoft.com/office/officeart/2005/8/layout/process1"/>
    <dgm:cxn modelId="{92E1105A-9F92-4DF2-BE93-E6A8A6194B93}" type="presOf" srcId="{002126CC-8DBB-4093-BEA1-CEBB552F0EDB}" destId="{A6783DCF-2AF8-4A38-AB50-C6DB0A823AB8}" srcOrd="1" destOrd="0" presId="urn:microsoft.com/office/officeart/2005/8/layout/process1"/>
    <dgm:cxn modelId="{B6AD5B09-F7D7-421A-8018-0272CFD479EB}" type="presOf" srcId="{30E00BA9-E54B-4908-9F2F-87A37AAEFD39}" destId="{53901BC3-8164-4D88-B3C2-7FAE639ED343}" srcOrd="0" destOrd="0" presId="urn:microsoft.com/office/officeart/2005/8/layout/process1"/>
    <dgm:cxn modelId="{0A45E590-B498-4ECF-AF07-CAF761D2FF0B}" type="presOf" srcId="{1E5B3017-9ED1-4DA2-B639-A234791C00DE}" destId="{DC0B7298-AD75-4B5F-B9B0-5BC39173874B}" srcOrd="1" destOrd="0" presId="urn:microsoft.com/office/officeart/2005/8/layout/process1"/>
    <dgm:cxn modelId="{0B3CC2CD-765C-4B8C-98CC-EB86806AC3E8}" type="presOf" srcId="{9F7BAA2B-A249-4922-B221-1EA177776F50}" destId="{467B621C-5ED1-400D-9F6A-2A27DBC622B4}" srcOrd="0" destOrd="0" presId="urn:microsoft.com/office/officeart/2005/8/layout/process1"/>
    <dgm:cxn modelId="{CA53D75C-DE24-4406-8CA3-B8D238BFB53D}" type="presOf" srcId="{1E5B3017-9ED1-4DA2-B639-A234791C00DE}" destId="{2CB06AAC-0E8D-45F0-A820-1FA7EE1BD1D9}" srcOrd="0" destOrd="0" presId="urn:microsoft.com/office/officeart/2005/8/layout/process1"/>
    <dgm:cxn modelId="{08BDA220-C251-401D-9DD9-0DBF9B0D0254}" type="presOf" srcId="{69C31B9D-4407-4B8B-AC33-4E347D4617FF}" destId="{7FCFB54E-2BBA-4447-B5DF-9876880F39B0}" srcOrd="0" destOrd="0" presId="urn:microsoft.com/office/officeart/2005/8/layout/process1"/>
    <dgm:cxn modelId="{49243A0A-B644-4548-841B-18D3B131EB11}" type="presOf" srcId="{D6BED9B8-2986-421F-9E06-B16F0B5DB632}" destId="{B975306F-0A98-4F34-BD78-7328C4AEE063}" srcOrd="0" destOrd="0" presId="urn:microsoft.com/office/officeart/2005/8/layout/process1"/>
    <dgm:cxn modelId="{9F8020C7-207C-4F5A-9074-5B12F54E735A}" srcId="{69C31B9D-4407-4B8B-AC33-4E347D4617FF}" destId="{D6BED9B8-2986-421F-9E06-B16F0B5DB632}" srcOrd="3" destOrd="0" parTransId="{975FAC87-C92D-48D7-B17F-4EA4E675BB72}" sibTransId="{9712D2C3-259C-4217-82B1-AB8C14D4F6FA}"/>
    <dgm:cxn modelId="{40DE5CB1-A724-4038-A254-D07863B12FAB}" type="presOf" srcId="{B5C72E02-B3B9-400C-A6A8-5B3629C9B9D3}" destId="{7D0A7107-5E35-455D-83E6-44BE047FE653}" srcOrd="0" destOrd="0" presId="urn:microsoft.com/office/officeart/2005/8/layout/process1"/>
    <dgm:cxn modelId="{943308A2-13AB-40A0-867A-0C3E3484F20D}" srcId="{69C31B9D-4407-4B8B-AC33-4E347D4617FF}" destId="{9092B074-4B73-455E-B463-E6D3FC7D40CE}" srcOrd="0" destOrd="0" parTransId="{2585EB3B-A45D-43AB-927D-975DC34574F9}" sibTransId="{D96C3ABB-2F3E-4BE4-A09E-DBBFDEEFF360}"/>
    <dgm:cxn modelId="{8C1B3E82-8155-4BF4-A822-6828AF39EDDB}" srcId="{69C31B9D-4407-4B8B-AC33-4E347D4617FF}" destId="{B5C72E02-B3B9-400C-A6A8-5B3629C9B9D3}" srcOrd="4" destOrd="0" parTransId="{55CC6BC2-3938-4189-8A78-FBE2EF2F8272}" sibTransId="{9F7BAA2B-A249-4922-B221-1EA177776F50}"/>
    <dgm:cxn modelId="{99833EFA-F927-42C7-A0BA-3886DBFB5C7C}" srcId="{69C31B9D-4407-4B8B-AC33-4E347D4617FF}" destId="{DD587A16-CC5C-4C2F-9ECD-F21B9DB621BA}" srcOrd="2" destOrd="0" parTransId="{653D44AF-8DF0-4C06-8636-A98D951BCF21}" sibTransId="{1E5B3017-9ED1-4DA2-B639-A234791C00DE}"/>
    <dgm:cxn modelId="{FB71B1DA-0B43-4F0A-AF58-C2ACF4C8F6E8}" type="presOf" srcId="{9092B074-4B73-455E-B463-E6D3FC7D40CE}" destId="{A23ABB9E-1519-4C78-8979-735E8EAA5D9D}" srcOrd="0" destOrd="0" presId="urn:microsoft.com/office/officeart/2005/8/layout/process1"/>
    <dgm:cxn modelId="{F7B7D46D-C487-4B6C-A2B2-6D9C98F0A088}" type="presOf" srcId="{9712D2C3-259C-4217-82B1-AB8C14D4F6FA}" destId="{3D53A82E-FFF2-4565-BA21-E6891D18D54E}" srcOrd="0" destOrd="0" presId="urn:microsoft.com/office/officeart/2005/8/layout/process1"/>
    <dgm:cxn modelId="{EF0BC4E4-EB89-42F0-A243-6AFFC7D2FFEB}" type="presOf" srcId="{D96C3ABB-2F3E-4BE4-A09E-DBBFDEEFF360}" destId="{6B17BC08-4994-41BA-9B2F-AEAC7B843124}" srcOrd="0" destOrd="0" presId="urn:microsoft.com/office/officeart/2005/8/layout/process1"/>
    <dgm:cxn modelId="{0D784FCB-317F-4F95-8BA5-152E6AAC843E}" srcId="{69C31B9D-4407-4B8B-AC33-4E347D4617FF}" destId="{30E00BA9-E54B-4908-9F2F-87A37AAEFD39}" srcOrd="5" destOrd="0" parTransId="{C3238C27-6665-4CBD-95AF-5DC15F9A80C8}" sibTransId="{DD7FE389-869A-40D2-A67D-460F08DE1E41}"/>
    <dgm:cxn modelId="{920D17D1-5F96-4D78-8A78-82A96D5816C2}" type="presOf" srcId="{9712D2C3-259C-4217-82B1-AB8C14D4F6FA}" destId="{2F4616D1-BA58-4ABA-81C3-745FD86AB489}" srcOrd="1" destOrd="0" presId="urn:microsoft.com/office/officeart/2005/8/layout/process1"/>
    <dgm:cxn modelId="{A86BB8CB-645F-4775-AF49-83A690E66E7B}" type="presOf" srcId="{3C6E12E1-A065-4932-B72C-1626B77B63CB}" destId="{487F3221-5ECF-4A56-BEE6-D16FCF4514FB}" srcOrd="0" destOrd="0" presId="urn:microsoft.com/office/officeart/2005/8/layout/process1"/>
    <dgm:cxn modelId="{8C0B9BB1-559C-4E6B-AD03-C177C55CF3FB}" type="presOf" srcId="{D96C3ABB-2F3E-4BE4-A09E-DBBFDEEFF360}" destId="{A81CA8E4-CF91-4D3E-A555-DC0325419559}" srcOrd="1" destOrd="0" presId="urn:microsoft.com/office/officeart/2005/8/layout/process1"/>
    <dgm:cxn modelId="{CAE2128D-2AB3-43F3-B5C1-A83CD674FE28}" srcId="{69C31B9D-4407-4B8B-AC33-4E347D4617FF}" destId="{3C6E12E1-A065-4932-B72C-1626B77B63CB}" srcOrd="1" destOrd="0" parTransId="{0953AD62-7445-4FB2-A02D-62846DA5F4A7}" sibTransId="{002126CC-8DBB-4093-BEA1-CEBB552F0EDB}"/>
    <dgm:cxn modelId="{300E5163-F16D-4C74-8386-6E58AC085FE2}" type="presOf" srcId="{DD587A16-CC5C-4C2F-9ECD-F21B9DB621BA}" destId="{7E6F2704-6925-422B-A843-E80995A288C4}" srcOrd="0" destOrd="0" presId="urn:microsoft.com/office/officeart/2005/8/layout/process1"/>
    <dgm:cxn modelId="{0E9E62E1-DAC4-4C69-936B-25AAB23E442D}" type="presParOf" srcId="{7FCFB54E-2BBA-4447-B5DF-9876880F39B0}" destId="{A23ABB9E-1519-4C78-8979-735E8EAA5D9D}" srcOrd="0" destOrd="0" presId="urn:microsoft.com/office/officeart/2005/8/layout/process1"/>
    <dgm:cxn modelId="{98AD9B68-E6BB-43AC-8FDD-54E7C26A3407}" type="presParOf" srcId="{7FCFB54E-2BBA-4447-B5DF-9876880F39B0}" destId="{6B17BC08-4994-41BA-9B2F-AEAC7B843124}" srcOrd="1" destOrd="0" presId="urn:microsoft.com/office/officeart/2005/8/layout/process1"/>
    <dgm:cxn modelId="{5FD2E570-4AB2-4086-BE52-214780B2416C}" type="presParOf" srcId="{6B17BC08-4994-41BA-9B2F-AEAC7B843124}" destId="{A81CA8E4-CF91-4D3E-A555-DC0325419559}" srcOrd="0" destOrd="0" presId="urn:microsoft.com/office/officeart/2005/8/layout/process1"/>
    <dgm:cxn modelId="{0E133773-111C-4CB5-9E30-3BCD5A59D6C6}" type="presParOf" srcId="{7FCFB54E-2BBA-4447-B5DF-9876880F39B0}" destId="{487F3221-5ECF-4A56-BEE6-D16FCF4514FB}" srcOrd="2" destOrd="0" presId="urn:microsoft.com/office/officeart/2005/8/layout/process1"/>
    <dgm:cxn modelId="{48D53036-F3D5-44DB-9939-DDFFA4B6AE53}" type="presParOf" srcId="{7FCFB54E-2BBA-4447-B5DF-9876880F39B0}" destId="{196B6116-8841-4831-9DDC-16C9955273FB}" srcOrd="3" destOrd="0" presId="urn:microsoft.com/office/officeart/2005/8/layout/process1"/>
    <dgm:cxn modelId="{65656F62-77F1-4058-BDBB-2BFA01792A47}" type="presParOf" srcId="{196B6116-8841-4831-9DDC-16C9955273FB}" destId="{A6783DCF-2AF8-4A38-AB50-C6DB0A823AB8}" srcOrd="0" destOrd="0" presId="urn:microsoft.com/office/officeart/2005/8/layout/process1"/>
    <dgm:cxn modelId="{5362E0B5-11F7-4D8E-9463-EC1B325735F0}" type="presParOf" srcId="{7FCFB54E-2BBA-4447-B5DF-9876880F39B0}" destId="{7E6F2704-6925-422B-A843-E80995A288C4}" srcOrd="4" destOrd="0" presId="urn:microsoft.com/office/officeart/2005/8/layout/process1"/>
    <dgm:cxn modelId="{DE6718F0-C691-4B5C-9798-4C71AA887F93}" type="presParOf" srcId="{7FCFB54E-2BBA-4447-B5DF-9876880F39B0}" destId="{2CB06AAC-0E8D-45F0-A820-1FA7EE1BD1D9}" srcOrd="5" destOrd="0" presId="urn:microsoft.com/office/officeart/2005/8/layout/process1"/>
    <dgm:cxn modelId="{9EC35A70-D876-4C06-B598-3E87C1AAAE13}" type="presParOf" srcId="{2CB06AAC-0E8D-45F0-A820-1FA7EE1BD1D9}" destId="{DC0B7298-AD75-4B5F-B9B0-5BC39173874B}" srcOrd="0" destOrd="0" presId="urn:microsoft.com/office/officeart/2005/8/layout/process1"/>
    <dgm:cxn modelId="{2205CFB7-9862-4854-A143-880AAD7A35DA}" type="presParOf" srcId="{7FCFB54E-2BBA-4447-B5DF-9876880F39B0}" destId="{B975306F-0A98-4F34-BD78-7328C4AEE063}" srcOrd="6" destOrd="0" presId="urn:microsoft.com/office/officeart/2005/8/layout/process1"/>
    <dgm:cxn modelId="{0676C19E-7BE7-4FF7-8678-89E95ED38580}" type="presParOf" srcId="{7FCFB54E-2BBA-4447-B5DF-9876880F39B0}" destId="{3D53A82E-FFF2-4565-BA21-E6891D18D54E}" srcOrd="7" destOrd="0" presId="urn:microsoft.com/office/officeart/2005/8/layout/process1"/>
    <dgm:cxn modelId="{3BB25A67-3434-4EF0-82BD-4763169BE756}" type="presParOf" srcId="{3D53A82E-FFF2-4565-BA21-E6891D18D54E}" destId="{2F4616D1-BA58-4ABA-81C3-745FD86AB489}" srcOrd="0" destOrd="0" presId="urn:microsoft.com/office/officeart/2005/8/layout/process1"/>
    <dgm:cxn modelId="{6515D83D-F721-4277-8335-9447D619F70D}" type="presParOf" srcId="{7FCFB54E-2BBA-4447-B5DF-9876880F39B0}" destId="{7D0A7107-5E35-455D-83E6-44BE047FE653}" srcOrd="8" destOrd="0" presId="urn:microsoft.com/office/officeart/2005/8/layout/process1"/>
    <dgm:cxn modelId="{2E4637FD-E4F4-4B91-9384-E077B2A8E939}" type="presParOf" srcId="{7FCFB54E-2BBA-4447-B5DF-9876880F39B0}" destId="{467B621C-5ED1-400D-9F6A-2A27DBC622B4}" srcOrd="9" destOrd="0" presId="urn:microsoft.com/office/officeart/2005/8/layout/process1"/>
    <dgm:cxn modelId="{8A06A61F-A214-4C0B-83B8-E3749BCBDBF8}" type="presParOf" srcId="{467B621C-5ED1-400D-9F6A-2A27DBC622B4}" destId="{BB93DB8D-05E1-4C52-92D2-8A8AB81EA19E}" srcOrd="0" destOrd="0" presId="urn:microsoft.com/office/officeart/2005/8/layout/process1"/>
    <dgm:cxn modelId="{3DB1A27B-7347-44B2-A64B-CF253A40F1B3}" type="presParOf" srcId="{7FCFB54E-2BBA-4447-B5DF-9876880F39B0}" destId="{53901BC3-8164-4D88-B3C2-7FAE639ED343}" srcOrd="10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9C31B9D-4407-4B8B-AC33-4E347D4617FF}" type="doc">
      <dgm:prSet loTypeId="urn:microsoft.com/office/officeart/2005/8/layout/process1" loCatId="process" qsTypeId="urn:microsoft.com/office/officeart/2005/8/quickstyle/simple1" qsCatId="simple" csTypeId="urn:microsoft.com/office/officeart/2005/8/colors/colorful1" csCatId="colorful" phldr="1"/>
      <dgm:spPr/>
    </dgm:pt>
    <dgm:pt modelId="{9092B074-4B73-455E-B463-E6D3FC7D40CE}">
      <dgm:prSet phldrT="[Text]"/>
      <dgm:spPr/>
      <dgm:t>
        <a:bodyPr/>
        <a:lstStyle/>
        <a:p>
          <a:r>
            <a:rPr lang="en-US" dirty="0" smtClean="0"/>
            <a:t>Workstation 1</a:t>
          </a:r>
          <a:endParaRPr lang="en-US" dirty="0"/>
        </a:p>
      </dgm:t>
    </dgm:pt>
    <dgm:pt modelId="{2585EB3B-A45D-43AB-927D-975DC34574F9}" type="parTrans" cxnId="{943308A2-13AB-40A0-867A-0C3E3484F20D}">
      <dgm:prSet/>
      <dgm:spPr/>
      <dgm:t>
        <a:bodyPr/>
        <a:lstStyle/>
        <a:p>
          <a:endParaRPr lang="en-US"/>
        </a:p>
      </dgm:t>
    </dgm:pt>
    <dgm:pt modelId="{D96C3ABB-2F3E-4BE4-A09E-DBBFDEEFF360}" type="sibTrans" cxnId="{943308A2-13AB-40A0-867A-0C3E3484F20D}">
      <dgm:prSet/>
      <dgm:spPr/>
      <dgm:t>
        <a:bodyPr/>
        <a:lstStyle/>
        <a:p>
          <a:endParaRPr lang="en-US"/>
        </a:p>
      </dgm:t>
    </dgm:pt>
    <dgm:pt modelId="{3C6E12E1-A065-4932-B72C-1626B77B63CB}">
      <dgm:prSet phldrT="[Text]"/>
      <dgm:spPr/>
      <dgm:t>
        <a:bodyPr/>
        <a:lstStyle/>
        <a:p>
          <a:r>
            <a:rPr lang="en-US" dirty="0" smtClean="0"/>
            <a:t>Workstation 2</a:t>
          </a:r>
          <a:endParaRPr lang="en-US" dirty="0"/>
        </a:p>
      </dgm:t>
    </dgm:pt>
    <dgm:pt modelId="{0953AD62-7445-4FB2-A02D-62846DA5F4A7}" type="parTrans" cxnId="{CAE2128D-2AB3-43F3-B5C1-A83CD674FE28}">
      <dgm:prSet/>
      <dgm:spPr/>
      <dgm:t>
        <a:bodyPr/>
        <a:lstStyle/>
        <a:p>
          <a:endParaRPr lang="en-US"/>
        </a:p>
      </dgm:t>
    </dgm:pt>
    <dgm:pt modelId="{002126CC-8DBB-4093-BEA1-CEBB552F0EDB}" type="sibTrans" cxnId="{CAE2128D-2AB3-43F3-B5C1-A83CD674FE28}">
      <dgm:prSet/>
      <dgm:spPr/>
      <dgm:t>
        <a:bodyPr/>
        <a:lstStyle/>
        <a:p>
          <a:endParaRPr lang="en-US"/>
        </a:p>
      </dgm:t>
    </dgm:pt>
    <dgm:pt modelId="{DD587A16-CC5C-4C2F-9ECD-F21B9DB621BA}">
      <dgm:prSet phldrT="[Text]"/>
      <dgm:spPr/>
      <dgm:t>
        <a:bodyPr/>
        <a:lstStyle/>
        <a:p>
          <a:r>
            <a:rPr lang="en-US" dirty="0" smtClean="0"/>
            <a:t>Workstation 3</a:t>
          </a:r>
          <a:endParaRPr lang="en-US" dirty="0"/>
        </a:p>
      </dgm:t>
    </dgm:pt>
    <dgm:pt modelId="{653D44AF-8DF0-4C06-8636-A98D951BCF21}" type="parTrans" cxnId="{99833EFA-F927-42C7-A0BA-3886DBFB5C7C}">
      <dgm:prSet/>
      <dgm:spPr/>
      <dgm:t>
        <a:bodyPr/>
        <a:lstStyle/>
        <a:p>
          <a:endParaRPr lang="en-US"/>
        </a:p>
      </dgm:t>
    </dgm:pt>
    <dgm:pt modelId="{1E5B3017-9ED1-4DA2-B639-A234791C00DE}" type="sibTrans" cxnId="{99833EFA-F927-42C7-A0BA-3886DBFB5C7C}">
      <dgm:prSet/>
      <dgm:spPr>
        <a:noFill/>
        <a:ln>
          <a:noFill/>
        </a:ln>
      </dgm:spPr>
      <dgm:t>
        <a:bodyPr/>
        <a:lstStyle/>
        <a:p>
          <a:endParaRPr lang="en-US"/>
        </a:p>
      </dgm:t>
    </dgm:pt>
    <dgm:pt modelId="{D6BED9B8-2986-421F-9E06-B16F0B5DB632}">
      <dgm:prSet phldrT="[Text]"/>
      <dgm:spPr/>
      <dgm:t>
        <a:bodyPr/>
        <a:lstStyle/>
        <a:p>
          <a:r>
            <a:rPr lang="en-US" dirty="0" smtClean="0"/>
            <a:t>Workstation 4</a:t>
          </a:r>
          <a:endParaRPr lang="en-US" dirty="0"/>
        </a:p>
      </dgm:t>
    </dgm:pt>
    <dgm:pt modelId="{975FAC87-C92D-48D7-B17F-4EA4E675BB72}" type="parTrans" cxnId="{9F8020C7-207C-4F5A-9074-5B12F54E735A}">
      <dgm:prSet/>
      <dgm:spPr/>
      <dgm:t>
        <a:bodyPr/>
        <a:lstStyle/>
        <a:p>
          <a:endParaRPr lang="en-US"/>
        </a:p>
      </dgm:t>
    </dgm:pt>
    <dgm:pt modelId="{9712D2C3-259C-4217-82B1-AB8C14D4F6FA}" type="sibTrans" cxnId="{9F8020C7-207C-4F5A-9074-5B12F54E735A}">
      <dgm:prSet/>
      <dgm:spPr/>
      <dgm:t>
        <a:bodyPr/>
        <a:lstStyle/>
        <a:p>
          <a:endParaRPr lang="en-US"/>
        </a:p>
      </dgm:t>
    </dgm:pt>
    <dgm:pt modelId="{30E00BA9-E54B-4908-9F2F-87A37AAEFD39}">
      <dgm:prSet phldrT="[Text]"/>
      <dgm:spPr/>
      <dgm:t>
        <a:bodyPr/>
        <a:lstStyle/>
        <a:p>
          <a:r>
            <a:rPr lang="en-US" dirty="0" smtClean="0"/>
            <a:t>Workstation 6</a:t>
          </a:r>
          <a:endParaRPr lang="en-US" dirty="0"/>
        </a:p>
      </dgm:t>
    </dgm:pt>
    <dgm:pt modelId="{C3238C27-6665-4CBD-95AF-5DC15F9A80C8}" type="parTrans" cxnId="{0D784FCB-317F-4F95-8BA5-152E6AAC843E}">
      <dgm:prSet/>
      <dgm:spPr/>
      <dgm:t>
        <a:bodyPr/>
        <a:lstStyle/>
        <a:p>
          <a:endParaRPr lang="en-US"/>
        </a:p>
      </dgm:t>
    </dgm:pt>
    <dgm:pt modelId="{DD7FE389-869A-40D2-A67D-460F08DE1E41}" type="sibTrans" cxnId="{0D784FCB-317F-4F95-8BA5-152E6AAC843E}">
      <dgm:prSet/>
      <dgm:spPr/>
      <dgm:t>
        <a:bodyPr/>
        <a:lstStyle/>
        <a:p>
          <a:endParaRPr lang="en-US"/>
        </a:p>
      </dgm:t>
    </dgm:pt>
    <dgm:pt modelId="{B5C72E02-B3B9-400C-A6A8-5B3629C9B9D3}">
      <dgm:prSet phldrT="[Text]"/>
      <dgm:spPr/>
      <dgm:t>
        <a:bodyPr/>
        <a:lstStyle/>
        <a:p>
          <a:r>
            <a:rPr lang="en-US" dirty="0" smtClean="0"/>
            <a:t>Workstation 5</a:t>
          </a:r>
          <a:endParaRPr lang="en-US" dirty="0"/>
        </a:p>
      </dgm:t>
    </dgm:pt>
    <dgm:pt modelId="{55CC6BC2-3938-4189-8A78-FBE2EF2F8272}" type="parTrans" cxnId="{8C1B3E82-8155-4BF4-A822-6828AF39EDDB}">
      <dgm:prSet/>
      <dgm:spPr/>
      <dgm:t>
        <a:bodyPr/>
        <a:lstStyle/>
        <a:p>
          <a:endParaRPr lang="en-US"/>
        </a:p>
      </dgm:t>
    </dgm:pt>
    <dgm:pt modelId="{9F7BAA2B-A249-4922-B221-1EA177776F50}" type="sibTrans" cxnId="{8C1B3E82-8155-4BF4-A822-6828AF39EDDB}">
      <dgm:prSet/>
      <dgm:spPr/>
      <dgm:t>
        <a:bodyPr/>
        <a:lstStyle/>
        <a:p>
          <a:endParaRPr lang="en-US"/>
        </a:p>
      </dgm:t>
    </dgm:pt>
    <dgm:pt modelId="{7FCFB54E-2BBA-4447-B5DF-9876880F39B0}" type="pres">
      <dgm:prSet presAssocID="{69C31B9D-4407-4B8B-AC33-4E347D4617FF}" presName="Name0" presStyleCnt="0">
        <dgm:presLayoutVars>
          <dgm:dir/>
          <dgm:resizeHandles val="exact"/>
        </dgm:presLayoutVars>
      </dgm:prSet>
      <dgm:spPr/>
    </dgm:pt>
    <dgm:pt modelId="{A23ABB9E-1519-4C78-8979-735E8EAA5D9D}" type="pres">
      <dgm:prSet presAssocID="{9092B074-4B73-455E-B463-E6D3FC7D40CE}" presName="node" presStyleLbl="node1" presStyleIdx="0" presStyleCnt="6" custLinFactX="98153" custLinFactY="-34616" custLinFactNeighborX="100000" custLinFactNeighborY="-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B17BC08-4994-41BA-9B2F-AEAC7B843124}" type="pres">
      <dgm:prSet presAssocID="{D96C3ABB-2F3E-4BE4-A09E-DBBFDEEFF360}" presName="sibTrans" presStyleLbl="sibTrans2D1" presStyleIdx="0" presStyleCnt="5"/>
      <dgm:spPr/>
      <dgm:t>
        <a:bodyPr/>
        <a:lstStyle/>
        <a:p>
          <a:endParaRPr lang="en-US"/>
        </a:p>
      </dgm:t>
    </dgm:pt>
    <dgm:pt modelId="{A81CA8E4-CF91-4D3E-A555-DC0325419559}" type="pres">
      <dgm:prSet presAssocID="{D96C3ABB-2F3E-4BE4-A09E-DBBFDEEFF360}" presName="connectorText" presStyleLbl="sibTrans2D1" presStyleIdx="0" presStyleCnt="5"/>
      <dgm:spPr/>
      <dgm:t>
        <a:bodyPr/>
        <a:lstStyle/>
        <a:p>
          <a:endParaRPr lang="en-US"/>
        </a:p>
      </dgm:t>
    </dgm:pt>
    <dgm:pt modelId="{487F3221-5ECF-4A56-BEE6-D16FCF4514FB}" type="pres">
      <dgm:prSet presAssocID="{3C6E12E1-A065-4932-B72C-1626B77B63CB}" presName="node" presStyleLbl="node1" presStyleIdx="1" presStyleCnt="6" custLinFactNeighborX="2508" custLinFactNeighborY="838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96B6116-8841-4831-9DDC-16C9955273FB}" type="pres">
      <dgm:prSet presAssocID="{002126CC-8DBB-4093-BEA1-CEBB552F0EDB}" presName="sibTrans" presStyleLbl="sibTrans2D1" presStyleIdx="1" presStyleCnt="5"/>
      <dgm:spPr/>
      <dgm:t>
        <a:bodyPr/>
        <a:lstStyle/>
        <a:p>
          <a:endParaRPr lang="en-US"/>
        </a:p>
      </dgm:t>
    </dgm:pt>
    <dgm:pt modelId="{A6783DCF-2AF8-4A38-AB50-C6DB0A823AB8}" type="pres">
      <dgm:prSet presAssocID="{002126CC-8DBB-4093-BEA1-CEBB552F0EDB}" presName="connectorText" presStyleLbl="sibTrans2D1" presStyleIdx="1" presStyleCnt="5"/>
      <dgm:spPr/>
      <dgm:t>
        <a:bodyPr/>
        <a:lstStyle/>
        <a:p>
          <a:endParaRPr lang="en-US"/>
        </a:p>
      </dgm:t>
    </dgm:pt>
    <dgm:pt modelId="{7E6F2704-6925-422B-A843-E80995A288C4}" type="pres">
      <dgm:prSet presAssocID="{DD587A16-CC5C-4C2F-9ECD-F21B9DB621BA}" presName="node" presStyleLbl="node1" presStyleIdx="2" presStyleCnt="6" custLinFactX="-96230" custLinFactY="148306" custLinFactNeighborX="-100000" custLinFactNeighborY="2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CB06AAC-0E8D-45F0-A820-1FA7EE1BD1D9}" type="pres">
      <dgm:prSet presAssocID="{1E5B3017-9ED1-4DA2-B639-A234791C00DE}" presName="sibTrans" presStyleLbl="sibTrans2D1" presStyleIdx="2" presStyleCnt="5"/>
      <dgm:spPr/>
      <dgm:t>
        <a:bodyPr/>
        <a:lstStyle/>
        <a:p>
          <a:endParaRPr lang="en-US"/>
        </a:p>
      </dgm:t>
    </dgm:pt>
    <dgm:pt modelId="{DC0B7298-AD75-4B5F-B9B0-5BC39173874B}" type="pres">
      <dgm:prSet presAssocID="{1E5B3017-9ED1-4DA2-B639-A234791C00DE}" presName="connectorText" presStyleLbl="sibTrans2D1" presStyleIdx="2" presStyleCnt="5"/>
      <dgm:spPr/>
      <dgm:t>
        <a:bodyPr/>
        <a:lstStyle/>
        <a:p>
          <a:endParaRPr lang="en-US"/>
        </a:p>
      </dgm:t>
    </dgm:pt>
    <dgm:pt modelId="{B975306F-0A98-4F34-BD78-7328C4AEE063}" type="pres">
      <dgm:prSet presAssocID="{D6BED9B8-2986-421F-9E06-B16F0B5DB632}" presName="node" presStyleLbl="node1" presStyleIdx="3" presStyleCnt="6" custLinFactX="100000" custLinFactY="-30360" custLinFactNeighborX="113921" custLinFactNeighborY="-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D53A82E-FFF2-4565-BA21-E6891D18D54E}" type="pres">
      <dgm:prSet presAssocID="{9712D2C3-259C-4217-82B1-AB8C14D4F6FA}" presName="sibTrans" presStyleLbl="sibTrans2D1" presStyleIdx="3" presStyleCnt="5"/>
      <dgm:spPr/>
      <dgm:t>
        <a:bodyPr/>
        <a:lstStyle/>
        <a:p>
          <a:endParaRPr lang="en-US"/>
        </a:p>
      </dgm:t>
    </dgm:pt>
    <dgm:pt modelId="{2F4616D1-BA58-4ABA-81C3-745FD86AB489}" type="pres">
      <dgm:prSet presAssocID="{9712D2C3-259C-4217-82B1-AB8C14D4F6FA}" presName="connectorText" presStyleLbl="sibTrans2D1" presStyleIdx="3" presStyleCnt="5"/>
      <dgm:spPr/>
      <dgm:t>
        <a:bodyPr/>
        <a:lstStyle/>
        <a:p>
          <a:endParaRPr lang="en-US"/>
        </a:p>
      </dgm:t>
    </dgm:pt>
    <dgm:pt modelId="{7D0A7107-5E35-455D-83E6-44BE047FE653}" type="pres">
      <dgm:prSet presAssocID="{B5C72E02-B3B9-400C-A6A8-5B3629C9B9D3}" presName="node" presStyleLbl="node1" presStyleIdx="4" presStyleCnt="6" custLinFactNeighborX="15358" custLinFactNeighborY="7337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67B621C-5ED1-400D-9F6A-2A27DBC622B4}" type="pres">
      <dgm:prSet presAssocID="{9F7BAA2B-A249-4922-B221-1EA177776F50}" presName="sibTrans" presStyleLbl="sibTrans2D1" presStyleIdx="4" presStyleCnt="5"/>
      <dgm:spPr/>
      <dgm:t>
        <a:bodyPr/>
        <a:lstStyle/>
        <a:p>
          <a:endParaRPr lang="en-US"/>
        </a:p>
      </dgm:t>
    </dgm:pt>
    <dgm:pt modelId="{BB93DB8D-05E1-4C52-92D2-8A8AB81EA19E}" type="pres">
      <dgm:prSet presAssocID="{9F7BAA2B-A249-4922-B221-1EA177776F50}" presName="connectorText" presStyleLbl="sibTrans2D1" presStyleIdx="4" presStyleCnt="5"/>
      <dgm:spPr/>
      <dgm:t>
        <a:bodyPr/>
        <a:lstStyle/>
        <a:p>
          <a:endParaRPr lang="en-US"/>
        </a:p>
      </dgm:t>
    </dgm:pt>
    <dgm:pt modelId="{53901BC3-8164-4D88-B3C2-7FAE639ED343}" type="pres">
      <dgm:prSet presAssocID="{30E00BA9-E54B-4908-9F2F-87A37AAEFD39}" presName="node" presStyleLbl="node1" presStyleIdx="5" presStyleCnt="6" custLinFactX="-91050" custLinFactY="127315" custLinFactNeighborX="-100000" custLinFactNeighborY="2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985BAFC-E826-4256-A31A-4E8A58ABC353}" type="presOf" srcId="{9712D2C3-259C-4217-82B1-AB8C14D4F6FA}" destId="{2F4616D1-BA58-4ABA-81C3-745FD86AB489}" srcOrd="1" destOrd="0" presId="urn:microsoft.com/office/officeart/2005/8/layout/process1"/>
    <dgm:cxn modelId="{B472626B-5F9F-4C7C-8EB2-225268563891}" type="presOf" srcId="{30E00BA9-E54B-4908-9F2F-87A37AAEFD39}" destId="{53901BC3-8164-4D88-B3C2-7FAE639ED343}" srcOrd="0" destOrd="0" presId="urn:microsoft.com/office/officeart/2005/8/layout/process1"/>
    <dgm:cxn modelId="{3786203D-24F0-4E8D-AB7E-ADB07D74A062}" type="presOf" srcId="{3C6E12E1-A065-4932-B72C-1626B77B63CB}" destId="{487F3221-5ECF-4A56-BEE6-D16FCF4514FB}" srcOrd="0" destOrd="0" presId="urn:microsoft.com/office/officeart/2005/8/layout/process1"/>
    <dgm:cxn modelId="{74274B70-682C-4734-A60D-839614B52605}" type="presOf" srcId="{D96C3ABB-2F3E-4BE4-A09E-DBBFDEEFF360}" destId="{6B17BC08-4994-41BA-9B2F-AEAC7B843124}" srcOrd="0" destOrd="0" presId="urn:microsoft.com/office/officeart/2005/8/layout/process1"/>
    <dgm:cxn modelId="{F6BFC999-95A0-44ED-B422-BB2109706E2E}" type="presOf" srcId="{9F7BAA2B-A249-4922-B221-1EA177776F50}" destId="{467B621C-5ED1-400D-9F6A-2A27DBC622B4}" srcOrd="0" destOrd="0" presId="urn:microsoft.com/office/officeart/2005/8/layout/process1"/>
    <dgm:cxn modelId="{AA8E7EF2-10BB-4629-9092-D98DCC4C140C}" type="presOf" srcId="{9712D2C3-259C-4217-82B1-AB8C14D4F6FA}" destId="{3D53A82E-FFF2-4565-BA21-E6891D18D54E}" srcOrd="0" destOrd="0" presId="urn:microsoft.com/office/officeart/2005/8/layout/process1"/>
    <dgm:cxn modelId="{0E244EBA-5BCA-4AFE-B6ED-5DDDEC6C24CD}" type="presOf" srcId="{69C31B9D-4407-4B8B-AC33-4E347D4617FF}" destId="{7FCFB54E-2BBA-4447-B5DF-9876880F39B0}" srcOrd="0" destOrd="0" presId="urn:microsoft.com/office/officeart/2005/8/layout/process1"/>
    <dgm:cxn modelId="{9F8020C7-207C-4F5A-9074-5B12F54E735A}" srcId="{69C31B9D-4407-4B8B-AC33-4E347D4617FF}" destId="{D6BED9B8-2986-421F-9E06-B16F0B5DB632}" srcOrd="3" destOrd="0" parTransId="{975FAC87-C92D-48D7-B17F-4EA4E675BB72}" sibTransId="{9712D2C3-259C-4217-82B1-AB8C14D4F6FA}"/>
    <dgm:cxn modelId="{BB6FBF7C-280A-4E38-8E07-E1B5DB3DC331}" type="presOf" srcId="{9092B074-4B73-455E-B463-E6D3FC7D40CE}" destId="{A23ABB9E-1519-4C78-8979-735E8EAA5D9D}" srcOrd="0" destOrd="0" presId="urn:microsoft.com/office/officeart/2005/8/layout/process1"/>
    <dgm:cxn modelId="{B2E3B1F8-9D60-4312-8EC7-6E56D94A6D66}" type="presOf" srcId="{002126CC-8DBB-4093-BEA1-CEBB552F0EDB}" destId="{196B6116-8841-4831-9DDC-16C9955273FB}" srcOrd="0" destOrd="0" presId="urn:microsoft.com/office/officeart/2005/8/layout/process1"/>
    <dgm:cxn modelId="{7649C4A5-89CB-47CE-B454-82414AF6EC8E}" type="presOf" srcId="{002126CC-8DBB-4093-BEA1-CEBB552F0EDB}" destId="{A6783DCF-2AF8-4A38-AB50-C6DB0A823AB8}" srcOrd="1" destOrd="0" presId="urn:microsoft.com/office/officeart/2005/8/layout/process1"/>
    <dgm:cxn modelId="{943308A2-13AB-40A0-867A-0C3E3484F20D}" srcId="{69C31B9D-4407-4B8B-AC33-4E347D4617FF}" destId="{9092B074-4B73-455E-B463-E6D3FC7D40CE}" srcOrd="0" destOrd="0" parTransId="{2585EB3B-A45D-43AB-927D-975DC34574F9}" sibTransId="{D96C3ABB-2F3E-4BE4-A09E-DBBFDEEFF360}"/>
    <dgm:cxn modelId="{8C1B3E82-8155-4BF4-A822-6828AF39EDDB}" srcId="{69C31B9D-4407-4B8B-AC33-4E347D4617FF}" destId="{B5C72E02-B3B9-400C-A6A8-5B3629C9B9D3}" srcOrd="4" destOrd="0" parTransId="{55CC6BC2-3938-4189-8A78-FBE2EF2F8272}" sibTransId="{9F7BAA2B-A249-4922-B221-1EA177776F50}"/>
    <dgm:cxn modelId="{C55E7C63-E648-4564-9F28-325ABBA68532}" type="presOf" srcId="{D96C3ABB-2F3E-4BE4-A09E-DBBFDEEFF360}" destId="{A81CA8E4-CF91-4D3E-A555-DC0325419559}" srcOrd="1" destOrd="0" presId="urn:microsoft.com/office/officeart/2005/8/layout/process1"/>
    <dgm:cxn modelId="{99833EFA-F927-42C7-A0BA-3886DBFB5C7C}" srcId="{69C31B9D-4407-4B8B-AC33-4E347D4617FF}" destId="{DD587A16-CC5C-4C2F-9ECD-F21B9DB621BA}" srcOrd="2" destOrd="0" parTransId="{653D44AF-8DF0-4C06-8636-A98D951BCF21}" sibTransId="{1E5B3017-9ED1-4DA2-B639-A234791C00DE}"/>
    <dgm:cxn modelId="{B81E95D8-EB03-45D8-8DAC-D7CCA16FE37F}" type="presOf" srcId="{D6BED9B8-2986-421F-9E06-B16F0B5DB632}" destId="{B975306F-0A98-4F34-BD78-7328C4AEE063}" srcOrd="0" destOrd="0" presId="urn:microsoft.com/office/officeart/2005/8/layout/process1"/>
    <dgm:cxn modelId="{6236F1DC-4B03-402C-B9C0-FD3424B2CA26}" type="presOf" srcId="{B5C72E02-B3B9-400C-A6A8-5B3629C9B9D3}" destId="{7D0A7107-5E35-455D-83E6-44BE047FE653}" srcOrd="0" destOrd="0" presId="urn:microsoft.com/office/officeart/2005/8/layout/process1"/>
    <dgm:cxn modelId="{E167807F-C29D-449F-82C2-5F930198A4F5}" type="presOf" srcId="{9F7BAA2B-A249-4922-B221-1EA177776F50}" destId="{BB93DB8D-05E1-4C52-92D2-8A8AB81EA19E}" srcOrd="1" destOrd="0" presId="urn:microsoft.com/office/officeart/2005/8/layout/process1"/>
    <dgm:cxn modelId="{33059927-7E79-4D1A-B09B-3A0B06B68CE7}" type="presOf" srcId="{1E5B3017-9ED1-4DA2-B639-A234791C00DE}" destId="{2CB06AAC-0E8D-45F0-A820-1FA7EE1BD1D9}" srcOrd="0" destOrd="0" presId="urn:microsoft.com/office/officeart/2005/8/layout/process1"/>
    <dgm:cxn modelId="{0D784FCB-317F-4F95-8BA5-152E6AAC843E}" srcId="{69C31B9D-4407-4B8B-AC33-4E347D4617FF}" destId="{30E00BA9-E54B-4908-9F2F-87A37AAEFD39}" srcOrd="5" destOrd="0" parTransId="{C3238C27-6665-4CBD-95AF-5DC15F9A80C8}" sibTransId="{DD7FE389-869A-40D2-A67D-460F08DE1E41}"/>
    <dgm:cxn modelId="{34F6594A-5AC2-4C8F-9C9E-D4FC22492B6B}" type="presOf" srcId="{1E5B3017-9ED1-4DA2-B639-A234791C00DE}" destId="{DC0B7298-AD75-4B5F-B9B0-5BC39173874B}" srcOrd="1" destOrd="0" presId="urn:microsoft.com/office/officeart/2005/8/layout/process1"/>
    <dgm:cxn modelId="{CAE2128D-2AB3-43F3-B5C1-A83CD674FE28}" srcId="{69C31B9D-4407-4B8B-AC33-4E347D4617FF}" destId="{3C6E12E1-A065-4932-B72C-1626B77B63CB}" srcOrd="1" destOrd="0" parTransId="{0953AD62-7445-4FB2-A02D-62846DA5F4A7}" sibTransId="{002126CC-8DBB-4093-BEA1-CEBB552F0EDB}"/>
    <dgm:cxn modelId="{0B250CB2-4A4B-4D0D-9B8F-68BD3AE400D0}" type="presOf" srcId="{DD587A16-CC5C-4C2F-9ECD-F21B9DB621BA}" destId="{7E6F2704-6925-422B-A843-E80995A288C4}" srcOrd="0" destOrd="0" presId="urn:microsoft.com/office/officeart/2005/8/layout/process1"/>
    <dgm:cxn modelId="{484789F0-3B02-454A-912C-E0FD2CC6AF9A}" type="presParOf" srcId="{7FCFB54E-2BBA-4447-B5DF-9876880F39B0}" destId="{A23ABB9E-1519-4C78-8979-735E8EAA5D9D}" srcOrd="0" destOrd="0" presId="urn:microsoft.com/office/officeart/2005/8/layout/process1"/>
    <dgm:cxn modelId="{801088C7-CBA6-4844-9578-7F2A2D118CC8}" type="presParOf" srcId="{7FCFB54E-2BBA-4447-B5DF-9876880F39B0}" destId="{6B17BC08-4994-41BA-9B2F-AEAC7B843124}" srcOrd="1" destOrd="0" presId="urn:microsoft.com/office/officeart/2005/8/layout/process1"/>
    <dgm:cxn modelId="{6DC0BB33-1D87-4A57-AF52-1A75EC2A9209}" type="presParOf" srcId="{6B17BC08-4994-41BA-9B2F-AEAC7B843124}" destId="{A81CA8E4-CF91-4D3E-A555-DC0325419559}" srcOrd="0" destOrd="0" presId="urn:microsoft.com/office/officeart/2005/8/layout/process1"/>
    <dgm:cxn modelId="{063FED86-A661-4CD8-BE23-89DFB8BA16ED}" type="presParOf" srcId="{7FCFB54E-2BBA-4447-B5DF-9876880F39B0}" destId="{487F3221-5ECF-4A56-BEE6-D16FCF4514FB}" srcOrd="2" destOrd="0" presId="urn:microsoft.com/office/officeart/2005/8/layout/process1"/>
    <dgm:cxn modelId="{9FDF4868-C1D2-4F49-8FB0-7CDB6463C421}" type="presParOf" srcId="{7FCFB54E-2BBA-4447-B5DF-9876880F39B0}" destId="{196B6116-8841-4831-9DDC-16C9955273FB}" srcOrd="3" destOrd="0" presId="urn:microsoft.com/office/officeart/2005/8/layout/process1"/>
    <dgm:cxn modelId="{ED979675-C123-41BC-9D76-8E3D5B5B6707}" type="presParOf" srcId="{196B6116-8841-4831-9DDC-16C9955273FB}" destId="{A6783DCF-2AF8-4A38-AB50-C6DB0A823AB8}" srcOrd="0" destOrd="0" presId="urn:microsoft.com/office/officeart/2005/8/layout/process1"/>
    <dgm:cxn modelId="{CC70DF22-FC57-4400-B6CB-2A0771AD1130}" type="presParOf" srcId="{7FCFB54E-2BBA-4447-B5DF-9876880F39B0}" destId="{7E6F2704-6925-422B-A843-E80995A288C4}" srcOrd="4" destOrd="0" presId="urn:microsoft.com/office/officeart/2005/8/layout/process1"/>
    <dgm:cxn modelId="{4DA00CEE-9EB4-4D14-B977-36A05F818079}" type="presParOf" srcId="{7FCFB54E-2BBA-4447-B5DF-9876880F39B0}" destId="{2CB06AAC-0E8D-45F0-A820-1FA7EE1BD1D9}" srcOrd="5" destOrd="0" presId="urn:microsoft.com/office/officeart/2005/8/layout/process1"/>
    <dgm:cxn modelId="{5A25C135-431A-40CC-BD62-8B19724F7A91}" type="presParOf" srcId="{2CB06AAC-0E8D-45F0-A820-1FA7EE1BD1D9}" destId="{DC0B7298-AD75-4B5F-B9B0-5BC39173874B}" srcOrd="0" destOrd="0" presId="urn:microsoft.com/office/officeart/2005/8/layout/process1"/>
    <dgm:cxn modelId="{D4CFDADD-0F0E-4B13-A706-7C989943F542}" type="presParOf" srcId="{7FCFB54E-2BBA-4447-B5DF-9876880F39B0}" destId="{B975306F-0A98-4F34-BD78-7328C4AEE063}" srcOrd="6" destOrd="0" presId="urn:microsoft.com/office/officeart/2005/8/layout/process1"/>
    <dgm:cxn modelId="{29F0102E-DE00-4D22-9CF3-3D6E6FF068C4}" type="presParOf" srcId="{7FCFB54E-2BBA-4447-B5DF-9876880F39B0}" destId="{3D53A82E-FFF2-4565-BA21-E6891D18D54E}" srcOrd="7" destOrd="0" presId="urn:microsoft.com/office/officeart/2005/8/layout/process1"/>
    <dgm:cxn modelId="{CBE0D7AF-09C8-4A4C-B760-E6AAA51F21F6}" type="presParOf" srcId="{3D53A82E-FFF2-4565-BA21-E6891D18D54E}" destId="{2F4616D1-BA58-4ABA-81C3-745FD86AB489}" srcOrd="0" destOrd="0" presId="urn:microsoft.com/office/officeart/2005/8/layout/process1"/>
    <dgm:cxn modelId="{05F3FF5A-F845-49BA-B936-14E7FA556465}" type="presParOf" srcId="{7FCFB54E-2BBA-4447-B5DF-9876880F39B0}" destId="{7D0A7107-5E35-455D-83E6-44BE047FE653}" srcOrd="8" destOrd="0" presId="urn:microsoft.com/office/officeart/2005/8/layout/process1"/>
    <dgm:cxn modelId="{7AEEA2DC-7FBC-4299-ABA8-E90A3A06F383}" type="presParOf" srcId="{7FCFB54E-2BBA-4447-B5DF-9876880F39B0}" destId="{467B621C-5ED1-400D-9F6A-2A27DBC622B4}" srcOrd="9" destOrd="0" presId="urn:microsoft.com/office/officeart/2005/8/layout/process1"/>
    <dgm:cxn modelId="{33EC0079-27D6-4FFF-BBAB-F257259AB09E}" type="presParOf" srcId="{467B621C-5ED1-400D-9F6A-2A27DBC622B4}" destId="{BB93DB8D-05E1-4C52-92D2-8A8AB81EA19E}" srcOrd="0" destOrd="0" presId="urn:microsoft.com/office/officeart/2005/8/layout/process1"/>
    <dgm:cxn modelId="{597AF395-0000-4AA0-8ECC-3267EA76BA95}" type="presParOf" srcId="{7FCFB54E-2BBA-4447-B5DF-9876880F39B0}" destId="{53901BC3-8164-4D88-B3C2-7FAE639ED343}" srcOrd="10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69C31B9D-4407-4B8B-AC33-4E347D4617FF}" type="doc">
      <dgm:prSet loTypeId="urn:microsoft.com/office/officeart/2005/8/layout/process1" loCatId="process" qsTypeId="urn:microsoft.com/office/officeart/2005/8/quickstyle/simple1" qsCatId="simple" csTypeId="urn:microsoft.com/office/officeart/2005/8/colors/colorful1" csCatId="colorful" phldr="1"/>
      <dgm:spPr/>
    </dgm:pt>
    <dgm:pt modelId="{9092B074-4B73-455E-B463-E6D3FC7D40CE}">
      <dgm:prSet phldrT="[Text]"/>
      <dgm:spPr/>
      <dgm:t>
        <a:bodyPr/>
        <a:lstStyle/>
        <a:p>
          <a:r>
            <a:rPr lang="en-US" dirty="0" smtClean="0"/>
            <a:t>Workstation 1</a:t>
          </a:r>
          <a:endParaRPr lang="en-US" dirty="0"/>
        </a:p>
      </dgm:t>
    </dgm:pt>
    <dgm:pt modelId="{2585EB3B-A45D-43AB-927D-975DC34574F9}" type="parTrans" cxnId="{943308A2-13AB-40A0-867A-0C3E3484F20D}">
      <dgm:prSet/>
      <dgm:spPr/>
      <dgm:t>
        <a:bodyPr/>
        <a:lstStyle/>
        <a:p>
          <a:endParaRPr lang="en-US"/>
        </a:p>
      </dgm:t>
    </dgm:pt>
    <dgm:pt modelId="{D96C3ABB-2F3E-4BE4-A09E-DBBFDEEFF360}" type="sibTrans" cxnId="{943308A2-13AB-40A0-867A-0C3E3484F20D}">
      <dgm:prSet/>
      <dgm:spPr/>
      <dgm:t>
        <a:bodyPr/>
        <a:lstStyle/>
        <a:p>
          <a:endParaRPr lang="en-US"/>
        </a:p>
      </dgm:t>
    </dgm:pt>
    <dgm:pt modelId="{3C6E12E1-A065-4932-B72C-1626B77B63CB}">
      <dgm:prSet phldrT="[Text]"/>
      <dgm:spPr/>
      <dgm:t>
        <a:bodyPr/>
        <a:lstStyle/>
        <a:p>
          <a:r>
            <a:rPr lang="en-US" dirty="0" smtClean="0"/>
            <a:t>Workstation 2</a:t>
          </a:r>
          <a:endParaRPr lang="en-US" dirty="0"/>
        </a:p>
      </dgm:t>
    </dgm:pt>
    <dgm:pt modelId="{0953AD62-7445-4FB2-A02D-62846DA5F4A7}" type="parTrans" cxnId="{CAE2128D-2AB3-43F3-B5C1-A83CD674FE28}">
      <dgm:prSet/>
      <dgm:spPr/>
      <dgm:t>
        <a:bodyPr/>
        <a:lstStyle/>
        <a:p>
          <a:endParaRPr lang="en-US"/>
        </a:p>
      </dgm:t>
    </dgm:pt>
    <dgm:pt modelId="{002126CC-8DBB-4093-BEA1-CEBB552F0EDB}" type="sibTrans" cxnId="{CAE2128D-2AB3-43F3-B5C1-A83CD674FE28}">
      <dgm:prSet/>
      <dgm:spPr/>
      <dgm:t>
        <a:bodyPr/>
        <a:lstStyle/>
        <a:p>
          <a:endParaRPr lang="en-US"/>
        </a:p>
      </dgm:t>
    </dgm:pt>
    <dgm:pt modelId="{DD587A16-CC5C-4C2F-9ECD-F21B9DB621BA}">
      <dgm:prSet phldrT="[Text]"/>
      <dgm:spPr/>
      <dgm:t>
        <a:bodyPr/>
        <a:lstStyle/>
        <a:p>
          <a:r>
            <a:rPr lang="en-US" dirty="0" smtClean="0"/>
            <a:t>Workstation 3</a:t>
          </a:r>
          <a:endParaRPr lang="en-US" dirty="0"/>
        </a:p>
      </dgm:t>
    </dgm:pt>
    <dgm:pt modelId="{653D44AF-8DF0-4C06-8636-A98D951BCF21}" type="parTrans" cxnId="{99833EFA-F927-42C7-A0BA-3886DBFB5C7C}">
      <dgm:prSet/>
      <dgm:spPr/>
      <dgm:t>
        <a:bodyPr/>
        <a:lstStyle/>
        <a:p>
          <a:endParaRPr lang="en-US"/>
        </a:p>
      </dgm:t>
    </dgm:pt>
    <dgm:pt modelId="{1E5B3017-9ED1-4DA2-B639-A234791C00DE}" type="sibTrans" cxnId="{99833EFA-F927-42C7-A0BA-3886DBFB5C7C}">
      <dgm:prSet/>
      <dgm:spPr>
        <a:noFill/>
        <a:ln>
          <a:noFill/>
        </a:ln>
      </dgm:spPr>
      <dgm:t>
        <a:bodyPr/>
        <a:lstStyle/>
        <a:p>
          <a:endParaRPr lang="en-US"/>
        </a:p>
      </dgm:t>
    </dgm:pt>
    <dgm:pt modelId="{D6BED9B8-2986-421F-9E06-B16F0B5DB632}">
      <dgm:prSet phldrT="[Text]"/>
      <dgm:spPr/>
      <dgm:t>
        <a:bodyPr/>
        <a:lstStyle/>
        <a:p>
          <a:r>
            <a:rPr lang="en-US" dirty="0" smtClean="0"/>
            <a:t>Workstation 4</a:t>
          </a:r>
          <a:endParaRPr lang="en-US" dirty="0"/>
        </a:p>
      </dgm:t>
    </dgm:pt>
    <dgm:pt modelId="{975FAC87-C92D-48D7-B17F-4EA4E675BB72}" type="parTrans" cxnId="{9F8020C7-207C-4F5A-9074-5B12F54E735A}">
      <dgm:prSet/>
      <dgm:spPr/>
      <dgm:t>
        <a:bodyPr/>
        <a:lstStyle/>
        <a:p>
          <a:endParaRPr lang="en-US"/>
        </a:p>
      </dgm:t>
    </dgm:pt>
    <dgm:pt modelId="{9712D2C3-259C-4217-82B1-AB8C14D4F6FA}" type="sibTrans" cxnId="{9F8020C7-207C-4F5A-9074-5B12F54E735A}">
      <dgm:prSet/>
      <dgm:spPr/>
      <dgm:t>
        <a:bodyPr/>
        <a:lstStyle/>
        <a:p>
          <a:endParaRPr lang="en-US"/>
        </a:p>
      </dgm:t>
    </dgm:pt>
    <dgm:pt modelId="{30E00BA9-E54B-4908-9F2F-87A37AAEFD39}">
      <dgm:prSet phldrT="[Text]"/>
      <dgm:spPr/>
      <dgm:t>
        <a:bodyPr/>
        <a:lstStyle/>
        <a:p>
          <a:r>
            <a:rPr lang="en-US" dirty="0" smtClean="0"/>
            <a:t>Workstation 6</a:t>
          </a:r>
          <a:endParaRPr lang="en-US" dirty="0"/>
        </a:p>
      </dgm:t>
    </dgm:pt>
    <dgm:pt modelId="{C3238C27-6665-4CBD-95AF-5DC15F9A80C8}" type="parTrans" cxnId="{0D784FCB-317F-4F95-8BA5-152E6AAC843E}">
      <dgm:prSet/>
      <dgm:spPr/>
      <dgm:t>
        <a:bodyPr/>
        <a:lstStyle/>
        <a:p>
          <a:endParaRPr lang="en-US"/>
        </a:p>
      </dgm:t>
    </dgm:pt>
    <dgm:pt modelId="{DD7FE389-869A-40D2-A67D-460F08DE1E41}" type="sibTrans" cxnId="{0D784FCB-317F-4F95-8BA5-152E6AAC843E}">
      <dgm:prSet/>
      <dgm:spPr/>
      <dgm:t>
        <a:bodyPr/>
        <a:lstStyle/>
        <a:p>
          <a:endParaRPr lang="en-US"/>
        </a:p>
      </dgm:t>
    </dgm:pt>
    <dgm:pt modelId="{B5C72E02-B3B9-400C-A6A8-5B3629C9B9D3}">
      <dgm:prSet phldrT="[Text]"/>
      <dgm:spPr/>
      <dgm:t>
        <a:bodyPr/>
        <a:lstStyle/>
        <a:p>
          <a:r>
            <a:rPr lang="en-US" dirty="0" smtClean="0"/>
            <a:t>Workstation 5</a:t>
          </a:r>
          <a:endParaRPr lang="en-US" dirty="0"/>
        </a:p>
      </dgm:t>
    </dgm:pt>
    <dgm:pt modelId="{55CC6BC2-3938-4189-8A78-FBE2EF2F8272}" type="parTrans" cxnId="{8C1B3E82-8155-4BF4-A822-6828AF39EDDB}">
      <dgm:prSet/>
      <dgm:spPr/>
      <dgm:t>
        <a:bodyPr/>
        <a:lstStyle/>
        <a:p>
          <a:endParaRPr lang="en-US"/>
        </a:p>
      </dgm:t>
    </dgm:pt>
    <dgm:pt modelId="{9F7BAA2B-A249-4922-B221-1EA177776F50}" type="sibTrans" cxnId="{8C1B3E82-8155-4BF4-A822-6828AF39EDDB}">
      <dgm:prSet/>
      <dgm:spPr/>
      <dgm:t>
        <a:bodyPr/>
        <a:lstStyle/>
        <a:p>
          <a:endParaRPr lang="en-US"/>
        </a:p>
      </dgm:t>
    </dgm:pt>
    <dgm:pt modelId="{7FCFB54E-2BBA-4447-B5DF-9876880F39B0}" type="pres">
      <dgm:prSet presAssocID="{69C31B9D-4407-4B8B-AC33-4E347D4617FF}" presName="Name0" presStyleCnt="0">
        <dgm:presLayoutVars>
          <dgm:dir/>
          <dgm:resizeHandles val="exact"/>
        </dgm:presLayoutVars>
      </dgm:prSet>
      <dgm:spPr/>
    </dgm:pt>
    <dgm:pt modelId="{A23ABB9E-1519-4C78-8979-735E8EAA5D9D}" type="pres">
      <dgm:prSet presAssocID="{9092B074-4B73-455E-B463-E6D3FC7D40CE}" presName="node" presStyleLbl="node1" presStyleIdx="0" presStyleCnt="6" custLinFactX="98153" custLinFactY="-34616" custLinFactNeighborX="100000" custLinFactNeighborY="-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B17BC08-4994-41BA-9B2F-AEAC7B843124}" type="pres">
      <dgm:prSet presAssocID="{D96C3ABB-2F3E-4BE4-A09E-DBBFDEEFF360}" presName="sibTrans" presStyleLbl="sibTrans2D1" presStyleIdx="0" presStyleCnt="5"/>
      <dgm:spPr/>
      <dgm:t>
        <a:bodyPr/>
        <a:lstStyle/>
        <a:p>
          <a:endParaRPr lang="en-US"/>
        </a:p>
      </dgm:t>
    </dgm:pt>
    <dgm:pt modelId="{A81CA8E4-CF91-4D3E-A555-DC0325419559}" type="pres">
      <dgm:prSet presAssocID="{D96C3ABB-2F3E-4BE4-A09E-DBBFDEEFF360}" presName="connectorText" presStyleLbl="sibTrans2D1" presStyleIdx="0" presStyleCnt="5"/>
      <dgm:spPr/>
      <dgm:t>
        <a:bodyPr/>
        <a:lstStyle/>
        <a:p>
          <a:endParaRPr lang="en-US"/>
        </a:p>
      </dgm:t>
    </dgm:pt>
    <dgm:pt modelId="{487F3221-5ECF-4A56-BEE6-D16FCF4514FB}" type="pres">
      <dgm:prSet presAssocID="{3C6E12E1-A065-4932-B72C-1626B77B63CB}" presName="node" presStyleLbl="node1" presStyleIdx="1" presStyleCnt="6" custLinFactNeighborX="2508" custLinFactNeighborY="838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96B6116-8841-4831-9DDC-16C9955273FB}" type="pres">
      <dgm:prSet presAssocID="{002126CC-8DBB-4093-BEA1-CEBB552F0EDB}" presName="sibTrans" presStyleLbl="sibTrans2D1" presStyleIdx="1" presStyleCnt="5"/>
      <dgm:spPr/>
      <dgm:t>
        <a:bodyPr/>
        <a:lstStyle/>
        <a:p>
          <a:endParaRPr lang="en-US"/>
        </a:p>
      </dgm:t>
    </dgm:pt>
    <dgm:pt modelId="{A6783DCF-2AF8-4A38-AB50-C6DB0A823AB8}" type="pres">
      <dgm:prSet presAssocID="{002126CC-8DBB-4093-BEA1-CEBB552F0EDB}" presName="connectorText" presStyleLbl="sibTrans2D1" presStyleIdx="1" presStyleCnt="5"/>
      <dgm:spPr/>
      <dgm:t>
        <a:bodyPr/>
        <a:lstStyle/>
        <a:p>
          <a:endParaRPr lang="en-US"/>
        </a:p>
      </dgm:t>
    </dgm:pt>
    <dgm:pt modelId="{7E6F2704-6925-422B-A843-E80995A288C4}" type="pres">
      <dgm:prSet presAssocID="{DD587A16-CC5C-4C2F-9ECD-F21B9DB621BA}" presName="node" presStyleLbl="node1" presStyleIdx="2" presStyleCnt="6" custLinFactX="-96230" custLinFactY="148306" custLinFactNeighborX="-100000" custLinFactNeighborY="2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CB06AAC-0E8D-45F0-A820-1FA7EE1BD1D9}" type="pres">
      <dgm:prSet presAssocID="{1E5B3017-9ED1-4DA2-B639-A234791C00DE}" presName="sibTrans" presStyleLbl="sibTrans2D1" presStyleIdx="2" presStyleCnt="5"/>
      <dgm:spPr/>
      <dgm:t>
        <a:bodyPr/>
        <a:lstStyle/>
        <a:p>
          <a:endParaRPr lang="en-US"/>
        </a:p>
      </dgm:t>
    </dgm:pt>
    <dgm:pt modelId="{DC0B7298-AD75-4B5F-B9B0-5BC39173874B}" type="pres">
      <dgm:prSet presAssocID="{1E5B3017-9ED1-4DA2-B639-A234791C00DE}" presName="connectorText" presStyleLbl="sibTrans2D1" presStyleIdx="2" presStyleCnt="5"/>
      <dgm:spPr/>
      <dgm:t>
        <a:bodyPr/>
        <a:lstStyle/>
        <a:p>
          <a:endParaRPr lang="en-US"/>
        </a:p>
      </dgm:t>
    </dgm:pt>
    <dgm:pt modelId="{B975306F-0A98-4F34-BD78-7328C4AEE063}" type="pres">
      <dgm:prSet presAssocID="{D6BED9B8-2986-421F-9E06-B16F0B5DB632}" presName="node" presStyleLbl="node1" presStyleIdx="3" presStyleCnt="6" custLinFactX="100000" custLinFactY="-30360" custLinFactNeighborX="113921" custLinFactNeighborY="-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D53A82E-FFF2-4565-BA21-E6891D18D54E}" type="pres">
      <dgm:prSet presAssocID="{9712D2C3-259C-4217-82B1-AB8C14D4F6FA}" presName="sibTrans" presStyleLbl="sibTrans2D1" presStyleIdx="3" presStyleCnt="5"/>
      <dgm:spPr/>
      <dgm:t>
        <a:bodyPr/>
        <a:lstStyle/>
        <a:p>
          <a:endParaRPr lang="en-US"/>
        </a:p>
      </dgm:t>
    </dgm:pt>
    <dgm:pt modelId="{2F4616D1-BA58-4ABA-81C3-745FD86AB489}" type="pres">
      <dgm:prSet presAssocID="{9712D2C3-259C-4217-82B1-AB8C14D4F6FA}" presName="connectorText" presStyleLbl="sibTrans2D1" presStyleIdx="3" presStyleCnt="5"/>
      <dgm:spPr/>
      <dgm:t>
        <a:bodyPr/>
        <a:lstStyle/>
        <a:p>
          <a:endParaRPr lang="en-US"/>
        </a:p>
      </dgm:t>
    </dgm:pt>
    <dgm:pt modelId="{7D0A7107-5E35-455D-83E6-44BE047FE653}" type="pres">
      <dgm:prSet presAssocID="{B5C72E02-B3B9-400C-A6A8-5B3629C9B9D3}" presName="node" presStyleLbl="node1" presStyleIdx="4" presStyleCnt="6" custLinFactNeighborX="15358" custLinFactNeighborY="7337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67B621C-5ED1-400D-9F6A-2A27DBC622B4}" type="pres">
      <dgm:prSet presAssocID="{9F7BAA2B-A249-4922-B221-1EA177776F50}" presName="sibTrans" presStyleLbl="sibTrans2D1" presStyleIdx="4" presStyleCnt="5"/>
      <dgm:spPr/>
      <dgm:t>
        <a:bodyPr/>
        <a:lstStyle/>
        <a:p>
          <a:endParaRPr lang="en-US"/>
        </a:p>
      </dgm:t>
    </dgm:pt>
    <dgm:pt modelId="{BB93DB8D-05E1-4C52-92D2-8A8AB81EA19E}" type="pres">
      <dgm:prSet presAssocID="{9F7BAA2B-A249-4922-B221-1EA177776F50}" presName="connectorText" presStyleLbl="sibTrans2D1" presStyleIdx="4" presStyleCnt="5"/>
      <dgm:spPr/>
      <dgm:t>
        <a:bodyPr/>
        <a:lstStyle/>
        <a:p>
          <a:endParaRPr lang="en-US"/>
        </a:p>
      </dgm:t>
    </dgm:pt>
    <dgm:pt modelId="{53901BC3-8164-4D88-B3C2-7FAE639ED343}" type="pres">
      <dgm:prSet presAssocID="{30E00BA9-E54B-4908-9F2F-87A37AAEFD39}" presName="node" presStyleLbl="node1" presStyleIdx="5" presStyleCnt="6" custLinFactX="-91050" custLinFactY="127315" custLinFactNeighborX="-100000" custLinFactNeighborY="2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34F6C03-15C3-4BAA-9C98-A09671259815}" type="presOf" srcId="{30E00BA9-E54B-4908-9F2F-87A37AAEFD39}" destId="{53901BC3-8164-4D88-B3C2-7FAE639ED343}" srcOrd="0" destOrd="0" presId="urn:microsoft.com/office/officeart/2005/8/layout/process1"/>
    <dgm:cxn modelId="{6305EF5C-7E39-4DD5-B4CC-805968F31FBD}" type="presOf" srcId="{9092B074-4B73-455E-B463-E6D3FC7D40CE}" destId="{A23ABB9E-1519-4C78-8979-735E8EAA5D9D}" srcOrd="0" destOrd="0" presId="urn:microsoft.com/office/officeart/2005/8/layout/process1"/>
    <dgm:cxn modelId="{15A16244-D715-4241-9153-F83706A0B1F5}" type="presOf" srcId="{3C6E12E1-A065-4932-B72C-1626B77B63CB}" destId="{487F3221-5ECF-4A56-BEE6-D16FCF4514FB}" srcOrd="0" destOrd="0" presId="urn:microsoft.com/office/officeart/2005/8/layout/process1"/>
    <dgm:cxn modelId="{70468E2D-1A6E-40C3-99FE-05F0FB423E72}" type="presOf" srcId="{9712D2C3-259C-4217-82B1-AB8C14D4F6FA}" destId="{3D53A82E-FFF2-4565-BA21-E6891D18D54E}" srcOrd="0" destOrd="0" presId="urn:microsoft.com/office/officeart/2005/8/layout/process1"/>
    <dgm:cxn modelId="{E2FB1BDC-38F7-422D-8363-876488721DC8}" type="presOf" srcId="{9712D2C3-259C-4217-82B1-AB8C14D4F6FA}" destId="{2F4616D1-BA58-4ABA-81C3-745FD86AB489}" srcOrd="1" destOrd="0" presId="urn:microsoft.com/office/officeart/2005/8/layout/process1"/>
    <dgm:cxn modelId="{17870C6A-03F8-4EE6-80F5-DEAFBB097814}" type="presOf" srcId="{D6BED9B8-2986-421F-9E06-B16F0B5DB632}" destId="{B975306F-0A98-4F34-BD78-7328C4AEE063}" srcOrd="0" destOrd="0" presId="urn:microsoft.com/office/officeart/2005/8/layout/process1"/>
    <dgm:cxn modelId="{12763487-A0ED-4DB8-A414-B0C57A035B88}" type="presOf" srcId="{9F7BAA2B-A249-4922-B221-1EA177776F50}" destId="{BB93DB8D-05E1-4C52-92D2-8A8AB81EA19E}" srcOrd="1" destOrd="0" presId="urn:microsoft.com/office/officeart/2005/8/layout/process1"/>
    <dgm:cxn modelId="{8109B4AA-E46B-42C2-B345-CC83550D9578}" type="presOf" srcId="{9F7BAA2B-A249-4922-B221-1EA177776F50}" destId="{467B621C-5ED1-400D-9F6A-2A27DBC622B4}" srcOrd="0" destOrd="0" presId="urn:microsoft.com/office/officeart/2005/8/layout/process1"/>
    <dgm:cxn modelId="{50243F26-7280-469D-AE53-4AB8452FB118}" type="presOf" srcId="{002126CC-8DBB-4093-BEA1-CEBB552F0EDB}" destId="{A6783DCF-2AF8-4A38-AB50-C6DB0A823AB8}" srcOrd="1" destOrd="0" presId="urn:microsoft.com/office/officeart/2005/8/layout/process1"/>
    <dgm:cxn modelId="{B86265B7-CF14-4E2D-AB76-0F00C1262F0F}" type="presOf" srcId="{002126CC-8DBB-4093-BEA1-CEBB552F0EDB}" destId="{196B6116-8841-4831-9DDC-16C9955273FB}" srcOrd="0" destOrd="0" presId="urn:microsoft.com/office/officeart/2005/8/layout/process1"/>
    <dgm:cxn modelId="{9F8020C7-207C-4F5A-9074-5B12F54E735A}" srcId="{69C31B9D-4407-4B8B-AC33-4E347D4617FF}" destId="{D6BED9B8-2986-421F-9E06-B16F0B5DB632}" srcOrd="3" destOrd="0" parTransId="{975FAC87-C92D-48D7-B17F-4EA4E675BB72}" sibTransId="{9712D2C3-259C-4217-82B1-AB8C14D4F6FA}"/>
    <dgm:cxn modelId="{ABC70A8C-A355-447D-8372-417B19BE05D3}" type="presOf" srcId="{1E5B3017-9ED1-4DA2-B639-A234791C00DE}" destId="{2CB06AAC-0E8D-45F0-A820-1FA7EE1BD1D9}" srcOrd="0" destOrd="0" presId="urn:microsoft.com/office/officeart/2005/8/layout/process1"/>
    <dgm:cxn modelId="{0F315CDB-F4F9-48C9-B4E6-42DEEEAEA25A}" type="presOf" srcId="{D96C3ABB-2F3E-4BE4-A09E-DBBFDEEFF360}" destId="{A81CA8E4-CF91-4D3E-A555-DC0325419559}" srcOrd="1" destOrd="0" presId="urn:microsoft.com/office/officeart/2005/8/layout/process1"/>
    <dgm:cxn modelId="{8C1B3E82-8155-4BF4-A822-6828AF39EDDB}" srcId="{69C31B9D-4407-4B8B-AC33-4E347D4617FF}" destId="{B5C72E02-B3B9-400C-A6A8-5B3629C9B9D3}" srcOrd="4" destOrd="0" parTransId="{55CC6BC2-3938-4189-8A78-FBE2EF2F8272}" sibTransId="{9F7BAA2B-A249-4922-B221-1EA177776F50}"/>
    <dgm:cxn modelId="{943308A2-13AB-40A0-867A-0C3E3484F20D}" srcId="{69C31B9D-4407-4B8B-AC33-4E347D4617FF}" destId="{9092B074-4B73-455E-B463-E6D3FC7D40CE}" srcOrd="0" destOrd="0" parTransId="{2585EB3B-A45D-43AB-927D-975DC34574F9}" sibTransId="{D96C3ABB-2F3E-4BE4-A09E-DBBFDEEFF360}"/>
    <dgm:cxn modelId="{502F5255-A3A5-4405-9522-CFEA91910EDA}" type="presOf" srcId="{B5C72E02-B3B9-400C-A6A8-5B3629C9B9D3}" destId="{7D0A7107-5E35-455D-83E6-44BE047FE653}" srcOrd="0" destOrd="0" presId="urn:microsoft.com/office/officeart/2005/8/layout/process1"/>
    <dgm:cxn modelId="{99833EFA-F927-42C7-A0BA-3886DBFB5C7C}" srcId="{69C31B9D-4407-4B8B-AC33-4E347D4617FF}" destId="{DD587A16-CC5C-4C2F-9ECD-F21B9DB621BA}" srcOrd="2" destOrd="0" parTransId="{653D44AF-8DF0-4C06-8636-A98D951BCF21}" sibTransId="{1E5B3017-9ED1-4DA2-B639-A234791C00DE}"/>
    <dgm:cxn modelId="{F3E4F75E-52E1-4B12-8941-90BC99D68F0E}" type="presOf" srcId="{69C31B9D-4407-4B8B-AC33-4E347D4617FF}" destId="{7FCFB54E-2BBA-4447-B5DF-9876880F39B0}" srcOrd="0" destOrd="0" presId="urn:microsoft.com/office/officeart/2005/8/layout/process1"/>
    <dgm:cxn modelId="{0D784FCB-317F-4F95-8BA5-152E6AAC843E}" srcId="{69C31B9D-4407-4B8B-AC33-4E347D4617FF}" destId="{30E00BA9-E54B-4908-9F2F-87A37AAEFD39}" srcOrd="5" destOrd="0" parTransId="{C3238C27-6665-4CBD-95AF-5DC15F9A80C8}" sibTransId="{DD7FE389-869A-40D2-A67D-460F08DE1E41}"/>
    <dgm:cxn modelId="{CA6B3175-BE3A-4E19-9D5F-6EA30D5C9B37}" type="presOf" srcId="{D96C3ABB-2F3E-4BE4-A09E-DBBFDEEFF360}" destId="{6B17BC08-4994-41BA-9B2F-AEAC7B843124}" srcOrd="0" destOrd="0" presId="urn:microsoft.com/office/officeart/2005/8/layout/process1"/>
    <dgm:cxn modelId="{A50B94E9-DF90-44F8-BA37-C08ED566E6C0}" type="presOf" srcId="{1E5B3017-9ED1-4DA2-B639-A234791C00DE}" destId="{DC0B7298-AD75-4B5F-B9B0-5BC39173874B}" srcOrd="1" destOrd="0" presId="urn:microsoft.com/office/officeart/2005/8/layout/process1"/>
    <dgm:cxn modelId="{CAE2128D-2AB3-43F3-B5C1-A83CD674FE28}" srcId="{69C31B9D-4407-4B8B-AC33-4E347D4617FF}" destId="{3C6E12E1-A065-4932-B72C-1626B77B63CB}" srcOrd="1" destOrd="0" parTransId="{0953AD62-7445-4FB2-A02D-62846DA5F4A7}" sibTransId="{002126CC-8DBB-4093-BEA1-CEBB552F0EDB}"/>
    <dgm:cxn modelId="{B2BBF582-FF37-4AB1-8D90-E4F7A731055A}" type="presOf" srcId="{DD587A16-CC5C-4C2F-9ECD-F21B9DB621BA}" destId="{7E6F2704-6925-422B-A843-E80995A288C4}" srcOrd="0" destOrd="0" presId="urn:microsoft.com/office/officeart/2005/8/layout/process1"/>
    <dgm:cxn modelId="{7B3A2EB4-CB29-4A21-A5DE-083629C9AE20}" type="presParOf" srcId="{7FCFB54E-2BBA-4447-B5DF-9876880F39B0}" destId="{A23ABB9E-1519-4C78-8979-735E8EAA5D9D}" srcOrd="0" destOrd="0" presId="urn:microsoft.com/office/officeart/2005/8/layout/process1"/>
    <dgm:cxn modelId="{13E71B61-A08D-4594-A2EF-031A1803FD83}" type="presParOf" srcId="{7FCFB54E-2BBA-4447-B5DF-9876880F39B0}" destId="{6B17BC08-4994-41BA-9B2F-AEAC7B843124}" srcOrd="1" destOrd="0" presId="urn:microsoft.com/office/officeart/2005/8/layout/process1"/>
    <dgm:cxn modelId="{41E0AA5B-6DB8-4B96-BE39-AB493D07BF47}" type="presParOf" srcId="{6B17BC08-4994-41BA-9B2F-AEAC7B843124}" destId="{A81CA8E4-CF91-4D3E-A555-DC0325419559}" srcOrd="0" destOrd="0" presId="urn:microsoft.com/office/officeart/2005/8/layout/process1"/>
    <dgm:cxn modelId="{E6A3E847-AD86-478A-8300-A30F3F7685E0}" type="presParOf" srcId="{7FCFB54E-2BBA-4447-B5DF-9876880F39B0}" destId="{487F3221-5ECF-4A56-BEE6-D16FCF4514FB}" srcOrd="2" destOrd="0" presId="urn:microsoft.com/office/officeart/2005/8/layout/process1"/>
    <dgm:cxn modelId="{523DA1ED-BE5A-4732-9DE9-9B12F7CB3AD3}" type="presParOf" srcId="{7FCFB54E-2BBA-4447-B5DF-9876880F39B0}" destId="{196B6116-8841-4831-9DDC-16C9955273FB}" srcOrd="3" destOrd="0" presId="urn:microsoft.com/office/officeart/2005/8/layout/process1"/>
    <dgm:cxn modelId="{F7FC2B40-5322-41D5-9667-BAD0C6ACA8A5}" type="presParOf" srcId="{196B6116-8841-4831-9DDC-16C9955273FB}" destId="{A6783DCF-2AF8-4A38-AB50-C6DB0A823AB8}" srcOrd="0" destOrd="0" presId="urn:microsoft.com/office/officeart/2005/8/layout/process1"/>
    <dgm:cxn modelId="{9B0DC3A4-5744-44D3-8312-5084689AFC52}" type="presParOf" srcId="{7FCFB54E-2BBA-4447-B5DF-9876880F39B0}" destId="{7E6F2704-6925-422B-A843-E80995A288C4}" srcOrd="4" destOrd="0" presId="urn:microsoft.com/office/officeart/2005/8/layout/process1"/>
    <dgm:cxn modelId="{2CBF7316-4CC0-4AC1-8904-7EA47CF8C100}" type="presParOf" srcId="{7FCFB54E-2BBA-4447-B5DF-9876880F39B0}" destId="{2CB06AAC-0E8D-45F0-A820-1FA7EE1BD1D9}" srcOrd="5" destOrd="0" presId="urn:microsoft.com/office/officeart/2005/8/layout/process1"/>
    <dgm:cxn modelId="{D444EBEE-0CE1-48B1-9B19-260C3DFCA175}" type="presParOf" srcId="{2CB06AAC-0E8D-45F0-A820-1FA7EE1BD1D9}" destId="{DC0B7298-AD75-4B5F-B9B0-5BC39173874B}" srcOrd="0" destOrd="0" presId="urn:microsoft.com/office/officeart/2005/8/layout/process1"/>
    <dgm:cxn modelId="{E8C8A0E3-F5E4-4818-B92C-481CD0721817}" type="presParOf" srcId="{7FCFB54E-2BBA-4447-B5DF-9876880F39B0}" destId="{B975306F-0A98-4F34-BD78-7328C4AEE063}" srcOrd="6" destOrd="0" presId="urn:microsoft.com/office/officeart/2005/8/layout/process1"/>
    <dgm:cxn modelId="{98992BA0-BC6B-40E2-B840-DBC2DAF78DC5}" type="presParOf" srcId="{7FCFB54E-2BBA-4447-B5DF-9876880F39B0}" destId="{3D53A82E-FFF2-4565-BA21-E6891D18D54E}" srcOrd="7" destOrd="0" presId="urn:microsoft.com/office/officeart/2005/8/layout/process1"/>
    <dgm:cxn modelId="{BA32FEAB-1C69-49B6-942B-E1F6A82F7446}" type="presParOf" srcId="{3D53A82E-FFF2-4565-BA21-E6891D18D54E}" destId="{2F4616D1-BA58-4ABA-81C3-745FD86AB489}" srcOrd="0" destOrd="0" presId="urn:microsoft.com/office/officeart/2005/8/layout/process1"/>
    <dgm:cxn modelId="{B9F4701B-B08C-4747-A23E-1BBBE9355AD9}" type="presParOf" srcId="{7FCFB54E-2BBA-4447-B5DF-9876880F39B0}" destId="{7D0A7107-5E35-455D-83E6-44BE047FE653}" srcOrd="8" destOrd="0" presId="urn:microsoft.com/office/officeart/2005/8/layout/process1"/>
    <dgm:cxn modelId="{9C0F43AC-ED98-41BD-B342-5938CFC304FA}" type="presParOf" srcId="{7FCFB54E-2BBA-4447-B5DF-9876880F39B0}" destId="{467B621C-5ED1-400D-9F6A-2A27DBC622B4}" srcOrd="9" destOrd="0" presId="urn:microsoft.com/office/officeart/2005/8/layout/process1"/>
    <dgm:cxn modelId="{11D848F9-74C5-4866-AC89-7A2C6BC1AAFB}" type="presParOf" srcId="{467B621C-5ED1-400D-9F6A-2A27DBC622B4}" destId="{BB93DB8D-05E1-4C52-92D2-8A8AB81EA19E}" srcOrd="0" destOrd="0" presId="urn:microsoft.com/office/officeart/2005/8/layout/process1"/>
    <dgm:cxn modelId="{A0655D37-559F-4715-A509-7897B6DDC966}" type="presParOf" srcId="{7FCFB54E-2BBA-4447-B5DF-9876880F39B0}" destId="{53901BC3-8164-4D88-B3C2-7FAE639ED343}" srcOrd="10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4C3360AF-850B-4BE5-BF64-B1190445E6AC}" type="doc">
      <dgm:prSet loTypeId="urn:microsoft.com/office/officeart/2005/8/layout/chevron2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2FD0FC1E-7C61-495B-A6C0-4AFF8B951FA1}">
      <dgm:prSet phldrT="[Text]"/>
      <dgm:spPr/>
      <dgm:t>
        <a:bodyPr/>
        <a:lstStyle/>
        <a:p>
          <a:r>
            <a:rPr lang="en-US" dirty="0" smtClean="0"/>
            <a:t>Cost</a:t>
          </a:r>
          <a:endParaRPr lang="en-US" dirty="0"/>
        </a:p>
      </dgm:t>
    </dgm:pt>
    <dgm:pt modelId="{2535EE74-F5DA-4F82-B0EF-0BF54668AD42}" type="parTrans" cxnId="{D557E4FC-9C34-4C06-AEE5-8B5620182B4F}">
      <dgm:prSet/>
      <dgm:spPr/>
      <dgm:t>
        <a:bodyPr/>
        <a:lstStyle/>
        <a:p>
          <a:endParaRPr lang="en-US"/>
        </a:p>
      </dgm:t>
    </dgm:pt>
    <dgm:pt modelId="{8DF47E91-6C39-4058-8E08-FB04C03B5263}" type="sibTrans" cxnId="{D557E4FC-9C34-4C06-AEE5-8B5620182B4F}">
      <dgm:prSet/>
      <dgm:spPr/>
      <dgm:t>
        <a:bodyPr/>
        <a:lstStyle/>
        <a:p>
          <a:endParaRPr lang="en-US"/>
        </a:p>
      </dgm:t>
    </dgm:pt>
    <dgm:pt modelId="{6C9DBCB6-C7CD-4596-B8AA-D2C72529E244}">
      <dgm:prSet phldrT="[Text]"/>
      <dgm:spPr/>
      <dgm:t>
        <a:bodyPr/>
        <a:lstStyle/>
        <a:p>
          <a:r>
            <a:rPr lang="en-US" dirty="0" smtClean="0"/>
            <a:t>Reduce cost to manufacture (make) a product</a:t>
          </a:r>
          <a:endParaRPr lang="en-US" dirty="0"/>
        </a:p>
      </dgm:t>
    </dgm:pt>
    <dgm:pt modelId="{1BE7D296-112D-4C31-A93F-EBC7066D43E1}" type="parTrans" cxnId="{985FF9F1-734B-4D01-8304-8C89BA453999}">
      <dgm:prSet/>
      <dgm:spPr/>
      <dgm:t>
        <a:bodyPr/>
        <a:lstStyle/>
        <a:p>
          <a:endParaRPr lang="en-US"/>
        </a:p>
      </dgm:t>
    </dgm:pt>
    <dgm:pt modelId="{B5B89C23-342A-4BF6-9A15-0754600586BF}" type="sibTrans" cxnId="{985FF9F1-734B-4D01-8304-8C89BA453999}">
      <dgm:prSet/>
      <dgm:spPr/>
      <dgm:t>
        <a:bodyPr/>
        <a:lstStyle/>
        <a:p>
          <a:endParaRPr lang="en-US"/>
        </a:p>
      </dgm:t>
    </dgm:pt>
    <dgm:pt modelId="{5BFE9BB3-E235-452C-B932-41EA87054E7F}">
      <dgm:prSet phldrT="[Text]"/>
      <dgm:spPr/>
      <dgm:t>
        <a:bodyPr/>
        <a:lstStyle/>
        <a:p>
          <a:r>
            <a:rPr lang="en-US" dirty="0" smtClean="0"/>
            <a:t>Reduce cost to customer</a:t>
          </a:r>
          <a:endParaRPr lang="en-US" dirty="0"/>
        </a:p>
      </dgm:t>
    </dgm:pt>
    <dgm:pt modelId="{B1CF7672-3C8C-4653-B8D4-CED2905B0D6B}" type="parTrans" cxnId="{221D5630-3447-4192-835B-C26B4A0A54BC}">
      <dgm:prSet/>
      <dgm:spPr/>
      <dgm:t>
        <a:bodyPr/>
        <a:lstStyle/>
        <a:p>
          <a:endParaRPr lang="en-US"/>
        </a:p>
      </dgm:t>
    </dgm:pt>
    <dgm:pt modelId="{3BAC8E2A-FD21-452A-8B63-BF6E7AB35F46}" type="sibTrans" cxnId="{221D5630-3447-4192-835B-C26B4A0A54BC}">
      <dgm:prSet/>
      <dgm:spPr/>
      <dgm:t>
        <a:bodyPr/>
        <a:lstStyle/>
        <a:p>
          <a:endParaRPr lang="en-US"/>
        </a:p>
      </dgm:t>
    </dgm:pt>
    <dgm:pt modelId="{4A50EA53-EDAF-4BFA-95C2-08A7837FCC88}">
      <dgm:prSet phldrT="[Text]"/>
      <dgm:spPr/>
      <dgm:t>
        <a:bodyPr/>
        <a:lstStyle/>
        <a:p>
          <a:r>
            <a:rPr lang="en-US" dirty="0" smtClean="0"/>
            <a:t>Time</a:t>
          </a:r>
          <a:endParaRPr lang="en-US" dirty="0"/>
        </a:p>
      </dgm:t>
    </dgm:pt>
    <dgm:pt modelId="{0179F643-A71A-4C65-80FF-A9587A1985B4}" type="parTrans" cxnId="{5BCF12CE-E12F-4611-8DB1-EE1638BB9E43}">
      <dgm:prSet/>
      <dgm:spPr/>
      <dgm:t>
        <a:bodyPr/>
        <a:lstStyle/>
        <a:p>
          <a:endParaRPr lang="en-US"/>
        </a:p>
      </dgm:t>
    </dgm:pt>
    <dgm:pt modelId="{58BBF187-4334-4BA6-9E5F-7303BAAAE9BC}" type="sibTrans" cxnId="{5BCF12CE-E12F-4611-8DB1-EE1638BB9E43}">
      <dgm:prSet/>
      <dgm:spPr/>
      <dgm:t>
        <a:bodyPr/>
        <a:lstStyle/>
        <a:p>
          <a:endParaRPr lang="en-US"/>
        </a:p>
      </dgm:t>
    </dgm:pt>
    <dgm:pt modelId="{0F626292-4C95-424B-93A6-7B9B9235EE48}">
      <dgm:prSet phldrT="[Text]"/>
      <dgm:spPr/>
      <dgm:t>
        <a:bodyPr/>
        <a:lstStyle/>
        <a:p>
          <a:r>
            <a:rPr lang="en-US" dirty="0" smtClean="0"/>
            <a:t>Reduce time to manufacture a product</a:t>
          </a:r>
          <a:endParaRPr lang="en-US" dirty="0"/>
        </a:p>
      </dgm:t>
    </dgm:pt>
    <dgm:pt modelId="{64FF5D0E-9281-44CF-83AC-CBD8426CED38}" type="parTrans" cxnId="{D3BB5B44-F026-4079-AA46-209D80BC7425}">
      <dgm:prSet/>
      <dgm:spPr/>
      <dgm:t>
        <a:bodyPr/>
        <a:lstStyle/>
        <a:p>
          <a:endParaRPr lang="en-US"/>
        </a:p>
      </dgm:t>
    </dgm:pt>
    <dgm:pt modelId="{B9D1B5D0-CFBA-4441-B385-EDD213FFA4EC}" type="sibTrans" cxnId="{D3BB5B44-F026-4079-AA46-209D80BC7425}">
      <dgm:prSet/>
      <dgm:spPr/>
      <dgm:t>
        <a:bodyPr/>
        <a:lstStyle/>
        <a:p>
          <a:endParaRPr lang="en-US"/>
        </a:p>
      </dgm:t>
    </dgm:pt>
    <dgm:pt modelId="{C52F245D-40C4-4571-8470-A3E766DFFBB1}">
      <dgm:prSet phldrT="[Text]"/>
      <dgm:spPr/>
      <dgm:t>
        <a:bodyPr/>
        <a:lstStyle/>
        <a:p>
          <a:r>
            <a:rPr lang="en-US" dirty="0" smtClean="0"/>
            <a:t>Reduce workstation time</a:t>
          </a:r>
          <a:endParaRPr lang="en-US" dirty="0"/>
        </a:p>
      </dgm:t>
    </dgm:pt>
    <dgm:pt modelId="{D2CD337F-E183-46E3-8D03-681F368E833A}" type="parTrans" cxnId="{CD34471C-8928-4B7E-B275-9FE74438082C}">
      <dgm:prSet/>
      <dgm:spPr/>
      <dgm:t>
        <a:bodyPr/>
        <a:lstStyle/>
        <a:p>
          <a:endParaRPr lang="en-US"/>
        </a:p>
      </dgm:t>
    </dgm:pt>
    <dgm:pt modelId="{18F8BD02-F015-4D0F-925D-487D17A47C60}" type="sibTrans" cxnId="{CD34471C-8928-4B7E-B275-9FE74438082C}">
      <dgm:prSet/>
      <dgm:spPr/>
      <dgm:t>
        <a:bodyPr/>
        <a:lstStyle/>
        <a:p>
          <a:endParaRPr lang="en-US"/>
        </a:p>
      </dgm:t>
    </dgm:pt>
    <dgm:pt modelId="{F1CDAEA3-AAD1-47C1-A170-F567525B04A6}">
      <dgm:prSet phldrT="[Text]"/>
      <dgm:spPr/>
      <dgm:t>
        <a:bodyPr/>
        <a:lstStyle/>
        <a:p>
          <a:r>
            <a:rPr lang="en-US" dirty="0" smtClean="0"/>
            <a:t>Quality</a:t>
          </a:r>
          <a:endParaRPr lang="en-US" dirty="0"/>
        </a:p>
      </dgm:t>
    </dgm:pt>
    <dgm:pt modelId="{F85C0DAA-5754-41B0-A70E-5B5D72DEE55A}" type="parTrans" cxnId="{1FA96060-34C7-41A4-BB8E-BB6C76E2E6CF}">
      <dgm:prSet/>
      <dgm:spPr/>
      <dgm:t>
        <a:bodyPr/>
        <a:lstStyle/>
        <a:p>
          <a:endParaRPr lang="en-US"/>
        </a:p>
      </dgm:t>
    </dgm:pt>
    <dgm:pt modelId="{6064376E-10CF-408D-A722-A45E8211A63A}" type="sibTrans" cxnId="{1FA96060-34C7-41A4-BB8E-BB6C76E2E6CF}">
      <dgm:prSet/>
      <dgm:spPr/>
      <dgm:t>
        <a:bodyPr/>
        <a:lstStyle/>
        <a:p>
          <a:endParaRPr lang="en-US"/>
        </a:p>
      </dgm:t>
    </dgm:pt>
    <dgm:pt modelId="{3C03C3DB-9BAB-499F-8B85-E8D77A9A9453}">
      <dgm:prSet phldrT="[Text]"/>
      <dgm:spPr/>
      <dgm:t>
        <a:bodyPr/>
        <a:lstStyle/>
        <a:p>
          <a:r>
            <a:rPr lang="en-US" dirty="0" smtClean="0"/>
            <a:t>Reduce number of defective products made</a:t>
          </a:r>
          <a:endParaRPr lang="en-US" dirty="0"/>
        </a:p>
      </dgm:t>
    </dgm:pt>
    <dgm:pt modelId="{0283412E-5458-4B07-B4C7-541919F54323}" type="parTrans" cxnId="{0963B416-4BCA-415C-A89F-88722BCA51A6}">
      <dgm:prSet/>
      <dgm:spPr/>
      <dgm:t>
        <a:bodyPr/>
        <a:lstStyle/>
        <a:p>
          <a:endParaRPr lang="en-US"/>
        </a:p>
      </dgm:t>
    </dgm:pt>
    <dgm:pt modelId="{FB3ED0EF-583F-4BD6-BB5F-E67563E414A8}" type="sibTrans" cxnId="{0963B416-4BCA-415C-A89F-88722BCA51A6}">
      <dgm:prSet/>
      <dgm:spPr/>
      <dgm:t>
        <a:bodyPr/>
        <a:lstStyle/>
        <a:p>
          <a:endParaRPr lang="en-US"/>
        </a:p>
      </dgm:t>
    </dgm:pt>
    <dgm:pt modelId="{869757E6-876D-4A7C-9301-7357723A5457}">
      <dgm:prSet phldrT="[Text]"/>
      <dgm:spPr/>
      <dgm:t>
        <a:bodyPr/>
        <a:lstStyle/>
        <a:p>
          <a:r>
            <a:rPr lang="en-US" dirty="0" smtClean="0"/>
            <a:t>Reduce cost of re-work</a:t>
          </a:r>
          <a:endParaRPr lang="en-US" dirty="0"/>
        </a:p>
      </dgm:t>
    </dgm:pt>
    <dgm:pt modelId="{0B6399CE-19DB-4768-960A-1E12A5E34019}" type="parTrans" cxnId="{5056C054-C85D-438E-BAF5-95F34FE6AEEE}">
      <dgm:prSet/>
      <dgm:spPr/>
      <dgm:t>
        <a:bodyPr/>
        <a:lstStyle/>
        <a:p>
          <a:endParaRPr lang="en-US"/>
        </a:p>
      </dgm:t>
    </dgm:pt>
    <dgm:pt modelId="{84AD05E6-33CB-484F-A048-8BC9AEF65169}" type="sibTrans" cxnId="{5056C054-C85D-438E-BAF5-95F34FE6AEEE}">
      <dgm:prSet/>
      <dgm:spPr/>
      <dgm:t>
        <a:bodyPr/>
        <a:lstStyle/>
        <a:p>
          <a:endParaRPr lang="en-US"/>
        </a:p>
      </dgm:t>
    </dgm:pt>
    <dgm:pt modelId="{231D826A-D76A-4BF4-B5FC-55175ED9643A}" type="pres">
      <dgm:prSet presAssocID="{4C3360AF-850B-4BE5-BF64-B1190445E6AC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649DE64-B689-4F5C-80CD-0A2EB1F2FF17}" type="pres">
      <dgm:prSet presAssocID="{2FD0FC1E-7C61-495B-A6C0-4AFF8B951FA1}" presName="composite" presStyleCnt="0"/>
      <dgm:spPr/>
    </dgm:pt>
    <dgm:pt modelId="{CC0BC2E4-2F28-4F8E-90EC-3933BAE499C4}" type="pres">
      <dgm:prSet presAssocID="{2FD0FC1E-7C61-495B-A6C0-4AFF8B951FA1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EA382A4-E2E9-4FD5-9B37-77C175693AA3}" type="pres">
      <dgm:prSet presAssocID="{2FD0FC1E-7C61-495B-A6C0-4AFF8B951FA1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6B5D926-241D-4671-B78C-CD88136866CA}" type="pres">
      <dgm:prSet presAssocID="{8DF47E91-6C39-4058-8E08-FB04C03B5263}" presName="sp" presStyleCnt="0"/>
      <dgm:spPr/>
    </dgm:pt>
    <dgm:pt modelId="{A8AB2510-959E-45B4-BCBF-D3163F949931}" type="pres">
      <dgm:prSet presAssocID="{4A50EA53-EDAF-4BFA-95C2-08A7837FCC88}" presName="composite" presStyleCnt="0"/>
      <dgm:spPr/>
    </dgm:pt>
    <dgm:pt modelId="{5D50AAC8-E6C3-402A-BD81-FD43ABEB794E}" type="pres">
      <dgm:prSet presAssocID="{4A50EA53-EDAF-4BFA-95C2-08A7837FCC88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A65E26C-203C-4FD5-9EC6-DC766CCE96DD}" type="pres">
      <dgm:prSet presAssocID="{4A50EA53-EDAF-4BFA-95C2-08A7837FCC88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2C9965F-D7C8-4345-87F2-8325F632DE7E}" type="pres">
      <dgm:prSet presAssocID="{58BBF187-4334-4BA6-9E5F-7303BAAAE9BC}" presName="sp" presStyleCnt="0"/>
      <dgm:spPr/>
    </dgm:pt>
    <dgm:pt modelId="{45C26365-5789-4298-8EEC-AB7062290102}" type="pres">
      <dgm:prSet presAssocID="{F1CDAEA3-AAD1-47C1-A170-F567525B04A6}" presName="composite" presStyleCnt="0"/>
      <dgm:spPr/>
    </dgm:pt>
    <dgm:pt modelId="{7947315D-709E-4CFD-B089-B2806B0DE24A}" type="pres">
      <dgm:prSet presAssocID="{F1CDAEA3-AAD1-47C1-A170-F567525B04A6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3A7AFAA-45D1-4D24-A1EC-16BCBA4037AD}" type="pres">
      <dgm:prSet presAssocID="{F1CDAEA3-AAD1-47C1-A170-F567525B04A6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056C054-C85D-438E-BAF5-95F34FE6AEEE}" srcId="{F1CDAEA3-AAD1-47C1-A170-F567525B04A6}" destId="{869757E6-876D-4A7C-9301-7357723A5457}" srcOrd="1" destOrd="0" parTransId="{0B6399CE-19DB-4768-960A-1E12A5E34019}" sibTransId="{84AD05E6-33CB-484F-A048-8BC9AEF65169}"/>
    <dgm:cxn modelId="{72B381B5-F71E-42CB-9ADA-28D4F6770291}" type="presOf" srcId="{C52F245D-40C4-4571-8470-A3E766DFFBB1}" destId="{DA65E26C-203C-4FD5-9EC6-DC766CCE96DD}" srcOrd="0" destOrd="1" presId="urn:microsoft.com/office/officeart/2005/8/layout/chevron2"/>
    <dgm:cxn modelId="{0CCB7AC5-749E-4A34-8271-0E5D383F8428}" type="presOf" srcId="{869757E6-876D-4A7C-9301-7357723A5457}" destId="{43A7AFAA-45D1-4D24-A1EC-16BCBA4037AD}" srcOrd="0" destOrd="1" presId="urn:microsoft.com/office/officeart/2005/8/layout/chevron2"/>
    <dgm:cxn modelId="{7D3B9C97-4266-4FE8-8A76-2C561FCBC9D1}" type="presOf" srcId="{4C3360AF-850B-4BE5-BF64-B1190445E6AC}" destId="{231D826A-D76A-4BF4-B5FC-55175ED9643A}" srcOrd="0" destOrd="0" presId="urn:microsoft.com/office/officeart/2005/8/layout/chevron2"/>
    <dgm:cxn modelId="{CD34471C-8928-4B7E-B275-9FE74438082C}" srcId="{4A50EA53-EDAF-4BFA-95C2-08A7837FCC88}" destId="{C52F245D-40C4-4571-8470-A3E766DFFBB1}" srcOrd="1" destOrd="0" parTransId="{D2CD337F-E183-46E3-8D03-681F368E833A}" sibTransId="{18F8BD02-F015-4D0F-925D-487D17A47C60}"/>
    <dgm:cxn modelId="{D557E4FC-9C34-4C06-AEE5-8B5620182B4F}" srcId="{4C3360AF-850B-4BE5-BF64-B1190445E6AC}" destId="{2FD0FC1E-7C61-495B-A6C0-4AFF8B951FA1}" srcOrd="0" destOrd="0" parTransId="{2535EE74-F5DA-4F82-B0EF-0BF54668AD42}" sibTransId="{8DF47E91-6C39-4058-8E08-FB04C03B5263}"/>
    <dgm:cxn modelId="{983D43DD-38D3-480C-9553-1E9BC5C64FCF}" type="presOf" srcId="{4A50EA53-EDAF-4BFA-95C2-08A7837FCC88}" destId="{5D50AAC8-E6C3-402A-BD81-FD43ABEB794E}" srcOrd="0" destOrd="0" presId="urn:microsoft.com/office/officeart/2005/8/layout/chevron2"/>
    <dgm:cxn modelId="{0C91EB8F-2644-44C6-B964-0FFA07C5AD3A}" type="presOf" srcId="{F1CDAEA3-AAD1-47C1-A170-F567525B04A6}" destId="{7947315D-709E-4CFD-B089-B2806B0DE24A}" srcOrd="0" destOrd="0" presId="urn:microsoft.com/office/officeart/2005/8/layout/chevron2"/>
    <dgm:cxn modelId="{0963B416-4BCA-415C-A89F-88722BCA51A6}" srcId="{F1CDAEA3-AAD1-47C1-A170-F567525B04A6}" destId="{3C03C3DB-9BAB-499F-8B85-E8D77A9A9453}" srcOrd="0" destOrd="0" parTransId="{0283412E-5458-4B07-B4C7-541919F54323}" sibTransId="{FB3ED0EF-583F-4BD6-BB5F-E67563E414A8}"/>
    <dgm:cxn modelId="{6A38A279-543E-4199-8DD5-0F96E0472AC9}" type="presOf" srcId="{6C9DBCB6-C7CD-4596-B8AA-D2C72529E244}" destId="{0EA382A4-E2E9-4FD5-9B37-77C175693AA3}" srcOrd="0" destOrd="0" presId="urn:microsoft.com/office/officeart/2005/8/layout/chevron2"/>
    <dgm:cxn modelId="{D3BB5B44-F026-4079-AA46-209D80BC7425}" srcId="{4A50EA53-EDAF-4BFA-95C2-08A7837FCC88}" destId="{0F626292-4C95-424B-93A6-7B9B9235EE48}" srcOrd="0" destOrd="0" parTransId="{64FF5D0E-9281-44CF-83AC-CBD8426CED38}" sibTransId="{B9D1B5D0-CFBA-4441-B385-EDD213FFA4EC}"/>
    <dgm:cxn modelId="{1FA96060-34C7-41A4-BB8E-BB6C76E2E6CF}" srcId="{4C3360AF-850B-4BE5-BF64-B1190445E6AC}" destId="{F1CDAEA3-AAD1-47C1-A170-F567525B04A6}" srcOrd="2" destOrd="0" parTransId="{F85C0DAA-5754-41B0-A70E-5B5D72DEE55A}" sibTransId="{6064376E-10CF-408D-A722-A45E8211A63A}"/>
    <dgm:cxn modelId="{5BCF12CE-E12F-4611-8DB1-EE1638BB9E43}" srcId="{4C3360AF-850B-4BE5-BF64-B1190445E6AC}" destId="{4A50EA53-EDAF-4BFA-95C2-08A7837FCC88}" srcOrd="1" destOrd="0" parTransId="{0179F643-A71A-4C65-80FF-A9587A1985B4}" sibTransId="{58BBF187-4334-4BA6-9E5F-7303BAAAE9BC}"/>
    <dgm:cxn modelId="{F067A99D-E6EF-48DB-9DE1-58CE46CB350B}" type="presOf" srcId="{2FD0FC1E-7C61-495B-A6C0-4AFF8B951FA1}" destId="{CC0BC2E4-2F28-4F8E-90EC-3933BAE499C4}" srcOrd="0" destOrd="0" presId="urn:microsoft.com/office/officeart/2005/8/layout/chevron2"/>
    <dgm:cxn modelId="{962AF403-AB8E-4D95-854C-6E83AA9B0142}" type="presOf" srcId="{5BFE9BB3-E235-452C-B932-41EA87054E7F}" destId="{0EA382A4-E2E9-4FD5-9B37-77C175693AA3}" srcOrd="0" destOrd="1" presId="urn:microsoft.com/office/officeart/2005/8/layout/chevron2"/>
    <dgm:cxn modelId="{3178FF52-82C4-4F61-9540-DBFCA5D9A43B}" type="presOf" srcId="{3C03C3DB-9BAB-499F-8B85-E8D77A9A9453}" destId="{43A7AFAA-45D1-4D24-A1EC-16BCBA4037AD}" srcOrd="0" destOrd="0" presId="urn:microsoft.com/office/officeart/2005/8/layout/chevron2"/>
    <dgm:cxn modelId="{008615EE-AA77-489A-9DC9-F8B51EB95D7E}" type="presOf" srcId="{0F626292-4C95-424B-93A6-7B9B9235EE48}" destId="{DA65E26C-203C-4FD5-9EC6-DC766CCE96DD}" srcOrd="0" destOrd="0" presId="urn:microsoft.com/office/officeart/2005/8/layout/chevron2"/>
    <dgm:cxn modelId="{985FF9F1-734B-4D01-8304-8C89BA453999}" srcId="{2FD0FC1E-7C61-495B-A6C0-4AFF8B951FA1}" destId="{6C9DBCB6-C7CD-4596-B8AA-D2C72529E244}" srcOrd="0" destOrd="0" parTransId="{1BE7D296-112D-4C31-A93F-EBC7066D43E1}" sibTransId="{B5B89C23-342A-4BF6-9A15-0754600586BF}"/>
    <dgm:cxn modelId="{221D5630-3447-4192-835B-C26B4A0A54BC}" srcId="{2FD0FC1E-7C61-495B-A6C0-4AFF8B951FA1}" destId="{5BFE9BB3-E235-452C-B932-41EA87054E7F}" srcOrd="1" destOrd="0" parTransId="{B1CF7672-3C8C-4653-B8D4-CED2905B0D6B}" sibTransId="{3BAC8E2A-FD21-452A-8B63-BF6E7AB35F46}"/>
    <dgm:cxn modelId="{5CE28A44-3D3A-4F3E-842B-9D82D79D8CDD}" type="presParOf" srcId="{231D826A-D76A-4BF4-B5FC-55175ED9643A}" destId="{9649DE64-B689-4F5C-80CD-0A2EB1F2FF17}" srcOrd="0" destOrd="0" presId="urn:microsoft.com/office/officeart/2005/8/layout/chevron2"/>
    <dgm:cxn modelId="{6B70C095-F5FC-4DC0-BF03-3DC4FE06D917}" type="presParOf" srcId="{9649DE64-B689-4F5C-80CD-0A2EB1F2FF17}" destId="{CC0BC2E4-2F28-4F8E-90EC-3933BAE499C4}" srcOrd="0" destOrd="0" presId="urn:microsoft.com/office/officeart/2005/8/layout/chevron2"/>
    <dgm:cxn modelId="{430143F4-C1A8-4B9C-936E-F0860FAB05C7}" type="presParOf" srcId="{9649DE64-B689-4F5C-80CD-0A2EB1F2FF17}" destId="{0EA382A4-E2E9-4FD5-9B37-77C175693AA3}" srcOrd="1" destOrd="0" presId="urn:microsoft.com/office/officeart/2005/8/layout/chevron2"/>
    <dgm:cxn modelId="{74EB4E5C-95AC-44D9-93D3-BED11A61091E}" type="presParOf" srcId="{231D826A-D76A-4BF4-B5FC-55175ED9643A}" destId="{16B5D926-241D-4671-B78C-CD88136866CA}" srcOrd="1" destOrd="0" presId="urn:microsoft.com/office/officeart/2005/8/layout/chevron2"/>
    <dgm:cxn modelId="{95A367FC-ED97-412D-8DA7-4275ECDB5945}" type="presParOf" srcId="{231D826A-D76A-4BF4-B5FC-55175ED9643A}" destId="{A8AB2510-959E-45B4-BCBF-D3163F949931}" srcOrd="2" destOrd="0" presId="urn:microsoft.com/office/officeart/2005/8/layout/chevron2"/>
    <dgm:cxn modelId="{E8FF44E3-4CB3-40BA-A991-646D0813E0A8}" type="presParOf" srcId="{A8AB2510-959E-45B4-BCBF-D3163F949931}" destId="{5D50AAC8-E6C3-402A-BD81-FD43ABEB794E}" srcOrd="0" destOrd="0" presId="urn:microsoft.com/office/officeart/2005/8/layout/chevron2"/>
    <dgm:cxn modelId="{81475198-FAD4-403E-AFAC-AE3BD0EE43AF}" type="presParOf" srcId="{A8AB2510-959E-45B4-BCBF-D3163F949931}" destId="{DA65E26C-203C-4FD5-9EC6-DC766CCE96DD}" srcOrd="1" destOrd="0" presId="urn:microsoft.com/office/officeart/2005/8/layout/chevron2"/>
    <dgm:cxn modelId="{FEA528DD-6105-40E3-8B8D-704F9CCD86A2}" type="presParOf" srcId="{231D826A-D76A-4BF4-B5FC-55175ED9643A}" destId="{52C9965F-D7C8-4345-87F2-8325F632DE7E}" srcOrd="3" destOrd="0" presId="urn:microsoft.com/office/officeart/2005/8/layout/chevron2"/>
    <dgm:cxn modelId="{863BB2FC-DC2E-4D9D-A537-F2BDF0C10301}" type="presParOf" srcId="{231D826A-D76A-4BF4-B5FC-55175ED9643A}" destId="{45C26365-5789-4298-8EEC-AB7062290102}" srcOrd="4" destOrd="0" presId="urn:microsoft.com/office/officeart/2005/8/layout/chevron2"/>
    <dgm:cxn modelId="{788D0C34-0978-4E12-AB2D-79DFF7DC5A20}" type="presParOf" srcId="{45C26365-5789-4298-8EEC-AB7062290102}" destId="{7947315D-709E-4CFD-B089-B2806B0DE24A}" srcOrd="0" destOrd="0" presId="urn:microsoft.com/office/officeart/2005/8/layout/chevron2"/>
    <dgm:cxn modelId="{CF9F4C7A-9C8B-4B5B-A161-51EB39509847}" type="presParOf" srcId="{45C26365-5789-4298-8EEC-AB7062290102}" destId="{43A7AFAA-45D1-4D24-A1EC-16BCBA4037AD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E247A668-5A83-43D1-BF17-A0E57F4ABE61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5DD81ACA-EE1C-4BC9-8ADF-131F3C41F357}">
      <dgm:prSet phldrT="[Text]"/>
      <dgm:spPr>
        <a:solidFill>
          <a:srgbClr val="0070C0"/>
        </a:solidFill>
        <a:ln w="19050">
          <a:solidFill>
            <a:schemeClr val="tx1"/>
          </a:solidFill>
        </a:ln>
      </dgm:spPr>
      <dgm:t>
        <a:bodyPr/>
        <a:lstStyle/>
        <a:p>
          <a:r>
            <a:rPr lang="en-US" b="1" dirty="0"/>
            <a:t>Workstation 1</a:t>
          </a:r>
          <a:br>
            <a:rPr lang="en-US" b="1" dirty="0"/>
          </a:br>
          <a:r>
            <a:rPr lang="en-US" b="1" dirty="0"/>
            <a:t>Batter station</a:t>
          </a:r>
        </a:p>
      </dgm:t>
    </dgm:pt>
    <dgm:pt modelId="{C4FEC54A-9A89-4F4A-9BAF-9E24B32FFF40}" type="parTrans" cxnId="{A81EADCF-5527-4675-99B8-3D99E4E6A0D0}">
      <dgm:prSet/>
      <dgm:spPr/>
      <dgm:t>
        <a:bodyPr/>
        <a:lstStyle/>
        <a:p>
          <a:endParaRPr lang="en-US"/>
        </a:p>
      </dgm:t>
    </dgm:pt>
    <dgm:pt modelId="{1094BFDE-22C3-40E9-975C-6AB0FED0F240}" type="sibTrans" cxnId="{A81EADCF-5527-4675-99B8-3D99E4E6A0D0}">
      <dgm:prSet/>
      <dgm:spPr>
        <a:solidFill>
          <a:schemeClr val="bg1"/>
        </a:solidFill>
      </dgm:spPr>
      <dgm:t>
        <a:bodyPr/>
        <a:lstStyle/>
        <a:p>
          <a:endParaRPr lang="en-US"/>
        </a:p>
      </dgm:t>
    </dgm:pt>
    <dgm:pt modelId="{958845C3-4F4B-4663-9FE4-5F2BFC884E9E}">
      <dgm:prSet phldrT="[Text]"/>
      <dgm:spPr>
        <a:solidFill>
          <a:schemeClr val="accent2"/>
        </a:solidFill>
        <a:ln w="19050">
          <a:solidFill>
            <a:schemeClr val="tx1"/>
          </a:solidFill>
        </a:ln>
      </dgm:spPr>
      <dgm:t>
        <a:bodyPr/>
        <a:lstStyle/>
        <a:p>
          <a:r>
            <a:rPr lang="en-US" b="1" dirty="0"/>
            <a:t>Workstation 2</a:t>
          </a:r>
          <a:br>
            <a:rPr lang="en-US" b="1" dirty="0"/>
          </a:br>
          <a:r>
            <a:rPr lang="en-US" b="1" dirty="0"/>
            <a:t>Bake station</a:t>
          </a:r>
        </a:p>
      </dgm:t>
    </dgm:pt>
    <dgm:pt modelId="{008CC13B-C0FE-4267-BA48-039A93D99660}" type="parTrans" cxnId="{4DF07F49-58D9-4C53-A9A4-2D2D41E33C27}">
      <dgm:prSet/>
      <dgm:spPr/>
      <dgm:t>
        <a:bodyPr/>
        <a:lstStyle/>
        <a:p>
          <a:endParaRPr lang="en-US"/>
        </a:p>
      </dgm:t>
    </dgm:pt>
    <dgm:pt modelId="{6317F11C-1518-461D-9155-55902A1868EA}" type="sibTrans" cxnId="{4DF07F49-58D9-4C53-A9A4-2D2D41E33C27}">
      <dgm:prSet/>
      <dgm:spPr>
        <a:solidFill>
          <a:schemeClr val="bg1"/>
        </a:solidFill>
      </dgm:spPr>
      <dgm:t>
        <a:bodyPr/>
        <a:lstStyle/>
        <a:p>
          <a:endParaRPr lang="en-US"/>
        </a:p>
      </dgm:t>
    </dgm:pt>
    <dgm:pt modelId="{13CCB074-3FBA-4657-BCD6-FC8D61C98C1C}">
      <dgm:prSet phldrT="[Text]"/>
      <dgm:spPr>
        <a:solidFill>
          <a:srgbClr val="00B050"/>
        </a:solidFill>
        <a:ln>
          <a:solidFill>
            <a:schemeClr val="tx1"/>
          </a:solidFill>
        </a:ln>
      </dgm:spPr>
      <dgm:t>
        <a:bodyPr/>
        <a:lstStyle/>
        <a:p>
          <a:r>
            <a:rPr lang="en-US" b="1" dirty="0"/>
            <a:t>Workstation 3</a:t>
          </a:r>
          <a:br>
            <a:rPr lang="en-US" b="1" dirty="0"/>
          </a:br>
          <a:r>
            <a:rPr lang="en-US" b="1" dirty="0"/>
            <a:t>Frosting station</a:t>
          </a:r>
        </a:p>
      </dgm:t>
    </dgm:pt>
    <dgm:pt modelId="{83E05F7E-1055-4CE3-94A1-21BF94047832}" type="parTrans" cxnId="{00C2E134-C9A4-4AFC-852D-D348D5D84107}">
      <dgm:prSet/>
      <dgm:spPr/>
      <dgm:t>
        <a:bodyPr/>
        <a:lstStyle/>
        <a:p>
          <a:endParaRPr lang="en-US"/>
        </a:p>
      </dgm:t>
    </dgm:pt>
    <dgm:pt modelId="{4B92AC5C-317E-4AE5-A124-4897CF79AD15}" type="sibTrans" cxnId="{00C2E134-C9A4-4AFC-852D-D348D5D84107}">
      <dgm:prSet/>
      <dgm:spPr>
        <a:solidFill>
          <a:schemeClr val="bg1"/>
        </a:solidFill>
      </dgm:spPr>
      <dgm:t>
        <a:bodyPr/>
        <a:lstStyle/>
        <a:p>
          <a:endParaRPr lang="en-US"/>
        </a:p>
      </dgm:t>
    </dgm:pt>
    <dgm:pt modelId="{FBA3B917-269C-4779-8956-237E58B61C30}">
      <dgm:prSet phldrT="[Text]"/>
      <dgm:spPr>
        <a:solidFill>
          <a:srgbClr val="7030A0"/>
        </a:solidFill>
        <a:ln>
          <a:solidFill>
            <a:schemeClr val="tx1"/>
          </a:solidFill>
        </a:ln>
      </dgm:spPr>
      <dgm:t>
        <a:bodyPr/>
        <a:lstStyle/>
        <a:p>
          <a:r>
            <a:rPr lang="en-US" b="1" dirty="0"/>
            <a:t>Workstation 4</a:t>
          </a:r>
          <a:br>
            <a:rPr lang="en-US" b="1" dirty="0"/>
          </a:br>
          <a:r>
            <a:rPr lang="en-US" b="1" dirty="0"/>
            <a:t>Finish and Package</a:t>
          </a:r>
        </a:p>
      </dgm:t>
    </dgm:pt>
    <dgm:pt modelId="{06B6292C-BF1B-49E7-A688-0CCCD8F46C33}" type="parTrans" cxnId="{32BFF026-4E77-4FD7-B7A8-08DCE2470C46}">
      <dgm:prSet/>
      <dgm:spPr/>
      <dgm:t>
        <a:bodyPr/>
        <a:lstStyle/>
        <a:p>
          <a:endParaRPr lang="en-US"/>
        </a:p>
      </dgm:t>
    </dgm:pt>
    <dgm:pt modelId="{73015FFE-7141-4BFF-AC4B-2CFC68793529}" type="sibTrans" cxnId="{32BFF026-4E77-4FD7-B7A8-08DCE2470C46}">
      <dgm:prSet/>
      <dgm:spPr/>
      <dgm:t>
        <a:bodyPr/>
        <a:lstStyle/>
        <a:p>
          <a:endParaRPr lang="en-US"/>
        </a:p>
      </dgm:t>
    </dgm:pt>
    <dgm:pt modelId="{825CB735-2270-4D34-B929-CA3090DB7465}" type="pres">
      <dgm:prSet presAssocID="{E247A668-5A83-43D1-BF17-A0E57F4ABE61}" presName="Name0" presStyleCnt="0">
        <dgm:presLayoutVars>
          <dgm:dir/>
          <dgm:resizeHandles val="exact"/>
        </dgm:presLayoutVars>
      </dgm:prSet>
      <dgm:spPr/>
    </dgm:pt>
    <dgm:pt modelId="{357DDD2E-21EC-4A63-903F-0CBCF7671CE0}" type="pres">
      <dgm:prSet presAssocID="{5DD81ACA-EE1C-4BC9-8ADF-131F3C41F357}" presName="node" presStyleLbl="node1" presStyleIdx="0" presStyleCnt="4" custScaleX="12440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D591545-62A5-404D-96A8-5189E9817835}" type="pres">
      <dgm:prSet presAssocID="{1094BFDE-22C3-40E9-975C-6AB0FED0F240}" presName="sibTrans" presStyleLbl="sibTrans2D1" presStyleIdx="0" presStyleCnt="3"/>
      <dgm:spPr/>
      <dgm:t>
        <a:bodyPr/>
        <a:lstStyle/>
        <a:p>
          <a:endParaRPr lang="en-US"/>
        </a:p>
      </dgm:t>
    </dgm:pt>
    <dgm:pt modelId="{943A5FD4-C9FF-4630-BFF3-14D349497ABD}" type="pres">
      <dgm:prSet presAssocID="{1094BFDE-22C3-40E9-975C-6AB0FED0F240}" presName="connectorText" presStyleLbl="sibTrans2D1" presStyleIdx="0" presStyleCnt="3"/>
      <dgm:spPr/>
      <dgm:t>
        <a:bodyPr/>
        <a:lstStyle/>
        <a:p>
          <a:endParaRPr lang="en-US"/>
        </a:p>
      </dgm:t>
    </dgm:pt>
    <dgm:pt modelId="{C666B813-C857-4F88-8AEF-2C37EA4C9DEF}" type="pres">
      <dgm:prSet presAssocID="{958845C3-4F4B-4663-9FE4-5F2BFC884E9E}" presName="node" presStyleLbl="node1" presStyleIdx="1" presStyleCnt="4" custScaleX="12479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F6C067F-A4EC-4F05-A8E6-6A087D75F1AB}" type="pres">
      <dgm:prSet presAssocID="{6317F11C-1518-461D-9155-55902A1868EA}" presName="sibTrans" presStyleLbl="sibTrans2D1" presStyleIdx="1" presStyleCnt="3"/>
      <dgm:spPr/>
      <dgm:t>
        <a:bodyPr/>
        <a:lstStyle/>
        <a:p>
          <a:endParaRPr lang="en-US"/>
        </a:p>
      </dgm:t>
    </dgm:pt>
    <dgm:pt modelId="{2A3613B9-1A27-4D05-B771-BC0E853708DB}" type="pres">
      <dgm:prSet presAssocID="{6317F11C-1518-461D-9155-55902A1868EA}" presName="connectorText" presStyleLbl="sibTrans2D1" presStyleIdx="1" presStyleCnt="3"/>
      <dgm:spPr/>
      <dgm:t>
        <a:bodyPr/>
        <a:lstStyle/>
        <a:p>
          <a:endParaRPr lang="en-US"/>
        </a:p>
      </dgm:t>
    </dgm:pt>
    <dgm:pt modelId="{A9C4CAFE-7B83-4BCD-844B-316824625B8B}" type="pres">
      <dgm:prSet presAssocID="{13CCB074-3FBA-4657-BCD6-FC8D61C98C1C}" presName="node" presStyleLbl="node1" presStyleIdx="2" presStyleCnt="4" custScaleX="12314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219DAC2-5A53-4B3E-A491-CCAC76954AA6}" type="pres">
      <dgm:prSet presAssocID="{4B92AC5C-317E-4AE5-A124-4897CF79AD15}" presName="sibTrans" presStyleLbl="sibTrans2D1" presStyleIdx="2" presStyleCnt="3"/>
      <dgm:spPr/>
      <dgm:t>
        <a:bodyPr/>
        <a:lstStyle/>
        <a:p>
          <a:endParaRPr lang="en-US"/>
        </a:p>
      </dgm:t>
    </dgm:pt>
    <dgm:pt modelId="{8765C18B-C675-4DEE-9069-E7E35459F38D}" type="pres">
      <dgm:prSet presAssocID="{4B92AC5C-317E-4AE5-A124-4897CF79AD15}" presName="connectorText" presStyleLbl="sibTrans2D1" presStyleIdx="2" presStyleCnt="3"/>
      <dgm:spPr/>
      <dgm:t>
        <a:bodyPr/>
        <a:lstStyle/>
        <a:p>
          <a:endParaRPr lang="en-US"/>
        </a:p>
      </dgm:t>
    </dgm:pt>
    <dgm:pt modelId="{C265FE1F-E558-42FE-A633-C9CAD01183F8}" type="pres">
      <dgm:prSet presAssocID="{FBA3B917-269C-4779-8956-237E58B61C30}" presName="node" presStyleLbl="node1" presStyleIdx="3" presStyleCnt="4" custScaleX="12440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074C7E3-9B44-4947-9B66-1B97E4B44A39}" type="presOf" srcId="{6317F11C-1518-461D-9155-55902A1868EA}" destId="{FF6C067F-A4EC-4F05-A8E6-6A087D75F1AB}" srcOrd="0" destOrd="0" presId="urn:microsoft.com/office/officeart/2005/8/layout/process1"/>
    <dgm:cxn modelId="{5E4A1A28-1B2F-4A33-B661-47D6C42F94DC}" type="presOf" srcId="{E247A668-5A83-43D1-BF17-A0E57F4ABE61}" destId="{825CB735-2270-4D34-B929-CA3090DB7465}" srcOrd="0" destOrd="0" presId="urn:microsoft.com/office/officeart/2005/8/layout/process1"/>
    <dgm:cxn modelId="{32BFF026-4E77-4FD7-B7A8-08DCE2470C46}" srcId="{E247A668-5A83-43D1-BF17-A0E57F4ABE61}" destId="{FBA3B917-269C-4779-8956-237E58B61C30}" srcOrd="3" destOrd="0" parTransId="{06B6292C-BF1B-49E7-A688-0CCCD8F46C33}" sibTransId="{73015FFE-7141-4BFF-AC4B-2CFC68793529}"/>
    <dgm:cxn modelId="{A81EADCF-5527-4675-99B8-3D99E4E6A0D0}" srcId="{E247A668-5A83-43D1-BF17-A0E57F4ABE61}" destId="{5DD81ACA-EE1C-4BC9-8ADF-131F3C41F357}" srcOrd="0" destOrd="0" parTransId="{C4FEC54A-9A89-4F4A-9BAF-9E24B32FFF40}" sibTransId="{1094BFDE-22C3-40E9-975C-6AB0FED0F240}"/>
    <dgm:cxn modelId="{1B6FBCCF-440C-42FA-B65E-E9429A1784CF}" type="presOf" srcId="{958845C3-4F4B-4663-9FE4-5F2BFC884E9E}" destId="{C666B813-C857-4F88-8AEF-2C37EA4C9DEF}" srcOrd="0" destOrd="0" presId="urn:microsoft.com/office/officeart/2005/8/layout/process1"/>
    <dgm:cxn modelId="{476C7583-EAA1-4C95-93F7-14EAEB8B8371}" type="presOf" srcId="{5DD81ACA-EE1C-4BC9-8ADF-131F3C41F357}" destId="{357DDD2E-21EC-4A63-903F-0CBCF7671CE0}" srcOrd="0" destOrd="0" presId="urn:microsoft.com/office/officeart/2005/8/layout/process1"/>
    <dgm:cxn modelId="{DFED7539-606D-40E7-B126-AE80E2221714}" type="presOf" srcId="{13CCB074-3FBA-4657-BCD6-FC8D61C98C1C}" destId="{A9C4CAFE-7B83-4BCD-844B-316824625B8B}" srcOrd="0" destOrd="0" presId="urn:microsoft.com/office/officeart/2005/8/layout/process1"/>
    <dgm:cxn modelId="{A3D9E638-CC48-40F1-9D93-D740EF25FDF8}" type="presOf" srcId="{6317F11C-1518-461D-9155-55902A1868EA}" destId="{2A3613B9-1A27-4D05-B771-BC0E853708DB}" srcOrd="1" destOrd="0" presId="urn:microsoft.com/office/officeart/2005/8/layout/process1"/>
    <dgm:cxn modelId="{443E62DC-9E63-412C-A985-AF2144972D89}" type="presOf" srcId="{4B92AC5C-317E-4AE5-A124-4897CF79AD15}" destId="{7219DAC2-5A53-4B3E-A491-CCAC76954AA6}" srcOrd="0" destOrd="0" presId="urn:microsoft.com/office/officeart/2005/8/layout/process1"/>
    <dgm:cxn modelId="{7C1E333C-E023-46ED-B0A8-5E2128868BA2}" type="presOf" srcId="{FBA3B917-269C-4779-8956-237E58B61C30}" destId="{C265FE1F-E558-42FE-A633-C9CAD01183F8}" srcOrd="0" destOrd="0" presId="urn:microsoft.com/office/officeart/2005/8/layout/process1"/>
    <dgm:cxn modelId="{00C2E134-C9A4-4AFC-852D-D348D5D84107}" srcId="{E247A668-5A83-43D1-BF17-A0E57F4ABE61}" destId="{13CCB074-3FBA-4657-BCD6-FC8D61C98C1C}" srcOrd="2" destOrd="0" parTransId="{83E05F7E-1055-4CE3-94A1-21BF94047832}" sibTransId="{4B92AC5C-317E-4AE5-A124-4897CF79AD15}"/>
    <dgm:cxn modelId="{5FA97635-C9C0-4AE1-9BF7-FD1E615E4BC3}" type="presOf" srcId="{1094BFDE-22C3-40E9-975C-6AB0FED0F240}" destId="{943A5FD4-C9FF-4630-BFF3-14D349497ABD}" srcOrd="1" destOrd="0" presId="urn:microsoft.com/office/officeart/2005/8/layout/process1"/>
    <dgm:cxn modelId="{4DF07F49-58D9-4C53-A9A4-2D2D41E33C27}" srcId="{E247A668-5A83-43D1-BF17-A0E57F4ABE61}" destId="{958845C3-4F4B-4663-9FE4-5F2BFC884E9E}" srcOrd="1" destOrd="0" parTransId="{008CC13B-C0FE-4267-BA48-039A93D99660}" sibTransId="{6317F11C-1518-461D-9155-55902A1868EA}"/>
    <dgm:cxn modelId="{BE6EE166-4A39-436A-B676-5AAAC56D21C4}" type="presOf" srcId="{1094BFDE-22C3-40E9-975C-6AB0FED0F240}" destId="{9D591545-62A5-404D-96A8-5189E9817835}" srcOrd="0" destOrd="0" presId="urn:microsoft.com/office/officeart/2005/8/layout/process1"/>
    <dgm:cxn modelId="{EE6CAC32-9E87-4A2C-BCE3-5A4DCC057DA8}" type="presOf" srcId="{4B92AC5C-317E-4AE5-A124-4897CF79AD15}" destId="{8765C18B-C675-4DEE-9069-E7E35459F38D}" srcOrd="1" destOrd="0" presId="urn:microsoft.com/office/officeart/2005/8/layout/process1"/>
    <dgm:cxn modelId="{61D07A8D-1897-479F-8CAD-DD25D74A72D6}" type="presParOf" srcId="{825CB735-2270-4D34-B929-CA3090DB7465}" destId="{357DDD2E-21EC-4A63-903F-0CBCF7671CE0}" srcOrd="0" destOrd="0" presId="urn:microsoft.com/office/officeart/2005/8/layout/process1"/>
    <dgm:cxn modelId="{A8720492-8C5D-4884-A1BB-EFEC8D5F394D}" type="presParOf" srcId="{825CB735-2270-4D34-B929-CA3090DB7465}" destId="{9D591545-62A5-404D-96A8-5189E9817835}" srcOrd="1" destOrd="0" presId="urn:microsoft.com/office/officeart/2005/8/layout/process1"/>
    <dgm:cxn modelId="{3C349FC8-4CC5-4A99-BC31-EE607C8EAAE5}" type="presParOf" srcId="{9D591545-62A5-404D-96A8-5189E9817835}" destId="{943A5FD4-C9FF-4630-BFF3-14D349497ABD}" srcOrd="0" destOrd="0" presId="urn:microsoft.com/office/officeart/2005/8/layout/process1"/>
    <dgm:cxn modelId="{74537212-CD16-4768-A9AE-D3DC2B9E8D53}" type="presParOf" srcId="{825CB735-2270-4D34-B929-CA3090DB7465}" destId="{C666B813-C857-4F88-8AEF-2C37EA4C9DEF}" srcOrd="2" destOrd="0" presId="urn:microsoft.com/office/officeart/2005/8/layout/process1"/>
    <dgm:cxn modelId="{852CA3C3-9B46-45C8-AF18-4BAC9004D121}" type="presParOf" srcId="{825CB735-2270-4D34-B929-CA3090DB7465}" destId="{FF6C067F-A4EC-4F05-A8E6-6A087D75F1AB}" srcOrd="3" destOrd="0" presId="urn:microsoft.com/office/officeart/2005/8/layout/process1"/>
    <dgm:cxn modelId="{F284CD22-ED77-41E8-A74A-A62D4D27AAB0}" type="presParOf" srcId="{FF6C067F-A4EC-4F05-A8E6-6A087D75F1AB}" destId="{2A3613B9-1A27-4D05-B771-BC0E853708DB}" srcOrd="0" destOrd="0" presId="urn:microsoft.com/office/officeart/2005/8/layout/process1"/>
    <dgm:cxn modelId="{23FF64AD-FC27-4DB0-B158-C5054F89E360}" type="presParOf" srcId="{825CB735-2270-4D34-B929-CA3090DB7465}" destId="{A9C4CAFE-7B83-4BCD-844B-316824625B8B}" srcOrd="4" destOrd="0" presId="urn:microsoft.com/office/officeart/2005/8/layout/process1"/>
    <dgm:cxn modelId="{6E188CC6-B7D8-4E1A-8004-D810A2F5B150}" type="presParOf" srcId="{825CB735-2270-4D34-B929-CA3090DB7465}" destId="{7219DAC2-5A53-4B3E-A491-CCAC76954AA6}" srcOrd="5" destOrd="0" presId="urn:microsoft.com/office/officeart/2005/8/layout/process1"/>
    <dgm:cxn modelId="{2920B2A3-9612-483C-80DA-07CA7FF33317}" type="presParOf" srcId="{7219DAC2-5A53-4B3E-A491-CCAC76954AA6}" destId="{8765C18B-C675-4DEE-9069-E7E35459F38D}" srcOrd="0" destOrd="0" presId="urn:microsoft.com/office/officeart/2005/8/layout/process1"/>
    <dgm:cxn modelId="{BD6B7A0C-AD56-4352-9B64-AC0C7C7EC7AB}" type="presParOf" srcId="{825CB735-2270-4D34-B929-CA3090DB7465}" destId="{C265FE1F-E558-42FE-A633-C9CAD01183F8}" srcOrd="6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E247A668-5A83-43D1-BF17-A0E57F4ABE61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5DD81ACA-EE1C-4BC9-8ADF-131F3C41F357}">
      <dgm:prSet phldrT="[Text]"/>
      <dgm:spPr>
        <a:solidFill>
          <a:srgbClr val="0070C0"/>
        </a:solidFill>
        <a:ln w="19050">
          <a:solidFill>
            <a:schemeClr val="tx1"/>
          </a:solidFill>
        </a:ln>
      </dgm:spPr>
      <dgm:t>
        <a:bodyPr/>
        <a:lstStyle/>
        <a:p>
          <a:r>
            <a:rPr lang="en-US" b="1" dirty="0"/>
            <a:t>Workstation 1</a:t>
          </a:r>
          <a:br>
            <a:rPr lang="en-US" b="1" dirty="0"/>
          </a:br>
          <a:r>
            <a:rPr lang="en-US" b="1" dirty="0"/>
            <a:t>Batter station</a:t>
          </a:r>
        </a:p>
      </dgm:t>
    </dgm:pt>
    <dgm:pt modelId="{C4FEC54A-9A89-4F4A-9BAF-9E24B32FFF40}" type="parTrans" cxnId="{A81EADCF-5527-4675-99B8-3D99E4E6A0D0}">
      <dgm:prSet/>
      <dgm:spPr/>
      <dgm:t>
        <a:bodyPr/>
        <a:lstStyle/>
        <a:p>
          <a:endParaRPr lang="en-US"/>
        </a:p>
      </dgm:t>
    </dgm:pt>
    <dgm:pt modelId="{1094BFDE-22C3-40E9-975C-6AB0FED0F240}" type="sibTrans" cxnId="{A81EADCF-5527-4675-99B8-3D99E4E6A0D0}">
      <dgm:prSet/>
      <dgm:spPr>
        <a:solidFill>
          <a:schemeClr val="bg1"/>
        </a:solidFill>
      </dgm:spPr>
      <dgm:t>
        <a:bodyPr/>
        <a:lstStyle/>
        <a:p>
          <a:endParaRPr lang="en-US"/>
        </a:p>
      </dgm:t>
    </dgm:pt>
    <dgm:pt modelId="{958845C3-4F4B-4663-9FE4-5F2BFC884E9E}">
      <dgm:prSet phldrT="[Text]"/>
      <dgm:spPr>
        <a:solidFill>
          <a:schemeClr val="accent2"/>
        </a:solidFill>
        <a:ln w="19050">
          <a:solidFill>
            <a:schemeClr val="tx1"/>
          </a:solidFill>
        </a:ln>
      </dgm:spPr>
      <dgm:t>
        <a:bodyPr/>
        <a:lstStyle/>
        <a:p>
          <a:r>
            <a:rPr lang="en-US" b="1" dirty="0"/>
            <a:t>Workstation 2</a:t>
          </a:r>
          <a:br>
            <a:rPr lang="en-US" b="1" dirty="0"/>
          </a:br>
          <a:r>
            <a:rPr lang="en-US" b="1" dirty="0"/>
            <a:t>Bake station</a:t>
          </a:r>
        </a:p>
      </dgm:t>
    </dgm:pt>
    <dgm:pt modelId="{008CC13B-C0FE-4267-BA48-039A93D99660}" type="parTrans" cxnId="{4DF07F49-58D9-4C53-A9A4-2D2D41E33C27}">
      <dgm:prSet/>
      <dgm:spPr/>
      <dgm:t>
        <a:bodyPr/>
        <a:lstStyle/>
        <a:p>
          <a:endParaRPr lang="en-US"/>
        </a:p>
      </dgm:t>
    </dgm:pt>
    <dgm:pt modelId="{6317F11C-1518-461D-9155-55902A1868EA}" type="sibTrans" cxnId="{4DF07F49-58D9-4C53-A9A4-2D2D41E33C27}">
      <dgm:prSet/>
      <dgm:spPr>
        <a:solidFill>
          <a:schemeClr val="bg1"/>
        </a:solidFill>
      </dgm:spPr>
      <dgm:t>
        <a:bodyPr/>
        <a:lstStyle/>
        <a:p>
          <a:endParaRPr lang="en-US"/>
        </a:p>
      </dgm:t>
    </dgm:pt>
    <dgm:pt modelId="{13CCB074-3FBA-4657-BCD6-FC8D61C98C1C}">
      <dgm:prSet phldrT="[Text]"/>
      <dgm:spPr>
        <a:solidFill>
          <a:srgbClr val="00B050"/>
        </a:solidFill>
        <a:ln>
          <a:solidFill>
            <a:schemeClr val="tx1"/>
          </a:solidFill>
        </a:ln>
      </dgm:spPr>
      <dgm:t>
        <a:bodyPr/>
        <a:lstStyle/>
        <a:p>
          <a:r>
            <a:rPr lang="en-US" b="1" dirty="0"/>
            <a:t>Workstation 3</a:t>
          </a:r>
          <a:br>
            <a:rPr lang="en-US" b="1" dirty="0"/>
          </a:br>
          <a:r>
            <a:rPr lang="en-US" b="1" dirty="0"/>
            <a:t>Frosting station</a:t>
          </a:r>
        </a:p>
      </dgm:t>
    </dgm:pt>
    <dgm:pt modelId="{83E05F7E-1055-4CE3-94A1-21BF94047832}" type="parTrans" cxnId="{00C2E134-C9A4-4AFC-852D-D348D5D84107}">
      <dgm:prSet/>
      <dgm:spPr/>
      <dgm:t>
        <a:bodyPr/>
        <a:lstStyle/>
        <a:p>
          <a:endParaRPr lang="en-US"/>
        </a:p>
      </dgm:t>
    </dgm:pt>
    <dgm:pt modelId="{4B92AC5C-317E-4AE5-A124-4897CF79AD15}" type="sibTrans" cxnId="{00C2E134-C9A4-4AFC-852D-D348D5D84107}">
      <dgm:prSet/>
      <dgm:spPr>
        <a:solidFill>
          <a:schemeClr val="bg1"/>
        </a:solidFill>
      </dgm:spPr>
      <dgm:t>
        <a:bodyPr/>
        <a:lstStyle/>
        <a:p>
          <a:endParaRPr lang="en-US"/>
        </a:p>
      </dgm:t>
    </dgm:pt>
    <dgm:pt modelId="{FBA3B917-269C-4779-8956-237E58B61C30}">
      <dgm:prSet phldrT="[Text]"/>
      <dgm:spPr>
        <a:solidFill>
          <a:srgbClr val="7030A0"/>
        </a:solidFill>
        <a:ln>
          <a:solidFill>
            <a:schemeClr val="tx1"/>
          </a:solidFill>
        </a:ln>
      </dgm:spPr>
      <dgm:t>
        <a:bodyPr/>
        <a:lstStyle/>
        <a:p>
          <a:r>
            <a:rPr lang="en-US" b="1" dirty="0"/>
            <a:t>Workstation 4</a:t>
          </a:r>
          <a:br>
            <a:rPr lang="en-US" b="1" dirty="0"/>
          </a:br>
          <a:r>
            <a:rPr lang="en-US" b="1" dirty="0"/>
            <a:t>Finish and Package</a:t>
          </a:r>
        </a:p>
      </dgm:t>
    </dgm:pt>
    <dgm:pt modelId="{06B6292C-BF1B-49E7-A688-0CCCD8F46C33}" type="parTrans" cxnId="{32BFF026-4E77-4FD7-B7A8-08DCE2470C46}">
      <dgm:prSet/>
      <dgm:spPr/>
      <dgm:t>
        <a:bodyPr/>
        <a:lstStyle/>
        <a:p>
          <a:endParaRPr lang="en-US"/>
        </a:p>
      </dgm:t>
    </dgm:pt>
    <dgm:pt modelId="{73015FFE-7141-4BFF-AC4B-2CFC68793529}" type="sibTrans" cxnId="{32BFF026-4E77-4FD7-B7A8-08DCE2470C46}">
      <dgm:prSet/>
      <dgm:spPr/>
      <dgm:t>
        <a:bodyPr/>
        <a:lstStyle/>
        <a:p>
          <a:endParaRPr lang="en-US"/>
        </a:p>
      </dgm:t>
    </dgm:pt>
    <dgm:pt modelId="{825CB735-2270-4D34-B929-CA3090DB7465}" type="pres">
      <dgm:prSet presAssocID="{E247A668-5A83-43D1-BF17-A0E57F4ABE61}" presName="Name0" presStyleCnt="0">
        <dgm:presLayoutVars>
          <dgm:dir/>
          <dgm:resizeHandles val="exact"/>
        </dgm:presLayoutVars>
      </dgm:prSet>
      <dgm:spPr/>
    </dgm:pt>
    <dgm:pt modelId="{357DDD2E-21EC-4A63-903F-0CBCF7671CE0}" type="pres">
      <dgm:prSet presAssocID="{5DD81ACA-EE1C-4BC9-8ADF-131F3C41F357}" presName="node" presStyleLbl="node1" presStyleIdx="0" presStyleCnt="4" custScaleX="12440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D591545-62A5-404D-96A8-5189E9817835}" type="pres">
      <dgm:prSet presAssocID="{1094BFDE-22C3-40E9-975C-6AB0FED0F240}" presName="sibTrans" presStyleLbl="sibTrans2D1" presStyleIdx="0" presStyleCnt="3"/>
      <dgm:spPr/>
      <dgm:t>
        <a:bodyPr/>
        <a:lstStyle/>
        <a:p>
          <a:endParaRPr lang="en-US"/>
        </a:p>
      </dgm:t>
    </dgm:pt>
    <dgm:pt modelId="{943A5FD4-C9FF-4630-BFF3-14D349497ABD}" type="pres">
      <dgm:prSet presAssocID="{1094BFDE-22C3-40E9-975C-6AB0FED0F240}" presName="connectorText" presStyleLbl="sibTrans2D1" presStyleIdx="0" presStyleCnt="3"/>
      <dgm:spPr/>
      <dgm:t>
        <a:bodyPr/>
        <a:lstStyle/>
        <a:p>
          <a:endParaRPr lang="en-US"/>
        </a:p>
      </dgm:t>
    </dgm:pt>
    <dgm:pt modelId="{C666B813-C857-4F88-8AEF-2C37EA4C9DEF}" type="pres">
      <dgm:prSet presAssocID="{958845C3-4F4B-4663-9FE4-5F2BFC884E9E}" presName="node" presStyleLbl="node1" presStyleIdx="1" presStyleCnt="4" custScaleX="12479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F6C067F-A4EC-4F05-A8E6-6A087D75F1AB}" type="pres">
      <dgm:prSet presAssocID="{6317F11C-1518-461D-9155-55902A1868EA}" presName="sibTrans" presStyleLbl="sibTrans2D1" presStyleIdx="1" presStyleCnt="3"/>
      <dgm:spPr/>
      <dgm:t>
        <a:bodyPr/>
        <a:lstStyle/>
        <a:p>
          <a:endParaRPr lang="en-US"/>
        </a:p>
      </dgm:t>
    </dgm:pt>
    <dgm:pt modelId="{2A3613B9-1A27-4D05-B771-BC0E853708DB}" type="pres">
      <dgm:prSet presAssocID="{6317F11C-1518-461D-9155-55902A1868EA}" presName="connectorText" presStyleLbl="sibTrans2D1" presStyleIdx="1" presStyleCnt="3"/>
      <dgm:spPr/>
      <dgm:t>
        <a:bodyPr/>
        <a:lstStyle/>
        <a:p>
          <a:endParaRPr lang="en-US"/>
        </a:p>
      </dgm:t>
    </dgm:pt>
    <dgm:pt modelId="{A9C4CAFE-7B83-4BCD-844B-316824625B8B}" type="pres">
      <dgm:prSet presAssocID="{13CCB074-3FBA-4657-BCD6-FC8D61C98C1C}" presName="node" presStyleLbl="node1" presStyleIdx="2" presStyleCnt="4" custScaleX="12314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219DAC2-5A53-4B3E-A491-CCAC76954AA6}" type="pres">
      <dgm:prSet presAssocID="{4B92AC5C-317E-4AE5-A124-4897CF79AD15}" presName="sibTrans" presStyleLbl="sibTrans2D1" presStyleIdx="2" presStyleCnt="3"/>
      <dgm:spPr/>
      <dgm:t>
        <a:bodyPr/>
        <a:lstStyle/>
        <a:p>
          <a:endParaRPr lang="en-US"/>
        </a:p>
      </dgm:t>
    </dgm:pt>
    <dgm:pt modelId="{8765C18B-C675-4DEE-9069-E7E35459F38D}" type="pres">
      <dgm:prSet presAssocID="{4B92AC5C-317E-4AE5-A124-4897CF79AD15}" presName="connectorText" presStyleLbl="sibTrans2D1" presStyleIdx="2" presStyleCnt="3"/>
      <dgm:spPr/>
      <dgm:t>
        <a:bodyPr/>
        <a:lstStyle/>
        <a:p>
          <a:endParaRPr lang="en-US"/>
        </a:p>
      </dgm:t>
    </dgm:pt>
    <dgm:pt modelId="{C265FE1F-E558-42FE-A633-C9CAD01183F8}" type="pres">
      <dgm:prSet presAssocID="{FBA3B917-269C-4779-8956-237E58B61C30}" presName="node" presStyleLbl="node1" presStyleIdx="3" presStyleCnt="4" custScaleX="12440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3097B87-85F4-4F44-B77A-0093CB560D6E}" type="presOf" srcId="{6317F11C-1518-461D-9155-55902A1868EA}" destId="{FF6C067F-A4EC-4F05-A8E6-6A087D75F1AB}" srcOrd="0" destOrd="0" presId="urn:microsoft.com/office/officeart/2005/8/layout/process1"/>
    <dgm:cxn modelId="{87F5D4E0-6C64-4AD9-9ADF-9A11DCD039B0}" type="presOf" srcId="{4B92AC5C-317E-4AE5-A124-4897CF79AD15}" destId="{8765C18B-C675-4DEE-9069-E7E35459F38D}" srcOrd="1" destOrd="0" presId="urn:microsoft.com/office/officeart/2005/8/layout/process1"/>
    <dgm:cxn modelId="{08BF3A6B-8331-4D51-BD3C-B9ED70515258}" type="presOf" srcId="{5DD81ACA-EE1C-4BC9-8ADF-131F3C41F357}" destId="{357DDD2E-21EC-4A63-903F-0CBCF7671CE0}" srcOrd="0" destOrd="0" presId="urn:microsoft.com/office/officeart/2005/8/layout/process1"/>
    <dgm:cxn modelId="{32BFF026-4E77-4FD7-B7A8-08DCE2470C46}" srcId="{E247A668-5A83-43D1-BF17-A0E57F4ABE61}" destId="{FBA3B917-269C-4779-8956-237E58B61C30}" srcOrd="3" destOrd="0" parTransId="{06B6292C-BF1B-49E7-A688-0CCCD8F46C33}" sibTransId="{73015FFE-7141-4BFF-AC4B-2CFC68793529}"/>
    <dgm:cxn modelId="{1BDDEFA2-247C-478D-A0D7-C2772DD350ED}" type="presOf" srcId="{4B92AC5C-317E-4AE5-A124-4897CF79AD15}" destId="{7219DAC2-5A53-4B3E-A491-CCAC76954AA6}" srcOrd="0" destOrd="0" presId="urn:microsoft.com/office/officeart/2005/8/layout/process1"/>
    <dgm:cxn modelId="{98CEFF8B-28DC-4F90-BF2E-C4A9155E7B82}" type="presOf" srcId="{FBA3B917-269C-4779-8956-237E58B61C30}" destId="{C265FE1F-E558-42FE-A633-C9CAD01183F8}" srcOrd="0" destOrd="0" presId="urn:microsoft.com/office/officeart/2005/8/layout/process1"/>
    <dgm:cxn modelId="{A81EADCF-5527-4675-99B8-3D99E4E6A0D0}" srcId="{E247A668-5A83-43D1-BF17-A0E57F4ABE61}" destId="{5DD81ACA-EE1C-4BC9-8ADF-131F3C41F357}" srcOrd="0" destOrd="0" parTransId="{C4FEC54A-9A89-4F4A-9BAF-9E24B32FFF40}" sibTransId="{1094BFDE-22C3-40E9-975C-6AB0FED0F240}"/>
    <dgm:cxn modelId="{142E73DD-087E-4F14-99AE-A52DA4EF1998}" type="presOf" srcId="{13CCB074-3FBA-4657-BCD6-FC8D61C98C1C}" destId="{A9C4CAFE-7B83-4BCD-844B-316824625B8B}" srcOrd="0" destOrd="0" presId="urn:microsoft.com/office/officeart/2005/8/layout/process1"/>
    <dgm:cxn modelId="{173F2EB1-F0C4-4922-B3BD-F807B1EDAC45}" type="presOf" srcId="{1094BFDE-22C3-40E9-975C-6AB0FED0F240}" destId="{943A5FD4-C9FF-4630-BFF3-14D349497ABD}" srcOrd="1" destOrd="0" presId="urn:microsoft.com/office/officeart/2005/8/layout/process1"/>
    <dgm:cxn modelId="{00C2E134-C9A4-4AFC-852D-D348D5D84107}" srcId="{E247A668-5A83-43D1-BF17-A0E57F4ABE61}" destId="{13CCB074-3FBA-4657-BCD6-FC8D61C98C1C}" srcOrd="2" destOrd="0" parTransId="{83E05F7E-1055-4CE3-94A1-21BF94047832}" sibTransId="{4B92AC5C-317E-4AE5-A124-4897CF79AD15}"/>
    <dgm:cxn modelId="{4DF07F49-58D9-4C53-A9A4-2D2D41E33C27}" srcId="{E247A668-5A83-43D1-BF17-A0E57F4ABE61}" destId="{958845C3-4F4B-4663-9FE4-5F2BFC884E9E}" srcOrd="1" destOrd="0" parTransId="{008CC13B-C0FE-4267-BA48-039A93D99660}" sibTransId="{6317F11C-1518-461D-9155-55902A1868EA}"/>
    <dgm:cxn modelId="{C6708135-4454-4EDE-B313-0EF102314786}" type="presOf" srcId="{6317F11C-1518-461D-9155-55902A1868EA}" destId="{2A3613B9-1A27-4D05-B771-BC0E853708DB}" srcOrd="1" destOrd="0" presId="urn:microsoft.com/office/officeart/2005/8/layout/process1"/>
    <dgm:cxn modelId="{E81178AD-45A1-4D03-9955-1151DB6DCA9D}" type="presOf" srcId="{1094BFDE-22C3-40E9-975C-6AB0FED0F240}" destId="{9D591545-62A5-404D-96A8-5189E9817835}" srcOrd="0" destOrd="0" presId="urn:microsoft.com/office/officeart/2005/8/layout/process1"/>
    <dgm:cxn modelId="{6DB0EDFA-7E92-4858-8588-19B83951DACD}" type="presOf" srcId="{958845C3-4F4B-4663-9FE4-5F2BFC884E9E}" destId="{C666B813-C857-4F88-8AEF-2C37EA4C9DEF}" srcOrd="0" destOrd="0" presId="urn:microsoft.com/office/officeart/2005/8/layout/process1"/>
    <dgm:cxn modelId="{97ABFFAD-BF4B-4073-A4F3-E06DF0360940}" type="presOf" srcId="{E247A668-5A83-43D1-BF17-A0E57F4ABE61}" destId="{825CB735-2270-4D34-B929-CA3090DB7465}" srcOrd="0" destOrd="0" presId="urn:microsoft.com/office/officeart/2005/8/layout/process1"/>
    <dgm:cxn modelId="{11886331-FEC3-4F80-9B15-02C59B40DAEE}" type="presParOf" srcId="{825CB735-2270-4D34-B929-CA3090DB7465}" destId="{357DDD2E-21EC-4A63-903F-0CBCF7671CE0}" srcOrd="0" destOrd="0" presId="urn:microsoft.com/office/officeart/2005/8/layout/process1"/>
    <dgm:cxn modelId="{1E593464-79F5-4A33-AD8D-27C6A704DC7C}" type="presParOf" srcId="{825CB735-2270-4D34-B929-CA3090DB7465}" destId="{9D591545-62A5-404D-96A8-5189E9817835}" srcOrd="1" destOrd="0" presId="urn:microsoft.com/office/officeart/2005/8/layout/process1"/>
    <dgm:cxn modelId="{C0617D0B-66D6-4760-B944-BF5CB5A42EB0}" type="presParOf" srcId="{9D591545-62A5-404D-96A8-5189E9817835}" destId="{943A5FD4-C9FF-4630-BFF3-14D349497ABD}" srcOrd="0" destOrd="0" presId="urn:microsoft.com/office/officeart/2005/8/layout/process1"/>
    <dgm:cxn modelId="{17A8F14C-DDB2-47D9-B07B-D53E21A804EF}" type="presParOf" srcId="{825CB735-2270-4D34-B929-CA3090DB7465}" destId="{C666B813-C857-4F88-8AEF-2C37EA4C9DEF}" srcOrd="2" destOrd="0" presId="urn:microsoft.com/office/officeart/2005/8/layout/process1"/>
    <dgm:cxn modelId="{8E0F70C6-4D2C-4D3E-A349-4CA41085A26D}" type="presParOf" srcId="{825CB735-2270-4D34-B929-CA3090DB7465}" destId="{FF6C067F-A4EC-4F05-A8E6-6A087D75F1AB}" srcOrd="3" destOrd="0" presId="urn:microsoft.com/office/officeart/2005/8/layout/process1"/>
    <dgm:cxn modelId="{C1059F25-ACBF-49BF-8B63-AC9EE968CC70}" type="presParOf" srcId="{FF6C067F-A4EC-4F05-A8E6-6A087D75F1AB}" destId="{2A3613B9-1A27-4D05-B771-BC0E853708DB}" srcOrd="0" destOrd="0" presId="urn:microsoft.com/office/officeart/2005/8/layout/process1"/>
    <dgm:cxn modelId="{15864D2D-48E3-46F4-B0FA-3FC7DCA97780}" type="presParOf" srcId="{825CB735-2270-4D34-B929-CA3090DB7465}" destId="{A9C4CAFE-7B83-4BCD-844B-316824625B8B}" srcOrd="4" destOrd="0" presId="urn:microsoft.com/office/officeart/2005/8/layout/process1"/>
    <dgm:cxn modelId="{4C4D8F9B-7D47-4DC8-A715-B2ACDAA1F49E}" type="presParOf" srcId="{825CB735-2270-4D34-B929-CA3090DB7465}" destId="{7219DAC2-5A53-4B3E-A491-CCAC76954AA6}" srcOrd="5" destOrd="0" presId="urn:microsoft.com/office/officeart/2005/8/layout/process1"/>
    <dgm:cxn modelId="{D6B665C0-9146-4155-8DC9-07C6CFCCFBDF}" type="presParOf" srcId="{7219DAC2-5A53-4B3E-A491-CCAC76954AA6}" destId="{8765C18B-C675-4DEE-9069-E7E35459F38D}" srcOrd="0" destOrd="0" presId="urn:microsoft.com/office/officeart/2005/8/layout/process1"/>
    <dgm:cxn modelId="{E6469D1C-0831-479D-BBF3-3B540ACA5FF0}" type="presParOf" srcId="{825CB735-2270-4D34-B929-CA3090DB7465}" destId="{C265FE1F-E558-42FE-A633-C9CAD01183F8}" srcOrd="6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930638-47F0-435D-867A-7333FA546958}">
      <dsp:nvSpPr>
        <dsp:cNvPr id="0" name=""/>
        <dsp:cNvSpPr/>
      </dsp:nvSpPr>
      <dsp:spPr>
        <a:xfrm>
          <a:off x="1954" y="1186060"/>
          <a:ext cx="2051281" cy="169187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/>
            <a:t>Process to make a product</a:t>
          </a:r>
          <a:endParaRPr lang="en-US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/>
            <a:t>Or lines at a theme park</a:t>
          </a:r>
          <a:endParaRPr lang="en-US" sz="2000" kern="1200" dirty="0"/>
        </a:p>
      </dsp:txBody>
      <dsp:txXfrm>
        <a:off x="40889" y="1224995"/>
        <a:ext cx="1973411" cy="1251462"/>
      </dsp:txXfrm>
    </dsp:sp>
    <dsp:sp modelId="{D41FB0D5-DADC-44A6-AB39-F28D2335CAAF}">
      <dsp:nvSpPr>
        <dsp:cNvPr id="0" name=""/>
        <dsp:cNvSpPr/>
      </dsp:nvSpPr>
      <dsp:spPr>
        <a:xfrm>
          <a:off x="1161430" y="1613112"/>
          <a:ext cx="2226581" cy="2226581"/>
        </a:xfrm>
        <a:prstGeom prst="leftCircularArrow">
          <a:avLst>
            <a:gd name="adj1" fmla="val 2996"/>
            <a:gd name="adj2" fmla="val 367270"/>
            <a:gd name="adj3" fmla="val 2142781"/>
            <a:gd name="adj4" fmla="val 9024489"/>
            <a:gd name="adj5" fmla="val 3495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56D58A8-C0B7-4841-8BF2-7880E8B94998}">
      <dsp:nvSpPr>
        <dsp:cNvPr id="0" name=""/>
        <dsp:cNvSpPr/>
      </dsp:nvSpPr>
      <dsp:spPr>
        <a:xfrm>
          <a:off x="457794" y="2515393"/>
          <a:ext cx="1823361" cy="72509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33020" rIns="4953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err="1" smtClean="0"/>
            <a:t>Processeses</a:t>
          </a:r>
          <a:r>
            <a:rPr lang="en-US" sz="2600" kern="1200" dirty="0" smtClean="0"/>
            <a:t> </a:t>
          </a:r>
          <a:endParaRPr lang="en-US" sz="2600" kern="1200" dirty="0"/>
        </a:p>
      </dsp:txBody>
      <dsp:txXfrm>
        <a:off x="479031" y="2536630"/>
        <a:ext cx="1780887" cy="682616"/>
      </dsp:txXfrm>
    </dsp:sp>
    <dsp:sp modelId="{5DED64C0-CF5D-4FE0-A29D-5B4F8374D065}">
      <dsp:nvSpPr>
        <dsp:cNvPr id="0" name=""/>
        <dsp:cNvSpPr/>
      </dsp:nvSpPr>
      <dsp:spPr>
        <a:xfrm>
          <a:off x="2598771" y="1186060"/>
          <a:ext cx="2051281" cy="169187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/>
            <a:t>Material</a:t>
          </a:r>
          <a:endParaRPr lang="en-US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/>
            <a:t>Workers</a:t>
          </a:r>
          <a:endParaRPr lang="en-US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2000" kern="1200" dirty="0"/>
        </a:p>
      </dsp:txBody>
      <dsp:txXfrm>
        <a:off x="2637706" y="1587541"/>
        <a:ext cx="1973411" cy="1251462"/>
      </dsp:txXfrm>
    </dsp:sp>
    <dsp:sp modelId="{AB60503C-E3A8-4D5F-9369-C716A3B4997D}">
      <dsp:nvSpPr>
        <dsp:cNvPr id="0" name=""/>
        <dsp:cNvSpPr/>
      </dsp:nvSpPr>
      <dsp:spPr>
        <a:xfrm>
          <a:off x="3741153" y="157968"/>
          <a:ext cx="2488689" cy="2488689"/>
        </a:xfrm>
        <a:prstGeom prst="circularArrow">
          <a:avLst>
            <a:gd name="adj1" fmla="val 2680"/>
            <a:gd name="adj2" fmla="val 326172"/>
            <a:gd name="adj3" fmla="val 19498317"/>
            <a:gd name="adj4" fmla="val 12575511"/>
            <a:gd name="adj5" fmla="val 3127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3413E38-6DBE-4C40-8322-1E2A2EE1EFDC}">
      <dsp:nvSpPr>
        <dsp:cNvPr id="0" name=""/>
        <dsp:cNvSpPr/>
      </dsp:nvSpPr>
      <dsp:spPr>
        <a:xfrm>
          <a:off x="3054611" y="823515"/>
          <a:ext cx="1823361" cy="725090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33020" rIns="4953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smtClean="0"/>
            <a:t>Resources</a:t>
          </a:r>
          <a:endParaRPr lang="en-US" sz="2600" kern="1200" dirty="0"/>
        </a:p>
      </dsp:txBody>
      <dsp:txXfrm>
        <a:off x="3075848" y="844752"/>
        <a:ext cx="1780887" cy="682616"/>
      </dsp:txXfrm>
    </dsp:sp>
    <dsp:sp modelId="{08CD892D-3764-4608-90E7-F6854408C485}">
      <dsp:nvSpPr>
        <dsp:cNvPr id="0" name=""/>
        <dsp:cNvSpPr/>
      </dsp:nvSpPr>
      <dsp:spPr>
        <a:xfrm>
          <a:off x="5195588" y="1186060"/>
          <a:ext cx="2051281" cy="169187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/>
            <a:t>Cost to operate</a:t>
          </a:r>
          <a:endParaRPr lang="en-US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/>
            <a:t>Cost to make a product</a:t>
          </a:r>
          <a:endParaRPr lang="en-US" sz="2000" kern="1200" dirty="0"/>
        </a:p>
      </dsp:txBody>
      <dsp:txXfrm>
        <a:off x="5234523" y="1224995"/>
        <a:ext cx="1973411" cy="1251462"/>
      </dsp:txXfrm>
    </dsp:sp>
    <dsp:sp modelId="{A6E7EF7A-9B07-4AF2-A00A-6A3FB03F5423}">
      <dsp:nvSpPr>
        <dsp:cNvPr id="0" name=""/>
        <dsp:cNvSpPr/>
      </dsp:nvSpPr>
      <dsp:spPr>
        <a:xfrm>
          <a:off x="5651428" y="2515393"/>
          <a:ext cx="1823361" cy="7250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33020" rIns="4953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smtClean="0"/>
            <a:t>Money</a:t>
          </a:r>
          <a:endParaRPr lang="en-US" sz="2600" kern="1200" dirty="0"/>
        </a:p>
      </dsp:txBody>
      <dsp:txXfrm>
        <a:off x="5672665" y="2536630"/>
        <a:ext cx="1780887" cy="68261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C6F3E70-0DC0-4F0A-B901-6D3122F015D2}">
      <dsp:nvSpPr>
        <dsp:cNvPr id="0" name=""/>
        <dsp:cNvSpPr/>
      </dsp:nvSpPr>
      <dsp:spPr>
        <a:xfrm>
          <a:off x="2548368" y="1810752"/>
          <a:ext cx="1075463" cy="1075463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Tools</a:t>
          </a:r>
          <a:endParaRPr lang="en-US" sz="1800" b="1" kern="1200" dirty="0"/>
        </a:p>
      </dsp:txBody>
      <dsp:txXfrm>
        <a:off x="2705866" y="1968250"/>
        <a:ext cx="760467" cy="760467"/>
      </dsp:txXfrm>
    </dsp:sp>
    <dsp:sp modelId="{14742849-E4F7-4A65-83F1-15394F220A67}">
      <dsp:nvSpPr>
        <dsp:cNvPr id="0" name=""/>
        <dsp:cNvSpPr/>
      </dsp:nvSpPr>
      <dsp:spPr>
        <a:xfrm rot="16200000">
          <a:off x="2961935" y="1400678"/>
          <a:ext cx="248329" cy="365657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100" kern="1200"/>
        </a:p>
      </dsp:txBody>
      <dsp:txXfrm>
        <a:off x="2999185" y="1511059"/>
        <a:ext cx="173830" cy="219395"/>
      </dsp:txXfrm>
    </dsp:sp>
    <dsp:sp modelId="{AA381A00-E206-4A17-8FE9-FC0E19BC609D}">
      <dsp:nvSpPr>
        <dsp:cNvPr id="0" name=""/>
        <dsp:cNvSpPr/>
      </dsp:nvSpPr>
      <dsp:spPr>
        <a:xfrm>
          <a:off x="2418136" y="6277"/>
          <a:ext cx="1335927" cy="1335927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/>
            <a:t>Statistics</a:t>
          </a:r>
          <a:endParaRPr lang="en-US" sz="1100" kern="1200" dirty="0"/>
        </a:p>
      </dsp:txBody>
      <dsp:txXfrm>
        <a:off x="2613778" y="201919"/>
        <a:ext cx="944643" cy="944643"/>
      </dsp:txXfrm>
    </dsp:sp>
    <dsp:sp modelId="{C83B5F9F-69CF-46B6-9187-63D7BC9D917F}">
      <dsp:nvSpPr>
        <dsp:cNvPr id="0" name=""/>
        <dsp:cNvSpPr/>
      </dsp:nvSpPr>
      <dsp:spPr>
        <a:xfrm rot="19800000">
          <a:off x="3624424" y="1783166"/>
          <a:ext cx="248329" cy="365657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1971081"/>
            <a:satOff val="-10656"/>
            <a:lumOff val="-392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100" kern="1200"/>
        </a:p>
      </dsp:txBody>
      <dsp:txXfrm>
        <a:off x="3629414" y="1874922"/>
        <a:ext cx="173830" cy="219395"/>
      </dsp:txXfrm>
    </dsp:sp>
    <dsp:sp modelId="{2C173B2F-50D2-424A-98C7-BAE4C6741999}">
      <dsp:nvSpPr>
        <dsp:cNvPr id="0" name=""/>
        <dsp:cNvSpPr/>
      </dsp:nvSpPr>
      <dsp:spPr>
        <a:xfrm>
          <a:off x="3868072" y="843399"/>
          <a:ext cx="1335927" cy="1335927"/>
        </a:xfrm>
        <a:prstGeom prst="ellipse">
          <a:avLst/>
        </a:prstGeom>
        <a:solidFill>
          <a:schemeClr val="accent3">
            <a:hueOff val="1971081"/>
            <a:satOff val="-10656"/>
            <a:lumOff val="-392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/>
            <a:t>Waste reduction principles</a:t>
          </a:r>
          <a:endParaRPr lang="en-US" sz="1100" kern="1200" dirty="0"/>
        </a:p>
      </dsp:txBody>
      <dsp:txXfrm>
        <a:off x="4063714" y="1039041"/>
        <a:ext cx="944643" cy="944643"/>
      </dsp:txXfrm>
    </dsp:sp>
    <dsp:sp modelId="{3CCC2FA1-5C8C-4C2A-8C3D-DBB3364FBDE4}">
      <dsp:nvSpPr>
        <dsp:cNvPr id="0" name=""/>
        <dsp:cNvSpPr/>
      </dsp:nvSpPr>
      <dsp:spPr>
        <a:xfrm rot="1800000">
          <a:off x="3624424" y="2548143"/>
          <a:ext cx="248329" cy="365657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3942162"/>
            <a:satOff val="-21311"/>
            <a:lumOff val="-784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100" kern="1200"/>
        </a:p>
      </dsp:txBody>
      <dsp:txXfrm>
        <a:off x="3629414" y="2602649"/>
        <a:ext cx="173830" cy="219395"/>
      </dsp:txXfrm>
    </dsp:sp>
    <dsp:sp modelId="{560DD75E-3A7F-483E-9603-22C5E920A6DF}">
      <dsp:nvSpPr>
        <dsp:cNvPr id="0" name=""/>
        <dsp:cNvSpPr/>
      </dsp:nvSpPr>
      <dsp:spPr>
        <a:xfrm>
          <a:off x="3868072" y="2517641"/>
          <a:ext cx="1335927" cy="1335927"/>
        </a:xfrm>
        <a:prstGeom prst="ellipse">
          <a:avLst/>
        </a:prstGeom>
        <a:solidFill>
          <a:schemeClr val="accent3">
            <a:hueOff val="3942162"/>
            <a:satOff val="-21311"/>
            <a:lumOff val="-784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smtClean="0"/>
            <a:t>Business knowledge</a:t>
          </a:r>
          <a:endParaRPr lang="en-US" sz="1100" kern="1200" dirty="0"/>
        </a:p>
      </dsp:txBody>
      <dsp:txXfrm>
        <a:off x="4063714" y="2713283"/>
        <a:ext cx="944643" cy="944643"/>
      </dsp:txXfrm>
    </dsp:sp>
    <dsp:sp modelId="{4EC5A707-7FFA-45A3-9E01-4E1F24E8A1D1}">
      <dsp:nvSpPr>
        <dsp:cNvPr id="0" name=""/>
        <dsp:cNvSpPr/>
      </dsp:nvSpPr>
      <dsp:spPr>
        <a:xfrm rot="5400000">
          <a:off x="2961935" y="2930632"/>
          <a:ext cx="248329" cy="365657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5913244"/>
            <a:satOff val="-31967"/>
            <a:lumOff val="-1177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100" kern="1200"/>
        </a:p>
      </dsp:txBody>
      <dsp:txXfrm>
        <a:off x="2999185" y="2966514"/>
        <a:ext cx="173830" cy="219395"/>
      </dsp:txXfrm>
    </dsp:sp>
    <dsp:sp modelId="{3261DB6B-7FE0-41E0-8FAC-5E8E0E078CCA}">
      <dsp:nvSpPr>
        <dsp:cNvPr id="0" name=""/>
        <dsp:cNvSpPr/>
      </dsp:nvSpPr>
      <dsp:spPr>
        <a:xfrm>
          <a:off x="2418136" y="3354762"/>
          <a:ext cx="1335927" cy="1335927"/>
        </a:xfrm>
        <a:prstGeom prst="ellipse">
          <a:avLst/>
        </a:prstGeom>
        <a:solidFill>
          <a:schemeClr val="accent3">
            <a:hueOff val="5913244"/>
            <a:satOff val="-31967"/>
            <a:lumOff val="-1177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/>
            <a:t>Simulations</a:t>
          </a:r>
          <a:endParaRPr lang="en-US" sz="1100" kern="1200" dirty="0"/>
        </a:p>
      </dsp:txBody>
      <dsp:txXfrm>
        <a:off x="2613778" y="3550404"/>
        <a:ext cx="944643" cy="944643"/>
      </dsp:txXfrm>
    </dsp:sp>
    <dsp:sp modelId="{6A721F09-51E8-46AF-AEB8-76A267F090FC}">
      <dsp:nvSpPr>
        <dsp:cNvPr id="0" name=""/>
        <dsp:cNvSpPr/>
      </dsp:nvSpPr>
      <dsp:spPr>
        <a:xfrm rot="9000000">
          <a:off x="2299445" y="2548143"/>
          <a:ext cx="248329" cy="365657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7884325"/>
            <a:satOff val="-42622"/>
            <a:lumOff val="-1569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100" kern="1200"/>
        </a:p>
      </dsp:txBody>
      <dsp:txXfrm rot="10800000">
        <a:off x="2368954" y="2602649"/>
        <a:ext cx="173830" cy="219395"/>
      </dsp:txXfrm>
    </dsp:sp>
    <dsp:sp modelId="{1A7AE533-14B1-486A-83BF-383B4F020A0E}">
      <dsp:nvSpPr>
        <dsp:cNvPr id="0" name=""/>
        <dsp:cNvSpPr/>
      </dsp:nvSpPr>
      <dsp:spPr>
        <a:xfrm>
          <a:off x="968199" y="2517641"/>
          <a:ext cx="1335927" cy="1335927"/>
        </a:xfrm>
        <a:prstGeom prst="ellipse">
          <a:avLst/>
        </a:prstGeom>
        <a:solidFill>
          <a:schemeClr val="accent3">
            <a:hueOff val="7884325"/>
            <a:satOff val="-42622"/>
            <a:lumOff val="-1569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/>
            <a:t>Manufacturing Methods</a:t>
          </a:r>
          <a:endParaRPr lang="en-US" sz="1100" kern="1200" dirty="0"/>
        </a:p>
      </dsp:txBody>
      <dsp:txXfrm>
        <a:off x="1163841" y="2713283"/>
        <a:ext cx="944643" cy="944643"/>
      </dsp:txXfrm>
    </dsp:sp>
    <dsp:sp modelId="{ED5312D0-9103-48A4-A674-E23DC8BEF4BB}">
      <dsp:nvSpPr>
        <dsp:cNvPr id="0" name=""/>
        <dsp:cNvSpPr/>
      </dsp:nvSpPr>
      <dsp:spPr>
        <a:xfrm rot="12600000">
          <a:off x="2299445" y="1783166"/>
          <a:ext cx="248329" cy="365657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9855406"/>
            <a:satOff val="-53278"/>
            <a:lumOff val="-1961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100" kern="1200"/>
        </a:p>
      </dsp:txBody>
      <dsp:txXfrm rot="10800000">
        <a:off x="2368954" y="1874922"/>
        <a:ext cx="173830" cy="219395"/>
      </dsp:txXfrm>
    </dsp:sp>
    <dsp:sp modelId="{B564A089-0EA0-479B-960A-38D6B481A6FE}">
      <dsp:nvSpPr>
        <dsp:cNvPr id="0" name=""/>
        <dsp:cNvSpPr/>
      </dsp:nvSpPr>
      <dsp:spPr>
        <a:xfrm>
          <a:off x="968199" y="843399"/>
          <a:ext cx="1335927" cy="1335927"/>
        </a:xfrm>
        <a:prstGeom prst="ellipse">
          <a:avLst/>
        </a:prstGeom>
        <a:solidFill>
          <a:schemeClr val="accent3">
            <a:hueOff val="9855406"/>
            <a:satOff val="-53278"/>
            <a:lumOff val="-1961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/>
            <a:t>Engineering Economy</a:t>
          </a:r>
          <a:endParaRPr lang="en-US" sz="1100" kern="1200" dirty="0"/>
        </a:p>
      </dsp:txBody>
      <dsp:txXfrm>
        <a:off x="1163841" y="1039041"/>
        <a:ext cx="944643" cy="94464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23ABB9E-1519-4C78-8979-735E8EAA5D9D}">
      <dsp:nvSpPr>
        <dsp:cNvPr id="0" name=""/>
        <dsp:cNvSpPr/>
      </dsp:nvSpPr>
      <dsp:spPr>
        <a:xfrm>
          <a:off x="3568" y="1563993"/>
          <a:ext cx="1560020" cy="936012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Workstation 1</a:t>
          </a:r>
          <a:endParaRPr lang="en-US" sz="2000" kern="1200" dirty="0"/>
        </a:p>
      </dsp:txBody>
      <dsp:txXfrm>
        <a:off x="30983" y="1591408"/>
        <a:ext cx="1505190" cy="881182"/>
      </dsp:txXfrm>
    </dsp:sp>
    <dsp:sp modelId="{6B17BC08-4994-41BA-9B2F-AEAC7B843124}">
      <dsp:nvSpPr>
        <dsp:cNvPr id="0" name=""/>
        <dsp:cNvSpPr/>
      </dsp:nvSpPr>
      <dsp:spPr>
        <a:xfrm>
          <a:off x="1719590" y="1838557"/>
          <a:ext cx="330724" cy="386885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600" kern="1200"/>
        </a:p>
      </dsp:txBody>
      <dsp:txXfrm>
        <a:off x="1719590" y="1915934"/>
        <a:ext cx="231507" cy="232131"/>
      </dsp:txXfrm>
    </dsp:sp>
    <dsp:sp modelId="{487F3221-5ECF-4A56-BEE6-D16FCF4514FB}">
      <dsp:nvSpPr>
        <dsp:cNvPr id="0" name=""/>
        <dsp:cNvSpPr/>
      </dsp:nvSpPr>
      <dsp:spPr>
        <a:xfrm>
          <a:off x="2187596" y="1563993"/>
          <a:ext cx="1560020" cy="936012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Workstation 2</a:t>
          </a:r>
          <a:endParaRPr lang="en-US" sz="2000" kern="1200" dirty="0"/>
        </a:p>
      </dsp:txBody>
      <dsp:txXfrm>
        <a:off x="2215011" y="1591408"/>
        <a:ext cx="1505190" cy="881182"/>
      </dsp:txXfrm>
    </dsp:sp>
    <dsp:sp modelId="{196B6116-8841-4831-9DDC-16C9955273FB}">
      <dsp:nvSpPr>
        <dsp:cNvPr id="0" name=""/>
        <dsp:cNvSpPr/>
      </dsp:nvSpPr>
      <dsp:spPr>
        <a:xfrm>
          <a:off x="3903618" y="1838557"/>
          <a:ext cx="330724" cy="386885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600" kern="1200"/>
        </a:p>
      </dsp:txBody>
      <dsp:txXfrm>
        <a:off x="3903618" y="1915934"/>
        <a:ext cx="231507" cy="232131"/>
      </dsp:txXfrm>
    </dsp:sp>
    <dsp:sp modelId="{7E6F2704-6925-422B-A843-E80995A288C4}">
      <dsp:nvSpPr>
        <dsp:cNvPr id="0" name=""/>
        <dsp:cNvSpPr/>
      </dsp:nvSpPr>
      <dsp:spPr>
        <a:xfrm>
          <a:off x="4371624" y="1563993"/>
          <a:ext cx="1560020" cy="93601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Workstation 3</a:t>
          </a:r>
          <a:endParaRPr lang="en-US" sz="2000" kern="1200" dirty="0"/>
        </a:p>
      </dsp:txBody>
      <dsp:txXfrm>
        <a:off x="4399039" y="1591408"/>
        <a:ext cx="1505190" cy="881182"/>
      </dsp:txXfrm>
    </dsp:sp>
    <dsp:sp modelId="{2CB06AAC-0E8D-45F0-A820-1FA7EE1BD1D9}">
      <dsp:nvSpPr>
        <dsp:cNvPr id="0" name=""/>
        <dsp:cNvSpPr/>
      </dsp:nvSpPr>
      <dsp:spPr>
        <a:xfrm>
          <a:off x="6087646" y="1838557"/>
          <a:ext cx="330724" cy="386885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600" kern="1200"/>
        </a:p>
      </dsp:txBody>
      <dsp:txXfrm>
        <a:off x="6087646" y="1915934"/>
        <a:ext cx="231507" cy="232131"/>
      </dsp:txXfrm>
    </dsp:sp>
    <dsp:sp modelId="{B975306F-0A98-4F34-BD78-7328C4AEE063}">
      <dsp:nvSpPr>
        <dsp:cNvPr id="0" name=""/>
        <dsp:cNvSpPr/>
      </dsp:nvSpPr>
      <dsp:spPr>
        <a:xfrm>
          <a:off x="6555652" y="1563993"/>
          <a:ext cx="1560020" cy="93601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Workstation 4</a:t>
          </a:r>
          <a:endParaRPr lang="en-US" sz="2000" kern="1200" dirty="0"/>
        </a:p>
      </dsp:txBody>
      <dsp:txXfrm>
        <a:off x="6583067" y="1591408"/>
        <a:ext cx="1505190" cy="88118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23ABB9E-1519-4C78-8979-735E8EAA5D9D}">
      <dsp:nvSpPr>
        <dsp:cNvPr id="0" name=""/>
        <dsp:cNvSpPr/>
      </dsp:nvSpPr>
      <dsp:spPr>
        <a:xfrm>
          <a:off x="1402121" y="1987208"/>
          <a:ext cx="1014905" cy="608943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Workstation 1</a:t>
          </a:r>
          <a:endParaRPr lang="en-US" sz="1300" kern="1200" dirty="0"/>
        </a:p>
      </dsp:txBody>
      <dsp:txXfrm>
        <a:off x="1419956" y="2005043"/>
        <a:ext cx="979235" cy="573273"/>
      </dsp:txXfrm>
    </dsp:sp>
    <dsp:sp modelId="{6B17BC08-4994-41BA-9B2F-AEAC7B843124}">
      <dsp:nvSpPr>
        <dsp:cNvPr id="0" name=""/>
        <dsp:cNvSpPr/>
      </dsp:nvSpPr>
      <dsp:spPr>
        <a:xfrm rot="5325248">
          <a:off x="1733120" y="2841699"/>
          <a:ext cx="382304" cy="251696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/>
        </a:p>
      </dsp:txBody>
      <dsp:txXfrm>
        <a:off x="1770054" y="2854292"/>
        <a:ext cx="306795" cy="151018"/>
      </dsp:txXfrm>
    </dsp:sp>
    <dsp:sp modelId="{487F3221-5ECF-4A56-BEE6-D16FCF4514FB}">
      <dsp:nvSpPr>
        <dsp:cNvPr id="0" name=""/>
        <dsp:cNvSpPr/>
      </dsp:nvSpPr>
      <dsp:spPr>
        <a:xfrm>
          <a:off x="1431048" y="3317310"/>
          <a:ext cx="1014905" cy="608943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Workstation 2</a:t>
          </a:r>
          <a:endParaRPr lang="en-US" sz="1300" kern="1200" dirty="0"/>
        </a:p>
      </dsp:txBody>
      <dsp:txXfrm>
        <a:off x="1448883" y="3335145"/>
        <a:ext cx="979235" cy="573273"/>
      </dsp:txXfrm>
    </dsp:sp>
    <dsp:sp modelId="{196B6116-8841-4831-9DDC-16C9955273FB}">
      <dsp:nvSpPr>
        <dsp:cNvPr id="0" name=""/>
        <dsp:cNvSpPr/>
      </dsp:nvSpPr>
      <dsp:spPr>
        <a:xfrm rot="5340071">
          <a:off x="1687319" y="4316267"/>
          <a:ext cx="530968" cy="251696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/>
        </a:p>
      </dsp:txBody>
      <dsp:txXfrm>
        <a:off x="1724415" y="4328857"/>
        <a:ext cx="455459" cy="151018"/>
      </dsp:txXfrm>
    </dsp:sp>
    <dsp:sp modelId="{7E6F2704-6925-422B-A843-E80995A288C4}">
      <dsp:nvSpPr>
        <dsp:cNvPr id="0" name=""/>
        <dsp:cNvSpPr/>
      </dsp:nvSpPr>
      <dsp:spPr>
        <a:xfrm>
          <a:off x="1459129" y="4927928"/>
          <a:ext cx="1014905" cy="60894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Workstation 3</a:t>
          </a:r>
          <a:endParaRPr lang="en-US" sz="1300" kern="1200" dirty="0"/>
        </a:p>
      </dsp:txBody>
      <dsp:txXfrm>
        <a:off x="1476964" y="4945763"/>
        <a:ext cx="979235" cy="573273"/>
      </dsp:txXfrm>
    </dsp:sp>
    <dsp:sp modelId="{2CB06AAC-0E8D-45F0-A820-1FA7EE1BD1D9}">
      <dsp:nvSpPr>
        <dsp:cNvPr id="0" name=""/>
        <dsp:cNvSpPr/>
      </dsp:nvSpPr>
      <dsp:spPr>
        <a:xfrm rot="19544959">
          <a:off x="3072097" y="3614561"/>
          <a:ext cx="2171418" cy="251696"/>
        </a:xfrm>
        <a:prstGeom prst="rightArrow">
          <a:avLst>
            <a:gd name="adj1" fmla="val 60000"/>
            <a:gd name="adj2" fmla="val 50000"/>
          </a:avLst>
        </a:prstGeom>
        <a:noFill/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/>
        </a:p>
      </dsp:txBody>
      <dsp:txXfrm>
        <a:off x="3078644" y="3686149"/>
        <a:ext cx="2095909" cy="151018"/>
      </dsp:txXfrm>
    </dsp:sp>
    <dsp:sp modelId="{B975306F-0A98-4F34-BD78-7328C4AEE063}">
      <dsp:nvSpPr>
        <dsp:cNvPr id="0" name=""/>
        <dsp:cNvSpPr/>
      </dsp:nvSpPr>
      <dsp:spPr>
        <a:xfrm>
          <a:off x="5739982" y="2013124"/>
          <a:ext cx="1014905" cy="60894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Workstation 4</a:t>
          </a:r>
          <a:endParaRPr lang="en-US" sz="1300" kern="1200" dirty="0"/>
        </a:p>
      </dsp:txBody>
      <dsp:txXfrm>
        <a:off x="5757817" y="2030959"/>
        <a:ext cx="979235" cy="573273"/>
      </dsp:txXfrm>
    </dsp:sp>
    <dsp:sp modelId="{3D53A82E-FFF2-4565-BA21-E6891D18D54E}">
      <dsp:nvSpPr>
        <dsp:cNvPr id="0" name=""/>
        <dsp:cNvSpPr/>
      </dsp:nvSpPr>
      <dsp:spPr>
        <a:xfrm rot="5383835">
          <a:off x="6082997" y="2821538"/>
          <a:ext cx="334797" cy="251696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/>
        </a:p>
      </dsp:txBody>
      <dsp:txXfrm>
        <a:off x="6120574" y="2834123"/>
        <a:ext cx="259288" cy="151018"/>
      </dsp:txXfrm>
    </dsp:sp>
    <dsp:sp modelId="{7D0A7107-5E35-455D-83E6-44BE047FE653}">
      <dsp:nvSpPr>
        <dsp:cNvPr id="0" name=""/>
        <dsp:cNvSpPr/>
      </dsp:nvSpPr>
      <dsp:spPr>
        <a:xfrm>
          <a:off x="5745816" y="3253754"/>
          <a:ext cx="1014905" cy="608943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Workstation 5</a:t>
          </a:r>
          <a:endParaRPr lang="en-US" sz="1300" kern="1200" dirty="0"/>
        </a:p>
      </dsp:txBody>
      <dsp:txXfrm>
        <a:off x="5763651" y="3271589"/>
        <a:ext cx="979235" cy="573273"/>
      </dsp:txXfrm>
    </dsp:sp>
    <dsp:sp modelId="{467B621C-5ED1-400D-9F6A-2A27DBC622B4}">
      <dsp:nvSpPr>
        <dsp:cNvPr id="0" name=""/>
        <dsp:cNvSpPr/>
      </dsp:nvSpPr>
      <dsp:spPr>
        <a:xfrm rot="5336678">
          <a:off x="6019316" y="4219614"/>
          <a:ext cx="496909" cy="251696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/>
        </a:p>
      </dsp:txBody>
      <dsp:txXfrm>
        <a:off x="6056375" y="4232205"/>
        <a:ext cx="421400" cy="151018"/>
      </dsp:txXfrm>
    </dsp:sp>
    <dsp:sp modelId="{53901BC3-8164-4D88-B3C2-7FAE639ED343}">
      <dsp:nvSpPr>
        <dsp:cNvPr id="0" name=""/>
        <dsp:cNvSpPr/>
      </dsp:nvSpPr>
      <dsp:spPr>
        <a:xfrm>
          <a:off x="5774302" y="4800104"/>
          <a:ext cx="1014905" cy="608943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Workstation 6</a:t>
          </a:r>
          <a:endParaRPr lang="en-US" sz="1300" kern="1200" dirty="0"/>
        </a:p>
      </dsp:txBody>
      <dsp:txXfrm>
        <a:off x="5792137" y="4817939"/>
        <a:ext cx="979235" cy="573273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23ABB9E-1519-4C78-8979-735E8EAA5D9D}">
      <dsp:nvSpPr>
        <dsp:cNvPr id="0" name=""/>
        <dsp:cNvSpPr/>
      </dsp:nvSpPr>
      <dsp:spPr>
        <a:xfrm>
          <a:off x="1163400" y="1848411"/>
          <a:ext cx="842110" cy="50526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/>
            <a:t>Workstation 1</a:t>
          </a:r>
          <a:endParaRPr lang="en-US" sz="1000" kern="1200" dirty="0"/>
        </a:p>
      </dsp:txBody>
      <dsp:txXfrm>
        <a:off x="1178199" y="1863210"/>
        <a:ext cx="812512" cy="475668"/>
      </dsp:txXfrm>
    </dsp:sp>
    <dsp:sp modelId="{6B17BC08-4994-41BA-9B2F-AEAC7B843124}">
      <dsp:nvSpPr>
        <dsp:cNvPr id="0" name=""/>
        <dsp:cNvSpPr/>
      </dsp:nvSpPr>
      <dsp:spPr>
        <a:xfrm rot="5325248">
          <a:off x="1438044" y="2557420"/>
          <a:ext cx="317214" cy="208843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800" kern="1200"/>
        </a:p>
      </dsp:txBody>
      <dsp:txXfrm>
        <a:off x="1468689" y="2567870"/>
        <a:ext cx="254561" cy="125305"/>
      </dsp:txXfrm>
    </dsp:sp>
    <dsp:sp modelId="{487F3221-5ECF-4A56-BEE6-D16FCF4514FB}">
      <dsp:nvSpPr>
        <dsp:cNvPr id="0" name=""/>
        <dsp:cNvSpPr/>
      </dsp:nvSpPr>
      <dsp:spPr>
        <a:xfrm>
          <a:off x="1187402" y="2952054"/>
          <a:ext cx="842110" cy="505266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/>
            <a:t>Workstation 2</a:t>
          </a:r>
          <a:endParaRPr lang="en-US" sz="1000" kern="1200" dirty="0"/>
        </a:p>
      </dsp:txBody>
      <dsp:txXfrm>
        <a:off x="1202201" y="2966853"/>
        <a:ext cx="812512" cy="475668"/>
      </dsp:txXfrm>
    </dsp:sp>
    <dsp:sp modelId="{196B6116-8841-4831-9DDC-16C9955273FB}">
      <dsp:nvSpPr>
        <dsp:cNvPr id="0" name=""/>
        <dsp:cNvSpPr/>
      </dsp:nvSpPr>
      <dsp:spPr>
        <a:xfrm rot="5340071">
          <a:off x="1400041" y="3780932"/>
          <a:ext cx="440567" cy="208843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800" kern="1200"/>
        </a:p>
      </dsp:txBody>
      <dsp:txXfrm>
        <a:off x="1430821" y="3791379"/>
        <a:ext cx="377914" cy="125305"/>
      </dsp:txXfrm>
    </dsp:sp>
    <dsp:sp modelId="{7E6F2704-6925-422B-A843-E80995A288C4}">
      <dsp:nvSpPr>
        <dsp:cNvPr id="0" name=""/>
        <dsp:cNvSpPr/>
      </dsp:nvSpPr>
      <dsp:spPr>
        <a:xfrm>
          <a:off x="1210701" y="4288453"/>
          <a:ext cx="842110" cy="50526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/>
            <a:t>Workstation 3</a:t>
          </a:r>
          <a:endParaRPr lang="en-US" sz="1000" kern="1200" dirty="0"/>
        </a:p>
      </dsp:txBody>
      <dsp:txXfrm>
        <a:off x="1225500" y="4303252"/>
        <a:ext cx="812512" cy="475668"/>
      </dsp:txXfrm>
    </dsp:sp>
    <dsp:sp modelId="{2CB06AAC-0E8D-45F0-A820-1FA7EE1BD1D9}">
      <dsp:nvSpPr>
        <dsp:cNvPr id="0" name=""/>
        <dsp:cNvSpPr/>
      </dsp:nvSpPr>
      <dsp:spPr>
        <a:xfrm rot="19544959">
          <a:off x="2549050" y="3198696"/>
          <a:ext cx="1801718" cy="208843"/>
        </a:xfrm>
        <a:prstGeom prst="rightArrow">
          <a:avLst>
            <a:gd name="adj1" fmla="val 60000"/>
            <a:gd name="adj2" fmla="val 50000"/>
          </a:avLst>
        </a:prstGeom>
        <a:noFill/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800" kern="1200"/>
        </a:p>
      </dsp:txBody>
      <dsp:txXfrm>
        <a:off x="2554483" y="3258096"/>
        <a:ext cx="1739065" cy="125305"/>
      </dsp:txXfrm>
    </dsp:sp>
    <dsp:sp modelId="{B975306F-0A98-4F34-BD78-7328C4AEE063}">
      <dsp:nvSpPr>
        <dsp:cNvPr id="0" name=""/>
        <dsp:cNvSpPr/>
      </dsp:nvSpPr>
      <dsp:spPr>
        <a:xfrm>
          <a:off x="4762709" y="1869915"/>
          <a:ext cx="842110" cy="50526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/>
            <a:t>Workstation 4</a:t>
          </a:r>
          <a:endParaRPr lang="en-US" sz="1000" kern="1200" dirty="0"/>
        </a:p>
      </dsp:txBody>
      <dsp:txXfrm>
        <a:off x="4777508" y="1884714"/>
        <a:ext cx="812512" cy="475668"/>
      </dsp:txXfrm>
    </dsp:sp>
    <dsp:sp modelId="{3D53A82E-FFF2-4565-BA21-E6891D18D54E}">
      <dsp:nvSpPr>
        <dsp:cNvPr id="0" name=""/>
        <dsp:cNvSpPr/>
      </dsp:nvSpPr>
      <dsp:spPr>
        <a:xfrm rot="5383835">
          <a:off x="5047323" y="2540691"/>
          <a:ext cx="277796" cy="208843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800" kern="1200"/>
        </a:p>
      </dsp:txBody>
      <dsp:txXfrm>
        <a:off x="5078502" y="2551134"/>
        <a:ext cx="215143" cy="125305"/>
      </dsp:txXfrm>
    </dsp:sp>
    <dsp:sp modelId="{7D0A7107-5E35-455D-83E6-44BE047FE653}">
      <dsp:nvSpPr>
        <dsp:cNvPr id="0" name=""/>
        <dsp:cNvSpPr/>
      </dsp:nvSpPr>
      <dsp:spPr>
        <a:xfrm>
          <a:off x="4767549" y="2899319"/>
          <a:ext cx="842110" cy="505266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/>
            <a:t>Workstation 5</a:t>
          </a:r>
          <a:endParaRPr lang="en-US" sz="1000" kern="1200" dirty="0"/>
        </a:p>
      </dsp:txBody>
      <dsp:txXfrm>
        <a:off x="4782348" y="2914118"/>
        <a:ext cx="812512" cy="475668"/>
      </dsp:txXfrm>
    </dsp:sp>
    <dsp:sp modelId="{467B621C-5ED1-400D-9F6A-2A27DBC622B4}">
      <dsp:nvSpPr>
        <dsp:cNvPr id="0" name=""/>
        <dsp:cNvSpPr/>
      </dsp:nvSpPr>
      <dsp:spPr>
        <a:xfrm rot="5336678">
          <a:off x="4994484" y="3700734"/>
          <a:ext cx="412307" cy="208843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800" kern="1200"/>
        </a:p>
      </dsp:txBody>
      <dsp:txXfrm>
        <a:off x="5025234" y="3711182"/>
        <a:ext cx="349654" cy="125305"/>
      </dsp:txXfrm>
    </dsp:sp>
    <dsp:sp modelId="{53901BC3-8164-4D88-B3C2-7FAE639ED343}">
      <dsp:nvSpPr>
        <dsp:cNvPr id="0" name=""/>
        <dsp:cNvSpPr/>
      </dsp:nvSpPr>
      <dsp:spPr>
        <a:xfrm>
          <a:off x="4791186" y="4182392"/>
          <a:ext cx="842110" cy="50526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/>
            <a:t>Workstation 6</a:t>
          </a:r>
          <a:endParaRPr lang="en-US" sz="1000" kern="1200" dirty="0"/>
        </a:p>
      </dsp:txBody>
      <dsp:txXfrm>
        <a:off x="4805985" y="4197191"/>
        <a:ext cx="812512" cy="475668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23ABB9E-1519-4C78-8979-735E8EAA5D9D}">
      <dsp:nvSpPr>
        <dsp:cNvPr id="0" name=""/>
        <dsp:cNvSpPr/>
      </dsp:nvSpPr>
      <dsp:spPr>
        <a:xfrm>
          <a:off x="1163400" y="1848411"/>
          <a:ext cx="842110" cy="50526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/>
            <a:t>Workstation 1</a:t>
          </a:r>
          <a:endParaRPr lang="en-US" sz="1000" kern="1200" dirty="0"/>
        </a:p>
      </dsp:txBody>
      <dsp:txXfrm>
        <a:off x="1178199" y="1863210"/>
        <a:ext cx="812512" cy="475668"/>
      </dsp:txXfrm>
    </dsp:sp>
    <dsp:sp modelId="{6B17BC08-4994-41BA-9B2F-AEAC7B843124}">
      <dsp:nvSpPr>
        <dsp:cNvPr id="0" name=""/>
        <dsp:cNvSpPr/>
      </dsp:nvSpPr>
      <dsp:spPr>
        <a:xfrm rot="5325248">
          <a:off x="1438044" y="2557420"/>
          <a:ext cx="317214" cy="208843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800" kern="1200"/>
        </a:p>
      </dsp:txBody>
      <dsp:txXfrm>
        <a:off x="1468689" y="2567870"/>
        <a:ext cx="254561" cy="125305"/>
      </dsp:txXfrm>
    </dsp:sp>
    <dsp:sp modelId="{487F3221-5ECF-4A56-BEE6-D16FCF4514FB}">
      <dsp:nvSpPr>
        <dsp:cNvPr id="0" name=""/>
        <dsp:cNvSpPr/>
      </dsp:nvSpPr>
      <dsp:spPr>
        <a:xfrm>
          <a:off x="1187402" y="2952054"/>
          <a:ext cx="842110" cy="505266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/>
            <a:t>Workstation 2</a:t>
          </a:r>
          <a:endParaRPr lang="en-US" sz="1000" kern="1200" dirty="0"/>
        </a:p>
      </dsp:txBody>
      <dsp:txXfrm>
        <a:off x="1202201" y="2966853"/>
        <a:ext cx="812512" cy="475668"/>
      </dsp:txXfrm>
    </dsp:sp>
    <dsp:sp modelId="{196B6116-8841-4831-9DDC-16C9955273FB}">
      <dsp:nvSpPr>
        <dsp:cNvPr id="0" name=""/>
        <dsp:cNvSpPr/>
      </dsp:nvSpPr>
      <dsp:spPr>
        <a:xfrm rot="5340071">
          <a:off x="1400041" y="3780932"/>
          <a:ext cx="440567" cy="208843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800" kern="1200"/>
        </a:p>
      </dsp:txBody>
      <dsp:txXfrm>
        <a:off x="1430821" y="3791379"/>
        <a:ext cx="377914" cy="125305"/>
      </dsp:txXfrm>
    </dsp:sp>
    <dsp:sp modelId="{7E6F2704-6925-422B-A843-E80995A288C4}">
      <dsp:nvSpPr>
        <dsp:cNvPr id="0" name=""/>
        <dsp:cNvSpPr/>
      </dsp:nvSpPr>
      <dsp:spPr>
        <a:xfrm>
          <a:off x="1210701" y="4288453"/>
          <a:ext cx="842110" cy="50526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/>
            <a:t>Workstation 3</a:t>
          </a:r>
          <a:endParaRPr lang="en-US" sz="1000" kern="1200" dirty="0"/>
        </a:p>
      </dsp:txBody>
      <dsp:txXfrm>
        <a:off x="1225500" y="4303252"/>
        <a:ext cx="812512" cy="475668"/>
      </dsp:txXfrm>
    </dsp:sp>
    <dsp:sp modelId="{2CB06AAC-0E8D-45F0-A820-1FA7EE1BD1D9}">
      <dsp:nvSpPr>
        <dsp:cNvPr id="0" name=""/>
        <dsp:cNvSpPr/>
      </dsp:nvSpPr>
      <dsp:spPr>
        <a:xfrm rot="19544959">
          <a:off x="2549050" y="3198696"/>
          <a:ext cx="1801718" cy="208843"/>
        </a:xfrm>
        <a:prstGeom prst="rightArrow">
          <a:avLst>
            <a:gd name="adj1" fmla="val 60000"/>
            <a:gd name="adj2" fmla="val 50000"/>
          </a:avLst>
        </a:prstGeom>
        <a:noFill/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800" kern="1200"/>
        </a:p>
      </dsp:txBody>
      <dsp:txXfrm>
        <a:off x="2554483" y="3258096"/>
        <a:ext cx="1739065" cy="125305"/>
      </dsp:txXfrm>
    </dsp:sp>
    <dsp:sp modelId="{B975306F-0A98-4F34-BD78-7328C4AEE063}">
      <dsp:nvSpPr>
        <dsp:cNvPr id="0" name=""/>
        <dsp:cNvSpPr/>
      </dsp:nvSpPr>
      <dsp:spPr>
        <a:xfrm>
          <a:off x="4762709" y="1869915"/>
          <a:ext cx="842110" cy="50526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/>
            <a:t>Workstation 4</a:t>
          </a:r>
          <a:endParaRPr lang="en-US" sz="1000" kern="1200" dirty="0"/>
        </a:p>
      </dsp:txBody>
      <dsp:txXfrm>
        <a:off x="4777508" y="1884714"/>
        <a:ext cx="812512" cy="475668"/>
      </dsp:txXfrm>
    </dsp:sp>
    <dsp:sp modelId="{3D53A82E-FFF2-4565-BA21-E6891D18D54E}">
      <dsp:nvSpPr>
        <dsp:cNvPr id="0" name=""/>
        <dsp:cNvSpPr/>
      </dsp:nvSpPr>
      <dsp:spPr>
        <a:xfrm rot="5383835">
          <a:off x="5047323" y="2540691"/>
          <a:ext cx="277796" cy="208843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800" kern="1200"/>
        </a:p>
      </dsp:txBody>
      <dsp:txXfrm>
        <a:off x="5078502" y="2551134"/>
        <a:ext cx="215143" cy="125305"/>
      </dsp:txXfrm>
    </dsp:sp>
    <dsp:sp modelId="{7D0A7107-5E35-455D-83E6-44BE047FE653}">
      <dsp:nvSpPr>
        <dsp:cNvPr id="0" name=""/>
        <dsp:cNvSpPr/>
      </dsp:nvSpPr>
      <dsp:spPr>
        <a:xfrm>
          <a:off x="4767549" y="2899319"/>
          <a:ext cx="842110" cy="505266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/>
            <a:t>Workstation 5</a:t>
          </a:r>
          <a:endParaRPr lang="en-US" sz="1000" kern="1200" dirty="0"/>
        </a:p>
      </dsp:txBody>
      <dsp:txXfrm>
        <a:off x="4782348" y="2914118"/>
        <a:ext cx="812512" cy="475668"/>
      </dsp:txXfrm>
    </dsp:sp>
    <dsp:sp modelId="{467B621C-5ED1-400D-9F6A-2A27DBC622B4}">
      <dsp:nvSpPr>
        <dsp:cNvPr id="0" name=""/>
        <dsp:cNvSpPr/>
      </dsp:nvSpPr>
      <dsp:spPr>
        <a:xfrm rot="5336678">
          <a:off x="4994484" y="3700734"/>
          <a:ext cx="412307" cy="208843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800" kern="1200"/>
        </a:p>
      </dsp:txBody>
      <dsp:txXfrm>
        <a:off x="5025234" y="3711182"/>
        <a:ext cx="349654" cy="125305"/>
      </dsp:txXfrm>
    </dsp:sp>
    <dsp:sp modelId="{53901BC3-8164-4D88-B3C2-7FAE639ED343}">
      <dsp:nvSpPr>
        <dsp:cNvPr id="0" name=""/>
        <dsp:cNvSpPr/>
      </dsp:nvSpPr>
      <dsp:spPr>
        <a:xfrm>
          <a:off x="4791186" y="4182392"/>
          <a:ext cx="842110" cy="50526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/>
            <a:t>Workstation 6</a:t>
          </a:r>
          <a:endParaRPr lang="en-US" sz="1000" kern="1200" dirty="0"/>
        </a:p>
      </dsp:txBody>
      <dsp:txXfrm>
        <a:off x="4805985" y="4197191"/>
        <a:ext cx="812512" cy="475668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C0BC2E4-2F28-4F8E-90EC-3933BAE499C4}">
      <dsp:nvSpPr>
        <dsp:cNvPr id="0" name=""/>
        <dsp:cNvSpPr/>
      </dsp:nvSpPr>
      <dsp:spPr>
        <a:xfrm rot="5400000">
          <a:off x="-222646" y="223826"/>
          <a:ext cx="1484312" cy="1039018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smtClean="0"/>
            <a:t>Cost</a:t>
          </a:r>
          <a:endParaRPr lang="en-US" sz="2600" kern="1200" dirty="0"/>
        </a:p>
      </dsp:txBody>
      <dsp:txXfrm rot="-5400000">
        <a:off x="1" y="520688"/>
        <a:ext cx="1039018" cy="445294"/>
      </dsp:txXfrm>
    </dsp:sp>
    <dsp:sp modelId="{0EA382A4-E2E9-4FD5-9B37-77C175693AA3}">
      <dsp:nvSpPr>
        <dsp:cNvPr id="0" name=""/>
        <dsp:cNvSpPr/>
      </dsp:nvSpPr>
      <dsp:spPr>
        <a:xfrm rot="5400000">
          <a:off x="4286989" y="-3246791"/>
          <a:ext cx="964803" cy="746074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17145" rIns="17145" bIns="17145" numCol="1" spcCol="1270" anchor="ctr" anchorCtr="0">
          <a:noAutofit/>
        </a:bodyPr>
        <a:lstStyle/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700" kern="1200" dirty="0" smtClean="0"/>
            <a:t>Reduce cost to manufacture (make) a product</a:t>
          </a:r>
          <a:endParaRPr lang="en-US" sz="2700" kern="1200" dirty="0"/>
        </a:p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700" kern="1200" dirty="0" smtClean="0"/>
            <a:t>Reduce cost to customer</a:t>
          </a:r>
          <a:endParaRPr lang="en-US" sz="2700" kern="1200" dirty="0"/>
        </a:p>
      </dsp:txBody>
      <dsp:txXfrm rot="-5400000">
        <a:off x="1039018" y="48278"/>
        <a:ext cx="7413647" cy="870607"/>
      </dsp:txXfrm>
    </dsp:sp>
    <dsp:sp modelId="{5D50AAC8-E6C3-402A-BD81-FD43ABEB794E}">
      <dsp:nvSpPr>
        <dsp:cNvPr id="0" name=""/>
        <dsp:cNvSpPr/>
      </dsp:nvSpPr>
      <dsp:spPr>
        <a:xfrm rot="5400000">
          <a:off x="-222646" y="1512490"/>
          <a:ext cx="1484312" cy="1039018"/>
        </a:xfrm>
        <a:prstGeom prst="chevron">
          <a:avLst/>
        </a:prstGeom>
        <a:solidFill>
          <a:schemeClr val="accent2">
            <a:hueOff val="689259"/>
            <a:satOff val="12903"/>
            <a:lumOff val="-784"/>
            <a:alphaOff val="0"/>
          </a:schemeClr>
        </a:solidFill>
        <a:ln w="19050" cap="flat" cmpd="sng" algn="ctr">
          <a:solidFill>
            <a:schemeClr val="accent2">
              <a:hueOff val="689259"/>
              <a:satOff val="12903"/>
              <a:lumOff val="-78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smtClean="0"/>
            <a:t>Time</a:t>
          </a:r>
          <a:endParaRPr lang="en-US" sz="2600" kern="1200" dirty="0"/>
        </a:p>
      </dsp:txBody>
      <dsp:txXfrm rot="-5400000">
        <a:off x="1" y="1809352"/>
        <a:ext cx="1039018" cy="445294"/>
      </dsp:txXfrm>
    </dsp:sp>
    <dsp:sp modelId="{DA65E26C-203C-4FD5-9EC6-DC766CCE96DD}">
      <dsp:nvSpPr>
        <dsp:cNvPr id="0" name=""/>
        <dsp:cNvSpPr/>
      </dsp:nvSpPr>
      <dsp:spPr>
        <a:xfrm rot="5400000">
          <a:off x="4286989" y="-1958127"/>
          <a:ext cx="964803" cy="746074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hueOff val="689259"/>
              <a:satOff val="12903"/>
              <a:lumOff val="-78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17145" rIns="17145" bIns="17145" numCol="1" spcCol="1270" anchor="ctr" anchorCtr="0">
          <a:noAutofit/>
        </a:bodyPr>
        <a:lstStyle/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700" kern="1200" dirty="0" smtClean="0"/>
            <a:t>Reduce time to manufacture a product</a:t>
          </a:r>
          <a:endParaRPr lang="en-US" sz="2700" kern="1200" dirty="0"/>
        </a:p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700" kern="1200" dirty="0" smtClean="0"/>
            <a:t>Reduce workstation time</a:t>
          </a:r>
          <a:endParaRPr lang="en-US" sz="2700" kern="1200" dirty="0"/>
        </a:p>
      </dsp:txBody>
      <dsp:txXfrm rot="-5400000">
        <a:off x="1039018" y="1336942"/>
        <a:ext cx="7413647" cy="870607"/>
      </dsp:txXfrm>
    </dsp:sp>
    <dsp:sp modelId="{7947315D-709E-4CFD-B089-B2806B0DE24A}">
      <dsp:nvSpPr>
        <dsp:cNvPr id="0" name=""/>
        <dsp:cNvSpPr/>
      </dsp:nvSpPr>
      <dsp:spPr>
        <a:xfrm rot="5400000">
          <a:off x="-222646" y="2801154"/>
          <a:ext cx="1484312" cy="1039018"/>
        </a:xfrm>
        <a:prstGeom prst="chevron">
          <a:avLst/>
        </a:prstGeom>
        <a:solidFill>
          <a:schemeClr val="accent2">
            <a:hueOff val="1378517"/>
            <a:satOff val="25807"/>
            <a:lumOff val="-1569"/>
            <a:alphaOff val="0"/>
          </a:schemeClr>
        </a:solidFill>
        <a:ln w="19050" cap="flat" cmpd="sng" algn="ctr">
          <a:solidFill>
            <a:schemeClr val="accent2">
              <a:hueOff val="1378517"/>
              <a:satOff val="25807"/>
              <a:lumOff val="-156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smtClean="0"/>
            <a:t>Quality</a:t>
          </a:r>
          <a:endParaRPr lang="en-US" sz="2600" kern="1200" dirty="0"/>
        </a:p>
      </dsp:txBody>
      <dsp:txXfrm rot="-5400000">
        <a:off x="1" y="3098016"/>
        <a:ext cx="1039018" cy="445294"/>
      </dsp:txXfrm>
    </dsp:sp>
    <dsp:sp modelId="{43A7AFAA-45D1-4D24-A1EC-16BCBA4037AD}">
      <dsp:nvSpPr>
        <dsp:cNvPr id="0" name=""/>
        <dsp:cNvSpPr/>
      </dsp:nvSpPr>
      <dsp:spPr>
        <a:xfrm rot="5400000">
          <a:off x="4286989" y="-669463"/>
          <a:ext cx="964803" cy="746074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hueOff val="1378517"/>
              <a:satOff val="25807"/>
              <a:lumOff val="-156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17145" rIns="17145" bIns="17145" numCol="1" spcCol="1270" anchor="ctr" anchorCtr="0">
          <a:noAutofit/>
        </a:bodyPr>
        <a:lstStyle/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700" kern="1200" dirty="0" smtClean="0"/>
            <a:t>Reduce number of defective products made</a:t>
          </a:r>
          <a:endParaRPr lang="en-US" sz="2700" kern="1200" dirty="0"/>
        </a:p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700" kern="1200" dirty="0" smtClean="0"/>
            <a:t>Reduce cost of re-work</a:t>
          </a:r>
          <a:endParaRPr lang="en-US" sz="2700" kern="1200" dirty="0"/>
        </a:p>
      </dsp:txBody>
      <dsp:txXfrm rot="-5400000">
        <a:off x="1039018" y="2625606"/>
        <a:ext cx="7413647" cy="870607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7DDD2E-21EC-4A63-903F-0CBCF7671CE0}">
      <dsp:nvSpPr>
        <dsp:cNvPr id="0" name=""/>
        <dsp:cNvSpPr/>
      </dsp:nvSpPr>
      <dsp:spPr>
        <a:xfrm>
          <a:off x="686" y="1155709"/>
          <a:ext cx="1478380" cy="980421"/>
        </a:xfrm>
        <a:prstGeom prst="roundRect">
          <a:avLst>
            <a:gd name="adj" fmla="val 10000"/>
          </a:avLst>
        </a:prstGeom>
        <a:solidFill>
          <a:srgbClr val="0070C0"/>
        </a:solidFill>
        <a:ln w="1905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b="1" kern="1200" dirty="0"/>
            <a:t>Workstation 1</a:t>
          </a:r>
          <a:br>
            <a:rPr lang="en-US" sz="1500" b="1" kern="1200" dirty="0"/>
          </a:br>
          <a:r>
            <a:rPr lang="en-US" sz="1500" b="1" kern="1200" dirty="0"/>
            <a:t>Batter station</a:t>
          </a:r>
        </a:p>
      </dsp:txBody>
      <dsp:txXfrm>
        <a:off x="29402" y="1184425"/>
        <a:ext cx="1420948" cy="922989"/>
      </dsp:txXfrm>
    </dsp:sp>
    <dsp:sp modelId="{9D591545-62A5-404D-96A8-5189E9817835}">
      <dsp:nvSpPr>
        <dsp:cNvPr id="0" name=""/>
        <dsp:cNvSpPr/>
      </dsp:nvSpPr>
      <dsp:spPr>
        <a:xfrm>
          <a:off x="1597905" y="1498559"/>
          <a:ext cx="251938" cy="294720"/>
        </a:xfrm>
        <a:prstGeom prst="rightArrow">
          <a:avLst>
            <a:gd name="adj1" fmla="val 60000"/>
            <a:gd name="adj2" fmla="val 50000"/>
          </a:avLst>
        </a:prstGeom>
        <a:solidFill>
          <a:schemeClr val="bg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>
        <a:off x="1597905" y="1557503"/>
        <a:ext cx="176357" cy="176832"/>
      </dsp:txXfrm>
    </dsp:sp>
    <dsp:sp modelId="{C666B813-C857-4F88-8AEF-2C37EA4C9DEF}">
      <dsp:nvSpPr>
        <dsp:cNvPr id="0" name=""/>
        <dsp:cNvSpPr/>
      </dsp:nvSpPr>
      <dsp:spPr>
        <a:xfrm>
          <a:off x="1954422" y="1155709"/>
          <a:ext cx="1483074" cy="980421"/>
        </a:xfrm>
        <a:prstGeom prst="roundRect">
          <a:avLst>
            <a:gd name="adj" fmla="val 10000"/>
          </a:avLst>
        </a:prstGeom>
        <a:solidFill>
          <a:schemeClr val="accent2"/>
        </a:solidFill>
        <a:ln w="1905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b="1" kern="1200" dirty="0"/>
            <a:t>Workstation 2</a:t>
          </a:r>
          <a:br>
            <a:rPr lang="en-US" sz="1500" b="1" kern="1200" dirty="0"/>
          </a:br>
          <a:r>
            <a:rPr lang="en-US" sz="1500" b="1" kern="1200" dirty="0"/>
            <a:t>Bake station</a:t>
          </a:r>
        </a:p>
      </dsp:txBody>
      <dsp:txXfrm>
        <a:off x="1983138" y="1184425"/>
        <a:ext cx="1425642" cy="922989"/>
      </dsp:txXfrm>
    </dsp:sp>
    <dsp:sp modelId="{FF6C067F-A4EC-4F05-A8E6-6A087D75F1AB}">
      <dsp:nvSpPr>
        <dsp:cNvPr id="0" name=""/>
        <dsp:cNvSpPr/>
      </dsp:nvSpPr>
      <dsp:spPr>
        <a:xfrm>
          <a:off x="3556335" y="1498559"/>
          <a:ext cx="251938" cy="294720"/>
        </a:xfrm>
        <a:prstGeom prst="rightArrow">
          <a:avLst>
            <a:gd name="adj1" fmla="val 60000"/>
            <a:gd name="adj2" fmla="val 50000"/>
          </a:avLst>
        </a:prstGeom>
        <a:solidFill>
          <a:schemeClr val="bg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>
        <a:off x="3556335" y="1557503"/>
        <a:ext cx="176357" cy="176832"/>
      </dsp:txXfrm>
    </dsp:sp>
    <dsp:sp modelId="{A9C4CAFE-7B83-4BCD-844B-316824625B8B}">
      <dsp:nvSpPr>
        <dsp:cNvPr id="0" name=""/>
        <dsp:cNvSpPr/>
      </dsp:nvSpPr>
      <dsp:spPr>
        <a:xfrm>
          <a:off x="3912852" y="1155709"/>
          <a:ext cx="1463454" cy="980421"/>
        </a:xfrm>
        <a:prstGeom prst="roundRect">
          <a:avLst>
            <a:gd name="adj" fmla="val 10000"/>
          </a:avLst>
        </a:prstGeom>
        <a:solidFill>
          <a:srgbClr val="00B050"/>
        </a:solidFill>
        <a:ln w="1905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b="1" kern="1200" dirty="0"/>
            <a:t>Workstation 3</a:t>
          </a:r>
          <a:br>
            <a:rPr lang="en-US" sz="1500" b="1" kern="1200" dirty="0"/>
          </a:br>
          <a:r>
            <a:rPr lang="en-US" sz="1500" b="1" kern="1200" dirty="0"/>
            <a:t>Frosting station</a:t>
          </a:r>
        </a:p>
      </dsp:txBody>
      <dsp:txXfrm>
        <a:off x="3941568" y="1184425"/>
        <a:ext cx="1406022" cy="922989"/>
      </dsp:txXfrm>
    </dsp:sp>
    <dsp:sp modelId="{7219DAC2-5A53-4B3E-A491-CCAC76954AA6}">
      <dsp:nvSpPr>
        <dsp:cNvPr id="0" name=""/>
        <dsp:cNvSpPr/>
      </dsp:nvSpPr>
      <dsp:spPr>
        <a:xfrm>
          <a:off x="5495146" y="1498559"/>
          <a:ext cx="251938" cy="294720"/>
        </a:xfrm>
        <a:prstGeom prst="rightArrow">
          <a:avLst>
            <a:gd name="adj1" fmla="val 60000"/>
            <a:gd name="adj2" fmla="val 50000"/>
          </a:avLst>
        </a:prstGeom>
        <a:solidFill>
          <a:schemeClr val="bg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>
        <a:off x="5495146" y="1557503"/>
        <a:ext cx="176357" cy="176832"/>
      </dsp:txXfrm>
    </dsp:sp>
    <dsp:sp modelId="{C265FE1F-E558-42FE-A633-C9CAD01183F8}">
      <dsp:nvSpPr>
        <dsp:cNvPr id="0" name=""/>
        <dsp:cNvSpPr/>
      </dsp:nvSpPr>
      <dsp:spPr>
        <a:xfrm>
          <a:off x="5851663" y="1155709"/>
          <a:ext cx="1478439" cy="980421"/>
        </a:xfrm>
        <a:prstGeom prst="roundRect">
          <a:avLst>
            <a:gd name="adj" fmla="val 10000"/>
          </a:avLst>
        </a:prstGeom>
        <a:solidFill>
          <a:srgbClr val="7030A0"/>
        </a:solidFill>
        <a:ln w="1905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b="1" kern="1200" dirty="0"/>
            <a:t>Workstation 4</a:t>
          </a:r>
          <a:br>
            <a:rPr lang="en-US" sz="1500" b="1" kern="1200" dirty="0"/>
          </a:br>
          <a:r>
            <a:rPr lang="en-US" sz="1500" b="1" kern="1200" dirty="0"/>
            <a:t>Finish and Package</a:t>
          </a:r>
        </a:p>
      </dsp:txBody>
      <dsp:txXfrm>
        <a:off x="5880379" y="1184425"/>
        <a:ext cx="1421007" cy="922989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7DDD2E-21EC-4A63-903F-0CBCF7671CE0}">
      <dsp:nvSpPr>
        <dsp:cNvPr id="0" name=""/>
        <dsp:cNvSpPr/>
      </dsp:nvSpPr>
      <dsp:spPr>
        <a:xfrm>
          <a:off x="686" y="1155709"/>
          <a:ext cx="1478380" cy="980421"/>
        </a:xfrm>
        <a:prstGeom prst="roundRect">
          <a:avLst>
            <a:gd name="adj" fmla="val 10000"/>
          </a:avLst>
        </a:prstGeom>
        <a:solidFill>
          <a:srgbClr val="0070C0"/>
        </a:solidFill>
        <a:ln w="1905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b="1" kern="1200" dirty="0"/>
            <a:t>Workstation 1</a:t>
          </a:r>
          <a:br>
            <a:rPr lang="en-US" sz="1500" b="1" kern="1200" dirty="0"/>
          </a:br>
          <a:r>
            <a:rPr lang="en-US" sz="1500" b="1" kern="1200" dirty="0"/>
            <a:t>Batter station</a:t>
          </a:r>
        </a:p>
      </dsp:txBody>
      <dsp:txXfrm>
        <a:off x="29402" y="1184425"/>
        <a:ext cx="1420948" cy="922989"/>
      </dsp:txXfrm>
    </dsp:sp>
    <dsp:sp modelId="{9D591545-62A5-404D-96A8-5189E9817835}">
      <dsp:nvSpPr>
        <dsp:cNvPr id="0" name=""/>
        <dsp:cNvSpPr/>
      </dsp:nvSpPr>
      <dsp:spPr>
        <a:xfrm>
          <a:off x="1597905" y="1498559"/>
          <a:ext cx="251938" cy="294720"/>
        </a:xfrm>
        <a:prstGeom prst="rightArrow">
          <a:avLst>
            <a:gd name="adj1" fmla="val 60000"/>
            <a:gd name="adj2" fmla="val 50000"/>
          </a:avLst>
        </a:prstGeom>
        <a:solidFill>
          <a:schemeClr val="bg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>
        <a:off x="1597905" y="1557503"/>
        <a:ext cx="176357" cy="176832"/>
      </dsp:txXfrm>
    </dsp:sp>
    <dsp:sp modelId="{C666B813-C857-4F88-8AEF-2C37EA4C9DEF}">
      <dsp:nvSpPr>
        <dsp:cNvPr id="0" name=""/>
        <dsp:cNvSpPr/>
      </dsp:nvSpPr>
      <dsp:spPr>
        <a:xfrm>
          <a:off x="1954422" y="1155709"/>
          <a:ext cx="1483074" cy="980421"/>
        </a:xfrm>
        <a:prstGeom prst="roundRect">
          <a:avLst>
            <a:gd name="adj" fmla="val 10000"/>
          </a:avLst>
        </a:prstGeom>
        <a:solidFill>
          <a:schemeClr val="accent2"/>
        </a:solidFill>
        <a:ln w="1905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b="1" kern="1200" dirty="0"/>
            <a:t>Workstation 2</a:t>
          </a:r>
          <a:br>
            <a:rPr lang="en-US" sz="1500" b="1" kern="1200" dirty="0"/>
          </a:br>
          <a:r>
            <a:rPr lang="en-US" sz="1500" b="1" kern="1200" dirty="0"/>
            <a:t>Bake station</a:t>
          </a:r>
        </a:p>
      </dsp:txBody>
      <dsp:txXfrm>
        <a:off x="1983138" y="1184425"/>
        <a:ext cx="1425642" cy="922989"/>
      </dsp:txXfrm>
    </dsp:sp>
    <dsp:sp modelId="{FF6C067F-A4EC-4F05-A8E6-6A087D75F1AB}">
      <dsp:nvSpPr>
        <dsp:cNvPr id="0" name=""/>
        <dsp:cNvSpPr/>
      </dsp:nvSpPr>
      <dsp:spPr>
        <a:xfrm>
          <a:off x="3556335" y="1498559"/>
          <a:ext cx="251938" cy="294720"/>
        </a:xfrm>
        <a:prstGeom prst="rightArrow">
          <a:avLst>
            <a:gd name="adj1" fmla="val 60000"/>
            <a:gd name="adj2" fmla="val 50000"/>
          </a:avLst>
        </a:prstGeom>
        <a:solidFill>
          <a:schemeClr val="bg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>
        <a:off x="3556335" y="1557503"/>
        <a:ext cx="176357" cy="176832"/>
      </dsp:txXfrm>
    </dsp:sp>
    <dsp:sp modelId="{A9C4CAFE-7B83-4BCD-844B-316824625B8B}">
      <dsp:nvSpPr>
        <dsp:cNvPr id="0" name=""/>
        <dsp:cNvSpPr/>
      </dsp:nvSpPr>
      <dsp:spPr>
        <a:xfrm>
          <a:off x="3912852" y="1155709"/>
          <a:ext cx="1463454" cy="980421"/>
        </a:xfrm>
        <a:prstGeom prst="roundRect">
          <a:avLst>
            <a:gd name="adj" fmla="val 10000"/>
          </a:avLst>
        </a:prstGeom>
        <a:solidFill>
          <a:srgbClr val="00B050"/>
        </a:solidFill>
        <a:ln w="1905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b="1" kern="1200" dirty="0"/>
            <a:t>Workstation 3</a:t>
          </a:r>
          <a:br>
            <a:rPr lang="en-US" sz="1500" b="1" kern="1200" dirty="0"/>
          </a:br>
          <a:r>
            <a:rPr lang="en-US" sz="1500" b="1" kern="1200" dirty="0"/>
            <a:t>Frosting station</a:t>
          </a:r>
        </a:p>
      </dsp:txBody>
      <dsp:txXfrm>
        <a:off x="3941568" y="1184425"/>
        <a:ext cx="1406022" cy="922989"/>
      </dsp:txXfrm>
    </dsp:sp>
    <dsp:sp modelId="{7219DAC2-5A53-4B3E-A491-CCAC76954AA6}">
      <dsp:nvSpPr>
        <dsp:cNvPr id="0" name=""/>
        <dsp:cNvSpPr/>
      </dsp:nvSpPr>
      <dsp:spPr>
        <a:xfrm>
          <a:off x="5495146" y="1498559"/>
          <a:ext cx="251938" cy="294720"/>
        </a:xfrm>
        <a:prstGeom prst="rightArrow">
          <a:avLst>
            <a:gd name="adj1" fmla="val 60000"/>
            <a:gd name="adj2" fmla="val 50000"/>
          </a:avLst>
        </a:prstGeom>
        <a:solidFill>
          <a:schemeClr val="bg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>
        <a:off x="5495146" y="1557503"/>
        <a:ext cx="176357" cy="176832"/>
      </dsp:txXfrm>
    </dsp:sp>
    <dsp:sp modelId="{C265FE1F-E558-42FE-A633-C9CAD01183F8}">
      <dsp:nvSpPr>
        <dsp:cNvPr id="0" name=""/>
        <dsp:cNvSpPr/>
      </dsp:nvSpPr>
      <dsp:spPr>
        <a:xfrm>
          <a:off x="5851663" y="1155709"/>
          <a:ext cx="1478439" cy="980421"/>
        </a:xfrm>
        <a:prstGeom prst="roundRect">
          <a:avLst>
            <a:gd name="adj" fmla="val 10000"/>
          </a:avLst>
        </a:prstGeom>
        <a:solidFill>
          <a:srgbClr val="7030A0"/>
        </a:solidFill>
        <a:ln w="1905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b="1" kern="1200" dirty="0"/>
            <a:t>Workstation 4</a:t>
          </a:r>
          <a:br>
            <a:rPr lang="en-US" sz="1500" b="1" kern="1200" dirty="0"/>
          </a:br>
          <a:r>
            <a:rPr lang="en-US" sz="1500" b="1" kern="1200" dirty="0"/>
            <a:t>Finish and Package</a:t>
          </a:r>
        </a:p>
      </dsp:txBody>
      <dsp:txXfrm>
        <a:off x="5880379" y="1184425"/>
        <a:ext cx="1421007" cy="92298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Calibri" pitchFamily="34" charset="0"/>
              </a:defRPr>
            </a:lvl1pPr>
          </a:lstStyle>
          <a:p>
            <a:pPr>
              <a:defRPr/>
            </a:pPr>
            <a:fld id="{F1256EFD-5D93-4AFB-811F-9F61C78385C4}" type="datetimeFigureOut">
              <a:rPr lang="en-US" altLang="en-US"/>
              <a:pPr>
                <a:defRPr/>
              </a:pPr>
              <a:t>3/13/2015</a:t>
            </a:fld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304AFA46-C315-4EAC-8CC2-28E1EAC0105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626267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Calibri" pitchFamily="34" charset="0"/>
              </a:defRPr>
            </a:lvl1pPr>
          </a:lstStyle>
          <a:p>
            <a:pPr>
              <a:defRPr/>
            </a:pPr>
            <a:fld id="{79C066CD-C0B5-4661-AABC-D8630A23CA76}" type="datetimeFigureOut">
              <a:rPr lang="en-US" altLang="en-US"/>
              <a:pPr>
                <a:defRPr/>
              </a:pPr>
              <a:t>3/13/2015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1F8FE90A-E338-4748-A238-05921E55B73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480662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ＭＳ Ｐゴシック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8FE90A-E338-4748-A238-05921E55B734}" type="slidenum">
              <a:rPr lang="en-US" altLang="en-US" smtClean="0"/>
              <a:pPr/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079521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8FE90A-E338-4748-A238-05921E55B734}" type="slidenum">
              <a:rPr lang="en-US" altLang="en-US" smtClean="0"/>
              <a:pPr/>
              <a:t>13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5238807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8FE90A-E338-4748-A238-05921E55B734}" type="slidenum">
              <a:rPr lang="en-US" altLang="en-US" smtClean="0"/>
              <a:pPr/>
              <a:t>14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822270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8FE90A-E338-4748-A238-05921E55B734}" type="slidenum">
              <a:rPr lang="en-US" altLang="en-US" smtClean="0"/>
              <a:pPr/>
              <a:t>15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1061800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8FE90A-E338-4748-A238-05921E55B734}" type="slidenum">
              <a:rPr lang="en-US" altLang="en-US" smtClean="0"/>
              <a:pPr/>
              <a:t>16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9883080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8FE90A-E338-4748-A238-05921E55B734}" type="slidenum">
              <a:rPr lang="en-US" altLang="en-US" smtClean="0"/>
              <a:pPr/>
              <a:t>18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2814293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8FE90A-E338-4748-A238-05921E55B734}" type="slidenum">
              <a:rPr lang="en-US" altLang="en-US" smtClean="0"/>
              <a:pPr/>
              <a:t>19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4623816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8FE90A-E338-4748-A238-05921E55B734}" type="slidenum">
              <a:rPr lang="en-US" altLang="en-US" smtClean="0"/>
              <a:pPr/>
              <a:t>20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43919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8FE90A-E338-4748-A238-05921E55B734}" type="slidenum">
              <a:rPr lang="en-US" altLang="en-US" smtClean="0"/>
              <a:pPr/>
              <a:t>40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707874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8FE90A-E338-4748-A238-05921E55B734}" type="slidenum">
              <a:rPr lang="en-US" altLang="en-US" smtClean="0"/>
              <a:pPr/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574891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8FE90A-E338-4748-A238-05921E55B734}" type="slidenum">
              <a:rPr lang="en-US" altLang="en-US" smtClean="0"/>
              <a:pPr/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507076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8FE90A-E338-4748-A238-05921E55B734}" type="slidenum">
              <a:rPr lang="en-US" altLang="en-US" smtClean="0"/>
              <a:pPr/>
              <a:t>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157850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8FE90A-E338-4748-A238-05921E55B734}" type="slidenum">
              <a:rPr lang="en-US" altLang="en-US" smtClean="0"/>
              <a:pPr/>
              <a:t>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58378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8FE90A-E338-4748-A238-05921E55B734}" type="slidenum">
              <a:rPr lang="en-US" altLang="en-US" smtClean="0"/>
              <a:pPr/>
              <a:t>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20113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8FE90A-E338-4748-A238-05921E55B734}" type="slidenum">
              <a:rPr lang="en-US" altLang="en-US" smtClean="0"/>
              <a:pPr/>
              <a:t>10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244329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8FE90A-E338-4748-A238-05921E55B734}" type="slidenum">
              <a:rPr lang="en-US" altLang="en-US" smtClean="0"/>
              <a:pPr/>
              <a:t>11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885333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8FE90A-E338-4748-A238-05921E55B734}" type="slidenum">
              <a:rPr lang="en-US" altLang="en-US" smtClean="0"/>
              <a:pPr/>
              <a:t>12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1819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82879" y="182879"/>
            <a:ext cx="8778240" cy="6492240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2485" y="882376"/>
            <a:ext cx="747522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6000" b="1" cap="all" baseline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2148" y="3869635"/>
            <a:ext cx="6575895" cy="1388165"/>
          </a:xfrm>
        </p:spPr>
        <p:txBody>
          <a:bodyPr>
            <a:normAutofit/>
          </a:bodyPr>
          <a:lstStyle>
            <a:lvl1pPr marL="0" indent="0" algn="ctr">
              <a:spcBef>
                <a:spcPts val="1000"/>
              </a:spcBef>
              <a:buNone/>
              <a:defRPr sz="1800">
                <a:solidFill>
                  <a:srgbClr val="FFFFFF"/>
                </a:solidFill>
              </a:defRPr>
            </a:lvl1pPr>
            <a:lvl2pPr marL="342900" indent="0" algn="ctr">
              <a:buNone/>
              <a:defRPr sz="18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D389E925-D4B5-47E1-AD35-57ED57E70316}" type="datetime4">
              <a:rPr lang="en-US" altLang="en-US" smtClean="0"/>
              <a:pPr>
                <a:defRPr/>
              </a:pPr>
              <a:t>March 13, 2015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1EA6FEA-B5FD-435D-BFE5-7FED730DB03A}" type="slidenum">
              <a:rPr lang="en-US" altLang="en-US" smtClean="0"/>
              <a:pPr/>
              <a:t>‹#›</a:t>
            </a:fld>
            <a:endParaRPr lang="en-US" alt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483995" y="3733800"/>
            <a:ext cx="61722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44884529"/>
      </p:ext>
    </p:extLst>
  </p:cSld>
  <p:clrMapOvr>
    <a:masterClrMapping/>
  </p:clrMapOvr>
  <p:hf hdr="0" ft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389E925-D4B5-47E1-AD35-57ED57E70316}" type="datetime4">
              <a:rPr lang="en-US" altLang="en-US" smtClean="0"/>
              <a:pPr>
                <a:defRPr/>
              </a:pPr>
              <a:t>March 13, 2015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A6FEA-B5FD-435D-BFE5-7FED730DB03A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2696188"/>
      </p:ext>
    </p:extLst>
  </p:cSld>
  <p:clrMapOvr>
    <a:masterClrMapping/>
  </p:clrMapOvr>
  <p:hf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762000"/>
            <a:ext cx="1743075" cy="5410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7250" y="762000"/>
            <a:ext cx="5572125" cy="5410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389E925-D4B5-47E1-AD35-57ED57E70316}" type="datetime4">
              <a:rPr lang="en-US" altLang="en-US" smtClean="0"/>
              <a:pPr>
                <a:defRPr/>
              </a:pPr>
              <a:t>March 13, 2015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A6FEA-B5FD-435D-BFE5-7FED730DB03A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03598600"/>
      </p:ext>
    </p:extLst>
  </p:cSld>
  <p:clrMapOvr>
    <a:masterClrMapping/>
  </p:clrMapOvr>
  <p:hf hdr="0" ft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32878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 descr="mime-header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8" descr="logo_tag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063" y="0"/>
            <a:ext cx="127635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62582" y="2213085"/>
            <a:ext cx="8018835" cy="1371600"/>
          </a:xfrm>
        </p:spPr>
        <p:txBody>
          <a:bodyPr anchor="ctr" anchorCtr="1"/>
          <a:lstStyle>
            <a:lvl1pPr algn="ctr">
              <a:defRPr sz="4000" b="0" i="0">
                <a:solidFill>
                  <a:srgbClr val="FFFFFF"/>
                </a:solidFill>
                <a:effectLst/>
                <a:latin typeface="Verdana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5933017"/>
            <a:ext cx="6400800" cy="685800"/>
          </a:xfrm>
        </p:spPr>
        <p:txBody>
          <a:bodyPr/>
          <a:lstStyle>
            <a:lvl1pPr marL="0" indent="0" algn="ctr">
              <a:buFont typeface="Times" pitchFamily="-96" charset="0"/>
              <a:buNone/>
              <a:defRPr kumimoji="0" lang="en-US" sz="1400" b="0" i="0" u="none" strike="noStrike" kern="0" cap="all" spc="0" normalizeH="0" baseline="0" noProof="0" dirty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Verdana"/>
                <a:ea typeface="+mn-ea"/>
                <a:cs typeface="Calibri"/>
              </a:defRPr>
            </a:lvl1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1111250" y="3886165"/>
            <a:ext cx="6932083" cy="1871166"/>
          </a:xfrm>
        </p:spPr>
        <p:txBody>
          <a:bodyPr/>
          <a:lstStyle>
            <a:lvl1pPr algn="ctr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defRPr sz="2400" b="0" i="0">
                <a:solidFill>
                  <a:srgbClr val="FFFFFF"/>
                </a:solidFill>
                <a:latin typeface="Verdana"/>
                <a:cs typeface="Cambria"/>
              </a:defRPr>
            </a:lvl1pPr>
            <a:lvl2pPr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  <a:defRPr sz="1800" b="0" i="0">
                <a:latin typeface="LeituraNews-Roman 2"/>
                <a:cs typeface="LeituraNews-Roman 2"/>
              </a:defRPr>
            </a:lvl2pPr>
            <a:lvl3pPr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 sz="1800" b="0" i="0">
                <a:latin typeface="LeituraNews-Roman 2"/>
                <a:cs typeface="LeituraNews-Roman 2"/>
              </a:defRPr>
            </a:lvl3pPr>
            <a:lvl4pPr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 sz="1800" b="0" i="0">
                <a:latin typeface="LeituraNews-Roman 2"/>
                <a:cs typeface="LeituraNews-Roman 2"/>
              </a:defRPr>
            </a:lvl4pPr>
            <a:lvl5pPr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 sz="1800" b="0" i="0">
                <a:latin typeface="LeituraNews-Roman 2"/>
                <a:cs typeface="LeituraNews-Roman 2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6052716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Full width w/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685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343400"/>
          </a:xfrm>
        </p:spPr>
        <p:txBody>
          <a:bodyPr/>
          <a:lstStyle>
            <a:lvl1pPr marL="228600" indent="-228600">
              <a:buFont typeface="Arial"/>
              <a:buChar char="•"/>
              <a:defRPr sz="2000"/>
            </a:lvl1pPr>
            <a:lvl2pPr marL="457200" indent="-228600">
              <a:buFont typeface="Arial"/>
              <a:buChar char="•"/>
              <a:defRPr sz="1600"/>
            </a:lvl2pPr>
            <a:lvl3pPr marL="685800" indent="-228600">
              <a:buFont typeface="Arial"/>
              <a:buChar char="•"/>
              <a:defRPr/>
            </a:lvl3pPr>
            <a:lvl4pPr marL="914400" indent="-228600">
              <a:defRPr/>
            </a:lvl4pPr>
            <a:lvl5pPr marL="1143000" indent="-228600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5DAC023-CD8C-49A2-9760-BF68F091B8A9}" type="datetime4">
              <a:rPr lang="en-US" altLang="en-US"/>
              <a:pPr>
                <a:defRPr/>
              </a:pPr>
              <a:t>March 13, 2015</a:t>
            </a:fld>
            <a:endParaRPr lang="en-US" altLang="en-US"/>
          </a:p>
        </p:txBody>
      </p:sp>
      <p:sp>
        <p:nvSpPr>
          <p:cNvPr id="7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5B5C513-AF58-484D-AE78-74AEF37F1AEB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8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8838290"/>
      </p:ext>
    </p:extLst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 column w/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mime-secondary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4114800" cy="4343400"/>
          </a:xfrm>
        </p:spPr>
        <p:txBody>
          <a:bodyPr/>
          <a:lstStyle>
            <a:lvl1pPr marL="228600" indent="-228600">
              <a:buFont typeface="Arial"/>
              <a:buChar char="•"/>
              <a:defRPr sz="2000"/>
            </a:lvl1pPr>
            <a:lvl2pPr marL="457200" indent="-228600">
              <a:buFont typeface="Arial"/>
              <a:buChar char="•"/>
              <a:defRPr sz="1600"/>
            </a:lvl2pPr>
            <a:lvl3pPr marL="685800" indent="-228600">
              <a:buFont typeface="Arial"/>
              <a:buChar char="•"/>
              <a:defRPr/>
            </a:lvl3pPr>
            <a:lvl4pPr marL="914400" indent="-228600">
              <a:buFont typeface="Arial"/>
              <a:buChar char="•"/>
              <a:defRPr/>
            </a:lvl4pPr>
            <a:lvl5pPr marL="9144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4800600" y="1371600"/>
            <a:ext cx="3886200" cy="4343400"/>
          </a:xfrm>
        </p:spPr>
        <p:txBody>
          <a:bodyPr>
            <a:normAutofit/>
          </a:bodyPr>
          <a:lstStyle/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685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Date Placeholder 9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0EECE23-5BCF-4745-8C9B-B81275043575}" type="datetime4">
              <a:rPr lang="en-US" altLang="en-US"/>
              <a:pPr>
                <a:defRPr/>
              </a:pPr>
              <a:t>March 13, 2015</a:t>
            </a:fld>
            <a:endParaRPr lang="en-US" altLang="en-US"/>
          </a:p>
        </p:txBody>
      </p:sp>
      <p:sp>
        <p:nvSpPr>
          <p:cNvPr id="10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651C1C-83B7-4338-BEEC-F225BA3E1FB0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1" name="Footer Placeholder 11"/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2727390"/>
      </p:ext>
    </p:extLst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 column w/bullets and thumbnai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685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5486400" cy="4343400"/>
          </a:xfrm>
        </p:spPr>
        <p:txBody>
          <a:bodyPr/>
          <a:lstStyle>
            <a:lvl1pPr marL="228600" indent="-228600">
              <a:buFont typeface="Arial"/>
              <a:buChar char="•"/>
              <a:defRPr sz="2000"/>
            </a:lvl1pPr>
            <a:lvl2pPr marL="457200" indent="-228600">
              <a:buFont typeface="Arial"/>
              <a:buChar char="•"/>
              <a:defRPr sz="1600"/>
            </a:lvl2pPr>
            <a:lvl3pPr marL="685800" indent="-228600">
              <a:buFont typeface="Arial"/>
              <a:buChar char="•"/>
              <a:defRPr/>
            </a:lvl3pPr>
            <a:lvl4pPr marL="914400" indent="-228600">
              <a:buFont typeface="Arial"/>
              <a:buChar char="•"/>
              <a:defRPr/>
            </a:lvl4pPr>
            <a:lvl5pPr marL="9144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6172200" y="1371600"/>
            <a:ext cx="2514600" cy="2057400"/>
          </a:xfrm>
        </p:spPr>
        <p:txBody>
          <a:bodyPr>
            <a:normAutofit/>
          </a:bodyPr>
          <a:lstStyle/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11" name="Picture Placeholder 9"/>
          <p:cNvSpPr>
            <a:spLocks noGrp="1"/>
          </p:cNvSpPr>
          <p:nvPr>
            <p:ph type="pic" sz="quarter" idx="11"/>
          </p:nvPr>
        </p:nvSpPr>
        <p:spPr>
          <a:xfrm>
            <a:off x="6172200" y="3657600"/>
            <a:ext cx="2514600" cy="2057400"/>
          </a:xfrm>
        </p:spPr>
        <p:txBody>
          <a:bodyPr>
            <a:normAutofit/>
          </a:bodyPr>
          <a:lstStyle/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6034B1C-F943-4D46-8FB1-E4796444301D}" type="datetime4">
              <a:rPr lang="en-US" altLang="en-US"/>
              <a:pPr>
                <a:defRPr/>
              </a:pPr>
              <a:t>March 13, 2015</a:t>
            </a:fld>
            <a:endParaRPr lang="en-US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/>
            </a:lvl1pPr>
          </a:lstStyle>
          <a:p>
            <a:fld id="{FC2A0764-81D0-4D53-99A8-D2E7F43D3D76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4926903"/>
      </p:ext>
    </p:extLst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wid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mime-secondary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685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457200" y="1371599"/>
            <a:ext cx="8229600" cy="4343400"/>
          </a:xfrm>
        </p:spPr>
        <p:txBody>
          <a:bodyPr>
            <a:normAutofit/>
          </a:bodyPr>
          <a:lstStyle>
            <a:lvl1pPr>
              <a:buNone/>
              <a:defRPr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BE3C798-8AF3-42F0-AD60-EC5CDB31663C}" type="datetime4">
              <a:rPr lang="en-US" altLang="en-US"/>
              <a:pPr>
                <a:defRPr/>
              </a:pPr>
              <a:t>March 13, 2015</a:t>
            </a:fld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A33DBA-57CD-4817-9D7F-2DB505BFC454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1471529"/>
      </p:ext>
    </p:extLst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mime-secondary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685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4E6ED70-E401-442A-A102-6A0F2823C569}" type="datetime4">
              <a:rPr lang="en-US" altLang="en-US"/>
              <a:pPr>
                <a:defRPr/>
              </a:pPr>
              <a:t>March 13, 2015</a:t>
            </a:fld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A6D0460-BBC6-4965-812B-4E40B3A90804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6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365253"/>
      </p:ext>
    </p:extLst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n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mime-secondary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4114800" cy="4343400"/>
          </a:xfrm>
        </p:spPr>
        <p:txBody>
          <a:bodyPr/>
          <a:lstStyle>
            <a:lvl1pPr marL="0" algn="l">
              <a:buFontTx/>
              <a:buNone/>
              <a:defRPr sz="2000"/>
            </a:lvl1pPr>
            <a:lvl2pPr marL="0">
              <a:buFontTx/>
              <a:buNone/>
              <a:defRPr sz="1600"/>
            </a:lvl2pPr>
            <a:lvl3pPr marL="0">
              <a:buFontTx/>
              <a:buNone/>
              <a:defRPr/>
            </a:lvl3pPr>
            <a:lvl4pPr marL="0">
              <a:buFontTx/>
              <a:buNone/>
              <a:defRPr/>
            </a:lvl4pPr>
            <a:lvl5pPr marL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685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4800600" y="1371600"/>
            <a:ext cx="3886200" cy="4343400"/>
          </a:xfrm>
        </p:spPr>
        <p:txBody>
          <a:bodyPr>
            <a:normAutofit/>
          </a:bodyPr>
          <a:lstStyle/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A14B270-8509-4FE5-8CD0-1E895F3075D0}" type="datetime4">
              <a:rPr lang="en-US" altLang="en-US"/>
              <a:pPr>
                <a:defRPr/>
              </a:pPr>
              <a:t>March 13, 2015</a:t>
            </a:fld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F00FDE-23F8-4263-A94A-18E4BDAE3AAF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2627988"/>
      </p:ext>
    </p:extLst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w/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mime-secondary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4114800" cy="4343400"/>
          </a:xfrm>
        </p:spPr>
        <p:txBody>
          <a:bodyPr/>
          <a:lstStyle>
            <a:lvl1pPr marL="457200" indent="-457200">
              <a:buFont typeface="+mj-lt"/>
              <a:buAutoNum type="arabicPeriod"/>
              <a:defRPr sz="2000"/>
            </a:lvl1pPr>
            <a:lvl2pPr marL="682625" indent="-230188">
              <a:buFont typeface="Arial"/>
              <a:buChar char="•"/>
              <a:defRPr sz="1600"/>
            </a:lvl2pPr>
            <a:lvl3pPr marL="920750" indent="-228600">
              <a:buFont typeface="Arial"/>
              <a:buChar char="•"/>
              <a:defRPr/>
            </a:lvl3pPr>
            <a:lvl4pPr marL="1138238" indent="-228600">
              <a:defRPr/>
            </a:lvl4pPr>
            <a:lvl5pPr marL="1377950" indent="-228600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685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4800600" y="1371600"/>
            <a:ext cx="3886200" cy="4343400"/>
          </a:xfrm>
        </p:spPr>
        <p:txBody>
          <a:bodyPr>
            <a:normAutofit/>
          </a:bodyPr>
          <a:lstStyle/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7" name="Date Placeholder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E803983-BABE-48FA-A082-4EA816AAE6BB}" type="datetime4">
              <a:rPr lang="en-US" altLang="en-US"/>
              <a:pPr>
                <a:defRPr/>
              </a:pPr>
              <a:t>March 13, 2015</a:t>
            </a:fld>
            <a:endParaRPr lang="en-US" alt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1ABF4A-05C3-4957-B849-E00432AC0B27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3325181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1000"/>
              </a:spcBef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389E925-D4B5-47E1-AD35-57ED57E70316}" type="datetime4">
              <a:rPr lang="en-US" altLang="en-US" smtClean="0"/>
              <a:pPr>
                <a:defRPr/>
              </a:pPr>
              <a:t>March 13, 2015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A6FEA-B5FD-435D-BFE5-7FED730DB03A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78140725"/>
      </p:ext>
    </p:extLst>
  </p:cSld>
  <p:clrMapOvr>
    <a:masterClrMapping/>
  </p:clrMapOvr>
  <p:hf hdr="0" ftr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no bullets and thumbnai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mime-secondary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5486400" cy="4343400"/>
          </a:xfrm>
        </p:spPr>
        <p:txBody>
          <a:bodyPr/>
          <a:lstStyle>
            <a:lvl1pPr marL="0" algn="l">
              <a:buFontTx/>
              <a:buNone/>
              <a:defRPr sz="2000"/>
            </a:lvl1pPr>
            <a:lvl2pPr marL="0">
              <a:buFontTx/>
              <a:buNone/>
              <a:defRPr sz="1600"/>
            </a:lvl2pPr>
            <a:lvl3pPr marL="0">
              <a:buFontTx/>
              <a:buNone/>
              <a:defRPr/>
            </a:lvl3pPr>
            <a:lvl4pPr marL="0">
              <a:buFontTx/>
              <a:buNone/>
              <a:defRPr/>
            </a:lvl4pPr>
            <a:lvl5pPr marL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685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6172200" y="1371600"/>
            <a:ext cx="2514600" cy="2057400"/>
          </a:xfrm>
        </p:spPr>
        <p:txBody>
          <a:bodyPr>
            <a:normAutofit/>
          </a:bodyPr>
          <a:lstStyle/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1"/>
          </p:nvPr>
        </p:nvSpPr>
        <p:spPr>
          <a:xfrm>
            <a:off x="6172200" y="3657600"/>
            <a:ext cx="2514600" cy="2057400"/>
          </a:xfrm>
        </p:spPr>
        <p:txBody>
          <a:bodyPr>
            <a:normAutofit/>
          </a:bodyPr>
          <a:lstStyle/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4A6E1F0-7C05-4323-A381-22E5B4D6210D}" type="datetime4">
              <a:rPr lang="en-US" altLang="en-US"/>
              <a:pPr>
                <a:defRPr/>
              </a:pPr>
              <a:t>March 13, 2015</a:t>
            </a:fld>
            <a:endParaRPr lang="en-US" altLang="en-US"/>
          </a:p>
        </p:txBody>
      </p:sp>
      <p:sp>
        <p:nvSpPr>
          <p:cNvPr id="11" name="Slide Number Placeholder 11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/>
            </a:lvl1pPr>
          </a:lstStyle>
          <a:p>
            <a:fld id="{E6FD7AEE-47B3-4DE7-B0A8-7E5534EDF27E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2" name="Footer Placeholder 12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735211"/>
      </p:ext>
    </p:extLst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w/number and thumbnai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mime-secondary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5486400" cy="4343400"/>
          </a:xfrm>
        </p:spPr>
        <p:txBody>
          <a:bodyPr/>
          <a:lstStyle>
            <a:lvl1pPr marL="457200" indent="-457200">
              <a:buFont typeface="+mj-lt"/>
              <a:buAutoNum type="arabicPeriod"/>
              <a:defRPr sz="2000"/>
            </a:lvl1pPr>
            <a:lvl2pPr marL="682625" indent="-230188">
              <a:buFont typeface="Arial"/>
              <a:buChar char="•"/>
              <a:defRPr sz="1600"/>
            </a:lvl2pPr>
            <a:lvl3pPr marL="920750" indent="-228600">
              <a:buFont typeface="Arial"/>
              <a:buChar char="•"/>
              <a:defRPr/>
            </a:lvl3pPr>
            <a:lvl4pPr marL="1138238" indent="-228600">
              <a:defRPr/>
            </a:lvl4pPr>
            <a:lvl5pPr marL="1377950" indent="-228600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685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6172200" y="1371600"/>
            <a:ext cx="2514600" cy="2057400"/>
          </a:xfrm>
        </p:spPr>
        <p:txBody>
          <a:bodyPr>
            <a:normAutofit/>
          </a:bodyPr>
          <a:lstStyle/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1"/>
          </p:nvPr>
        </p:nvSpPr>
        <p:spPr>
          <a:xfrm>
            <a:off x="6172200" y="3657600"/>
            <a:ext cx="2514600" cy="2057400"/>
          </a:xfrm>
        </p:spPr>
        <p:txBody>
          <a:bodyPr>
            <a:normAutofit/>
          </a:bodyPr>
          <a:lstStyle/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D016B45-1AA7-4454-9817-C2C60BFC80F0}" type="datetime4">
              <a:rPr lang="en-US" altLang="en-US"/>
              <a:pPr>
                <a:defRPr/>
              </a:pPr>
              <a:t>March 13, 2015</a:t>
            </a:fld>
            <a:endParaRPr lang="en-US" altLang="en-US"/>
          </a:p>
        </p:txBody>
      </p:sp>
      <p:sp>
        <p:nvSpPr>
          <p:cNvPr id="11" name="Slide Number Placeholder 11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/>
            </a:lvl1pPr>
          </a:lstStyle>
          <a:p>
            <a:fld id="{4ADFA4D4-8836-46CC-B0CA-D720AFF8F50D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2" name="Footer Placeholder 12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870862"/>
      </p:ext>
    </p:extLst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w/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mime-secondary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4005072" cy="4343400"/>
          </a:xfrm>
        </p:spPr>
        <p:txBody>
          <a:bodyPr/>
          <a:lstStyle>
            <a:lvl1pPr marL="228600" indent="-228600">
              <a:buFont typeface="Arial"/>
              <a:buChar char="•"/>
              <a:defRPr sz="2000"/>
            </a:lvl1pPr>
            <a:lvl2pPr marL="457200" indent="-228600">
              <a:buFont typeface="Arial"/>
              <a:buChar char="•"/>
              <a:defRPr sz="1600"/>
            </a:lvl2pPr>
            <a:lvl3pPr marL="685800" indent="-228600">
              <a:buFont typeface="Arial"/>
              <a:buChar char="•"/>
              <a:defRPr/>
            </a:lvl3pPr>
            <a:lvl4pPr marL="914400" indent="-228600">
              <a:buFont typeface="Arial"/>
              <a:buChar char="•"/>
              <a:defRPr/>
            </a:lvl4pPr>
            <a:lvl5pPr marL="1143000" indent="-228600">
              <a:buFont typeface="Arial"/>
              <a:buChar char="•"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4690872" y="1371600"/>
            <a:ext cx="4005072" cy="4343400"/>
          </a:xfrm>
        </p:spPr>
        <p:txBody>
          <a:bodyPr/>
          <a:lstStyle>
            <a:lvl1pPr marL="228600" indent="-228600">
              <a:buFont typeface="Arial"/>
              <a:buChar char="•"/>
              <a:defRPr sz="2000"/>
            </a:lvl1pPr>
            <a:lvl2pPr marL="457200" indent="-228600">
              <a:buFont typeface="Arial"/>
              <a:buChar char="•"/>
              <a:defRPr sz="1600"/>
            </a:lvl2pPr>
            <a:lvl3pPr marL="685800" indent="-228600">
              <a:buFont typeface="Arial"/>
              <a:buChar char="•"/>
              <a:defRPr/>
            </a:lvl3pPr>
            <a:lvl4pPr marL="914400" indent="-228600">
              <a:buFont typeface="Arial"/>
              <a:buChar char="•"/>
              <a:defRPr/>
            </a:lvl4pPr>
            <a:lvl5pPr marL="1143000" indent="-228600">
              <a:buFont typeface="Arial"/>
              <a:buChar char="•"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685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83E962D-E5DE-4C7D-B024-9D614044AA97}" type="datetime4">
              <a:rPr lang="en-US" altLang="en-US"/>
              <a:pPr>
                <a:defRPr/>
              </a:pPr>
              <a:t>March 13, 2015</a:t>
            </a:fld>
            <a:endParaRPr lang="en-US" altLang="en-US"/>
          </a:p>
        </p:txBody>
      </p:sp>
      <p:sp>
        <p:nvSpPr>
          <p:cNvPr id="9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CA0541-5111-421E-8320-3804C1DD78C9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1" name="Footer Placeholder 8"/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4991385"/>
      </p:ext>
    </p:extLst>
  </p:cSld>
  <p:clrMapOvr>
    <a:masterClrMapping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n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mime-secondary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4005072" cy="4343400"/>
          </a:xfrm>
        </p:spPr>
        <p:txBody>
          <a:bodyPr/>
          <a:lstStyle>
            <a:lvl1pPr marL="0" algn="l">
              <a:buFontTx/>
              <a:buNone/>
              <a:defRPr sz="2000"/>
            </a:lvl1pPr>
            <a:lvl2pPr marL="0">
              <a:buFontTx/>
              <a:buNone/>
              <a:defRPr sz="1600"/>
            </a:lvl2pPr>
            <a:lvl3pPr marL="0">
              <a:buFontTx/>
              <a:buNone/>
              <a:defRPr/>
            </a:lvl3pPr>
            <a:lvl4pPr marL="0">
              <a:buFontTx/>
              <a:buNone/>
              <a:defRPr/>
            </a:lvl4pPr>
            <a:lvl5pPr marL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4690872" y="1371600"/>
            <a:ext cx="4005072" cy="4343400"/>
          </a:xfrm>
        </p:spPr>
        <p:txBody>
          <a:bodyPr/>
          <a:lstStyle>
            <a:lvl1pPr marL="0" algn="l">
              <a:buFontTx/>
              <a:buNone/>
              <a:defRPr sz="2000"/>
            </a:lvl1pPr>
            <a:lvl2pPr marL="0">
              <a:buFontTx/>
              <a:buNone/>
              <a:defRPr sz="1600"/>
            </a:lvl2pPr>
            <a:lvl3pPr marL="0">
              <a:buFontTx/>
              <a:buNone/>
              <a:defRPr/>
            </a:lvl3pPr>
            <a:lvl4pPr marL="0">
              <a:buFontTx/>
              <a:buNone/>
              <a:defRPr/>
            </a:lvl4pPr>
            <a:lvl5pPr marL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685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80EA47A-E268-42C0-9548-209DAAA5DAF3}" type="datetime4">
              <a:rPr lang="en-US" altLang="en-US"/>
              <a:pPr>
                <a:defRPr/>
              </a:pPr>
              <a:t>March 13, 2015</a:t>
            </a:fld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D0082A-A8E6-4ECD-82D7-D0F0A5CF2F43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9" name="Footer Placeholder 9"/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0794286"/>
      </p:ext>
    </p:extLst>
  </p:cSld>
  <p:clrMapOvr>
    <a:masterClrMapping/>
  </p:clrMapOvr>
  <p:transition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w/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6" descr="mime-secondary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4005072" cy="4343400"/>
          </a:xfrm>
        </p:spPr>
        <p:txBody>
          <a:bodyPr/>
          <a:lstStyle>
            <a:lvl1pPr marL="457200" indent="-457200">
              <a:buFont typeface="+mj-lt"/>
              <a:buAutoNum type="arabicPeriod"/>
              <a:defRPr sz="2000"/>
            </a:lvl1pPr>
            <a:lvl2pPr marL="682625" indent="-230188">
              <a:buFont typeface="Arial"/>
              <a:buChar char="•"/>
              <a:defRPr sz="1600"/>
            </a:lvl2pPr>
            <a:lvl3pPr marL="920750" indent="-228600">
              <a:buFont typeface="Arial"/>
              <a:buChar char="•"/>
              <a:defRPr/>
            </a:lvl3pPr>
            <a:lvl4pPr marL="1138238" indent="-228600">
              <a:defRPr/>
            </a:lvl4pPr>
            <a:lvl5pPr marL="1377950" indent="-228600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0"/>
          </p:nvPr>
        </p:nvSpPr>
        <p:spPr>
          <a:xfrm>
            <a:off x="4690872" y="1371600"/>
            <a:ext cx="4005072" cy="4343400"/>
          </a:xfrm>
        </p:spPr>
        <p:txBody>
          <a:bodyPr/>
          <a:lstStyle>
            <a:lvl1pPr marL="457200" indent="-457200">
              <a:buFont typeface="+mj-lt"/>
              <a:buAutoNum type="arabicPeriod"/>
              <a:defRPr sz="2000"/>
            </a:lvl1pPr>
            <a:lvl2pPr marL="682625" indent="-230188">
              <a:buFont typeface="Arial"/>
              <a:buChar char="•"/>
              <a:defRPr sz="1600"/>
            </a:lvl2pPr>
            <a:lvl3pPr marL="920750" indent="-228600">
              <a:buFont typeface="Arial"/>
              <a:buChar char="•"/>
              <a:defRPr/>
            </a:lvl3pPr>
            <a:lvl4pPr marL="1138238" indent="-228600">
              <a:defRPr/>
            </a:lvl4pPr>
            <a:lvl5pPr marL="1377950" indent="-228600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685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A982E9F-288B-4F5E-B425-84D261C478B2}" type="datetime4">
              <a:rPr lang="en-US" altLang="en-US"/>
              <a:pPr>
                <a:defRPr/>
              </a:pPr>
              <a:t>March 13, 2015</a:t>
            </a:fld>
            <a:endParaRPr lang="en-US" alt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ED81EA-44F5-4505-BED4-176C2D3D8EA2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174695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9818" y="1173575"/>
            <a:ext cx="747522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6000" b="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2446" y="4154520"/>
            <a:ext cx="6576822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389E925-D4B5-47E1-AD35-57ED57E70316}" type="datetime4">
              <a:rPr lang="en-US" altLang="en-US" smtClean="0"/>
              <a:pPr>
                <a:defRPr/>
              </a:pPr>
              <a:t>March 13, 2015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A6FEA-B5FD-435D-BFE5-7FED730DB03A}" type="slidenum">
              <a:rPr lang="en-US" altLang="en-US" smtClean="0"/>
              <a:pPr/>
              <a:t>‹#›</a:t>
            </a:fld>
            <a:endParaRPr lang="en-US" alt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1485900" y="4020408"/>
            <a:ext cx="61722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20532527"/>
      </p:ext>
    </p:extLst>
  </p:cSld>
  <p:clrMapOvr>
    <a:masterClrMapping/>
  </p:clrMapOvr>
  <p:hf hdr="0" ft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57250" y="2057399"/>
            <a:ext cx="3566160" cy="402336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709" y="2057400"/>
            <a:ext cx="3566160" cy="402336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389E925-D4B5-47E1-AD35-57ED57E70316}" type="datetime4">
              <a:rPr lang="en-US" altLang="en-US" smtClean="0"/>
              <a:pPr>
                <a:defRPr/>
              </a:pPr>
              <a:t>March 13, 2015</a:t>
            </a:fld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A6FEA-B5FD-435D-BFE5-7FED730DB03A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65731132"/>
      </p:ext>
    </p:extLst>
  </p:cSld>
  <p:clrMapOvr>
    <a:masterClrMapping/>
  </p:clrMapOvr>
  <p:hf hdr="0" ft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7250" y="2001511"/>
            <a:ext cx="356616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57250" y="2721483"/>
            <a:ext cx="3566160" cy="338328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1880" y="1999032"/>
            <a:ext cx="356616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1880" y="2719322"/>
            <a:ext cx="3566160" cy="338328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389E925-D4B5-47E1-AD35-57ED57E70316}" type="datetime4">
              <a:rPr lang="en-US" altLang="en-US" smtClean="0"/>
              <a:pPr>
                <a:defRPr/>
              </a:pPr>
              <a:t>March 13, 2015</a:t>
            </a:fld>
            <a:endParaRPr lang="en-US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A6FEA-B5FD-435D-BFE5-7FED730DB03A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75333456"/>
      </p:ext>
    </p:extLst>
  </p:cSld>
  <p:clrMapOvr>
    <a:masterClrMapping/>
  </p:clrMapOvr>
  <p:hf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4E6ED70-E401-442A-A102-6A0F2823C569}" type="datetime4">
              <a:rPr lang="en-US" altLang="en-US" smtClean="0"/>
              <a:pPr>
                <a:defRPr/>
              </a:pPr>
              <a:t>March 13, 2015</a:t>
            </a:fld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D0460-BBC6-4965-812B-4E40B3A90804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69366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55FE970-9BA5-4410-ABEE-7703831ACBF6}" type="datetime4">
              <a:rPr lang="en-US" altLang="en-US" smtClean="0"/>
              <a:pPr>
                <a:defRPr/>
              </a:pPr>
              <a:t>March 13, 2015</a:t>
            </a:fld>
            <a:endParaRPr lang="en-US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1EAD9-E8AD-4E6E-81F4-281F0C193588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1143033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7250" y="1097280"/>
            <a:ext cx="283464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3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9314" y="1097280"/>
            <a:ext cx="4149638" cy="466344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7250" y="2834640"/>
            <a:ext cx="2834640" cy="292608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275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389E925-D4B5-47E1-AD35-57ED57E70316}" type="datetime4">
              <a:rPr lang="en-US" altLang="en-US" smtClean="0"/>
              <a:pPr>
                <a:defRPr/>
              </a:pPr>
              <a:t>March 13, 2015</a:t>
            </a:fld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A6FEA-B5FD-435D-BFE5-7FED730DB03A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3813548"/>
      </p:ext>
    </p:extLst>
  </p:cSld>
  <p:clrMapOvr>
    <a:masterClrMapping/>
  </p:clrMapOvr>
  <p:hf hdr="0" ft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7250" y="1097280"/>
            <a:ext cx="283464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3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019107" y="1069847"/>
            <a:ext cx="4257703" cy="4645153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1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7250" y="2834640"/>
            <a:ext cx="283464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275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389E925-D4B5-47E1-AD35-57ED57E70316}" type="datetime4">
              <a:rPr lang="en-US" altLang="en-US" smtClean="0"/>
              <a:pPr>
                <a:defRPr/>
              </a:pPr>
              <a:t>March 13, 2015</a:t>
            </a:fld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A6FEA-B5FD-435D-BFE5-7FED730DB03A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54117576"/>
      </p:ext>
    </p:extLst>
  </p:cSld>
  <p:clrMapOvr>
    <a:masterClrMapping/>
  </p:clrMapOvr>
  <p:hf hdr="0" ft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82880" y="182880"/>
            <a:ext cx="8778240" cy="6492240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57250" y="609600"/>
            <a:ext cx="740664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7251" y="2057400"/>
            <a:ext cx="7404653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7247" y="6223829"/>
            <a:ext cx="17468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D389E925-D4B5-47E1-AD35-57ED57E70316}" type="datetime4">
              <a:rPr lang="en-US" altLang="en-US" smtClean="0"/>
              <a:pPr>
                <a:defRPr/>
              </a:pPr>
              <a:t>March 13, 2015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61861" y="6223829"/>
            <a:ext cx="353833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7148" y="6223829"/>
            <a:ext cx="12796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1"/>
                </a:solidFill>
              </a:defRPr>
            </a:lvl1pPr>
          </a:lstStyle>
          <a:p>
            <a:fld id="{F1EA6FEA-B5FD-435D-BFE5-7FED730DB03A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569886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6" r:id="rId1"/>
    <p:sldLayoutId id="2147483877" r:id="rId2"/>
    <p:sldLayoutId id="2147483878" r:id="rId3"/>
    <p:sldLayoutId id="2147483879" r:id="rId4"/>
    <p:sldLayoutId id="2147483880" r:id="rId5"/>
    <p:sldLayoutId id="2147483881" r:id="rId6"/>
    <p:sldLayoutId id="2147483882" r:id="rId7"/>
    <p:sldLayoutId id="2147483883" r:id="rId8"/>
    <p:sldLayoutId id="2147483884" r:id="rId9"/>
    <p:sldLayoutId id="2147483885" r:id="rId10"/>
    <p:sldLayoutId id="2147483886" r:id="rId11"/>
    <p:sldLayoutId id="2147483887" r:id="rId12"/>
    <p:sldLayoutId id="2147483888" r:id="rId13"/>
    <p:sldLayoutId id="2147483889" r:id="rId14"/>
    <p:sldLayoutId id="2147483890" r:id="rId15"/>
    <p:sldLayoutId id="2147483863" r:id="rId16"/>
    <p:sldLayoutId id="2147483864" r:id="rId17"/>
    <p:sldLayoutId id="2147483867" r:id="rId18"/>
    <p:sldLayoutId id="2147483868" r:id="rId19"/>
    <p:sldLayoutId id="2147483869" r:id="rId20"/>
    <p:sldLayoutId id="2147483870" r:id="rId21"/>
    <p:sldLayoutId id="2147483871" r:id="rId22"/>
    <p:sldLayoutId id="2147483872" r:id="rId23"/>
    <p:sldLayoutId id="2147483873" r:id="rId24"/>
  </p:sldLayoutIdLst>
  <p:hf hdr="0" ftr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171450" indent="-137160" algn="l" defTabSz="6858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34290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54864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75438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92012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1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3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15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17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8.jpeg"/><Relationship Id="rId7" Type="http://schemas.openxmlformats.org/officeDocument/2006/relationships/diagramColors" Target="../diagrams/colors4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9.png"/><Relationship Id="rId7" Type="http://schemas.openxmlformats.org/officeDocument/2006/relationships/diagramColors" Target="../diagrams/colors7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http://livloveblog.files.wordpress.com/2012/03/oreo1.jpg" TargetMode="Externa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2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4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ctrTitle"/>
          </p:nvPr>
        </p:nvSpPr>
        <p:spPr>
          <a:xfrm>
            <a:off x="-1949577" y="2905824"/>
            <a:ext cx="8020050" cy="1371600"/>
          </a:xfrm>
        </p:spPr>
        <p:txBody>
          <a:bodyPr/>
          <a:lstStyle/>
          <a:p>
            <a:pPr algn="l" eaLnBrk="1" hangingPunct="1"/>
            <a:r>
              <a:rPr lang="en-US" altLang="en-US" dirty="0" smtClean="0">
                <a:latin typeface="Verdana" panose="020B0604030504040204" pitchFamily="34" charset="0"/>
                <a:cs typeface="Cambria" panose="02040503050406030204" pitchFamily="18" charset="0"/>
              </a:rPr>
              <a:t>SMILE Program</a:t>
            </a:r>
            <a:endParaRPr altLang="en-US" dirty="0" smtClean="0">
              <a:latin typeface="Verdana" panose="020B0604030504040204" pitchFamily="34" charset="0"/>
              <a:cs typeface="Cambria" panose="02040503050406030204" pitchFamily="18" charset="0"/>
            </a:endParaRPr>
          </a:p>
        </p:txBody>
      </p:sp>
      <p:sp>
        <p:nvSpPr>
          <p:cNvPr id="18436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0" y="3929856"/>
            <a:ext cx="6932613" cy="1871663"/>
          </a:xfrm>
        </p:spPr>
        <p:txBody>
          <a:bodyPr/>
          <a:lstStyle/>
          <a:p>
            <a:pPr marL="0" indent="0" algn="l" eaLnBrk="1" hangingPunct="1">
              <a:spcAft>
                <a:spcPct val="0"/>
              </a:spcAft>
              <a:buNone/>
            </a:pPr>
            <a:r>
              <a:rPr lang="en-US" altLang="en-US" dirty="0" smtClean="0">
                <a:latin typeface="Verdana" panose="020B0604030504040204" pitchFamily="34" charset="0"/>
                <a:cs typeface="Calibri" panose="020F0502020204030204" pitchFamily="34" charset="0"/>
              </a:rPr>
              <a:t>Process Improvement &amp; Assembly Lines </a:t>
            </a:r>
          </a:p>
          <a:p>
            <a:pPr marL="0" indent="0" algn="l" eaLnBrk="1" hangingPunct="1">
              <a:spcAft>
                <a:spcPct val="0"/>
              </a:spcAft>
              <a:buNone/>
            </a:pPr>
            <a:r>
              <a:rPr lang="en-US" altLang="en-US" dirty="0" smtClean="0">
                <a:latin typeface="Verdana" panose="020B0604030504040204" pitchFamily="34" charset="0"/>
                <a:cs typeface="Calibri" panose="020F0502020204030204" pitchFamily="34" charset="0"/>
              </a:rPr>
              <a:t>Lesson </a:t>
            </a:r>
            <a:endParaRPr altLang="en-US" dirty="0" smtClean="0">
              <a:latin typeface="Verdana" panose="020B060403050404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>
                <a:solidFill>
                  <a:srgbClr val="FFFFFF"/>
                </a:solidFill>
                <a:latin typeface="Berlin Sans FB Demi" panose="020E0802020502020306" pitchFamily="34" charset="0"/>
                <a:cs typeface="Cambria" panose="02040503050406030204" pitchFamily="18" charset="0"/>
              </a:rPr>
              <a:t>Assembly lines</a:t>
            </a:r>
            <a:endParaRPr altLang="en-US" dirty="0" smtClean="0">
              <a:solidFill>
                <a:srgbClr val="FFFFFF"/>
              </a:solidFill>
              <a:latin typeface="Berlin Sans FB Demi" panose="020E0802020502020306" pitchFamily="34" charset="0"/>
              <a:cs typeface="Cambria" panose="02040503050406030204" pitchFamily="18" charset="0"/>
            </a:endParaRP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457200" y="3825790"/>
            <a:ext cx="8229600" cy="1940328"/>
          </a:xfrm>
        </p:spPr>
        <p:txBody>
          <a:bodyPr>
            <a:normAutofit fontScale="92500"/>
          </a:bodyPr>
          <a:lstStyle/>
          <a:p>
            <a:pPr marL="228600" lvl="1" indent="0">
              <a:buNone/>
            </a:pPr>
            <a:r>
              <a:rPr lang="en-US" sz="4000" b="1" dirty="0" smtClean="0"/>
              <a:t>Workstations</a:t>
            </a:r>
            <a:r>
              <a:rPr lang="en-US" sz="4000" dirty="0" smtClean="0"/>
              <a:t> in an assembly line have an </a:t>
            </a:r>
            <a:r>
              <a:rPr lang="en-US" sz="4000" b="1" dirty="0" smtClean="0"/>
              <a:t>operator</a:t>
            </a:r>
            <a:r>
              <a:rPr lang="en-US" sz="4000" dirty="0" smtClean="0"/>
              <a:t> or </a:t>
            </a:r>
            <a:r>
              <a:rPr lang="en-US" sz="4000" b="1" dirty="0" smtClean="0"/>
              <a:t>machine</a:t>
            </a:r>
            <a:r>
              <a:rPr lang="en-US" sz="4000" dirty="0" smtClean="0"/>
              <a:t> that performs one or many tasks for the same product</a:t>
            </a:r>
            <a:endParaRPr lang="en-US" sz="4000" b="1" dirty="0" smtClean="0"/>
          </a:p>
          <a:p>
            <a:pPr lvl="2"/>
            <a:endParaRPr lang="en-US" altLang="en-US" dirty="0" smtClean="0">
              <a:solidFill>
                <a:srgbClr val="FFFF00"/>
              </a:solidFill>
              <a:latin typeface="Verdana" panose="020B0604030504040204" pitchFamily="34" charset="0"/>
              <a:cs typeface="Calibri" panose="020F0502020204030204" pitchFamily="34" charset="0"/>
            </a:endParaRPr>
          </a:p>
          <a:p>
            <a:pPr lvl="1">
              <a:buFontTx/>
              <a:buChar char="•"/>
            </a:pPr>
            <a:endParaRPr lang="en-US" altLang="en-US" dirty="0" smtClean="0">
              <a:latin typeface="Verdana" panose="020B0604030504040204" pitchFamily="34" charset="0"/>
              <a:cs typeface="Calibri" panose="020F0502020204030204" pitchFamily="34" charset="0"/>
            </a:endParaRPr>
          </a:p>
          <a:p>
            <a:pPr lvl="1">
              <a:buFontTx/>
              <a:buChar char="•"/>
            </a:pPr>
            <a:endParaRPr altLang="en-US" dirty="0" smtClean="0">
              <a:latin typeface="Verdan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19460" name="Date Placeholder 3"/>
          <p:cNvSpPr>
            <a:spLocks noGrp="1"/>
          </p:cNvSpPr>
          <p:nvPr>
            <p:ph type="dt" sz="half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10E83731-6F74-4484-85F6-8F975D7054DF}" type="datetime4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March 13, 2015</a:t>
            </a:fld>
            <a:endParaRPr lang="en-US" altLang="en-US" dirty="0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sp>
        <p:nvSpPr>
          <p:cNvPr id="19461" name="Slide Number Placeholder 4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0CA0B597-2356-43E7-9C0A-5BBE1BD455DE}" type="slidenum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9</a:t>
            </a:fld>
            <a:endParaRPr lang="en-US" altLang="en-US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3562894275"/>
              </p:ext>
            </p:extLst>
          </p:nvPr>
        </p:nvGraphicFramePr>
        <p:xfrm>
          <a:off x="457199" y="482600"/>
          <a:ext cx="8119241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56569450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23ABB9E-1519-4C78-8979-735E8EAA5D9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graphicEl>
                                              <a:dgm id="{A23ABB9E-1519-4C78-8979-735E8EAA5D9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6B17BC08-4994-41BA-9B2F-AEAC7B8431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>
                                            <p:graphicEl>
                                              <a:dgm id="{6B17BC08-4994-41BA-9B2F-AEAC7B84312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487F3221-5ECF-4A56-BEE6-D16FCF4514F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>
                                            <p:graphicEl>
                                              <a:dgm id="{487F3221-5ECF-4A56-BEE6-D16FCF4514F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196B6116-8841-4831-9DDC-16C9955273F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graphicEl>
                                              <a:dgm id="{196B6116-8841-4831-9DDC-16C9955273F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E6F2704-6925-422B-A843-E80995A288C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>
                                            <p:graphicEl>
                                              <a:dgm id="{7E6F2704-6925-422B-A843-E80995A288C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2CB06AAC-0E8D-45F0-A820-1FA7EE1BD1D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graphicEl>
                                              <a:dgm id="{2CB06AAC-0E8D-45F0-A820-1FA7EE1BD1D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975306F-0A98-4F34-BD78-7328C4AEE0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>
                                            <p:graphicEl>
                                              <a:dgm id="{B975306F-0A98-4F34-BD78-7328C4AEE06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build="p"/>
      <p:bldGraphic spid="2" grpId="0" uiExpand="1">
        <p:bldSub>
          <a:bldDgm bld="one"/>
        </p:bldSub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>
                <a:solidFill>
                  <a:srgbClr val="FFFFFF"/>
                </a:solidFill>
                <a:latin typeface="Berlin Sans FB Demi" panose="020E0802020502020306" pitchFamily="34" charset="0"/>
                <a:cs typeface="Cambria" panose="02040503050406030204" pitchFamily="18" charset="0"/>
              </a:rPr>
              <a:t>For example…</a:t>
            </a:r>
            <a:endParaRPr altLang="en-US" dirty="0" smtClean="0">
              <a:solidFill>
                <a:srgbClr val="FFFFFF"/>
              </a:solidFill>
              <a:latin typeface="Berlin Sans FB Demi" panose="020E0802020502020306" pitchFamily="34" charset="0"/>
              <a:cs typeface="Cambria" panose="02040503050406030204" pitchFamily="18" charset="0"/>
            </a:endParaRPr>
          </a:p>
        </p:txBody>
      </p:sp>
      <p:pic>
        <p:nvPicPr>
          <p:cNvPr id="5" name="Picture 2" descr="Lego instructions by se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7698" y="1539673"/>
            <a:ext cx="2583682" cy="3910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457200" y="1554447"/>
            <a:ext cx="4557496" cy="1940328"/>
          </a:xfrm>
        </p:spPr>
        <p:txBody>
          <a:bodyPr>
            <a:normAutofit fontScale="92500"/>
          </a:bodyPr>
          <a:lstStyle/>
          <a:p>
            <a:pPr marL="228600" lvl="1" indent="0">
              <a:buNone/>
            </a:pPr>
            <a:r>
              <a:rPr lang="en-US" sz="4000" dirty="0" smtClean="0"/>
              <a:t>Imagine when you’re building something using Legos</a:t>
            </a:r>
            <a:endParaRPr lang="en-US" sz="4000" b="1" dirty="0" smtClean="0"/>
          </a:p>
          <a:p>
            <a:pPr lvl="2"/>
            <a:endParaRPr lang="en-US" altLang="en-US" dirty="0" smtClean="0">
              <a:solidFill>
                <a:srgbClr val="FFFF00"/>
              </a:solidFill>
              <a:latin typeface="Verdana" panose="020B0604030504040204" pitchFamily="34" charset="0"/>
              <a:cs typeface="Calibri" panose="020F0502020204030204" pitchFamily="34" charset="0"/>
            </a:endParaRPr>
          </a:p>
          <a:p>
            <a:pPr lvl="1">
              <a:buFontTx/>
              <a:buChar char="•"/>
            </a:pPr>
            <a:endParaRPr lang="en-US" altLang="en-US" dirty="0" smtClean="0">
              <a:latin typeface="Verdana" panose="020B0604030504040204" pitchFamily="34" charset="0"/>
              <a:cs typeface="Calibri" panose="020F0502020204030204" pitchFamily="34" charset="0"/>
            </a:endParaRPr>
          </a:p>
          <a:p>
            <a:pPr lvl="1">
              <a:buFontTx/>
              <a:buChar char="•"/>
            </a:pPr>
            <a:endParaRPr altLang="en-US" dirty="0" smtClean="0">
              <a:latin typeface="Verdan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19460" name="Date Placeholder 3"/>
          <p:cNvSpPr>
            <a:spLocks noGrp="1"/>
          </p:cNvSpPr>
          <p:nvPr>
            <p:ph type="dt" sz="half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10E83731-6F74-4484-85F6-8F975D7054DF}" type="datetime4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March 13, 2015</a:t>
            </a:fld>
            <a:endParaRPr lang="en-US" altLang="en-US" dirty="0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sp>
        <p:nvSpPr>
          <p:cNvPr id="19461" name="Slide Number Placeholder 4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0CA0B597-2356-43E7-9C0A-5BBE1BD455DE}" type="slidenum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10</a:t>
            </a:fld>
            <a:endParaRPr lang="en-US" altLang="en-US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sp>
        <p:nvSpPr>
          <p:cNvPr id="3" name="Curved Left Arrow 2"/>
          <p:cNvSpPr/>
          <p:nvPr/>
        </p:nvSpPr>
        <p:spPr>
          <a:xfrm rot="15373215">
            <a:off x="4042118" y="1523145"/>
            <a:ext cx="734360" cy="3718034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734615" y="4181574"/>
            <a:ext cx="4557496" cy="138429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6858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Arial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Arial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Arial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1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3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15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17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lvl="1" indent="0" fontAlgn="auto">
              <a:buFont typeface="Arial"/>
              <a:buNone/>
            </a:pPr>
            <a:r>
              <a:rPr lang="en-US" sz="4000" dirty="0" smtClean="0"/>
              <a:t>This is a semi-finished assembly</a:t>
            </a:r>
            <a:endParaRPr lang="en-US" altLang="en-US" dirty="0" smtClean="0">
              <a:solidFill>
                <a:srgbClr val="FFFF00"/>
              </a:solidFill>
              <a:latin typeface="Verdana" panose="020B0604030504040204" pitchFamily="34" charset="0"/>
              <a:cs typeface="Calibri" panose="020F0502020204030204" pitchFamily="34" charset="0"/>
            </a:endParaRPr>
          </a:p>
          <a:p>
            <a:pPr lvl="1" fontAlgn="auto">
              <a:buFontTx/>
              <a:buChar char="•"/>
            </a:pPr>
            <a:endParaRPr lang="en-US" altLang="en-US" dirty="0" smtClean="0">
              <a:latin typeface="Verdana" panose="020B0604030504040204" pitchFamily="34" charset="0"/>
              <a:cs typeface="Calibri" panose="020F0502020204030204" pitchFamily="34" charset="0"/>
            </a:endParaRPr>
          </a:p>
          <a:p>
            <a:pPr lvl="1" fontAlgn="auto">
              <a:buFontTx/>
              <a:buChar char="•"/>
            </a:pPr>
            <a:endParaRPr lang="en-US" altLang="en-US" dirty="0" smtClean="0">
              <a:latin typeface="Verdana" panose="020B060403050404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270844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>
                <a:solidFill>
                  <a:srgbClr val="FFFFFF"/>
                </a:solidFill>
                <a:latin typeface="Berlin Sans FB Demi" panose="020E0802020502020306" pitchFamily="34" charset="0"/>
                <a:cs typeface="Cambria" panose="02040503050406030204" pitchFamily="18" charset="0"/>
              </a:rPr>
              <a:t>For example…</a:t>
            </a:r>
            <a:endParaRPr altLang="en-US" dirty="0" smtClean="0">
              <a:solidFill>
                <a:srgbClr val="FFFFFF"/>
              </a:solidFill>
              <a:latin typeface="Berlin Sans FB Demi" panose="020E0802020502020306" pitchFamily="34" charset="0"/>
              <a:cs typeface="Cambria" panose="02040503050406030204" pitchFamily="18" charset="0"/>
            </a:endParaRPr>
          </a:p>
        </p:txBody>
      </p:sp>
      <p:pic>
        <p:nvPicPr>
          <p:cNvPr id="5" name="Picture 2" descr="Lego instructions by se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7698" y="1539673"/>
            <a:ext cx="2583682" cy="3910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457200" y="1554447"/>
            <a:ext cx="4557496" cy="1940328"/>
          </a:xfrm>
        </p:spPr>
        <p:txBody>
          <a:bodyPr>
            <a:normAutofit fontScale="92500"/>
          </a:bodyPr>
          <a:lstStyle/>
          <a:p>
            <a:pPr marL="228600" lvl="1" indent="0">
              <a:buNone/>
            </a:pPr>
            <a:r>
              <a:rPr lang="en-US" sz="4000" dirty="0" smtClean="0"/>
              <a:t>Imagine when you’re building something using Legos</a:t>
            </a:r>
            <a:endParaRPr lang="en-US" sz="4000" b="1" dirty="0" smtClean="0"/>
          </a:p>
          <a:p>
            <a:pPr lvl="2"/>
            <a:endParaRPr lang="en-US" altLang="en-US" dirty="0" smtClean="0">
              <a:solidFill>
                <a:srgbClr val="FFFF00"/>
              </a:solidFill>
              <a:latin typeface="Verdana" panose="020B0604030504040204" pitchFamily="34" charset="0"/>
              <a:cs typeface="Calibri" panose="020F0502020204030204" pitchFamily="34" charset="0"/>
            </a:endParaRPr>
          </a:p>
          <a:p>
            <a:pPr lvl="1">
              <a:buFontTx/>
              <a:buChar char="•"/>
            </a:pPr>
            <a:endParaRPr lang="en-US" altLang="en-US" dirty="0" smtClean="0">
              <a:latin typeface="Verdana" panose="020B0604030504040204" pitchFamily="34" charset="0"/>
              <a:cs typeface="Calibri" panose="020F0502020204030204" pitchFamily="34" charset="0"/>
            </a:endParaRPr>
          </a:p>
          <a:p>
            <a:pPr lvl="1">
              <a:buFontTx/>
              <a:buChar char="•"/>
            </a:pPr>
            <a:endParaRPr altLang="en-US" dirty="0" smtClean="0">
              <a:latin typeface="Verdan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19460" name="Date Placeholder 3"/>
          <p:cNvSpPr>
            <a:spLocks noGrp="1"/>
          </p:cNvSpPr>
          <p:nvPr>
            <p:ph type="dt" sz="half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10E83731-6F74-4484-85F6-8F975D7054DF}" type="datetime4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March 13, 2015</a:t>
            </a:fld>
            <a:endParaRPr lang="en-US" altLang="en-US" dirty="0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sp>
        <p:nvSpPr>
          <p:cNvPr id="19461" name="Slide Number Placeholder 4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0CA0B597-2356-43E7-9C0A-5BBE1BD455DE}" type="slidenum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11</a:t>
            </a:fld>
            <a:endParaRPr lang="en-US" altLang="en-US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sp>
        <p:nvSpPr>
          <p:cNvPr id="3" name="Curved Left Arrow 2"/>
          <p:cNvSpPr/>
          <p:nvPr/>
        </p:nvSpPr>
        <p:spPr>
          <a:xfrm rot="15373215">
            <a:off x="5626302" y="2844874"/>
            <a:ext cx="734360" cy="2948739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1093709" y="5022098"/>
            <a:ext cx="4557496" cy="138429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6858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Arial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Arial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Arial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1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3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15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17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lvl="1" indent="0" fontAlgn="auto">
              <a:buFont typeface="Arial"/>
              <a:buNone/>
            </a:pPr>
            <a:r>
              <a:rPr lang="en-US" sz="4000" dirty="0" smtClean="0"/>
              <a:t>This is the completed assembly</a:t>
            </a:r>
            <a:endParaRPr lang="en-US" altLang="en-US" dirty="0" smtClean="0">
              <a:solidFill>
                <a:srgbClr val="FFFF00"/>
              </a:solidFill>
              <a:latin typeface="Verdana" panose="020B0604030504040204" pitchFamily="34" charset="0"/>
              <a:cs typeface="Calibri" panose="020F0502020204030204" pitchFamily="34" charset="0"/>
            </a:endParaRPr>
          </a:p>
          <a:p>
            <a:pPr lvl="1" fontAlgn="auto">
              <a:buFontTx/>
              <a:buChar char="•"/>
            </a:pPr>
            <a:endParaRPr lang="en-US" altLang="en-US" dirty="0" smtClean="0">
              <a:latin typeface="Verdana" panose="020B0604030504040204" pitchFamily="34" charset="0"/>
              <a:cs typeface="Calibri" panose="020F0502020204030204" pitchFamily="34" charset="0"/>
            </a:endParaRPr>
          </a:p>
          <a:p>
            <a:pPr lvl="1" fontAlgn="auto">
              <a:buFontTx/>
              <a:buChar char="•"/>
            </a:pPr>
            <a:endParaRPr lang="en-US" altLang="en-US" dirty="0" smtClean="0">
              <a:latin typeface="Verdana" panose="020B060403050404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31712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>
                <a:solidFill>
                  <a:srgbClr val="FFFFFF"/>
                </a:solidFill>
                <a:latin typeface="Berlin Sans FB Demi" panose="020E0802020502020306" pitchFamily="34" charset="0"/>
                <a:cs typeface="Cambria" panose="02040503050406030204" pitchFamily="18" charset="0"/>
              </a:rPr>
              <a:t>For example…</a:t>
            </a:r>
            <a:endParaRPr altLang="en-US" dirty="0" smtClean="0">
              <a:solidFill>
                <a:srgbClr val="FFFFFF"/>
              </a:solidFill>
              <a:latin typeface="Berlin Sans FB Demi" panose="020E0802020502020306" pitchFamily="34" charset="0"/>
              <a:cs typeface="Cambria" panose="02040503050406030204" pitchFamily="18" charset="0"/>
            </a:endParaRPr>
          </a:p>
        </p:txBody>
      </p:sp>
      <p:pic>
        <p:nvPicPr>
          <p:cNvPr id="5" name="Picture 2" descr="Lego instructions by se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7698" y="1539673"/>
            <a:ext cx="2583682" cy="3910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457200" y="1554447"/>
            <a:ext cx="5185064" cy="2508398"/>
          </a:xfrm>
        </p:spPr>
        <p:txBody>
          <a:bodyPr>
            <a:normAutofit/>
          </a:bodyPr>
          <a:lstStyle/>
          <a:p>
            <a:pPr marL="228600" lvl="1" indent="0">
              <a:buNone/>
            </a:pPr>
            <a:r>
              <a:rPr lang="en-US" sz="4000" dirty="0" smtClean="0"/>
              <a:t>If this was turned into an assembly line, each step could be a </a:t>
            </a:r>
            <a:r>
              <a:rPr lang="en-US" sz="4000" b="1" dirty="0" smtClean="0"/>
              <a:t>workstation</a:t>
            </a:r>
          </a:p>
          <a:p>
            <a:pPr lvl="2"/>
            <a:endParaRPr lang="en-US" altLang="en-US" dirty="0" smtClean="0">
              <a:solidFill>
                <a:srgbClr val="FFFF00"/>
              </a:solidFill>
              <a:latin typeface="Verdana" panose="020B0604030504040204" pitchFamily="34" charset="0"/>
              <a:cs typeface="Calibri" panose="020F0502020204030204" pitchFamily="34" charset="0"/>
            </a:endParaRPr>
          </a:p>
          <a:p>
            <a:pPr lvl="1">
              <a:buFontTx/>
              <a:buChar char="•"/>
            </a:pPr>
            <a:endParaRPr lang="en-US" altLang="en-US" dirty="0" smtClean="0">
              <a:latin typeface="Verdana" panose="020B0604030504040204" pitchFamily="34" charset="0"/>
              <a:cs typeface="Calibri" panose="020F0502020204030204" pitchFamily="34" charset="0"/>
            </a:endParaRPr>
          </a:p>
          <a:p>
            <a:pPr lvl="1">
              <a:buFontTx/>
              <a:buChar char="•"/>
            </a:pPr>
            <a:endParaRPr altLang="en-US" dirty="0" smtClean="0">
              <a:latin typeface="Verdan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19460" name="Date Placeholder 3"/>
          <p:cNvSpPr>
            <a:spLocks noGrp="1"/>
          </p:cNvSpPr>
          <p:nvPr>
            <p:ph type="dt" sz="half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10E83731-6F74-4484-85F6-8F975D7054DF}" type="datetime4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March 13, 2015</a:t>
            </a:fld>
            <a:endParaRPr lang="en-US" altLang="en-US" dirty="0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sp>
        <p:nvSpPr>
          <p:cNvPr id="19461" name="Slide Number Placeholder 4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0CA0B597-2356-43E7-9C0A-5BBE1BD455DE}" type="slidenum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12</a:t>
            </a:fld>
            <a:endParaRPr lang="en-US" altLang="en-US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018434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>
                <a:solidFill>
                  <a:srgbClr val="FFFFFF"/>
                </a:solidFill>
                <a:latin typeface="Berlin Sans FB Demi" panose="020E0802020502020306" pitchFamily="34" charset="0"/>
                <a:cs typeface="Cambria" panose="02040503050406030204" pitchFamily="18" charset="0"/>
              </a:rPr>
              <a:t>For example…</a:t>
            </a:r>
            <a:endParaRPr altLang="en-US" dirty="0" smtClean="0">
              <a:solidFill>
                <a:srgbClr val="FFFFFF"/>
              </a:solidFill>
              <a:latin typeface="Berlin Sans FB Demi" panose="020E0802020502020306" pitchFamily="34" charset="0"/>
              <a:cs typeface="Cambria" panose="02040503050406030204" pitchFamily="18" charset="0"/>
            </a:endParaRPr>
          </a:p>
        </p:txBody>
      </p:sp>
      <p:sp>
        <p:nvSpPr>
          <p:cNvPr id="19460" name="Date Placeholder 3"/>
          <p:cNvSpPr>
            <a:spLocks noGrp="1"/>
          </p:cNvSpPr>
          <p:nvPr>
            <p:ph type="dt" sz="half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10E83731-6F74-4484-85F6-8F975D7054DF}" type="datetime4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March 13, 2015</a:t>
            </a:fld>
            <a:endParaRPr lang="en-US" altLang="en-US" dirty="0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sp>
        <p:nvSpPr>
          <p:cNvPr id="19461" name="Slide Number Placeholder 4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0CA0B597-2356-43E7-9C0A-5BBE1BD455DE}" type="slidenum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13</a:t>
            </a:fld>
            <a:endParaRPr lang="en-US" altLang="en-US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pic>
        <p:nvPicPr>
          <p:cNvPr id="7" name="Picture 2" descr="Lego instructions by se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1115" y="1473896"/>
            <a:ext cx="3099129" cy="4900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211818669"/>
              </p:ext>
            </p:extLst>
          </p:nvPr>
        </p:nvGraphicFramePr>
        <p:xfrm>
          <a:off x="457199" y="482599"/>
          <a:ext cx="8119241" cy="62228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64351906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23ABB9E-1519-4C78-8979-735E8EAA5D9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graphicEl>
                                              <a:dgm id="{A23ABB9E-1519-4C78-8979-735E8EAA5D9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6B17BC08-4994-41BA-9B2F-AEAC7B8431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>
                                            <p:graphicEl>
                                              <a:dgm id="{6B17BC08-4994-41BA-9B2F-AEAC7B84312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487F3221-5ECF-4A56-BEE6-D16FCF4514F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>
                                            <p:graphicEl>
                                              <a:dgm id="{487F3221-5ECF-4A56-BEE6-D16FCF4514F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196B6116-8841-4831-9DDC-16C9955273F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graphicEl>
                                              <a:dgm id="{196B6116-8841-4831-9DDC-16C9955273F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E6F2704-6925-422B-A843-E80995A288C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>
                                            <p:graphicEl>
                                              <a:dgm id="{7E6F2704-6925-422B-A843-E80995A288C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2CB06AAC-0E8D-45F0-A820-1FA7EE1BD1D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graphicEl>
                                              <a:dgm id="{2CB06AAC-0E8D-45F0-A820-1FA7EE1BD1D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975306F-0A98-4F34-BD78-7328C4AEE0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>
                                            <p:graphicEl>
                                              <a:dgm id="{B975306F-0A98-4F34-BD78-7328C4AEE06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3D53A82E-FFF2-4565-BA21-E6891D18D54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">
                                            <p:graphicEl>
                                              <a:dgm id="{3D53A82E-FFF2-4565-BA21-E6891D18D54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D0A7107-5E35-455D-83E6-44BE047FE65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>
                                            <p:graphicEl>
                                              <a:dgm id="{7D0A7107-5E35-455D-83E6-44BE047FE65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467B621C-5ED1-400D-9F6A-2A27DBC622B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">
                                            <p:graphicEl>
                                              <a:dgm id="{467B621C-5ED1-400D-9F6A-2A27DBC622B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53901BC3-8164-4D88-B3C2-7FAE639ED34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">
                                            <p:graphicEl>
                                              <a:dgm id="{53901BC3-8164-4D88-B3C2-7FAE639ED34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Sub>
          <a:bldDgm bld="one"/>
        </p:bldSub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>
                <a:solidFill>
                  <a:srgbClr val="FFFFFF"/>
                </a:solidFill>
                <a:latin typeface="Berlin Sans FB Demi" panose="020E0802020502020306" pitchFamily="34" charset="0"/>
                <a:cs typeface="Cambria" panose="02040503050406030204" pitchFamily="18" charset="0"/>
              </a:rPr>
              <a:t>Advantages</a:t>
            </a:r>
            <a:endParaRPr altLang="en-US" dirty="0" smtClean="0">
              <a:solidFill>
                <a:srgbClr val="FFFFFF"/>
              </a:solidFill>
              <a:latin typeface="Berlin Sans FB Demi" panose="020E0802020502020306" pitchFamily="34" charset="0"/>
              <a:cs typeface="Cambria" panose="02040503050406030204" pitchFamily="18" charset="0"/>
            </a:endParaRP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201167" y="1098968"/>
            <a:ext cx="7819611" cy="881409"/>
          </a:xfrm>
        </p:spPr>
        <p:txBody>
          <a:bodyPr>
            <a:normAutofit/>
          </a:bodyPr>
          <a:lstStyle/>
          <a:p>
            <a:pPr marL="228600" lvl="1" indent="0">
              <a:buNone/>
            </a:pPr>
            <a:r>
              <a:rPr lang="en-US" sz="4000" b="1" dirty="0" smtClean="0"/>
              <a:t>Why are assembly lines used?</a:t>
            </a:r>
          </a:p>
          <a:p>
            <a:pPr lvl="2"/>
            <a:endParaRPr lang="en-US" altLang="en-US" dirty="0" smtClean="0">
              <a:solidFill>
                <a:srgbClr val="FFFF00"/>
              </a:solidFill>
              <a:latin typeface="Verdana" panose="020B0604030504040204" pitchFamily="34" charset="0"/>
              <a:cs typeface="Calibri" panose="020F0502020204030204" pitchFamily="34" charset="0"/>
            </a:endParaRPr>
          </a:p>
          <a:p>
            <a:pPr lvl="1">
              <a:buFontTx/>
              <a:buChar char="•"/>
            </a:pPr>
            <a:endParaRPr lang="en-US" altLang="en-US" dirty="0" smtClean="0">
              <a:latin typeface="Verdana" panose="020B0604030504040204" pitchFamily="34" charset="0"/>
              <a:cs typeface="Calibri" panose="020F0502020204030204" pitchFamily="34" charset="0"/>
            </a:endParaRPr>
          </a:p>
          <a:p>
            <a:pPr lvl="1">
              <a:buFontTx/>
              <a:buChar char="•"/>
            </a:pPr>
            <a:endParaRPr altLang="en-US" dirty="0" smtClean="0">
              <a:latin typeface="Verdan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19460" name="Date Placeholder 3"/>
          <p:cNvSpPr>
            <a:spLocks noGrp="1"/>
          </p:cNvSpPr>
          <p:nvPr>
            <p:ph type="dt" sz="half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10E83731-6F74-4484-85F6-8F975D7054DF}" type="datetime4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March 13, 2015</a:t>
            </a:fld>
            <a:endParaRPr lang="en-US" altLang="en-US" dirty="0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sp>
        <p:nvSpPr>
          <p:cNvPr id="19461" name="Slide Number Placeholder 4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0CA0B597-2356-43E7-9C0A-5BBE1BD455DE}" type="slidenum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14</a:t>
            </a:fld>
            <a:endParaRPr lang="en-US" altLang="en-US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457200" y="1980377"/>
            <a:ext cx="8088343" cy="19058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6858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Arial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Arial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Arial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1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3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15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17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lvl="1" indent="0" fontAlgn="auto">
              <a:buFont typeface="Arial"/>
              <a:buNone/>
            </a:pPr>
            <a:r>
              <a:rPr lang="en-US" sz="2500" b="1" dirty="0" smtClean="0">
                <a:latin typeface="+mj-lt"/>
              </a:rPr>
              <a:t>Increased production: </a:t>
            </a:r>
            <a:r>
              <a:rPr lang="en-US" sz="2500" dirty="0" smtClean="0">
                <a:latin typeface="+mj-lt"/>
              </a:rPr>
              <a:t>The assembly line is optimized for speed and efficiency, and tasks are limited (little skill required). This means assembly lines can make products much faster than other manufacturing methods</a:t>
            </a:r>
            <a:r>
              <a:rPr lang="en-US" sz="2500" dirty="0" smtClean="0"/>
              <a:t/>
            </a:r>
            <a:br>
              <a:rPr lang="en-US" sz="2500" dirty="0" smtClean="0"/>
            </a:br>
            <a:endParaRPr lang="en-US" altLang="en-US" sz="2500" b="1" dirty="0" smtClean="0">
              <a:latin typeface="Verdana" panose="020B0604030504040204" pitchFamily="34" charset="0"/>
              <a:cs typeface="Calibri" panose="020F0502020204030204" pitchFamily="34" charset="0"/>
            </a:endParaRPr>
          </a:p>
          <a:p>
            <a:pPr marL="228600" lvl="1" indent="0" fontAlgn="auto">
              <a:buFont typeface="Arial"/>
              <a:buNone/>
            </a:pPr>
            <a:endParaRPr lang="en-US" altLang="en-US" sz="4000" dirty="0" smtClean="0">
              <a:solidFill>
                <a:schemeClr val="bg1"/>
              </a:solidFill>
              <a:latin typeface="Verdana" panose="020B0604030504040204" pitchFamily="34" charset="0"/>
              <a:cs typeface="Calibri" panose="020F0502020204030204" pitchFamily="34" charset="0"/>
            </a:endParaRPr>
          </a:p>
          <a:p>
            <a:pPr fontAlgn="auto">
              <a:spcAft>
                <a:spcPts val="0"/>
              </a:spcAft>
              <a:buFontTx/>
              <a:buChar char="•"/>
            </a:pPr>
            <a:endParaRPr lang="en-US" altLang="en-US" dirty="0" smtClean="0">
              <a:solidFill>
                <a:srgbClr val="FFFF00"/>
              </a:solidFill>
              <a:latin typeface="Verdana" panose="020B0604030504040204" pitchFamily="34" charset="0"/>
              <a:cs typeface="Calibri" panose="020F0502020204030204" pitchFamily="34" charset="0"/>
            </a:endParaRPr>
          </a:p>
          <a:p>
            <a:pPr lvl="1" fontAlgn="auto">
              <a:buFontTx/>
              <a:buChar char="•"/>
            </a:pPr>
            <a:endParaRPr lang="en-US" altLang="en-US" dirty="0" smtClean="0">
              <a:latin typeface="Verdana" panose="020B0604030504040204" pitchFamily="34" charset="0"/>
              <a:cs typeface="Calibri" panose="020F0502020204030204" pitchFamily="34" charset="0"/>
            </a:endParaRPr>
          </a:p>
          <a:p>
            <a:pPr lvl="1" fontAlgn="auto">
              <a:buFontTx/>
              <a:buChar char="•"/>
            </a:pPr>
            <a:endParaRPr lang="en-US" altLang="en-US" dirty="0" smtClean="0">
              <a:latin typeface="Verdan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57199" y="3262952"/>
            <a:ext cx="7819611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1" indent="0" fontAlgn="auto">
              <a:buFont typeface="Arial"/>
              <a:buNone/>
            </a:pPr>
            <a:endParaRPr lang="en-US" sz="2500" b="1" dirty="0">
              <a:solidFill>
                <a:schemeClr val="accent1"/>
              </a:solidFill>
              <a:latin typeface="+mj-lt"/>
            </a:endParaRPr>
          </a:p>
          <a:p>
            <a:pPr marL="228600" lvl="1" indent="0" fontAlgn="auto">
              <a:buNone/>
            </a:pPr>
            <a:r>
              <a:rPr lang="en-US" altLang="en-US" sz="2500" b="1" dirty="0">
                <a:solidFill>
                  <a:schemeClr val="accent1"/>
                </a:solidFill>
                <a:latin typeface="+mj-lt"/>
              </a:rPr>
              <a:t>Reduced cost: </a:t>
            </a:r>
            <a:r>
              <a:rPr lang="en-US" altLang="en-US" sz="2500" dirty="0">
                <a:solidFill>
                  <a:schemeClr val="accent1"/>
                </a:solidFill>
                <a:latin typeface="+mj-lt"/>
              </a:rPr>
              <a:t>The quicker and easier it is </a:t>
            </a:r>
            <a:r>
              <a:rPr lang="en-US" altLang="en-US" sz="2500" dirty="0" smtClean="0">
                <a:solidFill>
                  <a:schemeClr val="accent1"/>
                </a:solidFill>
                <a:latin typeface="+mj-lt"/>
              </a:rPr>
              <a:t>assemble </a:t>
            </a:r>
            <a:r>
              <a:rPr lang="en-US" altLang="en-US" sz="2500" dirty="0">
                <a:solidFill>
                  <a:schemeClr val="accent1"/>
                </a:solidFill>
                <a:latin typeface="+mj-lt"/>
              </a:rPr>
              <a:t>a product, the cheaper its overall cost will become. </a:t>
            </a:r>
          </a:p>
        </p:txBody>
      </p:sp>
      <p:sp>
        <p:nvSpPr>
          <p:cNvPr id="9" name="Rectangle 8"/>
          <p:cNvSpPr/>
          <p:nvPr/>
        </p:nvSpPr>
        <p:spPr>
          <a:xfrm>
            <a:off x="457200" y="4431767"/>
            <a:ext cx="7819611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1" indent="0" fontAlgn="auto">
              <a:buFont typeface="Arial"/>
              <a:buNone/>
            </a:pPr>
            <a:endParaRPr lang="en-US" sz="2500" b="1" dirty="0">
              <a:solidFill>
                <a:schemeClr val="accent1"/>
              </a:solidFill>
              <a:latin typeface="+mj-lt"/>
            </a:endParaRPr>
          </a:p>
          <a:p>
            <a:pPr marL="228600" lvl="1" indent="0" fontAlgn="auto">
              <a:buNone/>
            </a:pPr>
            <a:r>
              <a:rPr lang="en-US" altLang="en-US" sz="2500" b="1" dirty="0" smtClean="0">
                <a:solidFill>
                  <a:schemeClr val="accent1"/>
                </a:solidFill>
                <a:latin typeface="+mj-lt"/>
              </a:rPr>
              <a:t>Mass Production: </a:t>
            </a:r>
            <a:r>
              <a:rPr lang="en-US" altLang="en-US" sz="2500" dirty="0" smtClean="0">
                <a:solidFill>
                  <a:schemeClr val="accent1"/>
                </a:solidFill>
                <a:latin typeface="+mj-lt"/>
              </a:rPr>
              <a:t>Since assembly lines are so quick for manufacturing products, they are often used by companies that need to make large amounts of products</a:t>
            </a:r>
            <a:endParaRPr lang="en-US" altLang="en-US" sz="2500" dirty="0">
              <a:solidFill>
                <a:schemeClr val="accent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05741152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build="p"/>
      <p:bldP spid="7" grpId="0"/>
      <p:bldP spid="2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>
                <a:solidFill>
                  <a:srgbClr val="FFFFFF"/>
                </a:solidFill>
                <a:latin typeface="Berlin Sans FB Demi" panose="020E0802020502020306" pitchFamily="34" charset="0"/>
                <a:cs typeface="Cambria" panose="02040503050406030204" pitchFamily="18" charset="0"/>
              </a:rPr>
              <a:t>For example…</a:t>
            </a:r>
            <a:endParaRPr altLang="en-US" dirty="0" smtClean="0">
              <a:solidFill>
                <a:srgbClr val="FFFFFF"/>
              </a:solidFill>
              <a:latin typeface="Berlin Sans FB Demi" panose="020E0802020502020306" pitchFamily="34" charset="0"/>
              <a:cs typeface="Cambria" panose="02040503050406030204" pitchFamily="18" charset="0"/>
            </a:endParaRPr>
          </a:p>
        </p:txBody>
      </p:sp>
      <p:sp>
        <p:nvSpPr>
          <p:cNvPr id="19460" name="Date Placeholder 3"/>
          <p:cNvSpPr>
            <a:spLocks noGrp="1"/>
          </p:cNvSpPr>
          <p:nvPr>
            <p:ph type="dt" sz="half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10E83731-6F74-4484-85F6-8F975D7054DF}" type="datetime4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March 13, 2015</a:t>
            </a:fld>
            <a:endParaRPr lang="en-US" altLang="en-US" dirty="0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sp>
        <p:nvSpPr>
          <p:cNvPr id="19461" name="Slide Number Placeholder 4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0CA0B597-2356-43E7-9C0A-5BBE1BD455DE}" type="slidenum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15</a:t>
            </a:fld>
            <a:endParaRPr lang="en-US" altLang="en-US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2564877579"/>
              </p:ext>
            </p:extLst>
          </p:nvPr>
        </p:nvGraphicFramePr>
        <p:xfrm>
          <a:off x="3305086" y="439099"/>
          <a:ext cx="6736882" cy="55624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7" name="Picture 2" descr="Lego instructions by set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7662" y="1430767"/>
            <a:ext cx="2532897" cy="4005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457200" y="1554447"/>
            <a:ext cx="3749040" cy="2508398"/>
          </a:xfrm>
        </p:spPr>
        <p:txBody>
          <a:bodyPr>
            <a:normAutofit fontScale="92500" lnSpcReduction="20000"/>
          </a:bodyPr>
          <a:lstStyle/>
          <a:p>
            <a:pPr marL="228600" lvl="1" indent="0">
              <a:buNone/>
            </a:pPr>
            <a:r>
              <a:rPr lang="en-US" sz="4000" dirty="0" smtClean="0"/>
              <a:t>But what if this was an assembly line for a factory that had to make 3000 Lego cars a day?  </a:t>
            </a:r>
            <a:endParaRPr lang="en-US" sz="4000" b="1" dirty="0" smtClean="0"/>
          </a:p>
          <a:p>
            <a:pPr lvl="2"/>
            <a:endParaRPr lang="en-US" altLang="en-US" dirty="0" smtClean="0">
              <a:solidFill>
                <a:srgbClr val="FFFF00"/>
              </a:solidFill>
              <a:latin typeface="Verdana" panose="020B0604030504040204" pitchFamily="34" charset="0"/>
              <a:cs typeface="Calibri" panose="020F0502020204030204" pitchFamily="34" charset="0"/>
            </a:endParaRPr>
          </a:p>
          <a:p>
            <a:pPr lvl="1">
              <a:buFontTx/>
              <a:buChar char="•"/>
            </a:pPr>
            <a:endParaRPr lang="en-US" altLang="en-US" dirty="0" smtClean="0">
              <a:latin typeface="Verdana" panose="020B0604030504040204" pitchFamily="34" charset="0"/>
              <a:cs typeface="Calibri" panose="020F0502020204030204" pitchFamily="34" charset="0"/>
            </a:endParaRPr>
          </a:p>
          <a:p>
            <a:pPr lvl="1">
              <a:buFontTx/>
              <a:buChar char="•"/>
            </a:pPr>
            <a:endParaRPr altLang="en-US" dirty="0" smtClean="0">
              <a:latin typeface="Verdana" panose="020B060403050404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308908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>
                <a:solidFill>
                  <a:srgbClr val="FFFFFF"/>
                </a:solidFill>
                <a:latin typeface="Berlin Sans FB Demi" panose="020E0802020502020306" pitchFamily="34" charset="0"/>
                <a:cs typeface="Cambria" panose="02040503050406030204" pitchFamily="18" charset="0"/>
              </a:rPr>
              <a:t>For example…</a:t>
            </a:r>
            <a:endParaRPr altLang="en-US" dirty="0" smtClean="0">
              <a:solidFill>
                <a:srgbClr val="FFFFFF"/>
              </a:solidFill>
              <a:latin typeface="Berlin Sans FB Demi" panose="020E0802020502020306" pitchFamily="34" charset="0"/>
              <a:cs typeface="Cambria" panose="02040503050406030204" pitchFamily="18" charset="0"/>
            </a:endParaRPr>
          </a:p>
        </p:txBody>
      </p:sp>
      <p:sp>
        <p:nvSpPr>
          <p:cNvPr id="19460" name="Date Placeholder 3"/>
          <p:cNvSpPr>
            <a:spLocks noGrp="1"/>
          </p:cNvSpPr>
          <p:nvPr>
            <p:ph type="dt" sz="half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10E83731-6F74-4484-85F6-8F975D7054DF}" type="datetime4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March 13, 2015</a:t>
            </a:fld>
            <a:endParaRPr lang="en-US" altLang="en-US" dirty="0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sp>
        <p:nvSpPr>
          <p:cNvPr id="19461" name="Slide Number Placeholder 4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0CA0B597-2356-43E7-9C0A-5BBE1BD455DE}" type="slidenum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16</a:t>
            </a:fld>
            <a:endParaRPr lang="en-US" altLang="en-US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2564877579"/>
              </p:ext>
            </p:extLst>
          </p:nvPr>
        </p:nvGraphicFramePr>
        <p:xfrm>
          <a:off x="3305086" y="439099"/>
          <a:ext cx="6736882" cy="55624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7" name="Picture 2" descr="Lego instructions by set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7662" y="1430767"/>
            <a:ext cx="2532897" cy="4005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ontent Placeholder 2"/>
          <p:cNvSpPr txBox="1">
            <a:spLocks/>
          </p:cNvSpPr>
          <p:nvPr/>
        </p:nvSpPr>
        <p:spPr>
          <a:xfrm>
            <a:off x="457200" y="1539145"/>
            <a:ext cx="3749040" cy="458195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6858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Arial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Arial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Arial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1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3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15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17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lvl="1" indent="0" fontAlgn="auto">
              <a:buFont typeface="Arial"/>
              <a:buNone/>
            </a:pPr>
            <a:r>
              <a:rPr lang="en-US" sz="4000" dirty="0" smtClean="0"/>
              <a:t>What if this assembly line made too many defective </a:t>
            </a:r>
            <a:r>
              <a:rPr lang="en-US" sz="4000" dirty="0"/>
              <a:t>L</a:t>
            </a:r>
            <a:r>
              <a:rPr lang="en-US" sz="4000" dirty="0" smtClean="0"/>
              <a:t>ego cars? </a:t>
            </a:r>
          </a:p>
          <a:p>
            <a:pPr marL="228600" lvl="1" indent="0" fontAlgn="auto">
              <a:buFont typeface="Arial"/>
              <a:buNone/>
            </a:pPr>
            <a:r>
              <a:rPr lang="en-US" sz="4000" b="1" dirty="0" smtClean="0"/>
              <a:t>How would could you improve the line? </a:t>
            </a:r>
          </a:p>
          <a:p>
            <a:pPr lvl="2" fontAlgn="auto"/>
            <a:endParaRPr lang="en-US" altLang="en-US" dirty="0" smtClean="0">
              <a:solidFill>
                <a:srgbClr val="FFFF00"/>
              </a:solidFill>
              <a:latin typeface="Verdana" panose="020B0604030504040204" pitchFamily="34" charset="0"/>
              <a:cs typeface="Calibri" panose="020F0502020204030204" pitchFamily="34" charset="0"/>
            </a:endParaRPr>
          </a:p>
          <a:p>
            <a:pPr lvl="1" fontAlgn="auto">
              <a:buFontTx/>
              <a:buChar char="•"/>
            </a:pPr>
            <a:endParaRPr lang="en-US" altLang="en-US" dirty="0" smtClean="0">
              <a:latin typeface="Verdana" panose="020B0604030504040204" pitchFamily="34" charset="0"/>
              <a:cs typeface="Calibri" panose="020F0502020204030204" pitchFamily="34" charset="0"/>
            </a:endParaRPr>
          </a:p>
          <a:p>
            <a:pPr lvl="1" fontAlgn="auto">
              <a:buFontTx/>
              <a:buChar char="•"/>
            </a:pPr>
            <a:endParaRPr lang="en-US" altLang="en-US" dirty="0" smtClean="0">
              <a:latin typeface="Verdana" panose="020B060403050404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09672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289560" y="2788715"/>
            <a:ext cx="8229600" cy="685800"/>
          </a:xfrm>
        </p:spPr>
        <p:txBody>
          <a:bodyPr>
            <a:noAutofit/>
          </a:bodyPr>
          <a:lstStyle/>
          <a:p>
            <a:pPr eaLnBrk="1" hangingPunct="1"/>
            <a:r>
              <a:rPr lang="en-US" altLang="en-US" sz="12000" b="1" dirty="0" smtClean="0">
                <a:solidFill>
                  <a:srgbClr val="FF0000"/>
                </a:solidFill>
                <a:latin typeface="Arial Black" panose="020B0A04020102020204" pitchFamily="34" charset="0"/>
                <a:cs typeface="Helvetica" panose="020B0604020202020204" pitchFamily="34" charset="0"/>
              </a:rPr>
              <a:t>Lets talk</a:t>
            </a:r>
            <a:endParaRPr altLang="en-US" sz="7000" b="1" dirty="0" smtClean="0">
              <a:solidFill>
                <a:srgbClr val="FF0000"/>
              </a:solidFill>
              <a:latin typeface="Arial Black" panose="020B0A04020102020204" pitchFamily="34" charset="0"/>
              <a:cs typeface="Helvetica" panose="020B0604020202020204" pitchFamily="34" charset="0"/>
            </a:endParaRPr>
          </a:p>
        </p:txBody>
      </p:sp>
      <p:sp>
        <p:nvSpPr>
          <p:cNvPr id="19460" name="Date Placeholder 3"/>
          <p:cNvSpPr>
            <a:spLocks noGrp="1"/>
          </p:cNvSpPr>
          <p:nvPr>
            <p:ph type="dt" sz="half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10E83731-6F74-4484-85F6-8F975D7054DF}" type="datetime4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March 13, 2015</a:t>
            </a:fld>
            <a:endParaRPr lang="en-US" altLang="en-US" dirty="0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sp>
        <p:nvSpPr>
          <p:cNvPr id="19461" name="Slide Number Placeholder 4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0CA0B597-2356-43E7-9C0A-5BBE1BD455DE}" type="slidenum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17</a:t>
            </a:fld>
            <a:endParaRPr lang="en-US" altLang="en-US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35280" y="3725787"/>
            <a:ext cx="880872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7000" b="1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Process improvement </a:t>
            </a:r>
            <a:endParaRPr lang="en-US" sz="7000" dirty="0"/>
          </a:p>
        </p:txBody>
      </p:sp>
    </p:spTree>
    <p:extLst>
      <p:ext uri="{BB962C8B-B14F-4D97-AF65-F5344CB8AC3E}">
        <p14:creationId xmlns:p14="http://schemas.microsoft.com/office/powerpoint/2010/main" val="356803240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altLang="en-US" dirty="0" smtClean="0">
                <a:solidFill>
                  <a:srgbClr val="FFFFFF"/>
                </a:solidFill>
                <a:latin typeface="Berlin Sans FB Demi" panose="020E0802020502020306" pitchFamily="34" charset="0"/>
                <a:cs typeface="Cambria" panose="02040503050406030204" pitchFamily="18" charset="0"/>
              </a:rPr>
              <a:t>Definition</a:t>
            </a:r>
            <a:endParaRPr altLang="en-US" dirty="0" smtClean="0">
              <a:solidFill>
                <a:srgbClr val="FFFFFF"/>
              </a:solidFill>
              <a:latin typeface="Berlin Sans FB Demi" panose="020E0802020502020306" pitchFamily="34" charset="0"/>
              <a:cs typeface="Cambria" panose="02040503050406030204" pitchFamily="18" charset="0"/>
            </a:endParaRPr>
          </a:p>
        </p:txBody>
      </p:sp>
      <p:sp>
        <p:nvSpPr>
          <p:cNvPr id="19460" name="Date Placeholder 3"/>
          <p:cNvSpPr>
            <a:spLocks noGrp="1"/>
          </p:cNvSpPr>
          <p:nvPr>
            <p:ph type="dt" sz="half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10E83731-6F74-4484-85F6-8F975D7054DF}" type="datetime4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March 13, 2015</a:t>
            </a:fld>
            <a:endParaRPr lang="en-US" altLang="en-US" dirty="0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sp>
        <p:nvSpPr>
          <p:cNvPr id="19461" name="Slide Number Placeholder 4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0CA0B597-2356-43E7-9C0A-5BBE1BD455DE}" type="slidenum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18</a:t>
            </a:fld>
            <a:endParaRPr lang="en-US" altLang="en-US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511484" y="4469842"/>
            <a:ext cx="7819611" cy="15781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6858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Arial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Arial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Arial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1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3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15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17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lvl="1" indent="0" fontAlgn="auto">
              <a:buNone/>
            </a:pPr>
            <a:r>
              <a:rPr lang="en-US" sz="4000" b="1" dirty="0" smtClean="0">
                <a:solidFill>
                  <a:schemeClr val="accent2"/>
                </a:solidFill>
              </a:rPr>
              <a:t>Why would you want to improve a process? </a:t>
            </a:r>
            <a:endParaRPr lang="en-US" altLang="en-US" dirty="0" smtClean="0">
              <a:solidFill>
                <a:schemeClr val="accent2"/>
              </a:solidFill>
              <a:latin typeface="Verdana" panose="020B0604030504040204" pitchFamily="34" charset="0"/>
              <a:cs typeface="Calibri" panose="020F0502020204030204" pitchFamily="34" charset="0"/>
            </a:endParaRPr>
          </a:p>
          <a:p>
            <a:pPr lvl="1" fontAlgn="auto">
              <a:buFontTx/>
              <a:buChar char="•"/>
            </a:pPr>
            <a:endParaRPr lang="en-US" altLang="en-US" dirty="0" smtClean="0">
              <a:latin typeface="Verdan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377117" y="1318142"/>
            <a:ext cx="8088343" cy="2973208"/>
          </a:xfrm>
        </p:spPr>
        <p:txBody>
          <a:bodyPr>
            <a:normAutofit/>
          </a:bodyPr>
          <a:lstStyle/>
          <a:p>
            <a:pPr marL="228600" lvl="1" indent="0">
              <a:buNone/>
            </a:pPr>
            <a:r>
              <a:rPr lang="en-US" sz="4000" b="1" dirty="0" smtClean="0">
                <a:solidFill>
                  <a:schemeClr val="accent2"/>
                </a:solidFill>
              </a:rPr>
              <a:t>What is process improvement? </a:t>
            </a:r>
          </a:p>
          <a:p>
            <a:pPr marL="228600" lvl="1" indent="0" fontAlgn="auto">
              <a:buNone/>
            </a:pPr>
            <a:r>
              <a:rPr lang="en-US" sz="2500" b="1" dirty="0" smtClean="0">
                <a:solidFill>
                  <a:schemeClr val="accent2"/>
                </a:solidFill>
              </a:rPr>
              <a:t>Process </a:t>
            </a:r>
            <a:r>
              <a:rPr lang="en-US" sz="2500" b="1" dirty="0">
                <a:solidFill>
                  <a:schemeClr val="accent2"/>
                </a:solidFill>
              </a:rPr>
              <a:t>improvement </a:t>
            </a:r>
            <a:r>
              <a:rPr lang="en-US" sz="2500" dirty="0">
                <a:solidFill>
                  <a:schemeClr val="accent2"/>
                </a:solidFill>
              </a:rPr>
              <a:t>is a task completed by industrial engineers (IEs) to </a:t>
            </a:r>
            <a:r>
              <a:rPr lang="en-US" sz="2500" u="sng" dirty="0">
                <a:solidFill>
                  <a:schemeClr val="accent2"/>
                </a:solidFill>
              </a:rPr>
              <a:t>identify</a:t>
            </a:r>
            <a:r>
              <a:rPr lang="en-US" sz="2500" dirty="0">
                <a:solidFill>
                  <a:schemeClr val="accent2"/>
                </a:solidFill>
              </a:rPr>
              <a:t>, </a:t>
            </a:r>
            <a:r>
              <a:rPr lang="en-US" sz="2500" u="sng" dirty="0">
                <a:solidFill>
                  <a:schemeClr val="accent2"/>
                </a:solidFill>
              </a:rPr>
              <a:t>analyze</a:t>
            </a:r>
            <a:r>
              <a:rPr lang="en-US" sz="2500" dirty="0">
                <a:solidFill>
                  <a:schemeClr val="accent2"/>
                </a:solidFill>
              </a:rPr>
              <a:t> and </a:t>
            </a:r>
            <a:r>
              <a:rPr lang="en-US" sz="2500" u="sng" dirty="0">
                <a:solidFill>
                  <a:schemeClr val="accent2"/>
                </a:solidFill>
              </a:rPr>
              <a:t>improve</a:t>
            </a:r>
            <a:r>
              <a:rPr lang="en-US" sz="2500" dirty="0">
                <a:solidFill>
                  <a:schemeClr val="accent2"/>
                </a:solidFill>
              </a:rPr>
              <a:t> an existing manufacturing or business </a:t>
            </a:r>
            <a:r>
              <a:rPr lang="en-US" sz="2500" dirty="0" smtClean="0">
                <a:solidFill>
                  <a:schemeClr val="accent2"/>
                </a:solidFill>
              </a:rPr>
              <a:t>process. </a:t>
            </a:r>
          </a:p>
          <a:p>
            <a:pPr marL="228600" lvl="1" indent="0" fontAlgn="auto">
              <a:buNone/>
            </a:pPr>
            <a:endParaRPr lang="en-US" sz="2500" dirty="0">
              <a:solidFill>
                <a:schemeClr val="accent2"/>
              </a:solidFill>
            </a:endParaRPr>
          </a:p>
          <a:p>
            <a:pPr marL="228600" lvl="1" indent="0" fontAlgn="auto">
              <a:buNone/>
            </a:pPr>
            <a:r>
              <a:rPr lang="en-US" sz="2500" dirty="0" smtClean="0">
                <a:solidFill>
                  <a:schemeClr val="accent2"/>
                </a:solidFill>
              </a:rPr>
              <a:t>Improvements are made by making changes that result in a better outcome.</a:t>
            </a:r>
            <a:endParaRPr lang="en-US" altLang="en-US" sz="4000" dirty="0" smtClean="0">
              <a:solidFill>
                <a:schemeClr val="bg1"/>
              </a:solidFill>
              <a:latin typeface="Verdana" panose="020B0604030504040204" pitchFamily="34" charset="0"/>
              <a:cs typeface="Calibri" panose="020F0502020204030204" pitchFamily="34" charset="0"/>
            </a:endParaRPr>
          </a:p>
          <a:p>
            <a:pPr>
              <a:buFontTx/>
              <a:buChar char="•"/>
            </a:pPr>
            <a:endParaRPr lang="en-US" altLang="en-US" dirty="0" smtClean="0">
              <a:solidFill>
                <a:srgbClr val="FFFF00"/>
              </a:solidFill>
              <a:latin typeface="Verdana" panose="020B0604030504040204" pitchFamily="34" charset="0"/>
              <a:cs typeface="Calibri" panose="020F0502020204030204" pitchFamily="34" charset="0"/>
            </a:endParaRPr>
          </a:p>
          <a:p>
            <a:pPr lvl="1">
              <a:buFontTx/>
              <a:buChar char="•"/>
            </a:pPr>
            <a:endParaRPr lang="en-US" altLang="en-US" dirty="0" smtClean="0">
              <a:latin typeface="Verdana" panose="020B0604030504040204" pitchFamily="34" charset="0"/>
              <a:cs typeface="Calibri" panose="020F0502020204030204" pitchFamily="34" charset="0"/>
            </a:endParaRPr>
          </a:p>
          <a:p>
            <a:pPr lvl="1">
              <a:buFontTx/>
              <a:buChar char="•"/>
            </a:pPr>
            <a:endParaRPr altLang="en-US" dirty="0" smtClean="0">
              <a:latin typeface="Verdana" panose="020B060403050404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464460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289560" y="2788715"/>
            <a:ext cx="8229600" cy="685800"/>
          </a:xfrm>
        </p:spPr>
        <p:txBody>
          <a:bodyPr>
            <a:noAutofit/>
          </a:bodyPr>
          <a:lstStyle/>
          <a:p>
            <a:pPr eaLnBrk="1" hangingPunct="1"/>
            <a:r>
              <a:rPr lang="en-US" altLang="en-US" sz="12000" b="1" dirty="0" smtClean="0">
                <a:solidFill>
                  <a:schemeClr val="accent3"/>
                </a:solidFill>
                <a:latin typeface="Arial Black" panose="020B0A04020102020204" pitchFamily="34" charset="0"/>
                <a:cs typeface="Helvetica" panose="020B0604020202020204" pitchFamily="34" charset="0"/>
              </a:rPr>
              <a:t>What is </a:t>
            </a:r>
            <a:endParaRPr altLang="en-US" sz="7000" b="1" dirty="0" smtClean="0">
              <a:solidFill>
                <a:schemeClr val="accent3"/>
              </a:solidFill>
              <a:latin typeface="Arial Black" panose="020B0A04020102020204" pitchFamily="34" charset="0"/>
              <a:cs typeface="Helvetica" panose="020B0604020202020204" pitchFamily="34" charset="0"/>
            </a:endParaRPr>
          </a:p>
        </p:txBody>
      </p:sp>
      <p:sp>
        <p:nvSpPr>
          <p:cNvPr id="19460" name="Date Placeholder 3"/>
          <p:cNvSpPr>
            <a:spLocks noGrp="1"/>
          </p:cNvSpPr>
          <p:nvPr>
            <p:ph type="dt" sz="half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10E83731-6F74-4484-85F6-8F975D7054DF}" type="datetime4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March 13, 2015</a:t>
            </a:fld>
            <a:endParaRPr lang="en-US" altLang="en-US" dirty="0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sp>
        <p:nvSpPr>
          <p:cNvPr id="19461" name="Slide Number Placeholder 4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0CA0B597-2356-43E7-9C0A-5BBE1BD455DE}" type="slidenum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1</a:t>
            </a:fld>
            <a:endParaRPr lang="en-US" altLang="en-US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35280" y="3725787"/>
            <a:ext cx="880872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7000" b="1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Industrial engineering?</a:t>
            </a:r>
            <a:endParaRPr lang="en-US" sz="7000" dirty="0"/>
          </a:p>
        </p:txBody>
      </p:sp>
    </p:spTree>
    <p:extLst>
      <p:ext uri="{BB962C8B-B14F-4D97-AF65-F5344CB8AC3E}">
        <p14:creationId xmlns:p14="http://schemas.microsoft.com/office/powerpoint/2010/main" val="366345300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Date Placeholder 3"/>
          <p:cNvSpPr>
            <a:spLocks noGrp="1"/>
          </p:cNvSpPr>
          <p:nvPr>
            <p:ph type="dt" sz="half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10E83731-6F74-4484-85F6-8F975D7054DF}" type="datetime4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March 13, 2015</a:t>
            </a:fld>
            <a:endParaRPr lang="en-US" altLang="en-US" dirty="0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sp>
        <p:nvSpPr>
          <p:cNvPr id="19461" name="Slide Number Placeholder 4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0CA0B597-2356-43E7-9C0A-5BBE1BD455DE}" type="slidenum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19</a:t>
            </a:fld>
            <a:endParaRPr lang="en-US" altLang="en-US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1357" y="1466490"/>
            <a:ext cx="5682258" cy="4295955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6858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dirty="0" smtClean="0">
                <a:solidFill>
                  <a:srgbClr val="FFFFFF"/>
                </a:solidFill>
                <a:latin typeface="Berlin Sans FB Demi" panose="020E0802020502020306" pitchFamily="34" charset="0"/>
                <a:cs typeface="Cambria" panose="02040503050406030204" pitchFamily="18" charset="0"/>
              </a:rPr>
              <a:t>Process Improvement</a:t>
            </a:r>
            <a:endParaRPr altLang="en-US" dirty="0" smtClean="0">
              <a:solidFill>
                <a:srgbClr val="FFFFFF"/>
              </a:solidFill>
              <a:latin typeface="Berlin Sans FB Demi" panose="020E0802020502020306" pitchFamily="34" charset="0"/>
              <a:cs typeface="Cambria" panose="02040503050406030204" pitchFamily="18" charset="0"/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671609536"/>
              </p:ext>
            </p:extLst>
          </p:nvPr>
        </p:nvGraphicFramePr>
        <p:xfrm>
          <a:off x="457200" y="1929137"/>
          <a:ext cx="8499764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1" name="Content Placeholder 2"/>
          <p:cNvSpPr txBox="1">
            <a:spLocks/>
          </p:cNvSpPr>
          <p:nvPr/>
        </p:nvSpPr>
        <p:spPr>
          <a:xfrm>
            <a:off x="101085" y="1143000"/>
            <a:ext cx="7819611" cy="7770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6858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Arial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Arial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Arial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1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3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15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17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lvl="1" indent="0" fontAlgn="auto">
              <a:buNone/>
            </a:pPr>
            <a:r>
              <a:rPr lang="en-US" sz="4000" b="1" dirty="0" smtClean="0">
                <a:solidFill>
                  <a:schemeClr val="accent2"/>
                </a:solidFill>
              </a:rPr>
              <a:t>Why use it?</a:t>
            </a:r>
            <a:endParaRPr lang="en-US" altLang="en-US" dirty="0" smtClean="0">
              <a:solidFill>
                <a:schemeClr val="accent2"/>
              </a:solidFill>
              <a:latin typeface="Verdana" panose="020B0604030504040204" pitchFamily="34" charset="0"/>
              <a:cs typeface="Calibri" panose="020F0502020204030204" pitchFamily="34" charset="0"/>
            </a:endParaRPr>
          </a:p>
          <a:p>
            <a:pPr lvl="1" fontAlgn="auto">
              <a:buFontTx/>
              <a:buChar char="•"/>
            </a:pPr>
            <a:endParaRPr lang="en-US" altLang="en-US" dirty="0" smtClean="0">
              <a:latin typeface="Verdana" panose="020B060403050404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33804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CC0BC2E4-2F28-4F8E-90EC-3933BAE499C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graphicEl>
                                              <a:dgm id="{CC0BC2E4-2F28-4F8E-90EC-3933BAE499C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0EA382A4-E2E9-4FD5-9B37-77C175693AA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>
                                            <p:graphicEl>
                                              <a:dgm id="{0EA382A4-E2E9-4FD5-9B37-77C175693AA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5D50AAC8-E6C3-402A-BD81-FD43ABEB794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>
                                            <p:graphicEl>
                                              <a:dgm id="{5D50AAC8-E6C3-402A-BD81-FD43ABEB794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A65E26C-203C-4FD5-9EC6-DC766CCE96D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graphicEl>
                                              <a:dgm id="{DA65E26C-203C-4FD5-9EC6-DC766CCE96D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947315D-709E-4CFD-B089-B2806B0DE2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>
                                            <p:graphicEl>
                                              <a:dgm id="{7947315D-709E-4CFD-B089-B2806B0DE24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43A7AFAA-45D1-4D24-A1EC-16BCBA4037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graphicEl>
                                              <a:dgm id="{43A7AFAA-45D1-4D24-A1EC-16BCBA4037A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Sub>
          <a:bldDgm bld="one"/>
        </p:bldSub>
      </p:bldGraphic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289560" y="2788715"/>
            <a:ext cx="8229600" cy="685800"/>
          </a:xfrm>
        </p:spPr>
        <p:txBody>
          <a:bodyPr>
            <a:noAutofit/>
          </a:bodyPr>
          <a:lstStyle/>
          <a:p>
            <a:pPr eaLnBrk="1" hangingPunct="1"/>
            <a:r>
              <a:rPr lang="en-US" altLang="en-US" sz="12000" b="1" dirty="0" smtClean="0">
                <a:latin typeface="Arial Black" panose="020B0A04020102020204" pitchFamily="34" charset="0"/>
                <a:cs typeface="Helvetica" panose="020B0604020202020204" pitchFamily="34" charset="0"/>
              </a:rPr>
              <a:t>How do </a:t>
            </a:r>
            <a:endParaRPr altLang="en-US" sz="7000" b="1" dirty="0" smtClean="0">
              <a:latin typeface="Arial Black" panose="020B0A04020102020204" pitchFamily="34" charset="0"/>
              <a:cs typeface="Helvetica" panose="020B0604020202020204" pitchFamily="34" charset="0"/>
            </a:endParaRPr>
          </a:p>
        </p:txBody>
      </p:sp>
      <p:sp>
        <p:nvSpPr>
          <p:cNvPr id="19460" name="Date Placeholder 3"/>
          <p:cNvSpPr>
            <a:spLocks noGrp="1"/>
          </p:cNvSpPr>
          <p:nvPr>
            <p:ph type="dt" sz="half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10E83731-6F74-4484-85F6-8F975D7054DF}" type="datetime4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March 13, 2015</a:t>
            </a:fld>
            <a:endParaRPr lang="en-US" altLang="en-US" dirty="0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sp>
        <p:nvSpPr>
          <p:cNvPr id="19461" name="Slide Number Placeholder 4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0CA0B597-2356-43E7-9C0A-5BBE1BD455DE}" type="slidenum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20</a:t>
            </a:fld>
            <a:endParaRPr lang="en-US" altLang="en-US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35280" y="3679620"/>
            <a:ext cx="880872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7000" b="1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IEs use process improvement? </a:t>
            </a:r>
            <a:endParaRPr lang="en-US" sz="7000" dirty="0"/>
          </a:p>
        </p:txBody>
      </p:sp>
    </p:spTree>
    <p:extLst>
      <p:ext uri="{BB962C8B-B14F-4D97-AF65-F5344CB8AC3E}">
        <p14:creationId xmlns:p14="http://schemas.microsoft.com/office/powerpoint/2010/main" val="35437921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Date Placeholder 3"/>
          <p:cNvSpPr>
            <a:spLocks noGrp="1"/>
          </p:cNvSpPr>
          <p:nvPr>
            <p:ph type="dt" sz="half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10E83731-6F74-4484-85F6-8F975D7054DF}" type="datetime4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March 13, 2015</a:t>
            </a:fld>
            <a:endParaRPr lang="en-US" altLang="en-US" dirty="0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sp>
        <p:nvSpPr>
          <p:cNvPr id="19461" name="Slide Number Placeholder 4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0CA0B597-2356-43E7-9C0A-5BBE1BD455DE}" type="slidenum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21</a:t>
            </a:fld>
            <a:endParaRPr lang="en-US" altLang="en-US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1357" y="1466490"/>
            <a:ext cx="5682258" cy="4295955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6858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dirty="0" smtClean="0">
                <a:solidFill>
                  <a:srgbClr val="FFFFFF"/>
                </a:solidFill>
                <a:latin typeface="Berlin Sans FB Demi" panose="020E0802020502020306" pitchFamily="34" charset="0"/>
                <a:cs typeface="Cambria" panose="02040503050406030204" pitchFamily="18" charset="0"/>
              </a:rPr>
              <a:t>The steps to process improvement</a:t>
            </a:r>
            <a:endParaRPr altLang="en-US" dirty="0" smtClean="0">
              <a:solidFill>
                <a:srgbClr val="FFFFFF"/>
              </a:solidFill>
              <a:latin typeface="Berlin Sans FB Demi" panose="020E0802020502020306" pitchFamily="34" charset="0"/>
              <a:cs typeface="Cambria" panose="02040503050406030204" pitchFamily="18" charset="0"/>
            </a:endParaRP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62918" y="1421821"/>
            <a:ext cx="8323881" cy="4802008"/>
          </a:xfrm>
        </p:spPr>
        <p:txBody>
          <a:bodyPr>
            <a:normAutofit/>
          </a:bodyPr>
          <a:lstStyle/>
          <a:p>
            <a:pPr marL="0" indent="0">
              <a:buClr>
                <a:schemeClr val="bg1"/>
              </a:buClr>
              <a:buNone/>
            </a:pPr>
            <a:r>
              <a:rPr lang="en-US" altLang="en-US" b="1" dirty="0" smtClean="0">
                <a:solidFill>
                  <a:srgbClr val="00B0F0"/>
                </a:solidFill>
                <a:latin typeface="Verdana" panose="020B0604030504040204" pitchFamily="34" charset="0"/>
                <a:cs typeface="Calibri" panose="020F0502020204030204" pitchFamily="34" charset="0"/>
              </a:rPr>
              <a:t>1. First you must monitor and analyze a process </a:t>
            </a:r>
          </a:p>
          <a:p>
            <a:pPr lvl="1">
              <a:buClr>
                <a:schemeClr val="bg1"/>
              </a:buClr>
              <a:buFontTx/>
              <a:buChar char="•"/>
            </a:pPr>
            <a:r>
              <a:rPr lang="en-US" altLang="en-US" dirty="0" smtClean="0">
                <a:solidFill>
                  <a:schemeClr val="bg1"/>
                </a:solidFill>
                <a:latin typeface="Verdana" panose="020B0604030504040204" pitchFamily="34" charset="0"/>
                <a:cs typeface="Calibri" panose="020F0502020204030204" pitchFamily="34" charset="0"/>
              </a:rPr>
              <a:t>What's wrong with the process? </a:t>
            </a:r>
            <a:br>
              <a:rPr lang="en-US" altLang="en-US" dirty="0" smtClean="0">
                <a:solidFill>
                  <a:schemeClr val="bg1"/>
                </a:solidFill>
                <a:latin typeface="Verdana" panose="020B0604030504040204" pitchFamily="34" charset="0"/>
                <a:cs typeface="Calibri" panose="020F0502020204030204" pitchFamily="34" charset="0"/>
              </a:rPr>
            </a:br>
            <a:endParaRPr lang="en-US" altLang="en-US" dirty="0" smtClean="0">
              <a:solidFill>
                <a:schemeClr val="bg1"/>
              </a:solidFill>
              <a:latin typeface="Verdana" panose="020B0604030504040204" pitchFamily="34" charset="0"/>
              <a:cs typeface="Calibri" panose="020F0502020204030204" pitchFamily="34" charset="0"/>
            </a:endParaRPr>
          </a:p>
          <a:p>
            <a:pPr marL="0" indent="0">
              <a:buClr>
                <a:schemeClr val="bg1"/>
              </a:buClr>
              <a:buNone/>
            </a:pPr>
            <a:r>
              <a:rPr lang="en-US" altLang="en-US" b="1" dirty="0" smtClean="0">
                <a:solidFill>
                  <a:srgbClr val="00B0F0"/>
                </a:solidFill>
                <a:latin typeface="Verdana" panose="020B0604030504040204" pitchFamily="34" charset="0"/>
                <a:cs typeface="Calibri" panose="020F0502020204030204" pitchFamily="34" charset="0"/>
              </a:rPr>
              <a:t>2. After you identify areas that need improvement, you must create a plan for the changes you would like to make</a:t>
            </a:r>
            <a:endParaRPr lang="en-US" altLang="en-US" b="1" dirty="0">
              <a:solidFill>
                <a:srgbClr val="00B0F0"/>
              </a:solidFill>
              <a:latin typeface="Verdana" panose="020B0604030504040204" pitchFamily="34" charset="0"/>
              <a:cs typeface="Calibri" panose="020F0502020204030204" pitchFamily="34" charset="0"/>
            </a:endParaRPr>
          </a:p>
          <a:p>
            <a:pPr lvl="1">
              <a:buClr>
                <a:schemeClr val="bg1"/>
              </a:buClr>
              <a:buFontTx/>
              <a:buChar char="•"/>
            </a:pPr>
            <a:r>
              <a:rPr lang="en-US" altLang="en-US" dirty="0" smtClean="0">
                <a:solidFill>
                  <a:schemeClr val="bg1"/>
                </a:solidFill>
                <a:latin typeface="Verdana" panose="020B0604030504040204" pitchFamily="34" charset="0"/>
                <a:cs typeface="Calibri" panose="020F0502020204030204" pitchFamily="34" charset="0"/>
              </a:rPr>
              <a:t>What changes do you need to make to fix the problem? </a:t>
            </a:r>
          </a:p>
          <a:p>
            <a:pPr lvl="1">
              <a:buClr>
                <a:schemeClr val="bg1"/>
              </a:buClr>
              <a:buFontTx/>
              <a:buChar char="•"/>
            </a:pPr>
            <a:r>
              <a:rPr lang="en-US" altLang="en-US" dirty="0" smtClean="0">
                <a:solidFill>
                  <a:schemeClr val="bg1"/>
                </a:solidFill>
                <a:latin typeface="Verdana" panose="020B0604030504040204" pitchFamily="34" charset="0"/>
                <a:cs typeface="Calibri" panose="020F0502020204030204" pitchFamily="34" charset="0"/>
              </a:rPr>
              <a:t>How are you going to make these changes? </a:t>
            </a:r>
          </a:p>
          <a:p>
            <a:pPr lvl="1">
              <a:buClr>
                <a:schemeClr val="bg1"/>
              </a:buClr>
              <a:buFontTx/>
              <a:buChar char="•"/>
            </a:pPr>
            <a:r>
              <a:rPr lang="en-US" altLang="en-US" dirty="0" smtClean="0">
                <a:solidFill>
                  <a:schemeClr val="bg1"/>
                </a:solidFill>
                <a:latin typeface="Verdana" panose="020B0604030504040204" pitchFamily="34" charset="0"/>
                <a:cs typeface="Calibri" panose="020F0502020204030204" pitchFamily="34" charset="0"/>
              </a:rPr>
              <a:t>How will these changes impact your current process? </a:t>
            </a:r>
          </a:p>
          <a:p>
            <a:pPr marL="228600" lvl="1" indent="0">
              <a:buClr>
                <a:schemeClr val="bg1"/>
              </a:buClr>
              <a:buNone/>
            </a:pPr>
            <a:endParaRPr lang="en-US" altLang="en-US" dirty="0" smtClean="0">
              <a:solidFill>
                <a:schemeClr val="bg1"/>
              </a:solidFill>
              <a:latin typeface="Verdana" panose="020B0604030504040204" pitchFamily="34" charset="0"/>
              <a:cs typeface="Calibri" panose="020F0502020204030204" pitchFamily="34" charset="0"/>
            </a:endParaRPr>
          </a:p>
          <a:p>
            <a:pPr marL="228600" lvl="1" indent="0">
              <a:buClr>
                <a:schemeClr val="bg1"/>
              </a:buClr>
              <a:buNone/>
            </a:pPr>
            <a:endParaRPr lang="en-US" altLang="en-US" dirty="0" smtClean="0">
              <a:solidFill>
                <a:schemeClr val="bg1"/>
              </a:solidFill>
              <a:latin typeface="Verdana" panose="020B0604030504040204" pitchFamily="34" charset="0"/>
              <a:cs typeface="Calibri" panose="020F0502020204030204" pitchFamily="34" charset="0"/>
            </a:endParaRPr>
          </a:p>
          <a:p>
            <a:pPr marL="0" indent="0">
              <a:buClr>
                <a:schemeClr val="bg1"/>
              </a:buClr>
              <a:buNone/>
            </a:pPr>
            <a:r>
              <a:rPr lang="en-US" altLang="en-US" b="1" dirty="0" smtClean="0">
                <a:solidFill>
                  <a:srgbClr val="00B0F0"/>
                </a:solidFill>
                <a:latin typeface="Verdana" panose="020B0604030504040204" pitchFamily="34" charset="0"/>
                <a:cs typeface="Calibri" panose="020F0502020204030204" pitchFamily="34" charset="0"/>
              </a:rPr>
              <a:t>Once planned, it’s time to do by implementing the changes</a:t>
            </a:r>
          </a:p>
          <a:p>
            <a:pPr lvl="1">
              <a:buClr>
                <a:schemeClr val="bg1"/>
              </a:buClr>
              <a:buFontTx/>
              <a:buChar char="•"/>
            </a:pPr>
            <a:endParaRPr lang="en-US" altLang="en-US" dirty="0" smtClean="0">
              <a:latin typeface="Verdana" panose="020B0604030504040204" pitchFamily="34" charset="0"/>
              <a:cs typeface="Calibri" panose="020F0502020204030204" pitchFamily="34" charset="0"/>
            </a:endParaRPr>
          </a:p>
          <a:p>
            <a:pPr lvl="1">
              <a:buClr>
                <a:schemeClr val="bg1"/>
              </a:buClr>
              <a:buFontTx/>
              <a:buChar char="•"/>
            </a:pPr>
            <a:endParaRPr altLang="en-US" dirty="0" smtClean="0">
              <a:latin typeface="Verdana" panose="020B060403050404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011223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Date Placeholder 3"/>
          <p:cNvSpPr>
            <a:spLocks noGrp="1"/>
          </p:cNvSpPr>
          <p:nvPr>
            <p:ph type="dt" sz="half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10E83731-6F74-4484-85F6-8F975D7054DF}" type="datetime4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March 13, 2015</a:t>
            </a:fld>
            <a:endParaRPr lang="en-US" altLang="en-US" dirty="0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sp>
        <p:nvSpPr>
          <p:cNvPr id="19461" name="Slide Number Placeholder 4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0CA0B597-2356-43E7-9C0A-5BBE1BD455DE}" type="slidenum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22</a:t>
            </a:fld>
            <a:endParaRPr lang="en-US" altLang="en-US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1357" y="1466490"/>
            <a:ext cx="5682258" cy="4295955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6858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dirty="0" smtClean="0">
                <a:solidFill>
                  <a:srgbClr val="FFFFFF"/>
                </a:solidFill>
                <a:latin typeface="Berlin Sans FB Demi" panose="020E0802020502020306" pitchFamily="34" charset="0"/>
                <a:cs typeface="Cambria" panose="02040503050406030204" pitchFamily="18" charset="0"/>
              </a:rPr>
              <a:t>The steps to process improvement</a:t>
            </a:r>
            <a:endParaRPr altLang="en-US" dirty="0" smtClean="0">
              <a:solidFill>
                <a:srgbClr val="FFFFFF"/>
              </a:solidFill>
              <a:latin typeface="Berlin Sans FB Demi" panose="020E0802020502020306" pitchFamily="34" charset="0"/>
              <a:cs typeface="Cambria" panose="02040503050406030204" pitchFamily="18" charset="0"/>
            </a:endParaRP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62918" y="1421821"/>
            <a:ext cx="8323881" cy="4802008"/>
          </a:xfrm>
        </p:spPr>
        <p:txBody>
          <a:bodyPr>
            <a:normAutofit/>
          </a:bodyPr>
          <a:lstStyle/>
          <a:p>
            <a:pPr marL="0" indent="0">
              <a:buClr>
                <a:schemeClr val="bg1"/>
              </a:buClr>
              <a:buNone/>
            </a:pPr>
            <a:r>
              <a:rPr lang="en-US" altLang="en-US" b="1" dirty="0">
                <a:solidFill>
                  <a:srgbClr val="00B0F0"/>
                </a:solidFill>
                <a:latin typeface="Verdana" panose="020B0604030504040204" pitchFamily="34" charset="0"/>
                <a:cs typeface="Calibri" panose="020F0502020204030204" pitchFamily="34" charset="0"/>
              </a:rPr>
              <a:t>3</a:t>
            </a:r>
            <a:r>
              <a:rPr lang="en-US" altLang="en-US" b="1" dirty="0" smtClean="0">
                <a:solidFill>
                  <a:srgbClr val="00B0F0"/>
                </a:solidFill>
                <a:latin typeface="Verdana" panose="020B0604030504040204" pitchFamily="34" charset="0"/>
                <a:cs typeface="Calibri" panose="020F0502020204030204" pitchFamily="34" charset="0"/>
              </a:rPr>
              <a:t>. After the changes have been made, the impact of your changes should be measured (determined during planning) by observing the process</a:t>
            </a:r>
          </a:p>
          <a:p>
            <a:pPr lvl="1">
              <a:buClr>
                <a:schemeClr val="bg1"/>
              </a:buClr>
              <a:buFontTx/>
              <a:buChar char="•"/>
            </a:pPr>
            <a:r>
              <a:rPr lang="en-US" altLang="en-US" dirty="0" smtClean="0">
                <a:solidFill>
                  <a:schemeClr val="bg1"/>
                </a:solidFill>
                <a:latin typeface="Verdana" panose="020B0604030504040204" pitchFamily="34" charset="0"/>
                <a:cs typeface="Calibri" panose="020F0502020204030204" pitchFamily="34" charset="0"/>
              </a:rPr>
              <a:t>What effects did the changes have on your process? </a:t>
            </a:r>
            <a:endParaRPr lang="en-US" altLang="en-US" dirty="0">
              <a:solidFill>
                <a:schemeClr val="bg1"/>
              </a:solidFill>
              <a:latin typeface="Verdana" panose="020B0604030504040204" pitchFamily="34" charset="0"/>
              <a:cs typeface="Calibri" panose="020F0502020204030204" pitchFamily="34" charset="0"/>
            </a:endParaRPr>
          </a:p>
          <a:p>
            <a:pPr lvl="1">
              <a:buClr>
                <a:schemeClr val="bg1"/>
              </a:buClr>
              <a:buFontTx/>
              <a:buChar char="•"/>
            </a:pPr>
            <a:r>
              <a:rPr lang="en-US" altLang="en-US" dirty="0" smtClean="0">
                <a:solidFill>
                  <a:schemeClr val="bg1"/>
                </a:solidFill>
                <a:latin typeface="Verdana" panose="020B0604030504040204" pitchFamily="34" charset="0"/>
                <a:cs typeface="Calibri" panose="020F0502020204030204" pitchFamily="34" charset="0"/>
              </a:rPr>
              <a:t>Did it solve the problem? </a:t>
            </a:r>
          </a:p>
          <a:p>
            <a:pPr marL="0" indent="0">
              <a:buClr>
                <a:schemeClr val="bg1"/>
              </a:buClr>
              <a:buNone/>
            </a:pPr>
            <a:endParaRPr lang="en-US" altLang="en-US" b="1" dirty="0" smtClean="0">
              <a:solidFill>
                <a:srgbClr val="00B0F0"/>
              </a:solidFill>
              <a:latin typeface="Verdana" panose="020B0604030504040204" pitchFamily="34" charset="0"/>
              <a:cs typeface="Calibri" panose="020F0502020204030204" pitchFamily="34" charset="0"/>
            </a:endParaRPr>
          </a:p>
          <a:p>
            <a:pPr marL="0" indent="0">
              <a:buClr>
                <a:schemeClr val="bg1"/>
              </a:buClr>
              <a:buNone/>
            </a:pPr>
            <a:endParaRPr lang="en-US" altLang="en-US" b="1" dirty="0">
              <a:solidFill>
                <a:srgbClr val="00B0F0"/>
              </a:solidFill>
              <a:latin typeface="Verdana" panose="020B0604030504040204" pitchFamily="34" charset="0"/>
              <a:cs typeface="Calibri" panose="020F0502020204030204" pitchFamily="34" charset="0"/>
            </a:endParaRPr>
          </a:p>
          <a:p>
            <a:pPr marL="0" indent="0">
              <a:buClr>
                <a:schemeClr val="bg1"/>
              </a:buClr>
              <a:buNone/>
            </a:pPr>
            <a:r>
              <a:rPr lang="en-US" altLang="en-US" sz="2500" b="1" dirty="0" smtClean="0">
                <a:solidFill>
                  <a:srgbClr val="00B0F0"/>
                </a:solidFill>
                <a:latin typeface="Verdana" panose="020B0604030504040204" pitchFamily="34" charset="0"/>
                <a:cs typeface="Calibri" panose="020F0502020204030204" pitchFamily="34" charset="0"/>
              </a:rPr>
              <a:t>Depending on the information you find, you can act on adjusting the original change or moving on to the next process improvement opportunity!</a:t>
            </a:r>
            <a:endParaRPr lang="en-US" altLang="en-US" sz="2500" b="1" dirty="0">
              <a:solidFill>
                <a:srgbClr val="00B0F0"/>
              </a:solidFill>
              <a:latin typeface="Verdana" panose="020B0604030504040204" pitchFamily="34" charset="0"/>
              <a:cs typeface="Calibri" panose="020F0502020204030204" pitchFamily="34" charset="0"/>
            </a:endParaRPr>
          </a:p>
          <a:p>
            <a:pPr lvl="1">
              <a:buClr>
                <a:schemeClr val="bg1"/>
              </a:buClr>
              <a:buFontTx/>
              <a:buChar char="•"/>
            </a:pPr>
            <a:endParaRPr lang="en-US" altLang="en-US" dirty="0" smtClean="0">
              <a:latin typeface="Verdana" panose="020B0604030504040204" pitchFamily="34" charset="0"/>
              <a:cs typeface="Calibri" panose="020F0502020204030204" pitchFamily="34" charset="0"/>
            </a:endParaRPr>
          </a:p>
          <a:p>
            <a:pPr lvl="1">
              <a:buClr>
                <a:schemeClr val="bg1"/>
              </a:buClr>
              <a:buFontTx/>
              <a:buChar char="•"/>
            </a:pPr>
            <a:endParaRPr altLang="en-US" dirty="0" smtClean="0">
              <a:latin typeface="Verdana" panose="020B060403050404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94807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289560" y="2788715"/>
            <a:ext cx="8229600" cy="685800"/>
          </a:xfrm>
        </p:spPr>
        <p:txBody>
          <a:bodyPr>
            <a:noAutofit/>
          </a:bodyPr>
          <a:lstStyle/>
          <a:p>
            <a:pPr eaLnBrk="1" hangingPunct="1"/>
            <a:r>
              <a:rPr lang="en-US" altLang="en-US" sz="12000" b="1" dirty="0" smtClean="0">
                <a:solidFill>
                  <a:srgbClr val="FF0000"/>
                </a:solidFill>
                <a:latin typeface="Arial Black" panose="020B0A04020102020204" pitchFamily="34" charset="0"/>
                <a:cs typeface="Helvetica" panose="020B0604020202020204" pitchFamily="34" charset="0"/>
              </a:rPr>
              <a:t>Lets do  </a:t>
            </a:r>
            <a:endParaRPr altLang="en-US" sz="7000" b="1" dirty="0" smtClean="0">
              <a:solidFill>
                <a:srgbClr val="FF0000"/>
              </a:solidFill>
              <a:latin typeface="Arial Black" panose="020B0A04020102020204" pitchFamily="34" charset="0"/>
              <a:cs typeface="Helvetica" panose="020B0604020202020204" pitchFamily="34" charset="0"/>
            </a:endParaRPr>
          </a:p>
        </p:txBody>
      </p:sp>
      <p:sp>
        <p:nvSpPr>
          <p:cNvPr id="19460" name="Date Placeholder 3"/>
          <p:cNvSpPr>
            <a:spLocks noGrp="1"/>
          </p:cNvSpPr>
          <p:nvPr>
            <p:ph type="dt" sz="half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10E83731-6F74-4484-85F6-8F975D7054DF}" type="datetime4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March 13, 2015</a:t>
            </a:fld>
            <a:endParaRPr lang="en-US" altLang="en-US" dirty="0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sp>
        <p:nvSpPr>
          <p:cNvPr id="19461" name="Slide Number Placeholder 4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0CA0B597-2356-43E7-9C0A-5BBE1BD455DE}" type="slidenum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23</a:t>
            </a:fld>
            <a:endParaRPr lang="en-US" altLang="en-US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35280" y="3725787"/>
            <a:ext cx="880872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7000" b="1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An example</a:t>
            </a:r>
            <a:endParaRPr lang="en-US" sz="7000" dirty="0"/>
          </a:p>
        </p:txBody>
      </p:sp>
    </p:spTree>
    <p:extLst>
      <p:ext uri="{BB962C8B-B14F-4D97-AF65-F5344CB8AC3E}">
        <p14:creationId xmlns:p14="http://schemas.microsoft.com/office/powerpoint/2010/main" val="116185331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>
                <a:solidFill>
                  <a:srgbClr val="FFFFFF"/>
                </a:solidFill>
                <a:latin typeface="Berlin Sans FB Demi" panose="020E0802020502020306" pitchFamily="34" charset="0"/>
                <a:cs typeface="Cambria" panose="02040503050406030204" pitchFamily="18" charset="0"/>
              </a:rPr>
              <a:t>Assembly lines example</a:t>
            </a:r>
            <a:endParaRPr altLang="en-US" dirty="0" smtClean="0">
              <a:solidFill>
                <a:srgbClr val="FFFFFF"/>
              </a:solidFill>
              <a:latin typeface="Berlin Sans FB Demi" panose="020E0802020502020306" pitchFamily="34" charset="0"/>
              <a:cs typeface="Cambria" panose="02040503050406030204" pitchFamily="18" charset="0"/>
            </a:endParaRP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676656" y="1705080"/>
            <a:ext cx="8229600" cy="2056429"/>
          </a:xfrm>
        </p:spPr>
        <p:txBody>
          <a:bodyPr>
            <a:normAutofit/>
          </a:bodyPr>
          <a:lstStyle/>
          <a:p>
            <a:pPr marL="228600" lvl="1" indent="0">
              <a:buNone/>
            </a:pPr>
            <a:r>
              <a:rPr lang="en-US" sz="4000" b="1" dirty="0" smtClean="0">
                <a:solidFill>
                  <a:srgbClr val="00B0F0"/>
                </a:solidFill>
              </a:rPr>
              <a:t>Lets look at the assembly line process for Oreo cookies. </a:t>
            </a:r>
            <a:endParaRPr lang="en-US" sz="4000" b="1" dirty="0" smtClean="0"/>
          </a:p>
          <a:p>
            <a:pPr lvl="2"/>
            <a:endParaRPr lang="en-US" altLang="en-US" dirty="0" smtClean="0">
              <a:solidFill>
                <a:srgbClr val="FFFF00"/>
              </a:solidFill>
              <a:latin typeface="Verdana" panose="020B0604030504040204" pitchFamily="34" charset="0"/>
              <a:cs typeface="Calibri" panose="020F0502020204030204" pitchFamily="34" charset="0"/>
            </a:endParaRPr>
          </a:p>
          <a:p>
            <a:pPr lvl="1">
              <a:buFontTx/>
              <a:buChar char="•"/>
            </a:pPr>
            <a:endParaRPr lang="en-US" altLang="en-US" dirty="0" smtClean="0">
              <a:latin typeface="Verdana" panose="020B0604030504040204" pitchFamily="34" charset="0"/>
              <a:cs typeface="Calibri" panose="020F0502020204030204" pitchFamily="34" charset="0"/>
            </a:endParaRPr>
          </a:p>
          <a:p>
            <a:pPr lvl="1">
              <a:buFontTx/>
              <a:buChar char="•"/>
            </a:pPr>
            <a:endParaRPr altLang="en-US" dirty="0" smtClean="0">
              <a:latin typeface="Verdan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19460" name="Date Placeholder 3"/>
          <p:cNvSpPr>
            <a:spLocks noGrp="1"/>
          </p:cNvSpPr>
          <p:nvPr>
            <p:ph type="dt" sz="half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10E83731-6F74-4484-85F6-8F975D7054DF}" type="datetime4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March 13, 2015</a:t>
            </a:fld>
            <a:endParaRPr lang="en-US" altLang="en-US" dirty="0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sp>
        <p:nvSpPr>
          <p:cNvPr id="19461" name="Slide Number Placeholder 4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0CA0B597-2356-43E7-9C0A-5BBE1BD455DE}" type="slidenum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24</a:t>
            </a:fld>
            <a:endParaRPr lang="en-US" altLang="en-US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731260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build="p"/>
      <p:bldP spid="19459" grpId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>
                <a:solidFill>
                  <a:srgbClr val="FFFFFF"/>
                </a:solidFill>
                <a:latin typeface="Berlin Sans FB Demi" panose="020E0802020502020306" pitchFamily="34" charset="0"/>
                <a:cs typeface="Cambria" panose="02040503050406030204" pitchFamily="18" charset="0"/>
              </a:rPr>
              <a:t>Assembly lines example</a:t>
            </a:r>
            <a:endParaRPr altLang="en-US" dirty="0" smtClean="0">
              <a:solidFill>
                <a:srgbClr val="FFFFFF"/>
              </a:solidFill>
              <a:latin typeface="Berlin Sans FB Demi" panose="020E0802020502020306" pitchFamily="34" charset="0"/>
              <a:cs typeface="Cambria" panose="02040503050406030204" pitchFamily="18" charset="0"/>
            </a:endParaRP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676656" y="1705080"/>
            <a:ext cx="4196680" cy="369819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000" b="1" dirty="0">
                <a:solidFill>
                  <a:srgbClr val="00B0F0"/>
                </a:solidFill>
              </a:rPr>
              <a:t>An Oreo cookie consists of the following: </a:t>
            </a:r>
          </a:p>
          <a:p>
            <a:pPr lvl="0">
              <a:buClr>
                <a:srgbClr val="00B0F0"/>
              </a:buClr>
            </a:pPr>
            <a:r>
              <a:rPr lang="en-US" sz="3000" dirty="0">
                <a:solidFill>
                  <a:srgbClr val="00B0F0"/>
                </a:solidFill>
              </a:rPr>
              <a:t>2 chocolate flavored cookies stamped with the </a:t>
            </a:r>
            <a:r>
              <a:rPr lang="en-US" sz="3000" dirty="0" smtClean="0">
                <a:solidFill>
                  <a:srgbClr val="00B0F0"/>
                </a:solidFill>
              </a:rPr>
              <a:t>Oreo </a:t>
            </a:r>
            <a:r>
              <a:rPr lang="en-US" sz="3000" dirty="0">
                <a:solidFill>
                  <a:srgbClr val="00B0F0"/>
                </a:solidFill>
              </a:rPr>
              <a:t>logo</a:t>
            </a:r>
          </a:p>
          <a:p>
            <a:pPr lvl="0">
              <a:buClr>
                <a:srgbClr val="00B0F0"/>
              </a:buClr>
            </a:pPr>
            <a:r>
              <a:rPr lang="en-US" sz="3000" dirty="0">
                <a:solidFill>
                  <a:srgbClr val="00B0F0"/>
                </a:solidFill>
              </a:rPr>
              <a:t>1 layer of Oreo frosting </a:t>
            </a:r>
          </a:p>
          <a:p>
            <a:pPr lvl="2">
              <a:buClr>
                <a:srgbClr val="00B0F0"/>
              </a:buClr>
            </a:pPr>
            <a:endParaRPr lang="en-US" altLang="en-US" dirty="0" smtClean="0">
              <a:solidFill>
                <a:srgbClr val="FFFF00"/>
              </a:solidFill>
              <a:latin typeface="Verdana" panose="020B0604030504040204" pitchFamily="34" charset="0"/>
              <a:cs typeface="Calibri" panose="020F0502020204030204" pitchFamily="34" charset="0"/>
            </a:endParaRPr>
          </a:p>
          <a:p>
            <a:pPr lvl="1">
              <a:buClr>
                <a:srgbClr val="00B0F0"/>
              </a:buClr>
              <a:buFontTx/>
              <a:buChar char="•"/>
            </a:pPr>
            <a:endParaRPr lang="en-US" altLang="en-US" dirty="0" smtClean="0">
              <a:latin typeface="Verdana" panose="020B0604030504040204" pitchFamily="34" charset="0"/>
              <a:cs typeface="Calibri" panose="020F0502020204030204" pitchFamily="34" charset="0"/>
            </a:endParaRPr>
          </a:p>
          <a:p>
            <a:pPr lvl="1">
              <a:buClr>
                <a:srgbClr val="00B0F0"/>
              </a:buClr>
              <a:buFontTx/>
              <a:buChar char="•"/>
            </a:pPr>
            <a:endParaRPr altLang="en-US" dirty="0" smtClean="0">
              <a:latin typeface="Verdan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19460" name="Date Placeholder 3"/>
          <p:cNvSpPr>
            <a:spLocks noGrp="1"/>
          </p:cNvSpPr>
          <p:nvPr>
            <p:ph type="dt" sz="half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10E83731-6F74-4484-85F6-8F975D7054DF}" type="datetime4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March 13, 2015</a:t>
            </a:fld>
            <a:endParaRPr lang="en-US" altLang="en-US" dirty="0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sp>
        <p:nvSpPr>
          <p:cNvPr id="19461" name="Slide Number Placeholder 4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0CA0B597-2356-43E7-9C0A-5BBE1BD455DE}" type="slidenum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25</a:t>
            </a:fld>
            <a:endParaRPr lang="en-US" altLang="en-US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pic>
        <p:nvPicPr>
          <p:cNvPr id="1026" name="Picture 2" descr="http://livloveblog.files.wordpress.com/2012/03/oreo1.jpg"/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4475" y="2414713"/>
            <a:ext cx="3222336" cy="2147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4827731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Content Placeholder 1"/>
          <p:cNvSpPr>
            <a:spLocks noGrp="1"/>
          </p:cNvSpPr>
          <p:nvPr>
            <p:ph idx="1"/>
          </p:nvPr>
        </p:nvSpPr>
        <p:spPr>
          <a:xfrm>
            <a:off x="457200" y="1742536"/>
            <a:ext cx="8229600" cy="3972464"/>
          </a:xfrm>
        </p:spPr>
        <p:txBody>
          <a:bodyPr/>
          <a:lstStyle/>
          <a:p>
            <a:pPr marL="228600" lvl="1" indent="0">
              <a:buNone/>
            </a:pPr>
            <a:r>
              <a:rPr lang="en-US" sz="4000" b="1" dirty="0" smtClean="0">
                <a:solidFill>
                  <a:srgbClr val="00B0F0"/>
                </a:solidFill>
              </a:rPr>
              <a:t>Identify the problem</a:t>
            </a:r>
          </a:p>
          <a:p>
            <a:pPr marL="228600" lvl="1" indent="0">
              <a:buNone/>
            </a:pPr>
            <a:r>
              <a:rPr lang="en-US" sz="4000" b="1" dirty="0" smtClean="0">
                <a:solidFill>
                  <a:schemeClr val="bg2">
                    <a:lumMod val="25000"/>
                  </a:schemeClr>
                </a:solidFill>
              </a:rPr>
              <a:t>Explore</a:t>
            </a:r>
          </a:p>
          <a:p>
            <a:pPr marL="228600" lvl="1" indent="0">
              <a:buNone/>
            </a:pPr>
            <a:r>
              <a:rPr lang="en-US" sz="4000" b="1" dirty="0" smtClean="0">
                <a:solidFill>
                  <a:schemeClr val="bg2">
                    <a:lumMod val="25000"/>
                  </a:schemeClr>
                </a:solidFill>
              </a:rPr>
              <a:t>Design</a:t>
            </a:r>
          </a:p>
          <a:p>
            <a:pPr marL="228600" lvl="1" indent="0">
              <a:buNone/>
            </a:pPr>
            <a:r>
              <a:rPr lang="en-US" sz="4000" b="1" dirty="0" smtClean="0">
                <a:solidFill>
                  <a:schemeClr val="bg2">
                    <a:lumMod val="25000"/>
                  </a:schemeClr>
                </a:solidFill>
              </a:rPr>
              <a:t>Create</a:t>
            </a:r>
          </a:p>
          <a:p>
            <a:pPr eaLnBrk="1" hangingPunct="1">
              <a:buFontTx/>
              <a:buChar char="•"/>
            </a:pPr>
            <a:endParaRPr altLang="en-US" dirty="0" smtClean="0">
              <a:solidFill>
                <a:srgbClr val="00B0F0"/>
              </a:solidFill>
              <a:latin typeface="Verdan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20485" name="Date Placeholder 4"/>
          <p:cNvSpPr>
            <a:spLocks noGrp="1"/>
          </p:cNvSpPr>
          <p:nvPr>
            <p:ph type="dt" sz="half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2E23BDAE-2EAF-4A83-B482-7C0312285DB9}" type="datetime4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March 13, 2015</a:t>
            </a:fld>
            <a:endParaRPr lang="en-US" altLang="en-US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sp>
        <p:nvSpPr>
          <p:cNvPr id="20486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B46E91E7-D8D2-48F3-9CF2-6A17807AB9D0}" type="slidenum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26</a:t>
            </a:fld>
            <a:endParaRPr lang="en-US" altLang="en-US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>
                <a:solidFill>
                  <a:srgbClr val="FFFFFF"/>
                </a:solidFill>
                <a:latin typeface="Berlin Sans FB Demi" panose="020E0802020502020306" pitchFamily="34" charset="0"/>
                <a:cs typeface="Cambria" panose="02040503050406030204" pitchFamily="18" charset="0"/>
              </a:rPr>
              <a:t>Identify the problem</a:t>
            </a:r>
            <a:endParaRPr altLang="en-US" dirty="0" smtClean="0">
              <a:solidFill>
                <a:srgbClr val="FFFFFF"/>
              </a:solidFill>
              <a:latin typeface="Berlin Sans FB Demi" panose="020E0802020502020306" pitchFamily="34" charset="0"/>
              <a:cs typeface="Cambria" panose="02040503050406030204" pitchFamily="18" charset="0"/>
            </a:endParaRP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676656" y="1705080"/>
            <a:ext cx="8229600" cy="2056429"/>
          </a:xfrm>
        </p:spPr>
        <p:txBody>
          <a:bodyPr>
            <a:normAutofit fontScale="92500" lnSpcReduction="10000"/>
          </a:bodyPr>
          <a:lstStyle/>
          <a:p>
            <a:pPr marL="228600" lvl="1" indent="0">
              <a:buNone/>
            </a:pPr>
            <a:r>
              <a:rPr lang="en-US" sz="4000" b="1" dirty="0" smtClean="0">
                <a:solidFill>
                  <a:srgbClr val="00B0F0"/>
                </a:solidFill>
              </a:rPr>
              <a:t>What is your problem?</a:t>
            </a:r>
          </a:p>
          <a:p>
            <a:pPr marL="228600" lvl="1" indent="0">
              <a:buNone/>
            </a:pPr>
            <a:r>
              <a:rPr lang="en-US" sz="4000" b="1" dirty="0" smtClean="0">
                <a:solidFill>
                  <a:schemeClr val="bg1"/>
                </a:solidFill>
              </a:rPr>
              <a:t>The Oreo cookies need to be manufactured at a high rate so you can sell them in large quantities </a:t>
            </a:r>
          </a:p>
          <a:p>
            <a:pPr lvl="2"/>
            <a:endParaRPr lang="en-US" altLang="en-US" dirty="0" smtClean="0">
              <a:solidFill>
                <a:srgbClr val="FFFF00"/>
              </a:solidFill>
              <a:latin typeface="Verdana" panose="020B0604030504040204" pitchFamily="34" charset="0"/>
              <a:cs typeface="Calibri" panose="020F0502020204030204" pitchFamily="34" charset="0"/>
            </a:endParaRPr>
          </a:p>
          <a:p>
            <a:pPr lvl="1">
              <a:buFontTx/>
              <a:buChar char="•"/>
            </a:pPr>
            <a:endParaRPr lang="en-US" altLang="en-US" dirty="0" smtClean="0">
              <a:latin typeface="Verdana" panose="020B0604030504040204" pitchFamily="34" charset="0"/>
              <a:cs typeface="Calibri" panose="020F0502020204030204" pitchFamily="34" charset="0"/>
            </a:endParaRPr>
          </a:p>
          <a:p>
            <a:pPr lvl="1">
              <a:buFontTx/>
              <a:buChar char="•"/>
            </a:pPr>
            <a:endParaRPr altLang="en-US" dirty="0" smtClean="0">
              <a:latin typeface="Verdan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19460" name="Date Placeholder 3"/>
          <p:cNvSpPr>
            <a:spLocks noGrp="1"/>
          </p:cNvSpPr>
          <p:nvPr>
            <p:ph type="dt" sz="half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10E83731-6F74-4484-85F6-8F975D7054DF}" type="datetime4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March 13, 2015</a:t>
            </a:fld>
            <a:endParaRPr lang="en-US" altLang="en-US" dirty="0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sp>
        <p:nvSpPr>
          <p:cNvPr id="19461" name="Slide Number Placeholder 4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0CA0B597-2356-43E7-9C0A-5BBE1BD455DE}" type="slidenum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27</a:t>
            </a:fld>
            <a:endParaRPr lang="en-US" altLang="en-US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577017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Content Placeholder 1"/>
          <p:cNvSpPr>
            <a:spLocks noGrp="1"/>
          </p:cNvSpPr>
          <p:nvPr>
            <p:ph idx="1"/>
          </p:nvPr>
        </p:nvSpPr>
        <p:spPr>
          <a:xfrm>
            <a:off x="457200" y="1742536"/>
            <a:ext cx="8229600" cy="3972464"/>
          </a:xfrm>
        </p:spPr>
        <p:txBody>
          <a:bodyPr/>
          <a:lstStyle/>
          <a:p>
            <a:pPr marL="228600" lvl="1" indent="0">
              <a:buNone/>
            </a:pPr>
            <a:r>
              <a:rPr lang="en-US" sz="4000" b="1" dirty="0" smtClean="0">
                <a:solidFill>
                  <a:srgbClr val="00B0F0"/>
                </a:solidFill>
              </a:rPr>
              <a:t>Identify the problem</a:t>
            </a:r>
          </a:p>
          <a:p>
            <a:pPr marL="228600" lvl="1" indent="0">
              <a:buNone/>
            </a:pPr>
            <a:r>
              <a:rPr lang="en-US" sz="4000" b="1" dirty="0" smtClean="0">
                <a:solidFill>
                  <a:schemeClr val="bg1"/>
                </a:solidFill>
              </a:rPr>
              <a:t>Explore</a:t>
            </a:r>
            <a:endParaRPr lang="en-US" sz="4000" b="1" dirty="0" smtClean="0">
              <a:solidFill>
                <a:srgbClr val="00B0F0"/>
              </a:solidFill>
            </a:endParaRPr>
          </a:p>
          <a:p>
            <a:pPr marL="228600" lvl="1" indent="0">
              <a:buNone/>
            </a:pPr>
            <a:r>
              <a:rPr lang="en-US" sz="4000" b="1" dirty="0" smtClean="0">
                <a:solidFill>
                  <a:schemeClr val="bg2">
                    <a:lumMod val="25000"/>
                  </a:schemeClr>
                </a:solidFill>
              </a:rPr>
              <a:t>Design</a:t>
            </a:r>
          </a:p>
          <a:p>
            <a:pPr marL="228600" lvl="1" indent="0">
              <a:buNone/>
            </a:pPr>
            <a:r>
              <a:rPr lang="en-US" sz="4000" b="1" dirty="0" smtClean="0">
                <a:solidFill>
                  <a:schemeClr val="bg2">
                    <a:lumMod val="25000"/>
                  </a:schemeClr>
                </a:solidFill>
              </a:rPr>
              <a:t>Create</a:t>
            </a:r>
          </a:p>
          <a:p>
            <a:pPr eaLnBrk="1" hangingPunct="1">
              <a:buFontTx/>
              <a:buChar char="•"/>
            </a:pPr>
            <a:endParaRPr altLang="en-US" dirty="0" smtClean="0">
              <a:solidFill>
                <a:srgbClr val="00B0F0"/>
              </a:solidFill>
              <a:latin typeface="Verdan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20485" name="Date Placeholder 4"/>
          <p:cNvSpPr>
            <a:spLocks noGrp="1"/>
          </p:cNvSpPr>
          <p:nvPr>
            <p:ph type="dt" sz="half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2E23BDAE-2EAF-4A83-B482-7C0312285DB9}" type="datetime4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March 13, 2015</a:t>
            </a:fld>
            <a:endParaRPr lang="en-US" altLang="en-US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sp>
        <p:nvSpPr>
          <p:cNvPr id="20486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B46E91E7-D8D2-48F3-9CF2-6A17807AB9D0}" type="slidenum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28</a:t>
            </a:fld>
            <a:endParaRPr lang="en-US" altLang="en-US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442539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>
                <a:solidFill>
                  <a:srgbClr val="FFFFFF"/>
                </a:solidFill>
                <a:latin typeface="Berlin Sans FB Demi" panose="020E0802020502020306" pitchFamily="34" charset="0"/>
                <a:cs typeface="Cambria" panose="02040503050406030204" pitchFamily="18" charset="0"/>
              </a:rPr>
              <a:t>What is industrial engineering? </a:t>
            </a:r>
            <a:endParaRPr altLang="en-US" dirty="0" smtClean="0">
              <a:solidFill>
                <a:srgbClr val="FFFFFF"/>
              </a:solidFill>
              <a:latin typeface="Berlin Sans FB Demi" panose="020E0802020502020306" pitchFamily="34" charset="0"/>
              <a:cs typeface="Cambria" panose="02040503050406030204" pitchFamily="18" charset="0"/>
            </a:endParaRP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457200" y="1253977"/>
            <a:ext cx="8229600" cy="1578864"/>
          </a:xfrm>
        </p:spPr>
        <p:txBody>
          <a:bodyPr/>
          <a:lstStyle/>
          <a:p>
            <a:pPr>
              <a:buFontTx/>
              <a:buChar char="•"/>
            </a:pPr>
            <a:r>
              <a:rPr lang="en-US" altLang="en-US" dirty="0" smtClean="0">
                <a:solidFill>
                  <a:schemeClr val="bg1"/>
                </a:solidFill>
                <a:latin typeface="Verdana" panose="020B0604030504040204" pitchFamily="34" charset="0"/>
                <a:cs typeface="Calibri" panose="020F0502020204030204" pitchFamily="34" charset="0"/>
              </a:rPr>
              <a:t>Industrial Engineering is focused on </a:t>
            </a:r>
            <a:r>
              <a:rPr lang="en-US" altLang="en-US" dirty="0" smtClean="0">
                <a:solidFill>
                  <a:srgbClr val="FF0000"/>
                </a:solidFill>
                <a:latin typeface="Verdana" panose="020B0604030504040204" pitchFamily="34" charset="0"/>
                <a:cs typeface="Calibri" panose="020F0502020204030204" pitchFamily="34" charset="0"/>
              </a:rPr>
              <a:t>improving</a:t>
            </a:r>
            <a:r>
              <a:rPr lang="en-US" altLang="en-US" dirty="0" smtClean="0">
                <a:solidFill>
                  <a:schemeClr val="bg1"/>
                </a:solidFill>
                <a:latin typeface="Verdana" panose="020B0604030504040204" pitchFamily="34" charset="0"/>
                <a:cs typeface="Calibri" panose="020F0502020204030204" pitchFamily="34" charset="0"/>
              </a:rPr>
              <a:t> the efficiency of different types of systems</a:t>
            </a:r>
            <a:r>
              <a:rPr lang="en-US" altLang="en-US" dirty="0">
                <a:solidFill>
                  <a:schemeClr val="bg1"/>
                </a:solidFill>
                <a:latin typeface="Verdana" panose="020B0604030504040204" pitchFamily="34" charset="0"/>
                <a:cs typeface="Calibri" panose="020F0502020204030204" pitchFamily="34" charset="0"/>
              </a:rPr>
              <a:t>. </a:t>
            </a:r>
            <a:endParaRPr lang="en-US" altLang="en-US" dirty="0" smtClean="0">
              <a:solidFill>
                <a:schemeClr val="bg1"/>
              </a:solidFill>
              <a:latin typeface="Verdana" panose="020B0604030504040204" pitchFamily="34" charset="0"/>
              <a:cs typeface="Calibri" panose="020F0502020204030204" pitchFamily="34" charset="0"/>
            </a:endParaRPr>
          </a:p>
          <a:p>
            <a:pPr>
              <a:buFontTx/>
              <a:buChar char="•"/>
            </a:pPr>
            <a:endParaRPr lang="en-US" altLang="en-US" dirty="0" smtClean="0">
              <a:solidFill>
                <a:srgbClr val="FFFF00"/>
              </a:solidFill>
              <a:latin typeface="Verdana" panose="020B0604030504040204" pitchFamily="34" charset="0"/>
              <a:cs typeface="Calibri" panose="020F0502020204030204" pitchFamily="34" charset="0"/>
            </a:endParaRPr>
          </a:p>
          <a:p>
            <a:pPr>
              <a:buFontTx/>
              <a:buChar char="•"/>
            </a:pPr>
            <a:r>
              <a:rPr lang="en-US" altLang="en-US" dirty="0" smtClean="0">
                <a:solidFill>
                  <a:schemeClr val="bg1"/>
                </a:solidFill>
                <a:latin typeface="Verdana" panose="020B0604030504040204" pitchFamily="34" charset="0"/>
                <a:cs typeface="Calibri" panose="020F0502020204030204" pitchFamily="34" charset="0"/>
              </a:rPr>
              <a:t>Industrial </a:t>
            </a:r>
            <a:r>
              <a:rPr lang="en-US" altLang="en-US" dirty="0">
                <a:solidFill>
                  <a:schemeClr val="bg1"/>
                </a:solidFill>
                <a:latin typeface="Verdana" panose="020B0604030504040204" pitchFamily="34" charset="0"/>
                <a:cs typeface="Calibri" panose="020F0502020204030204" pitchFamily="34" charset="0"/>
              </a:rPr>
              <a:t>engineers work to </a:t>
            </a:r>
            <a:r>
              <a:rPr lang="en-US" altLang="en-US" dirty="0" smtClean="0">
                <a:solidFill>
                  <a:schemeClr val="bg1"/>
                </a:solidFill>
                <a:latin typeface="Verdana" panose="020B0604030504040204" pitchFamily="34" charset="0"/>
                <a:cs typeface="Calibri" panose="020F0502020204030204" pitchFamily="34" charset="0"/>
              </a:rPr>
              <a:t>improve</a:t>
            </a:r>
          </a:p>
          <a:p>
            <a:pPr lvl="1">
              <a:buFontTx/>
              <a:buChar char="•"/>
            </a:pPr>
            <a:endParaRPr lang="en-US" altLang="en-US" dirty="0" smtClean="0">
              <a:latin typeface="Verdana" panose="020B0604030504040204" pitchFamily="34" charset="0"/>
              <a:cs typeface="Calibri" panose="020F0502020204030204" pitchFamily="34" charset="0"/>
            </a:endParaRPr>
          </a:p>
          <a:p>
            <a:pPr lvl="1">
              <a:buFontTx/>
              <a:buChar char="•"/>
            </a:pPr>
            <a:endParaRPr altLang="en-US" dirty="0" smtClean="0">
              <a:latin typeface="Verdan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19460" name="Date Placeholder 3"/>
          <p:cNvSpPr>
            <a:spLocks noGrp="1"/>
          </p:cNvSpPr>
          <p:nvPr>
            <p:ph type="dt" sz="half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10E83731-6F74-4484-85F6-8F975D7054DF}" type="datetime4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March 13, 2015</a:t>
            </a:fld>
            <a:endParaRPr lang="en-US" altLang="en-US" dirty="0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sp>
        <p:nvSpPr>
          <p:cNvPr id="19461" name="Slide Number Placeholder 4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0CA0B597-2356-43E7-9C0A-5BBE1BD455DE}" type="slidenum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2</a:t>
            </a:fld>
            <a:endParaRPr lang="en-US" altLang="en-US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3887873045"/>
              </p:ext>
            </p:extLst>
          </p:nvPr>
        </p:nvGraphicFramePr>
        <p:xfrm>
          <a:off x="797052" y="2524954"/>
          <a:ext cx="7476744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E56D58A8-C0B7-4841-8BF2-7880E8B9499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graphicEl>
                                              <a:dgm id="{E56D58A8-C0B7-4841-8BF2-7880E8B9499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5B930638-47F0-435D-867A-7333FA5469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graphicEl>
                                              <a:dgm id="{5B930638-47F0-435D-867A-7333FA54695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D41FB0D5-DADC-44A6-AB39-F28D2335CAA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graphicEl>
                                              <a:dgm id="{D41FB0D5-DADC-44A6-AB39-F28D2335CAA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F3413E38-6DBE-4C40-8322-1E2A2EE1EFD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graphicEl>
                                              <a:dgm id="{F3413E38-6DBE-4C40-8322-1E2A2EE1EFD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5DED64C0-CF5D-4FE0-A29D-5B4F8374D06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graphicEl>
                                              <a:dgm id="{5DED64C0-CF5D-4FE0-A29D-5B4F8374D06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AB60503C-E3A8-4D5F-9369-C716A3B4997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graphicEl>
                                              <a:dgm id="{AB60503C-E3A8-4D5F-9369-C716A3B4997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A6E7EF7A-9B07-4AF2-A00A-6A3FB03F542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graphicEl>
                                              <a:dgm id="{A6E7EF7A-9B07-4AF2-A00A-6A3FB03F542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08CD892D-3764-4608-90E7-F6854408C48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graphicEl>
                                              <a:dgm id="{08CD892D-3764-4608-90E7-F6854408C48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Sub>
          <a:bldDgm bld="one"/>
        </p:bldSub>
      </p:bldGraphic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>
                <a:solidFill>
                  <a:srgbClr val="FFFFFF"/>
                </a:solidFill>
                <a:latin typeface="Berlin Sans FB Demi" panose="020E0802020502020306" pitchFamily="34" charset="0"/>
                <a:cs typeface="Cambria" panose="02040503050406030204" pitchFamily="18" charset="0"/>
              </a:rPr>
              <a:t>Explore</a:t>
            </a:r>
            <a:endParaRPr altLang="en-US" dirty="0" smtClean="0">
              <a:solidFill>
                <a:srgbClr val="FFFFFF"/>
              </a:solidFill>
              <a:latin typeface="Berlin Sans FB Demi" panose="020E0802020502020306" pitchFamily="34" charset="0"/>
              <a:cs typeface="Cambria" panose="02040503050406030204" pitchFamily="18" charset="0"/>
            </a:endParaRP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676656" y="1705080"/>
            <a:ext cx="8229600" cy="2056429"/>
          </a:xfrm>
        </p:spPr>
        <p:txBody>
          <a:bodyPr>
            <a:normAutofit fontScale="85000" lnSpcReduction="20000"/>
          </a:bodyPr>
          <a:lstStyle/>
          <a:p>
            <a:pPr marL="228600" lvl="1" indent="0">
              <a:buNone/>
            </a:pPr>
            <a:r>
              <a:rPr lang="en-US" sz="4000" b="1" dirty="0" smtClean="0">
                <a:solidFill>
                  <a:srgbClr val="00B0F0"/>
                </a:solidFill>
              </a:rPr>
              <a:t>How will you solve the problem?</a:t>
            </a:r>
          </a:p>
          <a:p>
            <a:pPr marL="228600" lvl="1" indent="0">
              <a:buNone/>
            </a:pPr>
            <a:r>
              <a:rPr lang="en-US" sz="4000" b="1" dirty="0">
                <a:solidFill>
                  <a:schemeClr val="bg1"/>
                </a:solidFill>
              </a:rPr>
              <a:t>In this phase, </a:t>
            </a:r>
            <a:r>
              <a:rPr lang="en-US" sz="4000" b="1" dirty="0" smtClean="0">
                <a:solidFill>
                  <a:schemeClr val="bg1"/>
                </a:solidFill>
              </a:rPr>
              <a:t>we </a:t>
            </a:r>
            <a:r>
              <a:rPr lang="en-US" sz="4000" b="1" dirty="0">
                <a:solidFill>
                  <a:schemeClr val="bg1"/>
                </a:solidFill>
              </a:rPr>
              <a:t>would explore different manufacturing methods to achieve the desired goal. For this example, </a:t>
            </a:r>
            <a:r>
              <a:rPr lang="en-US" sz="4000" b="1" dirty="0" smtClean="0">
                <a:solidFill>
                  <a:schemeClr val="bg1"/>
                </a:solidFill>
              </a:rPr>
              <a:t>we will </a:t>
            </a:r>
            <a:r>
              <a:rPr lang="en-US" sz="4000" b="1" dirty="0">
                <a:solidFill>
                  <a:schemeClr val="bg1"/>
                </a:solidFill>
              </a:rPr>
              <a:t>choose an assembly line method.</a:t>
            </a:r>
            <a:endParaRPr lang="en-US" altLang="en-US" dirty="0" smtClean="0">
              <a:solidFill>
                <a:srgbClr val="FFFF00"/>
              </a:solidFill>
              <a:latin typeface="Verdana" panose="020B0604030504040204" pitchFamily="34" charset="0"/>
              <a:cs typeface="Calibri" panose="020F0502020204030204" pitchFamily="34" charset="0"/>
            </a:endParaRPr>
          </a:p>
          <a:p>
            <a:pPr lvl="1">
              <a:buFontTx/>
              <a:buChar char="•"/>
            </a:pPr>
            <a:endParaRPr lang="en-US" altLang="en-US" dirty="0" smtClean="0">
              <a:latin typeface="Verdana" panose="020B0604030504040204" pitchFamily="34" charset="0"/>
              <a:cs typeface="Calibri" panose="020F0502020204030204" pitchFamily="34" charset="0"/>
            </a:endParaRPr>
          </a:p>
          <a:p>
            <a:pPr lvl="1">
              <a:buFontTx/>
              <a:buChar char="•"/>
            </a:pPr>
            <a:endParaRPr altLang="en-US" dirty="0" smtClean="0">
              <a:latin typeface="Verdan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19460" name="Date Placeholder 3"/>
          <p:cNvSpPr>
            <a:spLocks noGrp="1"/>
          </p:cNvSpPr>
          <p:nvPr>
            <p:ph type="dt" sz="half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10E83731-6F74-4484-85F6-8F975D7054DF}" type="datetime4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March 13, 2015</a:t>
            </a:fld>
            <a:endParaRPr lang="en-US" altLang="en-US" dirty="0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sp>
        <p:nvSpPr>
          <p:cNvPr id="19461" name="Slide Number Placeholder 4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0CA0B597-2356-43E7-9C0A-5BBE1BD455DE}" type="slidenum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29</a:t>
            </a:fld>
            <a:endParaRPr lang="en-US" altLang="en-US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62194" y="4130948"/>
            <a:ext cx="7819611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1" indent="0" fontAlgn="auto">
              <a:buFont typeface="Arial"/>
              <a:buNone/>
            </a:pPr>
            <a:endParaRPr lang="en-US" sz="2500" b="1" dirty="0">
              <a:solidFill>
                <a:schemeClr val="accent1"/>
              </a:solidFill>
              <a:latin typeface="+mj-lt"/>
            </a:endParaRPr>
          </a:p>
          <a:p>
            <a:pPr marL="228600" lvl="1" indent="0" fontAlgn="auto">
              <a:buNone/>
            </a:pPr>
            <a:r>
              <a:rPr lang="en-US" altLang="en-US" sz="2500" b="1" dirty="0" smtClean="0">
                <a:solidFill>
                  <a:schemeClr val="accent1"/>
                </a:solidFill>
                <a:latin typeface="+mj-lt"/>
              </a:rPr>
              <a:t>Mass Production: </a:t>
            </a:r>
            <a:r>
              <a:rPr lang="en-US" altLang="en-US" sz="2500" dirty="0" smtClean="0">
                <a:solidFill>
                  <a:schemeClr val="accent1"/>
                </a:solidFill>
                <a:latin typeface="+mj-lt"/>
              </a:rPr>
              <a:t>Since assembly lines are so quick for manufacturing products, they are often used by companies that need to make large amounts of products</a:t>
            </a:r>
            <a:endParaRPr lang="en-US" altLang="en-US" sz="25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471810" y="3694530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marL="228600" lvl="1" indent="0">
              <a:buNone/>
            </a:pPr>
            <a:r>
              <a:rPr lang="en-US" sz="4000" b="1" dirty="0" smtClean="0">
                <a:solidFill>
                  <a:srgbClr val="00B0F0"/>
                </a:solidFill>
              </a:rPr>
              <a:t>Why?</a:t>
            </a:r>
            <a:endParaRPr lang="en-US" sz="4000" b="1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152612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Content Placeholder 1"/>
          <p:cNvSpPr>
            <a:spLocks noGrp="1"/>
          </p:cNvSpPr>
          <p:nvPr>
            <p:ph idx="1"/>
          </p:nvPr>
        </p:nvSpPr>
        <p:spPr>
          <a:xfrm>
            <a:off x="457200" y="1742536"/>
            <a:ext cx="8229600" cy="3972464"/>
          </a:xfrm>
        </p:spPr>
        <p:txBody>
          <a:bodyPr/>
          <a:lstStyle/>
          <a:p>
            <a:pPr marL="228600" lvl="1" indent="0">
              <a:buNone/>
            </a:pPr>
            <a:r>
              <a:rPr lang="en-US" sz="4000" b="1" dirty="0" smtClean="0">
                <a:solidFill>
                  <a:srgbClr val="00B0F0"/>
                </a:solidFill>
              </a:rPr>
              <a:t>Identify</a:t>
            </a:r>
          </a:p>
          <a:p>
            <a:pPr marL="228600" lvl="1" indent="0">
              <a:buNone/>
            </a:pPr>
            <a:r>
              <a:rPr lang="en-US" sz="4000" b="1" dirty="0" smtClean="0">
                <a:solidFill>
                  <a:schemeClr val="bg1"/>
                </a:solidFill>
              </a:rPr>
              <a:t>Explore</a:t>
            </a:r>
            <a:endParaRPr lang="en-US" sz="4000" b="1" dirty="0" smtClean="0">
              <a:solidFill>
                <a:srgbClr val="00B0F0"/>
              </a:solidFill>
            </a:endParaRPr>
          </a:p>
          <a:p>
            <a:pPr marL="228600" lvl="1" indent="0">
              <a:buNone/>
            </a:pPr>
            <a:r>
              <a:rPr lang="en-US" sz="4000" b="1" dirty="0" smtClean="0">
                <a:solidFill>
                  <a:srgbClr val="00B0F0"/>
                </a:solidFill>
              </a:rPr>
              <a:t>Design</a:t>
            </a:r>
          </a:p>
          <a:p>
            <a:pPr marL="228600" lvl="1" indent="0">
              <a:buNone/>
            </a:pPr>
            <a:r>
              <a:rPr lang="en-US" sz="4000" b="1" dirty="0" smtClean="0">
                <a:solidFill>
                  <a:schemeClr val="tx2">
                    <a:lumMod val="75000"/>
                  </a:schemeClr>
                </a:solidFill>
              </a:rPr>
              <a:t>Create</a:t>
            </a:r>
          </a:p>
          <a:p>
            <a:pPr eaLnBrk="1" hangingPunct="1">
              <a:buFontTx/>
              <a:buChar char="•"/>
            </a:pPr>
            <a:endParaRPr altLang="en-US" dirty="0" smtClean="0">
              <a:solidFill>
                <a:srgbClr val="00B0F0"/>
              </a:solidFill>
              <a:latin typeface="Verdan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20485" name="Date Placeholder 4"/>
          <p:cNvSpPr>
            <a:spLocks noGrp="1"/>
          </p:cNvSpPr>
          <p:nvPr>
            <p:ph type="dt" sz="half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2E23BDAE-2EAF-4A83-B482-7C0312285DB9}" type="datetime4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March 13, 2015</a:t>
            </a:fld>
            <a:endParaRPr lang="en-US" altLang="en-US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sp>
        <p:nvSpPr>
          <p:cNvPr id="20486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B46E91E7-D8D2-48F3-9CF2-6A17807AB9D0}" type="slidenum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30</a:t>
            </a:fld>
            <a:endParaRPr lang="en-US" altLang="en-US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772556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>
                <a:solidFill>
                  <a:srgbClr val="FFFFFF"/>
                </a:solidFill>
                <a:latin typeface="Berlin Sans FB Demi" panose="020E0802020502020306" pitchFamily="34" charset="0"/>
                <a:cs typeface="Cambria" panose="02040503050406030204" pitchFamily="18" charset="0"/>
              </a:rPr>
              <a:t>Design</a:t>
            </a:r>
            <a:endParaRPr altLang="en-US" dirty="0" smtClean="0">
              <a:solidFill>
                <a:srgbClr val="FFFFFF"/>
              </a:solidFill>
              <a:latin typeface="Berlin Sans FB Demi" panose="020E0802020502020306" pitchFamily="34" charset="0"/>
              <a:cs typeface="Cambria" panose="02040503050406030204" pitchFamily="18" charset="0"/>
            </a:endParaRPr>
          </a:p>
        </p:txBody>
      </p:sp>
      <p:sp>
        <p:nvSpPr>
          <p:cNvPr id="19460" name="Date Placeholder 3"/>
          <p:cNvSpPr>
            <a:spLocks noGrp="1"/>
          </p:cNvSpPr>
          <p:nvPr>
            <p:ph type="dt" sz="half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10E83731-6F74-4484-85F6-8F975D7054DF}" type="datetime4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March 13, 2015</a:t>
            </a:fld>
            <a:endParaRPr lang="en-US" altLang="en-US" dirty="0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sp>
        <p:nvSpPr>
          <p:cNvPr id="19461" name="Slide Number Placeholder 4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0CA0B597-2356-43E7-9C0A-5BBE1BD455DE}" type="slidenum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31</a:t>
            </a:fld>
            <a:endParaRPr lang="en-US" altLang="en-US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47894" y="3024123"/>
            <a:ext cx="7819611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1" indent="0" fontAlgn="auto">
              <a:buFont typeface="Arial"/>
              <a:buNone/>
            </a:pPr>
            <a:endParaRPr lang="en-US" sz="2500" b="1" dirty="0">
              <a:solidFill>
                <a:schemeClr val="accent1"/>
              </a:solidFill>
              <a:latin typeface="+mj-lt"/>
            </a:endParaRPr>
          </a:p>
          <a:p>
            <a:pPr marL="685800" lvl="1" indent="-457200" fontAlgn="auto">
              <a:buAutoNum type="arabicPeriod"/>
            </a:pPr>
            <a:r>
              <a:rPr lang="en-US" altLang="en-US" sz="2500" b="1" dirty="0" smtClean="0">
                <a:solidFill>
                  <a:schemeClr val="bg1"/>
                </a:solidFill>
                <a:latin typeface="+mj-lt"/>
              </a:rPr>
              <a:t>The steps required to make an Oreo cookie</a:t>
            </a:r>
          </a:p>
          <a:p>
            <a:pPr marL="685800" lvl="1" indent="-457200" fontAlgn="auto">
              <a:buAutoNum type="arabicPeriod"/>
            </a:pPr>
            <a:r>
              <a:rPr lang="en-US" altLang="en-US" sz="2500" b="1" dirty="0" smtClean="0">
                <a:solidFill>
                  <a:schemeClr val="bg1"/>
                </a:solidFill>
                <a:latin typeface="+mj-lt"/>
              </a:rPr>
              <a:t>The equipment you will need </a:t>
            </a:r>
            <a:endParaRPr lang="en-US" altLang="en-US" sz="25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7894" y="1317049"/>
            <a:ext cx="7186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1" indent="0">
              <a:buNone/>
            </a:pPr>
            <a:r>
              <a:rPr lang="en-US" sz="4000" b="1" dirty="0" smtClean="0">
                <a:solidFill>
                  <a:srgbClr val="00B0F0"/>
                </a:solidFill>
              </a:rPr>
              <a:t>What do you need to know to design your assembly line?</a:t>
            </a:r>
            <a:endParaRPr lang="en-US" sz="4000" b="1" dirty="0">
              <a:solidFill>
                <a:srgbClr val="00B0F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032293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>
                <a:solidFill>
                  <a:srgbClr val="FFFFFF"/>
                </a:solidFill>
                <a:latin typeface="Berlin Sans FB Demi" panose="020E0802020502020306" pitchFamily="34" charset="0"/>
                <a:cs typeface="Cambria" panose="02040503050406030204" pitchFamily="18" charset="0"/>
              </a:rPr>
              <a:t>Design</a:t>
            </a:r>
            <a:endParaRPr altLang="en-US" dirty="0" smtClean="0">
              <a:solidFill>
                <a:srgbClr val="FFFFFF"/>
              </a:solidFill>
              <a:latin typeface="Berlin Sans FB Demi" panose="020E0802020502020306" pitchFamily="34" charset="0"/>
              <a:cs typeface="Cambria" panose="02040503050406030204" pitchFamily="18" charset="0"/>
            </a:endParaRP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42900" y="1247081"/>
            <a:ext cx="8229600" cy="2056429"/>
          </a:xfrm>
        </p:spPr>
        <p:txBody>
          <a:bodyPr>
            <a:normAutofit fontScale="92500"/>
          </a:bodyPr>
          <a:lstStyle/>
          <a:p>
            <a:pPr marL="228600" lvl="1" indent="0">
              <a:buNone/>
            </a:pPr>
            <a:r>
              <a:rPr lang="en-US" sz="3600" dirty="0" smtClean="0">
                <a:solidFill>
                  <a:srgbClr val="00B0F0"/>
                </a:solidFill>
              </a:rPr>
              <a:t>The </a:t>
            </a:r>
            <a:r>
              <a:rPr lang="en-US" sz="3600" dirty="0">
                <a:solidFill>
                  <a:srgbClr val="00B0F0"/>
                </a:solidFill>
              </a:rPr>
              <a:t>steps must be broken down into the simplest form possible so that they can be grouped into </a:t>
            </a:r>
            <a:r>
              <a:rPr lang="en-US" sz="3600" b="1" dirty="0">
                <a:solidFill>
                  <a:srgbClr val="00B0F0"/>
                </a:solidFill>
              </a:rPr>
              <a:t>workstations</a:t>
            </a:r>
            <a:r>
              <a:rPr lang="en-US" sz="3600" dirty="0">
                <a:solidFill>
                  <a:srgbClr val="00B0F0"/>
                </a:solidFill>
              </a:rPr>
              <a:t> later on. Below is a list of steps </a:t>
            </a:r>
            <a:r>
              <a:rPr lang="en-US" sz="3600" dirty="0" smtClean="0">
                <a:solidFill>
                  <a:srgbClr val="00B0F0"/>
                </a:solidFill>
              </a:rPr>
              <a:t>for making an Oreo</a:t>
            </a:r>
          </a:p>
          <a:p>
            <a:pPr lvl="1">
              <a:buFontTx/>
              <a:buChar char="•"/>
            </a:pPr>
            <a:endParaRPr lang="en-US" altLang="en-US" dirty="0" smtClean="0">
              <a:latin typeface="Verdana" panose="020B0604030504040204" pitchFamily="34" charset="0"/>
              <a:cs typeface="Calibri" panose="020F0502020204030204" pitchFamily="34" charset="0"/>
            </a:endParaRPr>
          </a:p>
          <a:p>
            <a:pPr lvl="1">
              <a:buFontTx/>
              <a:buChar char="•"/>
            </a:pPr>
            <a:endParaRPr altLang="en-US" dirty="0" smtClean="0">
              <a:latin typeface="Verdan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19460" name="Date Placeholder 3"/>
          <p:cNvSpPr>
            <a:spLocks noGrp="1"/>
          </p:cNvSpPr>
          <p:nvPr>
            <p:ph type="dt" sz="half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10E83731-6F74-4484-85F6-8F975D7054DF}" type="datetime4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March 13, 2015</a:t>
            </a:fld>
            <a:endParaRPr lang="en-US" altLang="en-US" dirty="0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sp>
        <p:nvSpPr>
          <p:cNvPr id="19461" name="Slide Number Placeholder 4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0CA0B597-2356-43E7-9C0A-5BBE1BD455DE}" type="slidenum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32</a:t>
            </a:fld>
            <a:endParaRPr lang="en-US" altLang="en-US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553676" y="3302908"/>
            <a:ext cx="4732338" cy="2705389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Oreo process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Calibri" panose="020F0502020204030204" pitchFamily="34" charset="0"/>
              <a:buChar char="1"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) Grab the pre-made chocolate Oreo batter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alibri" panose="020F0502020204030204" pitchFamily="34" charset="0"/>
              <a:buChar char="2"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) Pour the batter into the cookie tray bays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alibri" panose="020F0502020204030204" pitchFamily="34" charset="0"/>
              <a:buChar char="3"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) Place the tray into the high speed oven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alibri" panose="020F0502020204030204" pitchFamily="34" charset="0"/>
              <a:buChar char="4"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) Turn on and set the oven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alibri" panose="020F0502020204030204" pitchFamily="34" charset="0"/>
              <a:buChar char="5"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) Take out the cookie tray</a:t>
            </a:r>
          </a:p>
          <a:p>
            <a:pPr defTabSz="914400" eaLnBrk="0" hangingPunct="0"/>
            <a:r>
              <a:rPr lang="en-US" dirty="0">
                <a:solidFill>
                  <a:schemeClr val="bg1"/>
                </a:solidFill>
                <a:latin typeface="Calibri" panose="020F0502020204030204" pitchFamily="34" charset="0"/>
              </a:rPr>
              <a:t>6) Remove the cookies from the cookie bays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alibri" panose="020F0502020204030204" pitchFamily="34" charset="0"/>
              <a:buChar char="5"/>
              <a:tabLst/>
            </a:pP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Calibri" panose="020F050202020403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4768922" y="3407591"/>
            <a:ext cx="4375078" cy="295006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alibri" panose="020F0502020204030204" pitchFamily="34" charset="0"/>
              <a:buChar char="7"/>
              <a:tabLst/>
            </a:pP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Calibri" panose="020F050202020403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alibri" panose="020F0502020204030204" pitchFamily="34" charset="0"/>
              <a:buChar char="7"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) Grab the Oreo frosting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8) Place frosting on one Oreo cookie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9) Place a second Oreo cookie on top of the frosting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alibri" panose="020F0502020204030204" pitchFamily="34" charset="0"/>
              <a:buChar char="1"/>
              <a:tabLst/>
            </a:pPr>
            <a:r>
              <a:rPr lang="en-US" dirty="0">
                <a:solidFill>
                  <a:schemeClr val="bg1"/>
                </a:solidFill>
                <a:latin typeface="Calibri" panose="020F0502020204030204" pitchFamily="34" charset="0"/>
              </a:rPr>
              <a:t>0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) Set the finished Oreo in a container for packaging  </a:t>
            </a: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706328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>
                <a:solidFill>
                  <a:srgbClr val="FFFFFF"/>
                </a:solidFill>
                <a:latin typeface="Berlin Sans FB Demi" panose="020E0802020502020306" pitchFamily="34" charset="0"/>
                <a:cs typeface="Cambria" panose="02040503050406030204" pitchFamily="18" charset="0"/>
              </a:rPr>
              <a:t>Design</a:t>
            </a:r>
            <a:endParaRPr altLang="en-US" dirty="0" smtClean="0">
              <a:solidFill>
                <a:srgbClr val="FFFFFF"/>
              </a:solidFill>
              <a:latin typeface="Berlin Sans FB Demi" panose="020E0802020502020306" pitchFamily="34" charset="0"/>
              <a:cs typeface="Cambria" panose="02040503050406030204" pitchFamily="18" charset="0"/>
            </a:endParaRP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42900" y="1247081"/>
            <a:ext cx="8229600" cy="3875637"/>
          </a:xfrm>
        </p:spPr>
        <p:txBody>
          <a:bodyPr>
            <a:normAutofit/>
          </a:bodyPr>
          <a:lstStyle/>
          <a:p>
            <a:pPr marL="228600" lvl="1" indent="0">
              <a:buNone/>
            </a:pPr>
            <a:r>
              <a:rPr lang="en-US" sz="3600" dirty="0">
                <a:solidFill>
                  <a:srgbClr val="00B0F0"/>
                </a:solidFill>
              </a:rPr>
              <a:t>Now that we have identified the steps to make an Oreo, we must group these tasks into </a:t>
            </a:r>
            <a:r>
              <a:rPr lang="en-US" sz="3600" b="1" dirty="0">
                <a:solidFill>
                  <a:srgbClr val="00B0F0"/>
                </a:solidFill>
              </a:rPr>
              <a:t>workstations</a:t>
            </a:r>
            <a:r>
              <a:rPr lang="en-US" sz="3600" dirty="0">
                <a:solidFill>
                  <a:srgbClr val="00B0F0"/>
                </a:solidFill>
              </a:rPr>
              <a:t>. </a:t>
            </a:r>
            <a:endParaRPr lang="en-US" sz="3600" dirty="0" smtClean="0">
              <a:solidFill>
                <a:srgbClr val="00B0F0"/>
              </a:solidFill>
            </a:endParaRPr>
          </a:p>
          <a:p>
            <a:pPr marL="228600" lvl="1" indent="0">
              <a:buNone/>
            </a:pPr>
            <a:endParaRPr lang="en-US" sz="3600" dirty="0">
              <a:solidFill>
                <a:srgbClr val="00B0F0"/>
              </a:solidFill>
            </a:endParaRPr>
          </a:p>
          <a:p>
            <a:pPr lvl="1">
              <a:buFontTx/>
              <a:buChar char="•"/>
            </a:pPr>
            <a:endParaRPr lang="en-US" altLang="en-US" dirty="0" smtClean="0">
              <a:latin typeface="Verdana" panose="020B0604030504040204" pitchFamily="34" charset="0"/>
              <a:cs typeface="Calibri" panose="020F0502020204030204" pitchFamily="34" charset="0"/>
            </a:endParaRPr>
          </a:p>
          <a:p>
            <a:pPr lvl="1">
              <a:buFontTx/>
              <a:buChar char="•"/>
            </a:pPr>
            <a:endParaRPr altLang="en-US" dirty="0" smtClean="0">
              <a:latin typeface="Verdan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19460" name="Date Placeholder 3"/>
          <p:cNvSpPr>
            <a:spLocks noGrp="1"/>
          </p:cNvSpPr>
          <p:nvPr>
            <p:ph type="dt" sz="half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10E83731-6F74-4484-85F6-8F975D7054DF}" type="datetime4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March 13, 2015</a:t>
            </a:fld>
            <a:endParaRPr lang="en-US" altLang="en-US" dirty="0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sp>
        <p:nvSpPr>
          <p:cNvPr id="19461" name="Slide Number Placeholder 4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0CA0B597-2356-43E7-9C0A-5BBE1BD455DE}" type="slidenum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33</a:t>
            </a:fld>
            <a:endParaRPr lang="en-US" altLang="en-US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832355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>
                <a:solidFill>
                  <a:srgbClr val="FFFFFF"/>
                </a:solidFill>
                <a:latin typeface="Berlin Sans FB Demi" panose="020E0802020502020306" pitchFamily="34" charset="0"/>
                <a:cs typeface="Cambria" panose="02040503050406030204" pitchFamily="18" charset="0"/>
              </a:rPr>
              <a:t>Design</a:t>
            </a:r>
            <a:endParaRPr altLang="en-US" dirty="0" smtClean="0">
              <a:solidFill>
                <a:srgbClr val="FFFFFF"/>
              </a:solidFill>
              <a:latin typeface="Berlin Sans FB Demi" panose="020E0802020502020306" pitchFamily="34" charset="0"/>
              <a:cs typeface="Cambria" panose="02040503050406030204" pitchFamily="18" charset="0"/>
            </a:endParaRPr>
          </a:p>
        </p:txBody>
      </p:sp>
      <p:sp>
        <p:nvSpPr>
          <p:cNvPr id="19460" name="Date Placeholder 3"/>
          <p:cNvSpPr>
            <a:spLocks noGrp="1"/>
          </p:cNvSpPr>
          <p:nvPr>
            <p:ph type="dt" sz="half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10E83731-6F74-4484-85F6-8F975D7054DF}" type="datetime4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March 13, 2015</a:t>
            </a:fld>
            <a:endParaRPr lang="en-US" altLang="en-US" dirty="0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sp>
        <p:nvSpPr>
          <p:cNvPr id="19461" name="Slide Number Placeholder 4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0CA0B597-2356-43E7-9C0A-5BBE1BD455DE}" type="slidenum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34</a:t>
            </a:fld>
            <a:endParaRPr lang="en-US" altLang="en-US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553676" y="1266290"/>
            <a:ext cx="4732338" cy="2705389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Oreo process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Calibri" panose="020F0502020204030204" pitchFamily="34" charset="0"/>
              <a:buChar char="1"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) Grab the pre-made chocolate Oreo batter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alibri" panose="020F0502020204030204" pitchFamily="34" charset="0"/>
              <a:buChar char="2"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) Pour the batter into the cookie tray bays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alibri" panose="020F0502020204030204" pitchFamily="34" charset="0"/>
              <a:buChar char="3"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) Place the tray into the high speed oven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alibri" panose="020F0502020204030204" pitchFamily="34" charset="0"/>
              <a:buChar char="4"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) Turn on and set the oven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alibri" panose="020F0502020204030204" pitchFamily="34" charset="0"/>
              <a:buChar char="5"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) Take out the cookie tray</a:t>
            </a:r>
          </a:p>
          <a:p>
            <a:pPr defTabSz="914400" eaLnBrk="0" hangingPunct="0"/>
            <a:r>
              <a:rPr lang="en-US" dirty="0">
                <a:solidFill>
                  <a:schemeClr val="bg1"/>
                </a:solidFill>
                <a:latin typeface="Calibri" panose="020F0502020204030204" pitchFamily="34" charset="0"/>
              </a:rPr>
              <a:t>6) Remove the cookies from the cookie bays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alibri" panose="020F0502020204030204" pitchFamily="34" charset="0"/>
              <a:buChar char="5"/>
              <a:tabLst/>
            </a:pP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Calibri" panose="020F050202020403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553676" y="3287773"/>
            <a:ext cx="4375078" cy="295006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alibri" panose="020F0502020204030204" pitchFamily="34" charset="0"/>
              <a:buChar char="7"/>
              <a:tabLst/>
            </a:pP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Calibri" panose="020F050202020403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7) Grab the Oreo frosting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8) Place frosting on one Oreo cookie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en-US" dirty="0">
                <a:solidFill>
                  <a:schemeClr val="bg1"/>
                </a:solidFill>
                <a:latin typeface="Calibri" panose="020F0502020204030204" pitchFamily="34" charset="0"/>
              </a:rPr>
              <a:t>9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) Place a second Oreo cookie on top of the frosting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alibri" panose="020F0502020204030204" pitchFamily="34" charset="0"/>
              <a:buChar char="1"/>
              <a:tabLst/>
            </a:pPr>
            <a:r>
              <a:rPr lang="en-US" dirty="0">
                <a:solidFill>
                  <a:schemeClr val="bg1"/>
                </a:solidFill>
                <a:latin typeface="Calibri" panose="020F0502020204030204" pitchFamily="34" charset="0"/>
              </a:rPr>
              <a:t>0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) Set the finished Oreo in a container for packaging  </a:t>
            </a: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AutoShape 2"/>
          <p:cNvSpPr>
            <a:spLocks noChangeArrowheads="1"/>
          </p:cNvSpPr>
          <p:nvPr/>
        </p:nvSpPr>
        <p:spPr bwMode="auto">
          <a:xfrm>
            <a:off x="424042" y="1598781"/>
            <a:ext cx="4504712" cy="791127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007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3"/>
          <p:cNvSpPr>
            <a:spLocks noChangeArrowheads="1"/>
          </p:cNvSpPr>
          <p:nvPr/>
        </p:nvSpPr>
        <p:spPr bwMode="auto">
          <a:xfrm>
            <a:off x="457200" y="2389908"/>
            <a:ext cx="4471554" cy="1228725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ED7D3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4"/>
          <p:cNvSpPr>
            <a:spLocks noChangeArrowheads="1"/>
          </p:cNvSpPr>
          <p:nvPr/>
        </p:nvSpPr>
        <p:spPr bwMode="auto">
          <a:xfrm>
            <a:off x="457200" y="3650344"/>
            <a:ext cx="4471554" cy="526801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00B05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5"/>
          <p:cNvSpPr>
            <a:spLocks noChangeArrowheads="1"/>
          </p:cNvSpPr>
          <p:nvPr/>
        </p:nvSpPr>
        <p:spPr bwMode="auto">
          <a:xfrm>
            <a:off x="457200" y="4192730"/>
            <a:ext cx="4471554" cy="1179369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7030A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Content Placeholder 2"/>
          <p:cNvSpPr>
            <a:spLocks noGrp="1"/>
          </p:cNvSpPr>
          <p:nvPr>
            <p:ph idx="1"/>
          </p:nvPr>
        </p:nvSpPr>
        <p:spPr>
          <a:xfrm>
            <a:off x="4928754" y="1641217"/>
            <a:ext cx="3823855" cy="687046"/>
          </a:xfrm>
        </p:spPr>
        <p:txBody>
          <a:bodyPr>
            <a:normAutofit/>
          </a:bodyPr>
          <a:lstStyle/>
          <a:p>
            <a:pPr marL="228600" lvl="1" indent="0">
              <a:buNone/>
            </a:pPr>
            <a:r>
              <a:rPr lang="en-US" sz="3600" b="1" dirty="0" smtClean="0">
                <a:solidFill>
                  <a:srgbClr val="0070C0"/>
                </a:solidFill>
              </a:rPr>
              <a:t>Workstation 1</a:t>
            </a:r>
            <a:endParaRPr lang="en-US" sz="3600" dirty="0" smtClean="0">
              <a:solidFill>
                <a:srgbClr val="0070C0"/>
              </a:solidFill>
            </a:endParaRPr>
          </a:p>
          <a:p>
            <a:pPr marL="228600" lvl="1" indent="0">
              <a:buNone/>
            </a:pPr>
            <a:endParaRPr lang="en-US" sz="3600" dirty="0">
              <a:solidFill>
                <a:srgbClr val="00B0F0"/>
              </a:solidFill>
            </a:endParaRPr>
          </a:p>
          <a:p>
            <a:pPr lvl="1">
              <a:buFontTx/>
              <a:buChar char="•"/>
            </a:pPr>
            <a:endParaRPr lang="en-US" altLang="en-US" dirty="0" smtClean="0">
              <a:latin typeface="Verdana" panose="020B0604030504040204" pitchFamily="34" charset="0"/>
              <a:cs typeface="Calibri" panose="020F0502020204030204" pitchFamily="34" charset="0"/>
            </a:endParaRPr>
          </a:p>
          <a:p>
            <a:pPr lvl="1">
              <a:buFontTx/>
              <a:buChar char="•"/>
            </a:pPr>
            <a:endParaRPr altLang="en-US" dirty="0" smtClean="0">
              <a:latin typeface="Verdan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4961912" y="2662960"/>
            <a:ext cx="3823855" cy="6870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6858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Arial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Arial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Arial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1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3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15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17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lvl="1" indent="0" fontAlgn="auto">
              <a:buFont typeface="Arial"/>
              <a:buNone/>
            </a:pPr>
            <a:r>
              <a:rPr lang="en-US" sz="3600" b="1" dirty="0" smtClean="0">
                <a:solidFill>
                  <a:schemeClr val="accent3"/>
                </a:solidFill>
              </a:rPr>
              <a:t>Workstation 2</a:t>
            </a:r>
            <a:endParaRPr lang="en-US" sz="3600" dirty="0" smtClean="0">
              <a:solidFill>
                <a:schemeClr val="accent3"/>
              </a:solidFill>
            </a:endParaRPr>
          </a:p>
          <a:p>
            <a:pPr marL="228600" lvl="1" indent="0" fontAlgn="auto">
              <a:buFont typeface="Arial"/>
              <a:buNone/>
            </a:pPr>
            <a:endParaRPr lang="en-US" sz="3600" dirty="0" smtClean="0">
              <a:solidFill>
                <a:srgbClr val="00B0F0"/>
              </a:solidFill>
            </a:endParaRPr>
          </a:p>
          <a:p>
            <a:pPr lvl="1" fontAlgn="auto">
              <a:buFontTx/>
              <a:buChar char="•"/>
            </a:pPr>
            <a:endParaRPr lang="en-US" altLang="en-US" dirty="0" smtClean="0">
              <a:latin typeface="Verdana" panose="020B0604030504040204" pitchFamily="34" charset="0"/>
              <a:cs typeface="Calibri" panose="020F0502020204030204" pitchFamily="34" charset="0"/>
            </a:endParaRPr>
          </a:p>
          <a:p>
            <a:pPr lvl="1" fontAlgn="auto">
              <a:buFontTx/>
              <a:buChar char="•"/>
            </a:pPr>
            <a:endParaRPr lang="en-US" altLang="en-US" dirty="0" smtClean="0">
              <a:latin typeface="Verdan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4961912" y="3570221"/>
            <a:ext cx="3823855" cy="6870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6858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Arial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Arial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Arial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1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3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15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17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lvl="1" indent="0" fontAlgn="auto">
              <a:buFont typeface="Arial"/>
              <a:buNone/>
            </a:pPr>
            <a:r>
              <a:rPr lang="en-US" sz="3600" b="1" dirty="0" smtClean="0">
                <a:solidFill>
                  <a:srgbClr val="00B050"/>
                </a:solidFill>
              </a:rPr>
              <a:t>Workstation 3</a:t>
            </a:r>
            <a:endParaRPr lang="en-US" sz="3600" dirty="0" smtClean="0">
              <a:solidFill>
                <a:srgbClr val="00B050"/>
              </a:solidFill>
            </a:endParaRPr>
          </a:p>
          <a:p>
            <a:pPr marL="228600" lvl="1" indent="0" fontAlgn="auto">
              <a:buFont typeface="Arial"/>
              <a:buNone/>
            </a:pPr>
            <a:endParaRPr lang="en-US" sz="3600" dirty="0" smtClean="0">
              <a:solidFill>
                <a:srgbClr val="00B0F0"/>
              </a:solidFill>
            </a:endParaRPr>
          </a:p>
          <a:p>
            <a:pPr lvl="1" fontAlgn="auto">
              <a:buFontTx/>
              <a:buChar char="•"/>
            </a:pPr>
            <a:endParaRPr lang="en-US" altLang="en-US" dirty="0" smtClean="0">
              <a:latin typeface="Verdana" panose="020B0604030504040204" pitchFamily="34" charset="0"/>
              <a:cs typeface="Calibri" panose="020F0502020204030204" pitchFamily="34" charset="0"/>
            </a:endParaRPr>
          </a:p>
          <a:p>
            <a:pPr lvl="1" fontAlgn="auto">
              <a:buFontTx/>
              <a:buChar char="•"/>
            </a:pPr>
            <a:endParaRPr lang="en-US" altLang="en-US" dirty="0" smtClean="0">
              <a:latin typeface="Verdan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4961912" y="4477482"/>
            <a:ext cx="3823855" cy="6870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6858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Arial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Arial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Arial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1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3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15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17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lvl="1" indent="0" fontAlgn="auto">
              <a:buFont typeface="Arial"/>
              <a:buNone/>
            </a:pPr>
            <a:r>
              <a:rPr lang="en-US" sz="3600" b="1" dirty="0" smtClean="0">
                <a:solidFill>
                  <a:srgbClr val="7030A0"/>
                </a:solidFill>
              </a:rPr>
              <a:t>Workstation 4</a:t>
            </a:r>
            <a:endParaRPr lang="en-US" sz="3600" dirty="0" smtClean="0">
              <a:solidFill>
                <a:srgbClr val="7030A0"/>
              </a:solidFill>
            </a:endParaRPr>
          </a:p>
          <a:p>
            <a:pPr marL="228600" lvl="1" indent="0" fontAlgn="auto">
              <a:buFont typeface="Arial"/>
              <a:buNone/>
            </a:pPr>
            <a:endParaRPr lang="en-US" sz="3600" dirty="0" smtClean="0">
              <a:solidFill>
                <a:srgbClr val="00B0F0"/>
              </a:solidFill>
            </a:endParaRPr>
          </a:p>
          <a:p>
            <a:pPr lvl="1" fontAlgn="auto">
              <a:buFontTx/>
              <a:buChar char="•"/>
            </a:pPr>
            <a:endParaRPr lang="en-US" altLang="en-US" dirty="0" smtClean="0">
              <a:latin typeface="Verdana" panose="020B0604030504040204" pitchFamily="34" charset="0"/>
              <a:cs typeface="Calibri" panose="020F0502020204030204" pitchFamily="34" charset="0"/>
            </a:endParaRPr>
          </a:p>
          <a:p>
            <a:pPr lvl="1" fontAlgn="auto">
              <a:buFontTx/>
              <a:buChar char="•"/>
            </a:pPr>
            <a:endParaRPr lang="en-US" altLang="en-US" dirty="0" smtClean="0">
              <a:latin typeface="Verdana" panose="020B060403050404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74447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3" grpId="0" build="p"/>
      <p:bldP spid="14" grpId="0"/>
      <p:bldP spid="15" grpId="0"/>
      <p:bldP spid="1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Content Placeholder 1"/>
          <p:cNvSpPr>
            <a:spLocks noGrp="1"/>
          </p:cNvSpPr>
          <p:nvPr>
            <p:ph idx="1"/>
          </p:nvPr>
        </p:nvSpPr>
        <p:spPr>
          <a:xfrm>
            <a:off x="457200" y="1742536"/>
            <a:ext cx="8229600" cy="3972464"/>
          </a:xfrm>
        </p:spPr>
        <p:txBody>
          <a:bodyPr/>
          <a:lstStyle/>
          <a:p>
            <a:pPr marL="228600" lvl="1" indent="0">
              <a:buNone/>
            </a:pPr>
            <a:r>
              <a:rPr lang="en-US" sz="4000" b="1" dirty="0" smtClean="0">
                <a:solidFill>
                  <a:srgbClr val="00B0F0"/>
                </a:solidFill>
              </a:rPr>
              <a:t>Identify the problem</a:t>
            </a:r>
          </a:p>
          <a:p>
            <a:pPr marL="228600" lvl="1" indent="0">
              <a:buNone/>
            </a:pPr>
            <a:r>
              <a:rPr lang="en-US" sz="4000" b="1" dirty="0" smtClean="0">
                <a:solidFill>
                  <a:schemeClr val="bg1"/>
                </a:solidFill>
              </a:rPr>
              <a:t>Explore</a:t>
            </a:r>
            <a:endParaRPr lang="en-US" sz="4000" b="1" dirty="0" smtClean="0">
              <a:solidFill>
                <a:srgbClr val="00B0F0"/>
              </a:solidFill>
            </a:endParaRPr>
          </a:p>
          <a:p>
            <a:pPr marL="228600" lvl="1" indent="0">
              <a:buNone/>
            </a:pPr>
            <a:r>
              <a:rPr lang="en-US" sz="4000" b="1" dirty="0" smtClean="0">
                <a:solidFill>
                  <a:srgbClr val="00B0F0"/>
                </a:solidFill>
              </a:rPr>
              <a:t>Design</a:t>
            </a:r>
          </a:p>
          <a:p>
            <a:pPr marL="228600" lvl="1" indent="0">
              <a:buNone/>
            </a:pPr>
            <a:r>
              <a:rPr lang="en-US" sz="4000" b="1" dirty="0" smtClean="0">
                <a:solidFill>
                  <a:schemeClr val="bg1"/>
                </a:solidFill>
              </a:rPr>
              <a:t>Create</a:t>
            </a:r>
          </a:p>
          <a:p>
            <a:pPr eaLnBrk="1" hangingPunct="1">
              <a:buFontTx/>
              <a:buChar char="•"/>
            </a:pPr>
            <a:endParaRPr altLang="en-US" dirty="0" smtClean="0">
              <a:solidFill>
                <a:srgbClr val="00B0F0"/>
              </a:solidFill>
              <a:latin typeface="Verdan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20485" name="Date Placeholder 4"/>
          <p:cNvSpPr>
            <a:spLocks noGrp="1"/>
          </p:cNvSpPr>
          <p:nvPr>
            <p:ph type="dt" sz="half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2E23BDAE-2EAF-4A83-B482-7C0312285DB9}" type="datetime4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March 13, 2015</a:t>
            </a:fld>
            <a:endParaRPr lang="en-US" altLang="en-US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sp>
        <p:nvSpPr>
          <p:cNvPr id="20486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B46E91E7-D8D2-48F3-9CF2-6A17807AB9D0}" type="slidenum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35</a:t>
            </a:fld>
            <a:endParaRPr lang="en-US" altLang="en-US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935651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>
                <a:solidFill>
                  <a:srgbClr val="FFFFFF"/>
                </a:solidFill>
                <a:latin typeface="Berlin Sans FB Demi" panose="020E0802020502020306" pitchFamily="34" charset="0"/>
                <a:cs typeface="Cambria" panose="02040503050406030204" pitchFamily="18" charset="0"/>
              </a:rPr>
              <a:t>Create</a:t>
            </a:r>
            <a:endParaRPr altLang="en-US" dirty="0" smtClean="0">
              <a:solidFill>
                <a:srgbClr val="FFFFFF"/>
              </a:solidFill>
              <a:latin typeface="Berlin Sans FB Demi" panose="020E0802020502020306" pitchFamily="34" charset="0"/>
              <a:cs typeface="Cambria" panose="02040503050406030204" pitchFamily="18" charset="0"/>
            </a:endParaRP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42900" y="1247081"/>
            <a:ext cx="8229600" cy="3875637"/>
          </a:xfrm>
        </p:spPr>
        <p:txBody>
          <a:bodyPr>
            <a:normAutofit/>
          </a:bodyPr>
          <a:lstStyle/>
          <a:p>
            <a:pPr marL="228600" lvl="1" indent="0">
              <a:buNone/>
            </a:pPr>
            <a:r>
              <a:rPr lang="en-US" sz="3600" dirty="0">
                <a:solidFill>
                  <a:srgbClr val="00B0F0"/>
                </a:solidFill>
              </a:rPr>
              <a:t>Now that we have </a:t>
            </a:r>
            <a:r>
              <a:rPr lang="en-US" sz="3600" dirty="0" smtClean="0">
                <a:solidFill>
                  <a:srgbClr val="00B0F0"/>
                </a:solidFill>
              </a:rPr>
              <a:t>broken down our process into workstation, we can create our assembly line and position one worker at each station</a:t>
            </a:r>
          </a:p>
          <a:p>
            <a:pPr marL="228600" lvl="1" indent="0">
              <a:buNone/>
            </a:pPr>
            <a:endParaRPr lang="en-US" sz="3600" dirty="0">
              <a:solidFill>
                <a:srgbClr val="00B0F0"/>
              </a:solidFill>
            </a:endParaRPr>
          </a:p>
          <a:p>
            <a:pPr lvl="1">
              <a:buFontTx/>
              <a:buChar char="•"/>
            </a:pPr>
            <a:endParaRPr lang="en-US" altLang="en-US" dirty="0" smtClean="0">
              <a:latin typeface="Verdana" panose="020B0604030504040204" pitchFamily="34" charset="0"/>
              <a:cs typeface="Calibri" panose="020F0502020204030204" pitchFamily="34" charset="0"/>
            </a:endParaRPr>
          </a:p>
          <a:p>
            <a:pPr lvl="1">
              <a:buFontTx/>
              <a:buChar char="•"/>
            </a:pPr>
            <a:endParaRPr altLang="en-US" dirty="0" smtClean="0">
              <a:latin typeface="Verdan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19460" name="Date Placeholder 3"/>
          <p:cNvSpPr>
            <a:spLocks noGrp="1"/>
          </p:cNvSpPr>
          <p:nvPr>
            <p:ph type="dt" sz="half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10E83731-6F74-4484-85F6-8F975D7054DF}" type="datetime4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March 13, 2015</a:t>
            </a:fld>
            <a:endParaRPr lang="en-US" altLang="en-US" dirty="0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sp>
        <p:nvSpPr>
          <p:cNvPr id="19461" name="Slide Number Placeholder 4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0CA0B597-2356-43E7-9C0A-5BBE1BD455DE}" type="slidenum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36</a:t>
            </a:fld>
            <a:endParaRPr lang="en-US" altLang="en-US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153031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459691" y="207857"/>
            <a:ext cx="8229600" cy="685800"/>
          </a:xfrm>
        </p:spPr>
        <p:txBody>
          <a:bodyPr/>
          <a:lstStyle/>
          <a:p>
            <a:pPr eaLnBrk="1" hangingPunct="1"/>
            <a:r>
              <a:rPr lang="en-US" altLang="en-US" dirty="0" smtClean="0">
                <a:solidFill>
                  <a:srgbClr val="FFFFFF"/>
                </a:solidFill>
                <a:latin typeface="Berlin Sans FB Demi" panose="020E0802020502020306" pitchFamily="34" charset="0"/>
                <a:cs typeface="Cambria" panose="02040503050406030204" pitchFamily="18" charset="0"/>
              </a:rPr>
              <a:t>Explore</a:t>
            </a:r>
            <a:endParaRPr altLang="en-US" dirty="0" smtClean="0">
              <a:solidFill>
                <a:srgbClr val="FFFFFF"/>
              </a:solidFill>
              <a:latin typeface="Berlin Sans FB Demi" panose="020E0802020502020306" pitchFamily="34" charset="0"/>
              <a:cs typeface="Cambria" panose="02040503050406030204" pitchFamily="18" charset="0"/>
            </a:endParaRPr>
          </a:p>
        </p:txBody>
      </p:sp>
      <p:sp>
        <p:nvSpPr>
          <p:cNvPr id="19460" name="Date Placeholder 3"/>
          <p:cNvSpPr>
            <a:spLocks noGrp="1"/>
          </p:cNvSpPr>
          <p:nvPr>
            <p:ph type="dt" sz="half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10E83731-6F74-4484-85F6-8F975D7054DF}" type="datetime4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March 13, 2015</a:t>
            </a:fld>
            <a:endParaRPr lang="en-US" altLang="en-US" dirty="0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sp>
        <p:nvSpPr>
          <p:cNvPr id="19461" name="Slide Number Placeholder 4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0CA0B597-2356-43E7-9C0A-5BBE1BD455DE}" type="slidenum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37</a:t>
            </a:fld>
            <a:endParaRPr lang="en-US" altLang="en-US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457200" y="582384"/>
            <a:ext cx="4732338" cy="27053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Calibri" panose="020F0502020204030204" pitchFamily="34" charset="0"/>
              <a:buChar char="1"/>
              <a:tabLst/>
            </a:pP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Calibri" panose="020F050202020403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Calibri" panose="020F0502020204030204" pitchFamily="34" charset="0"/>
              <a:buChar char="1"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) Grab the pre-made chocolate Oreo batter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alibri" panose="020F0502020204030204" pitchFamily="34" charset="0"/>
              <a:buChar char="2"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) Pour the batter into the cookie tray bays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alibri" panose="020F0502020204030204" pitchFamily="34" charset="0"/>
              <a:buChar char="3"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) Place the tray into the high speed oven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alibri" panose="020F0502020204030204" pitchFamily="34" charset="0"/>
              <a:buChar char="4"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) Turn on and set the oven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alibri" panose="020F0502020204030204" pitchFamily="34" charset="0"/>
              <a:buChar char="5"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) Take out the cookie tray</a:t>
            </a:r>
          </a:p>
          <a:p>
            <a:pPr defTabSz="914400" eaLnBrk="0" hangingPunct="0"/>
            <a:r>
              <a:rPr lang="en-US" dirty="0">
                <a:solidFill>
                  <a:schemeClr val="bg1"/>
                </a:solidFill>
                <a:latin typeface="Calibri" panose="020F0502020204030204" pitchFamily="34" charset="0"/>
              </a:rPr>
              <a:t>6) Remove the cookies from the cookie bays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alibri" panose="020F0502020204030204" pitchFamily="34" charset="0"/>
              <a:buChar char="5"/>
              <a:tabLst/>
            </a:pP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Calibri" panose="020F050202020403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457200" y="2603867"/>
            <a:ext cx="4375078" cy="295006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alibri" panose="020F0502020204030204" pitchFamily="34" charset="0"/>
              <a:buChar char="7"/>
              <a:tabLst/>
            </a:pP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Calibri" panose="020F050202020403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7) Grab the Oreo frosting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8) Place frosting on one Oreo cookie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en-US" dirty="0">
                <a:solidFill>
                  <a:schemeClr val="bg1"/>
                </a:solidFill>
                <a:latin typeface="Calibri" panose="020F0502020204030204" pitchFamily="34" charset="0"/>
              </a:rPr>
              <a:t>9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) Place a second Oreo cookie on top of the frosting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alibri" panose="020F0502020204030204" pitchFamily="34" charset="0"/>
              <a:buChar char="1"/>
              <a:tabLst/>
            </a:pPr>
            <a:r>
              <a:rPr lang="en-US" dirty="0">
                <a:solidFill>
                  <a:schemeClr val="bg1"/>
                </a:solidFill>
                <a:latin typeface="Calibri" panose="020F0502020204030204" pitchFamily="34" charset="0"/>
              </a:rPr>
              <a:t>0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) Set the finished Oreo in a container for packaging  </a:t>
            </a: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AutoShape 2"/>
          <p:cNvSpPr>
            <a:spLocks noChangeArrowheads="1"/>
          </p:cNvSpPr>
          <p:nvPr/>
        </p:nvSpPr>
        <p:spPr bwMode="auto">
          <a:xfrm>
            <a:off x="327566" y="914875"/>
            <a:ext cx="4504712" cy="791127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007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3"/>
          <p:cNvSpPr>
            <a:spLocks noChangeArrowheads="1"/>
          </p:cNvSpPr>
          <p:nvPr/>
        </p:nvSpPr>
        <p:spPr bwMode="auto">
          <a:xfrm>
            <a:off x="360724" y="1706002"/>
            <a:ext cx="4471554" cy="1228725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ED7D3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4"/>
          <p:cNvSpPr>
            <a:spLocks noChangeArrowheads="1"/>
          </p:cNvSpPr>
          <p:nvPr/>
        </p:nvSpPr>
        <p:spPr bwMode="auto">
          <a:xfrm>
            <a:off x="360724" y="2966438"/>
            <a:ext cx="4471554" cy="526801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00B05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5"/>
          <p:cNvSpPr>
            <a:spLocks noChangeArrowheads="1"/>
          </p:cNvSpPr>
          <p:nvPr/>
        </p:nvSpPr>
        <p:spPr bwMode="auto">
          <a:xfrm>
            <a:off x="360724" y="3508824"/>
            <a:ext cx="4471554" cy="1179369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7030A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Content Placeholder 2"/>
          <p:cNvSpPr>
            <a:spLocks noGrp="1"/>
          </p:cNvSpPr>
          <p:nvPr>
            <p:ph idx="1"/>
          </p:nvPr>
        </p:nvSpPr>
        <p:spPr>
          <a:xfrm>
            <a:off x="4832278" y="957311"/>
            <a:ext cx="3823855" cy="687046"/>
          </a:xfrm>
        </p:spPr>
        <p:txBody>
          <a:bodyPr>
            <a:normAutofit/>
          </a:bodyPr>
          <a:lstStyle/>
          <a:p>
            <a:pPr marL="228600" lvl="1" indent="0">
              <a:buNone/>
            </a:pPr>
            <a:r>
              <a:rPr lang="en-US" sz="3600" b="1" dirty="0" smtClean="0">
                <a:solidFill>
                  <a:srgbClr val="0070C0"/>
                </a:solidFill>
              </a:rPr>
              <a:t>Workstation 1</a:t>
            </a:r>
            <a:endParaRPr lang="en-US" sz="3600" dirty="0" smtClean="0">
              <a:solidFill>
                <a:srgbClr val="0070C0"/>
              </a:solidFill>
            </a:endParaRPr>
          </a:p>
          <a:p>
            <a:pPr marL="228600" lvl="1" indent="0">
              <a:buNone/>
            </a:pPr>
            <a:endParaRPr lang="en-US" sz="3600" dirty="0">
              <a:solidFill>
                <a:srgbClr val="00B0F0"/>
              </a:solidFill>
            </a:endParaRPr>
          </a:p>
          <a:p>
            <a:pPr lvl="1">
              <a:buFontTx/>
              <a:buChar char="•"/>
            </a:pPr>
            <a:endParaRPr lang="en-US" altLang="en-US" dirty="0" smtClean="0">
              <a:latin typeface="Verdana" panose="020B0604030504040204" pitchFamily="34" charset="0"/>
              <a:cs typeface="Calibri" panose="020F0502020204030204" pitchFamily="34" charset="0"/>
            </a:endParaRPr>
          </a:p>
          <a:p>
            <a:pPr lvl="1">
              <a:buFontTx/>
              <a:buChar char="•"/>
            </a:pPr>
            <a:endParaRPr altLang="en-US" dirty="0" smtClean="0">
              <a:latin typeface="Verdan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4865436" y="1979054"/>
            <a:ext cx="3823855" cy="6870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6858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Arial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Arial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Arial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1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3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15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17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lvl="1" indent="0" fontAlgn="auto">
              <a:buFont typeface="Arial"/>
              <a:buNone/>
            </a:pPr>
            <a:r>
              <a:rPr lang="en-US" sz="3600" b="1" dirty="0" smtClean="0">
                <a:solidFill>
                  <a:schemeClr val="accent3"/>
                </a:solidFill>
              </a:rPr>
              <a:t>Workstation 2</a:t>
            </a:r>
            <a:endParaRPr lang="en-US" sz="3600" dirty="0" smtClean="0">
              <a:solidFill>
                <a:schemeClr val="accent3"/>
              </a:solidFill>
            </a:endParaRPr>
          </a:p>
          <a:p>
            <a:pPr marL="228600" lvl="1" indent="0" fontAlgn="auto">
              <a:buFont typeface="Arial"/>
              <a:buNone/>
            </a:pPr>
            <a:endParaRPr lang="en-US" sz="3600" dirty="0" smtClean="0">
              <a:solidFill>
                <a:srgbClr val="00B0F0"/>
              </a:solidFill>
            </a:endParaRPr>
          </a:p>
          <a:p>
            <a:pPr lvl="1" fontAlgn="auto">
              <a:buFontTx/>
              <a:buChar char="•"/>
            </a:pPr>
            <a:endParaRPr lang="en-US" altLang="en-US" dirty="0" smtClean="0">
              <a:latin typeface="Verdana" panose="020B0604030504040204" pitchFamily="34" charset="0"/>
              <a:cs typeface="Calibri" panose="020F0502020204030204" pitchFamily="34" charset="0"/>
            </a:endParaRPr>
          </a:p>
          <a:p>
            <a:pPr lvl="1" fontAlgn="auto">
              <a:buFontTx/>
              <a:buChar char="•"/>
            </a:pPr>
            <a:endParaRPr lang="en-US" altLang="en-US" dirty="0" smtClean="0">
              <a:latin typeface="Verdan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4865436" y="2886315"/>
            <a:ext cx="3823855" cy="6870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6858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Arial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Arial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Arial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1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3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15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17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lvl="1" indent="0" fontAlgn="auto">
              <a:buFont typeface="Arial"/>
              <a:buNone/>
            </a:pPr>
            <a:r>
              <a:rPr lang="en-US" sz="3600" b="1" dirty="0" smtClean="0">
                <a:solidFill>
                  <a:srgbClr val="00B050"/>
                </a:solidFill>
              </a:rPr>
              <a:t>Workstation 3</a:t>
            </a:r>
            <a:endParaRPr lang="en-US" sz="3600" dirty="0" smtClean="0">
              <a:solidFill>
                <a:srgbClr val="00B050"/>
              </a:solidFill>
            </a:endParaRPr>
          </a:p>
          <a:p>
            <a:pPr marL="228600" lvl="1" indent="0" fontAlgn="auto">
              <a:buFont typeface="Arial"/>
              <a:buNone/>
            </a:pPr>
            <a:endParaRPr lang="en-US" sz="3600" dirty="0" smtClean="0">
              <a:solidFill>
                <a:srgbClr val="00B0F0"/>
              </a:solidFill>
            </a:endParaRPr>
          </a:p>
          <a:p>
            <a:pPr lvl="1" fontAlgn="auto">
              <a:buFontTx/>
              <a:buChar char="•"/>
            </a:pPr>
            <a:endParaRPr lang="en-US" altLang="en-US" dirty="0" smtClean="0">
              <a:latin typeface="Verdana" panose="020B0604030504040204" pitchFamily="34" charset="0"/>
              <a:cs typeface="Calibri" panose="020F0502020204030204" pitchFamily="34" charset="0"/>
            </a:endParaRPr>
          </a:p>
          <a:p>
            <a:pPr lvl="1" fontAlgn="auto">
              <a:buFontTx/>
              <a:buChar char="•"/>
            </a:pPr>
            <a:endParaRPr lang="en-US" altLang="en-US" dirty="0" smtClean="0">
              <a:latin typeface="Verdan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4865436" y="3793576"/>
            <a:ext cx="3823855" cy="6870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6858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Arial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Arial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Arial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1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3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15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17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lvl="1" indent="0" fontAlgn="auto">
              <a:buFont typeface="Arial"/>
              <a:buNone/>
            </a:pPr>
            <a:r>
              <a:rPr lang="en-US" sz="3600" b="1" dirty="0" smtClean="0">
                <a:solidFill>
                  <a:srgbClr val="7030A0"/>
                </a:solidFill>
              </a:rPr>
              <a:t>Workstation 4</a:t>
            </a:r>
            <a:endParaRPr lang="en-US" sz="3600" dirty="0" smtClean="0">
              <a:solidFill>
                <a:srgbClr val="7030A0"/>
              </a:solidFill>
            </a:endParaRPr>
          </a:p>
          <a:p>
            <a:pPr marL="228600" lvl="1" indent="0" fontAlgn="auto">
              <a:buFont typeface="Arial"/>
              <a:buNone/>
            </a:pPr>
            <a:endParaRPr lang="en-US" sz="3600" dirty="0" smtClean="0">
              <a:solidFill>
                <a:srgbClr val="00B0F0"/>
              </a:solidFill>
            </a:endParaRPr>
          </a:p>
          <a:p>
            <a:pPr lvl="1" fontAlgn="auto">
              <a:buFontTx/>
              <a:buChar char="•"/>
            </a:pPr>
            <a:endParaRPr lang="en-US" altLang="en-US" dirty="0" smtClean="0">
              <a:latin typeface="Verdana" panose="020B0604030504040204" pitchFamily="34" charset="0"/>
              <a:cs typeface="Calibri" panose="020F0502020204030204" pitchFamily="34" charset="0"/>
            </a:endParaRPr>
          </a:p>
          <a:p>
            <a:pPr lvl="1" fontAlgn="auto">
              <a:buFontTx/>
              <a:buChar char="•"/>
            </a:pPr>
            <a:endParaRPr lang="en-US" altLang="en-US" dirty="0" smtClean="0">
              <a:latin typeface="Verdana" panose="020B060403050404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17" name="Diagram 16"/>
          <p:cNvGraphicFramePr/>
          <p:nvPr>
            <p:extLst>
              <p:ext uri="{D42A27DB-BD31-4B8C-83A1-F6EECF244321}">
                <p14:modId xmlns:p14="http://schemas.microsoft.com/office/powerpoint/2010/main" val="2931267516"/>
              </p:ext>
            </p:extLst>
          </p:nvPr>
        </p:nvGraphicFramePr>
        <p:xfrm>
          <a:off x="946022" y="3838828"/>
          <a:ext cx="7330789" cy="32918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5948651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357DDD2E-21EC-4A63-903F-0CBCF7671C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>
                                            <p:graphicEl>
                                              <a:dgm id="{357DDD2E-21EC-4A63-903F-0CBCF7671CE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9D591545-62A5-404D-96A8-5189E98178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>
                                            <p:graphicEl>
                                              <a:dgm id="{9D591545-62A5-404D-96A8-5189E981783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C666B813-C857-4F88-8AEF-2C37EA4C9DE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>
                                            <p:graphicEl>
                                              <a:dgm id="{C666B813-C857-4F88-8AEF-2C37EA4C9DE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FF6C067F-A4EC-4F05-A8E6-6A087D75F1A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>
                                            <p:graphicEl>
                                              <a:dgm id="{FF6C067F-A4EC-4F05-A8E6-6A087D75F1A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A9C4CAFE-7B83-4BCD-844B-316824625B8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">
                                            <p:graphicEl>
                                              <a:dgm id="{A9C4CAFE-7B83-4BCD-844B-316824625B8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7219DAC2-5A53-4B3E-A491-CCAC76954AA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>
                                            <p:graphicEl>
                                              <a:dgm id="{7219DAC2-5A53-4B3E-A491-CCAC76954AA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C265FE1F-E558-42FE-A633-C9CAD01183F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>
                                            <p:graphicEl>
                                              <a:dgm id="{C265FE1F-E558-42FE-A633-C9CAD01183F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3" grpId="0" build="p"/>
      <p:bldP spid="14" grpId="0"/>
      <p:bldP spid="15" grpId="0"/>
      <p:bldP spid="16" grpId="0"/>
      <p:bldGraphic spid="17" grpId="0" uiExpand="1">
        <p:bldSub>
          <a:bldDgm bld="one"/>
        </p:bldSub>
      </p:bldGraphic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>
                <a:solidFill>
                  <a:srgbClr val="FFFFFF"/>
                </a:solidFill>
                <a:latin typeface="Berlin Sans FB Demi" panose="020E0802020502020306" pitchFamily="34" charset="0"/>
                <a:cs typeface="Cambria" panose="02040503050406030204" pitchFamily="18" charset="0"/>
              </a:rPr>
              <a:t>Create</a:t>
            </a:r>
            <a:endParaRPr altLang="en-US" dirty="0" smtClean="0">
              <a:solidFill>
                <a:srgbClr val="FFFFFF"/>
              </a:solidFill>
              <a:latin typeface="Berlin Sans FB Demi" panose="020E0802020502020306" pitchFamily="34" charset="0"/>
              <a:cs typeface="Cambria" panose="02040503050406030204" pitchFamily="18" charset="0"/>
            </a:endParaRP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42900" y="1247081"/>
            <a:ext cx="8229600" cy="1227895"/>
          </a:xfrm>
        </p:spPr>
        <p:txBody>
          <a:bodyPr>
            <a:normAutofit/>
          </a:bodyPr>
          <a:lstStyle/>
          <a:p>
            <a:pPr marL="228600" lvl="1" indent="0">
              <a:buNone/>
            </a:pPr>
            <a:r>
              <a:rPr lang="en-US" sz="3600" dirty="0" smtClean="0">
                <a:solidFill>
                  <a:srgbClr val="00B0F0"/>
                </a:solidFill>
              </a:rPr>
              <a:t>This is now our completed assembly line with 4 workstations</a:t>
            </a:r>
          </a:p>
          <a:p>
            <a:pPr marL="228600" lvl="1" indent="0">
              <a:buNone/>
            </a:pPr>
            <a:endParaRPr lang="en-US" sz="3600" dirty="0">
              <a:solidFill>
                <a:srgbClr val="00B0F0"/>
              </a:solidFill>
            </a:endParaRPr>
          </a:p>
          <a:p>
            <a:pPr lvl="1">
              <a:buFontTx/>
              <a:buChar char="•"/>
            </a:pPr>
            <a:endParaRPr lang="en-US" altLang="en-US" dirty="0" smtClean="0">
              <a:latin typeface="Verdana" panose="020B0604030504040204" pitchFamily="34" charset="0"/>
              <a:cs typeface="Calibri" panose="020F0502020204030204" pitchFamily="34" charset="0"/>
            </a:endParaRPr>
          </a:p>
          <a:p>
            <a:pPr lvl="1">
              <a:buFontTx/>
              <a:buChar char="•"/>
            </a:pPr>
            <a:endParaRPr altLang="en-US" dirty="0" smtClean="0">
              <a:latin typeface="Verdan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19460" name="Date Placeholder 3"/>
          <p:cNvSpPr>
            <a:spLocks noGrp="1"/>
          </p:cNvSpPr>
          <p:nvPr>
            <p:ph type="dt" sz="half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10E83731-6F74-4484-85F6-8F975D7054DF}" type="datetime4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March 13, 2015</a:t>
            </a:fld>
            <a:endParaRPr lang="en-US" altLang="en-US" dirty="0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sp>
        <p:nvSpPr>
          <p:cNvPr id="19461" name="Slide Number Placeholder 4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0CA0B597-2356-43E7-9C0A-5BBE1BD455DE}" type="slidenum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38</a:t>
            </a:fld>
            <a:endParaRPr lang="en-US" altLang="en-US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2169517154"/>
              </p:ext>
            </p:extLst>
          </p:nvPr>
        </p:nvGraphicFramePr>
        <p:xfrm>
          <a:off x="1044282" y="2125981"/>
          <a:ext cx="7330789" cy="32918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Content Placeholder 2"/>
          <p:cNvSpPr txBox="1">
            <a:spLocks/>
          </p:cNvSpPr>
          <p:nvPr/>
        </p:nvSpPr>
        <p:spPr>
          <a:xfrm>
            <a:off x="457200" y="4581593"/>
            <a:ext cx="8229600" cy="16422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6858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Arial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Arial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Arial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1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3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15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17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lvl="1" indent="0" fontAlgn="auto">
              <a:buFont typeface="Arial"/>
              <a:buNone/>
            </a:pPr>
            <a:r>
              <a:rPr lang="en-US" sz="3600" dirty="0" smtClean="0">
                <a:solidFill>
                  <a:srgbClr val="00B0F0"/>
                </a:solidFill>
              </a:rPr>
              <a:t>Notice how each station is labeled with the </a:t>
            </a:r>
            <a:r>
              <a:rPr lang="en-US" sz="3600" u="sng" dirty="0" smtClean="0">
                <a:solidFill>
                  <a:srgbClr val="00B0F0"/>
                </a:solidFill>
              </a:rPr>
              <a:t>workstation number </a:t>
            </a:r>
            <a:r>
              <a:rPr lang="en-US" sz="3600" dirty="0" smtClean="0">
                <a:solidFill>
                  <a:srgbClr val="00B0F0"/>
                </a:solidFill>
              </a:rPr>
              <a:t>and the </a:t>
            </a:r>
            <a:r>
              <a:rPr lang="en-US" sz="3600" u="sng" dirty="0" smtClean="0">
                <a:solidFill>
                  <a:srgbClr val="00B0F0"/>
                </a:solidFill>
              </a:rPr>
              <a:t>task it performs</a:t>
            </a:r>
          </a:p>
          <a:p>
            <a:pPr marL="228600" lvl="1" indent="0" fontAlgn="auto">
              <a:buFont typeface="Arial"/>
              <a:buNone/>
            </a:pPr>
            <a:endParaRPr lang="en-US" sz="3600" dirty="0" smtClean="0">
              <a:solidFill>
                <a:srgbClr val="00B0F0"/>
              </a:solidFill>
            </a:endParaRPr>
          </a:p>
          <a:p>
            <a:pPr lvl="1" fontAlgn="auto">
              <a:buFontTx/>
              <a:buChar char="•"/>
            </a:pPr>
            <a:endParaRPr lang="en-US" altLang="en-US" dirty="0" smtClean="0">
              <a:latin typeface="Verdana" panose="020B0604030504040204" pitchFamily="34" charset="0"/>
              <a:cs typeface="Calibri" panose="020F0502020204030204" pitchFamily="34" charset="0"/>
            </a:endParaRPr>
          </a:p>
          <a:p>
            <a:pPr lvl="1" fontAlgn="auto">
              <a:buFontTx/>
              <a:buChar char="•"/>
            </a:pPr>
            <a:endParaRPr lang="en-US" altLang="en-US" dirty="0" smtClean="0">
              <a:latin typeface="Verdana" panose="020B060403050404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57710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289560" y="2788715"/>
            <a:ext cx="8229600" cy="685800"/>
          </a:xfrm>
        </p:spPr>
        <p:txBody>
          <a:bodyPr>
            <a:noAutofit/>
          </a:bodyPr>
          <a:lstStyle/>
          <a:p>
            <a:pPr eaLnBrk="1" hangingPunct="1"/>
            <a:r>
              <a:rPr lang="en-US" altLang="en-US" sz="12000" b="1" dirty="0" smtClean="0">
                <a:solidFill>
                  <a:srgbClr val="0070C0"/>
                </a:solidFill>
                <a:latin typeface="Arial Black" panose="020B0A04020102020204" pitchFamily="34" charset="0"/>
                <a:cs typeface="Helvetica" panose="020B0604020202020204" pitchFamily="34" charset="0"/>
              </a:rPr>
              <a:t>How </a:t>
            </a:r>
            <a:endParaRPr altLang="en-US" sz="7000" b="1" dirty="0" smtClean="0">
              <a:solidFill>
                <a:srgbClr val="0070C0"/>
              </a:solidFill>
              <a:latin typeface="Arial Black" panose="020B0A04020102020204" pitchFamily="34" charset="0"/>
              <a:cs typeface="Helvetica" panose="020B0604020202020204" pitchFamily="34" charset="0"/>
            </a:endParaRPr>
          </a:p>
        </p:txBody>
      </p:sp>
      <p:sp>
        <p:nvSpPr>
          <p:cNvPr id="19460" name="Date Placeholder 3"/>
          <p:cNvSpPr>
            <a:spLocks noGrp="1"/>
          </p:cNvSpPr>
          <p:nvPr>
            <p:ph type="dt" sz="half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10E83731-6F74-4484-85F6-8F975D7054DF}" type="datetime4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March 13, 2015</a:t>
            </a:fld>
            <a:endParaRPr lang="en-US" altLang="en-US" dirty="0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sp>
        <p:nvSpPr>
          <p:cNvPr id="19461" name="Slide Number Placeholder 4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0CA0B597-2356-43E7-9C0A-5BBE1BD455DE}" type="slidenum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3</a:t>
            </a:fld>
            <a:endParaRPr lang="en-US" altLang="en-US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35280" y="3725787"/>
            <a:ext cx="880872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7000" b="1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Do they do this? </a:t>
            </a:r>
            <a:endParaRPr lang="en-US" sz="7000" dirty="0"/>
          </a:p>
        </p:txBody>
      </p:sp>
    </p:spTree>
    <p:extLst>
      <p:ext uri="{BB962C8B-B14F-4D97-AF65-F5344CB8AC3E}">
        <p14:creationId xmlns:p14="http://schemas.microsoft.com/office/powerpoint/2010/main" val="276207521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289560" y="2788715"/>
            <a:ext cx="8229600" cy="685800"/>
          </a:xfrm>
        </p:spPr>
        <p:txBody>
          <a:bodyPr>
            <a:noAutofit/>
          </a:bodyPr>
          <a:lstStyle/>
          <a:p>
            <a:pPr eaLnBrk="1" hangingPunct="1"/>
            <a:r>
              <a:rPr lang="en-US" altLang="en-US" sz="12000" b="1" dirty="0" smtClean="0">
                <a:solidFill>
                  <a:srgbClr val="7030A0"/>
                </a:solidFill>
                <a:latin typeface="Arial Black" panose="020B0A04020102020204" pitchFamily="34" charset="0"/>
                <a:cs typeface="Helvetica" panose="020B0604020202020204" pitchFamily="34" charset="0"/>
              </a:rPr>
              <a:t>Lets start  </a:t>
            </a:r>
            <a:endParaRPr altLang="en-US" sz="7000" b="1" dirty="0" smtClean="0">
              <a:solidFill>
                <a:srgbClr val="7030A0"/>
              </a:solidFill>
              <a:latin typeface="Arial Black" panose="020B0A04020102020204" pitchFamily="34" charset="0"/>
              <a:cs typeface="Helvetica" panose="020B0604020202020204" pitchFamily="34" charset="0"/>
            </a:endParaRPr>
          </a:p>
        </p:txBody>
      </p:sp>
      <p:sp>
        <p:nvSpPr>
          <p:cNvPr id="19460" name="Date Placeholder 3"/>
          <p:cNvSpPr>
            <a:spLocks noGrp="1"/>
          </p:cNvSpPr>
          <p:nvPr>
            <p:ph type="dt" sz="half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10E83731-6F74-4484-85F6-8F975D7054DF}" type="datetime4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March 13, 2015</a:t>
            </a:fld>
            <a:endParaRPr lang="en-US" altLang="en-US" dirty="0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sp>
        <p:nvSpPr>
          <p:cNvPr id="19461" name="Slide Number Placeholder 4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0CA0B597-2356-43E7-9C0A-5BBE1BD455DE}" type="slidenum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39</a:t>
            </a:fld>
            <a:endParaRPr lang="en-US" altLang="en-US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9560" y="4454178"/>
            <a:ext cx="880872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7000" b="1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Our activity</a:t>
            </a:r>
            <a:endParaRPr lang="en-US" sz="7000" dirty="0"/>
          </a:p>
        </p:txBody>
      </p:sp>
    </p:spTree>
    <p:extLst>
      <p:ext uri="{BB962C8B-B14F-4D97-AF65-F5344CB8AC3E}">
        <p14:creationId xmlns:p14="http://schemas.microsoft.com/office/powerpoint/2010/main" val="69599394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Title 3"/>
          <p:cNvSpPr>
            <a:spLocks noGrp="1"/>
          </p:cNvSpPr>
          <p:nvPr>
            <p:ph type="title"/>
          </p:nvPr>
        </p:nvSpPr>
        <p:spPr>
          <a:xfrm>
            <a:off x="540589" y="1251587"/>
            <a:ext cx="8229600" cy="1314968"/>
          </a:xfrm>
        </p:spPr>
        <p:txBody>
          <a:bodyPr>
            <a:noAutofit/>
          </a:bodyPr>
          <a:lstStyle/>
          <a:p>
            <a:pPr lvl="0"/>
            <a:r>
              <a:rPr lang="en-US" sz="2200" dirty="0">
                <a:solidFill>
                  <a:srgbClr val="00B0F0"/>
                </a:solidFill>
              </a:rPr>
              <a:t/>
            </a:r>
            <a:br>
              <a:rPr lang="en-US" sz="2200" dirty="0">
                <a:solidFill>
                  <a:srgbClr val="00B0F0"/>
                </a:solidFill>
              </a:rPr>
            </a:br>
            <a:r>
              <a:rPr lang="en-US" sz="2200" b="1" dirty="0">
                <a:solidFill>
                  <a:schemeClr val="bg1"/>
                </a:solidFill>
              </a:rPr>
              <a:t> </a:t>
            </a:r>
            <a:r>
              <a:rPr lang="en-US" sz="2200" b="1" dirty="0" smtClean="0">
                <a:solidFill>
                  <a:schemeClr val="bg1"/>
                </a:solidFill>
              </a:rPr>
              <a:t>Task:</a:t>
            </a:r>
            <a:r>
              <a:rPr lang="en-US" sz="2200" dirty="0" smtClean="0">
                <a:solidFill>
                  <a:srgbClr val="00B0F0"/>
                </a:solidFill>
              </a:rPr>
              <a:t/>
            </a:r>
            <a:br>
              <a:rPr lang="en-US" sz="2200" dirty="0" smtClean="0">
                <a:solidFill>
                  <a:srgbClr val="00B0F0"/>
                </a:solidFill>
              </a:rPr>
            </a:br>
            <a:r>
              <a:rPr lang="en-US" sz="2200" b="1" dirty="0" smtClean="0">
                <a:solidFill>
                  <a:srgbClr val="92D050"/>
                </a:solidFill>
              </a:rPr>
              <a:t>Create</a:t>
            </a:r>
            <a:r>
              <a:rPr lang="en-US" sz="2200" b="1" dirty="0" smtClean="0">
                <a:solidFill>
                  <a:schemeClr val="bg1"/>
                </a:solidFill>
              </a:rPr>
              <a:t> </a:t>
            </a:r>
            <a:r>
              <a:rPr lang="en-US" sz="2400" dirty="0" smtClean="0"/>
              <a:t>an </a:t>
            </a:r>
            <a:r>
              <a:rPr lang="en-US" sz="2400" dirty="0"/>
              <a:t>assembly line to pack as many lunch sets in </a:t>
            </a:r>
            <a:r>
              <a:rPr lang="en-US" sz="2400" dirty="0" smtClean="0"/>
              <a:t>1 minute </a:t>
            </a:r>
            <a:r>
              <a:rPr lang="en-US" sz="2400" dirty="0"/>
              <a:t>as possible. </a:t>
            </a:r>
            <a:br>
              <a:rPr lang="en-US" sz="2400" dirty="0"/>
            </a:br>
            <a:endParaRPr lang="en-US" sz="2200" b="1" dirty="0">
              <a:solidFill>
                <a:schemeClr val="bg1"/>
              </a:solidFill>
            </a:endParaRPr>
          </a:p>
        </p:txBody>
      </p:sp>
      <p:sp>
        <p:nvSpPr>
          <p:cNvPr id="20485" name="Date Placeholder 4"/>
          <p:cNvSpPr>
            <a:spLocks noGrp="1"/>
          </p:cNvSpPr>
          <p:nvPr>
            <p:ph type="dt" sz="half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2E23BDAE-2EAF-4A83-B482-7C0312285DB9}" type="datetime4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March 13, 2015</a:t>
            </a:fld>
            <a:endParaRPr lang="en-US" altLang="en-US" dirty="0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sp>
        <p:nvSpPr>
          <p:cNvPr id="20486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B46E91E7-D8D2-48F3-9CF2-6A17807AB9D0}" type="slidenum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40</a:t>
            </a:fld>
            <a:endParaRPr lang="en-US" altLang="en-US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130628" y="114300"/>
            <a:ext cx="8229600" cy="685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altLang="en-US" dirty="0" smtClean="0">
                <a:solidFill>
                  <a:srgbClr val="FFFFFF"/>
                </a:solidFill>
                <a:latin typeface="Berlin Sans FB Demi" panose="020E0802020502020306" pitchFamily="34" charset="0"/>
                <a:cs typeface="Cambria" panose="02040503050406030204" pitchFamily="18" charset="0"/>
              </a:rPr>
              <a:t>Let’s make an assembly line</a:t>
            </a:r>
          </a:p>
        </p:txBody>
      </p:sp>
      <p:sp>
        <p:nvSpPr>
          <p:cNvPr id="2" name="Rectangle 1"/>
          <p:cNvSpPr/>
          <p:nvPr/>
        </p:nvSpPr>
        <p:spPr>
          <a:xfrm>
            <a:off x="540589" y="2560927"/>
            <a:ext cx="4423298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Myriad Pro Black"/>
              </a:rPr>
              <a:t>A complete lunch set will consist of the following items: </a:t>
            </a:r>
            <a:endParaRPr lang="en-US" sz="20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marR="0" lvl="1" indent="-2857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</a:pP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Myriad Pro Black"/>
              </a:rPr>
              <a:t>One small zip lock bag with 4</a:t>
            </a:r>
            <a:r>
              <a:rPr lang="en-US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Myriad Pro Black"/>
              </a:rPr>
              <a:t> </a:t>
            </a:r>
            <a:r>
              <a:rPr lang="en-US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Myriad Pro Black"/>
              </a:rPr>
              <a:t>M&amp;M’s (or other candy) </a:t>
            </a: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Myriad Pro Black"/>
              </a:rPr>
              <a:t>and </a:t>
            </a:r>
            <a:r>
              <a:rPr lang="en-US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Myriad Pro Black"/>
              </a:rPr>
              <a:t>10 </a:t>
            </a: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Myriad Pro Black"/>
              </a:rPr>
              <a:t>pieces of the </a:t>
            </a:r>
            <a:r>
              <a:rPr lang="en-US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Myriad Pro Black"/>
              </a:rPr>
              <a:t>Skittles (or other type of candy)</a:t>
            </a:r>
            <a:endParaRPr lang="en-US" sz="20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marR="0" lvl="1" indent="-2857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</a:pP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Myriad Pro Black"/>
              </a:rPr>
              <a:t>One small zip lock bag with two frosted and decorated cookies (sprinkles etc.)</a:t>
            </a:r>
            <a:endParaRPr lang="en-US" sz="20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marR="0" lvl="1" indent="-2857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</a:pP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Myriad Pro Black"/>
              </a:rPr>
              <a:t>One last zip lock bag with 8 </a:t>
            </a:r>
            <a:r>
              <a:rPr lang="en-US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Myriad Pro Black"/>
              </a:rPr>
              <a:t>Goldfish (or other type of cracker)</a:t>
            </a:r>
            <a:endParaRPr lang="en-US" sz="20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9974" y="2826569"/>
            <a:ext cx="3622641" cy="271698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50315" y="2941864"/>
            <a:ext cx="847725" cy="76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720612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5" name="Date Placeholder 4"/>
          <p:cNvSpPr>
            <a:spLocks noGrp="1"/>
          </p:cNvSpPr>
          <p:nvPr>
            <p:ph type="dt" sz="half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2E23BDAE-2EAF-4A83-B482-7C0312285DB9}" type="datetime4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March 13, 2015</a:t>
            </a:fld>
            <a:endParaRPr lang="en-US" altLang="en-US" dirty="0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sp>
        <p:nvSpPr>
          <p:cNvPr id="20486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B46E91E7-D8D2-48F3-9CF2-6A17807AB9D0}" type="slidenum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41</a:t>
            </a:fld>
            <a:endParaRPr lang="en-US" altLang="en-US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57200" y="457200"/>
            <a:ext cx="8229600" cy="685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altLang="en-US" dirty="0" smtClean="0">
                <a:solidFill>
                  <a:srgbClr val="FFFFFF"/>
                </a:solidFill>
                <a:latin typeface="Berlin Sans FB Demi" panose="020E0802020502020306" pitchFamily="34" charset="0"/>
                <a:cs typeface="Cambria" panose="02040503050406030204" pitchFamily="18" charset="0"/>
              </a:rPr>
              <a:t>Organize</a:t>
            </a:r>
          </a:p>
        </p:txBody>
      </p:sp>
      <p:sp>
        <p:nvSpPr>
          <p:cNvPr id="7" name="Content Placeholder 1"/>
          <p:cNvSpPr>
            <a:spLocks noGrp="1"/>
          </p:cNvSpPr>
          <p:nvPr>
            <p:ph idx="1"/>
          </p:nvPr>
        </p:nvSpPr>
        <p:spPr>
          <a:xfrm>
            <a:off x="457200" y="1071516"/>
            <a:ext cx="8229600" cy="1342040"/>
          </a:xfrm>
        </p:spPr>
        <p:txBody>
          <a:bodyPr>
            <a:normAutofit/>
          </a:bodyPr>
          <a:lstStyle/>
          <a:p>
            <a:pPr marL="228600" lvl="1" indent="0">
              <a:buNone/>
            </a:pPr>
            <a:r>
              <a:rPr lang="en-US" sz="4000" b="1" dirty="0" smtClean="0">
                <a:solidFill>
                  <a:srgbClr val="00B0F0"/>
                </a:solidFill>
              </a:rPr>
              <a:t>Organize and layout your assembly line with your team</a:t>
            </a:r>
          </a:p>
          <a:p>
            <a:pPr eaLnBrk="1" hangingPunct="1">
              <a:buFontTx/>
              <a:buChar char="•"/>
            </a:pPr>
            <a:endParaRPr altLang="en-US" dirty="0" smtClean="0">
              <a:solidFill>
                <a:srgbClr val="00B0F0"/>
              </a:solidFill>
              <a:latin typeface="Verdan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99084" y="3662264"/>
            <a:ext cx="7445171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Myriad Pro Black"/>
              </a:rPr>
              <a:t>A complete lunch set will consist of the following items: </a:t>
            </a:r>
            <a:endParaRPr lang="en-US" sz="20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marR="0" lvl="1" indent="-2857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</a:pP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Myriad Pro Black"/>
              </a:rPr>
              <a:t>One small zip lock bag with </a:t>
            </a:r>
            <a:r>
              <a:rPr lang="en-US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Myriad Pro Black"/>
              </a:rPr>
              <a:t>4 </a:t>
            </a: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Myriad Pro Black"/>
              </a:rPr>
              <a:t>M&amp;M’s and </a:t>
            </a:r>
            <a:r>
              <a:rPr lang="en-US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Myriad Pro Black"/>
              </a:rPr>
              <a:t>10 </a:t>
            </a:r>
            <a:r>
              <a:rPr lang="en-US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Myriad Pro Black"/>
              </a:rPr>
              <a:t>pieces </a:t>
            </a: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Myriad Pro Black"/>
              </a:rPr>
              <a:t>of the </a:t>
            </a:r>
            <a:r>
              <a:rPr lang="en-US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Myriad Pro Black"/>
              </a:rPr>
              <a:t>Skittles</a:t>
            </a:r>
            <a:endParaRPr lang="en-US" sz="20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marR="0" lvl="1" indent="-2857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</a:pP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Myriad Pro Black"/>
              </a:rPr>
              <a:t>One small zip lock bag with two frosted and decorated cookies (sprinkles etc.)</a:t>
            </a:r>
            <a:endParaRPr lang="en-US" sz="20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marR="0" lvl="1" indent="-2857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</a:pP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Myriad Pro Black"/>
              </a:rPr>
              <a:t>One last zip lock bag with 8 </a:t>
            </a:r>
            <a:r>
              <a:rPr lang="en-US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Myriad Pro Black"/>
              </a:rPr>
              <a:t>Goldfish</a:t>
            </a:r>
            <a:endParaRPr lang="en-US" sz="20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Content Placeholder 1"/>
          <p:cNvSpPr txBox="1">
            <a:spLocks/>
          </p:cNvSpPr>
          <p:nvPr/>
        </p:nvSpPr>
        <p:spPr>
          <a:xfrm>
            <a:off x="391886" y="2547699"/>
            <a:ext cx="8365672" cy="1114565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228600" indent="-228600" algn="l" defTabSz="6858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Arial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Arial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Arial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Arial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914400" indent="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Tx/>
              <a:buNone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1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3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15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17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lvl="1" indent="0" fontAlgn="auto">
              <a:buFont typeface="Arial"/>
              <a:buNone/>
            </a:pPr>
            <a:r>
              <a:rPr lang="en-US" sz="4000" b="1" dirty="0" smtClean="0">
                <a:solidFill>
                  <a:srgbClr val="FF0000"/>
                </a:solidFill>
              </a:rPr>
              <a:t>Note: You must put frosting on every cookie. If you run out of frosting then you are will no longer be able to assembly lunch sets)</a:t>
            </a:r>
          </a:p>
          <a:p>
            <a:pPr fontAlgn="auto">
              <a:spcAft>
                <a:spcPts val="0"/>
              </a:spcAft>
              <a:buFontTx/>
              <a:buChar char="•"/>
            </a:pPr>
            <a:endParaRPr lang="en-US" altLang="en-US" dirty="0" smtClean="0">
              <a:solidFill>
                <a:srgbClr val="00B0F0"/>
              </a:solidFill>
              <a:latin typeface="Verdana" panose="020B060403050404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52019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5" name="Date Placeholder 4"/>
          <p:cNvSpPr>
            <a:spLocks noGrp="1"/>
          </p:cNvSpPr>
          <p:nvPr>
            <p:ph type="dt" sz="half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2E23BDAE-2EAF-4A83-B482-7C0312285DB9}" type="datetime4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March 13, 2015</a:t>
            </a:fld>
            <a:endParaRPr lang="en-US" altLang="en-US" dirty="0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sp>
        <p:nvSpPr>
          <p:cNvPr id="20486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B46E91E7-D8D2-48F3-9CF2-6A17807AB9D0}" type="slidenum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42</a:t>
            </a:fld>
            <a:endParaRPr lang="en-US" altLang="en-US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57200" y="457200"/>
            <a:ext cx="8229600" cy="685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altLang="en-US" dirty="0" smtClean="0">
                <a:solidFill>
                  <a:srgbClr val="FFFFFF"/>
                </a:solidFill>
                <a:latin typeface="Berlin Sans FB Demi" panose="020E0802020502020306" pitchFamily="34" charset="0"/>
                <a:cs typeface="Cambria" panose="02040503050406030204" pitchFamily="18" charset="0"/>
              </a:rPr>
              <a:t>Organize</a:t>
            </a:r>
          </a:p>
        </p:txBody>
      </p:sp>
      <p:sp>
        <p:nvSpPr>
          <p:cNvPr id="8" name="Content Placeholder 1"/>
          <p:cNvSpPr txBox="1">
            <a:spLocks/>
          </p:cNvSpPr>
          <p:nvPr/>
        </p:nvSpPr>
        <p:spPr>
          <a:xfrm>
            <a:off x="1608730" y="1281600"/>
            <a:ext cx="8229600" cy="13420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6858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Arial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Arial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Arial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Arial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914400" indent="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Tx/>
              <a:buNone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1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3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15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17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lvl="1" indent="0" fontAlgn="auto">
              <a:buFont typeface="Arial"/>
              <a:buNone/>
            </a:pPr>
            <a:r>
              <a:rPr lang="en-US" sz="4000" b="1" dirty="0" smtClean="0"/>
              <a:t>Lets begin assembling! </a:t>
            </a:r>
          </a:p>
          <a:p>
            <a:pPr fontAlgn="auto">
              <a:spcAft>
                <a:spcPts val="0"/>
              </a:spcAft>
              <a:buFontTx/>
              <a:buChar char="•"/>
            </a:pPr>
            <a:endParaRPr lang="en-US" altLang="en-US" dirty="0" smtClean="0">
              <a:solidFill>
                <a:srgbClr val="00B0F0"/>
              </a:solidFill>
              <a:latin typeface="Verdan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96513" y="4007838"/>
            <a:ext cx="7445171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Myriad Pro Black"/>
              </a:rPr>
              <a:t>A complete lunch set will consist of the following items: </a:t>
            </a:r>
            <a:endParaRPr lang="en-US" sz="20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marR="0" lvl="1" indent="-2857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</a:pPr>
            <a:r>
              <a:rPr lang="en-US" sz="2000" u="sng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Myriad Pro Black"/>
              </a:rPr>
              <a:t>One</a:t>
            </a: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Myriad Pro Black"/>
              </a:rPr>
              <a:t> small zip lock bag with 10 M&amp;M’s and 4 pieces of the </a:t>
            </a:r>
            <a:r>
              <a:rPr lang="en-US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Myriad Pro Black"/>
              </a:rPr>
              <a:t>Skittles</a:t>
            </a:r>
            <a:endParaRPr lang="en-US" sz="20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marR="0" lvl="1" indent="-2857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</a:pP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Myriad Pro Black"/>
              </a:rPr>
              <a:t>One small zip lock bag with two frosted and decorated cookies (sprinkles etc.)</a:t>
            </a:r>
            <a:endParaRPr lang="en-US" sz="20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marR="0" lvl="1" indent="-2857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</a:pP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Myriad Pro Black"/>
              </a:rPr>
              <a:t>One last zip lock bag with 8 </a:t>
            </a:r>
            <a:r>
              <a:rPr lang="en-US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Myriad Pro Black"/>
              </a:rPr>
              <a:t>Goldfish</a:t>
            </a:r>
            <a:endParaRPr lang="en-US" sz="20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1086" y="1816340"/>
            <a:ext cx="3016024" cy="2253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179293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5" name="Date Placeholder 4"/>
          <p:cNvSpPr>
            <a:spLocks noGrp="1"/>
          </p:cNvSpPr>
          <p:nvPr>
            <p:ph type="dt" sz="half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2E23BDAE-2EAF-4A83-B482-7C0312285DB9}" type="datetime4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March 13, 2015</a:t>
            </a:fld>
            <a:endParaRPr lang="en-US" altLang="en-US" dirty="0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sp>
        <p:nvSpPr>
          <p:cNvPr id="20486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B46E91E7-D8D2-48F3-9CF2-6A17807AB9D0}" type="slidenum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43</a:t>
            </a:fld>
            <a:endParaRPr lang="en-US" altLang="en-US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57200" y="457200"/>
            <a:ext cx="8229600" cy="685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altLang="en-US" dirty="0" smtClean="0">
                <a:solidFill>
                  <a:srgbClr val="FFFFFF"/>
                </a:solidFill>
                <a:latin typeface="Berlin Sans FB Demi" panose="020E0802020502020306" pitchFamily="34" charset="0"/>
                <a:cs typeface="Cambria" panose="02040503050406030204" pitchFamily="18" charset="0"/>
              </a:rPr>
              <a:t>Questions </a:t>
            </a:r>
          </a:p>
        </p:txBody>
      </p:sp>
      <p:sp>
        <p:nvSpPr>
          <p:cNvPr id="7" name="Content Placeholder 1"/>
          <p:cNvSpPr>
            <a:spLocks noGrp="1"/>
          </p:cNvSpPr>
          <p:nvPr>
            <p:ph idx="1"/>
          </p:nvPr>
        </p:nvSpPr>
        <p:spPr>
          <a:xfrm>
            <a:off x="457200" y="1742536"/>
            <a:ext cx="8229600" cy="3972464"/>
          </a:xfrm>
        </p:spPr>
        <p:txBody>
          <a:bodyPr>
            <a:normAutofit/>
          </a:bodyPr>
          <a:lstStyle/>
          <a:p>
            <a:pPr marL="228600" lvl="1" indent="0">
              <a:buNone/>
            </a:pPr>
            <a:r>
              <a:rPr lang="en-US" sz="4000" b="1" dirty="0" smtClean="0">
                <a:solidFill>
                  <a:srgbClr val="92D050"/>
                </a:solidFill>
              </a:rPr>
              <a:t>How many complete lunch sets did your team make? </a:t>
            </a:r>
          </a:p>
          <a:p>
            <a:pPr marL="228600" lvl="1" indent="0">
              <a:buNone/>
            </a:pPr>
            <a:endParaRPr lang="en-US" sz="4000" b="1" dirty="0" smtClean="0">
              <a:solidFill>
                <a:srgbClr val="92D050"/>
              </a:solidFill>
            </a:endParaRPr>
          </a:p>
          <a:p>
            <a:pPr marL="228600" lvl="1" indent="0">
              <a:buNone/>
            </a:pPr>
            <a:r>
              <a:rPr lang="en-US" sz="4000" b="1" dirty="0" smtClean="0">
                <a:solidFill>
                  <a:schemeClr val="bg2">
                    <a:lumMod val="25000"/>
                  </a:schemeClr>
                </a:solidFill>
              </a:rPr>
              <a:t>Are any of your sets defective? (Incorrect number of item)</a:t>
            </a:r>
          </a:p>
          <a:p>
            <a:pPr eaLnBrk="1" hangingPunct="1">
              <a:buFontTx/>
              <a:buChar char="•"/>
            </a:pPr>
            <a:endParaRPr altLang="en-US" dirty="0" smtClean="0">
              <a:solidFill>
                <a:srgbClr val="00B0F0"/>
              </a:solidFill>
              <a:latin typeface="Verdana" panose="020B060403050404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951111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5" name="Date Placeholder 4"/>
          <p:cNvSpPr>
            <a:spLocks noGrp="1"/>
          </p:cNvSpPr>
          <p:nvPr>
            <p:ph type="dt" sz="half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2E23BDAE-2EAF-4A83-B482-7C0312285DB9}" type="datetime4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March 13, 2015</a:t>
            </a:fld>
            <a:endParaRPr lang="en-US" altLang="en-US" dirty="0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sp>
        <p:nvSpPr>
          <p:cNvPr id="20486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B46E91E7-D8D2-48F3-9CF2-6A17807AB9D0}" type="slidenum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44</a:t>
            </a:fld>
            <a:endParaRPr lang="en-US" altLang="en-US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57200" y="457200"/>
            <a:ext cx="8229600" cy="685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altLang="en-US" dirty="0" smtClean="0">
                <a:solidFill>
                  <a:srgbClr val="FFFFFF"/>
                </a:solidFill>
                <a:latin typeface="Berlin Sans FB Demi" panose="020E0802020502020306" pitchFamily="34" charset="0"/>
                <a:cs typeface="Cambria" panose="02040503050406030204" pitchFamily="18" charset="0"/>
              </a:rPr>
              <a:t>Questions </a:t>
            </a:r>
          </a:p>
        </p:txBody>
      </p:sp>
      <p:sp>
        <p:nvSpPr>
          <p:cNvPr id="7" name="Content Placeholder 1"/>
          <p:cNvSpPr>
            <a:spLocks noGrp="1"/>
          </p:cNvSpPr>
          <p:nvPr>
            <p:ph idx="1"/>
          </p:nvPr>
        </p:nvSpPr>
        <p:spPr>
          <a:xfrm>
            <a:off x="457200" y="1742536"/>
            <a:ext cx="8229600" cy="3972464"/>
          </a:xfrm>
        </p:spPr>
        <p:txBody>
          <a:bodyPr>
            <a:normAutofit/>
          </a:bodyPr>
          <a:lstStyle/>
          <a:p>
            <a:pPr marL="228600" lvl="1" indent="0">
              <a:buNone/>
            </a:pPr>
            <a:r>
              <a:rPr lang="en-US" sz="4000" b="1" dirty="0" smtClean="0">
                <a:solidFill>
                  <a:schemeClr val="bg2">
                    <a:lumMod val="25000"/>
                  </a:schemeClr>
                </a:solidFill>
              </a:rPr>
              <a:t>How many complete lunch sets did your team make? </a:t>
            </a:r>
          </a:p>
          <a:p>
            <a:pPr marL="228600" lvl="1" indent="0">
              <a:buNone/>
            </a:pPr>
            <a:endParaRPr lang="en-US" sz="4000" b="1" dirty="0" smtClean="0">
              <a:solidFill>
                <a:srgbClr val="92D050"/>
              </a:solidFill>
            </a:endParaRPr>
          </a:p>
          <a:p>
            <a:pPr marL="228600" lvl="1" indent="0">
              <a:buNone/>
            </a:pPr>
            <a:r>
              <a:rPr lang="en-US" sz="4000" b="1" dirty="0" smtClean="0">
                <a:solidFill>
                  <a:srgbClr val="92D050"/>
                </a:solidFill>
              </a:rPr>
              <a:t>Are any of your sets defective? (Incorrect number of item)</a:t>
            </a:r>
          </a:p>
          <a:p>
            <a:pPr eaLnBrk="1" hangingPunct="1">
              <a:buFontTx/>
              <a:buChar char="•"/>
            </a:pPr>
            <a:endParaRPr altLang="en-US" dirty="0" smtClean="0">
              <a:solidFill>
                <a:srgbClr val="00B0F0"/>
              </a:solidFill>
              <a:latin typeface="Verdana" panose="020B060403050404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737514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5" name="Date Placeholder 4"/>
          <p:cNvSpPr>
            <a:spLocks noGrp="1"/>
          </p:cNvSpPr>
          <p:nvPr>
            <p:ph type="dt" sz="half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2E23BDAE-2EAF-4A83-B482-7C0312285DB9}" type="datetime4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March 13, 2015</a:t>
            </a:fld>
            <a:endParaRPr lang="en-US" altLang="en-US" dirty="0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sp>
        <p:nvSpPr>
          <p:cNvPr id="20486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B46E91E7-D8D2-48F3-9CF2-6A17807AB9D0}" type="slidenum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45</a:t>
            </a:fld>
            <a:endParaRPr lang="en-US" altLang="en-US" dirty="0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57200" y="457200"/>
            <a:ext cx="8229600" cy="685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altLang="en-US" dirty="0" smtClean="0">
                <a:solidFill>
                  <a:srgbClr val="FFFFFF"/>
                </a:solidFill>
                <a:latin typeface="Berlin Sans FB Demi" panose="020E0802020502020306" pitchFamily="34" charset="0"/>
                <a:cs typeface="Cambria" panose="02040503050406030204" pitchFamily="18" charset="0"/>
              </a:rPr>
              <a:t>Lets improve our process! </a:t>
            </a:r>
          </a:p>
        </p:txBody>
      </p:sp>
      <p:sp>
        <p:nvSpPr>
          <p:cNvPr id="9" name="Title 3"/>
          <p:cNvSpPr>
            <a:spLocks noGrp="1"/>
          </p:cNvSpPr>
          <p:nvPr>
            <p:ph type="title"/>
          </p:nvPr>
        </p:nvSpPr>
        <p:spPr>
          <a:xfrm>
            <a:off x="457200" y="1142999"/>
            <a:ext cx="8229600" cy="3404507"/>
          </a:xfrm>
        </p:spPr>
        <p:txBody>
          <a:bodyPr>
            <a:noAutofit/>
          </a:bodyPr>
          <a:lstStyle/>
          <a:p>
            <a:r>
              <a:rPr lang="en-US" sz="2200" b="1" dirty="0" smtClean="0">
                <a:solidFill>
                  <a:schemeClr val="bg1"/>
                </a:solidFill>
              </a:rPr>
              <a:t>Task: Discuss within your team what you can improve to try to make even more lunch sets in </a:t>
            </a:r>
            <a:r>
              <a:rPr lang="en-US" sz="2200" b="1" dirty="0" smtClean="0">
                <a:solidFill>
                  <a:schemeClr val="bg1"/>
                </a:solidFill>
              </a:rPr>
              <a:t>1 minute! </a:t>
            </a:r>
            <a:r>
              <a:rPr lang="en-US" sz="2200" b="1" dirty="0">
                <a:solidFill>
                  <a:schemeClr val="bg1"/>
                </a:solidFill>
              </a:rPr>
              <a:t/>
            </a:r>
            <a:br>
              <a:rPr lang="en-US" sz="2200" b="1" dirty="0">
                <a:solidFill>
                  <a:schemeClr val="bg1"/>
                </a:solidFill>
              </a:rPr>
            </a:br>
            <a:r>
              <a:rPr lang="en-US" sz="2200" b="1" dirty="0" smtClean="0">
                <a:solidFill>
                  <a:schemeClr val="bg1"/>
                </a:solidFill>
              </a:rPr>
              <a:t/>
            </a:r>
            <a:br>
              <a:rPr lang="en-US" sz="2200" b="1" dirty="0" smtClean="0">
                <a:solidFill>
                  <a:schemeClr val="bg1"/>
                </a:solidFill>
              </a:rPr>
            </a:br>
            <a:r>
              <a:rPr lang="en-US" sz="2200" b="1" dirty="0" smtClean="0">
                <a:solidFill>
                  <a:schemeClr val="accent3"/>
                </a:solidFill>
              </a:rPr>
              <a:t>In improving your process think of the following questions: </a:t>
            </a:r>
            <a:r>
              <a:rPr lang="en-US" sz="2200" b="1" dirty="0" smtClean="0">
                <a:solidFill>
                  <a:schemeClr val="bg1"/>
                </a:solidFill>
              </a:rPr>
              <a:t/>
            </a:r>
            <a:br>
              <a:rPr lang="en-US" sz="2200" b="1" dirty="0" smtClean="0">
                <a:solidFill>
                  <a:schemeClr val="bg1"/>
                </a:solidFill>
              </a:rPr>
            </a:br>
            <a:r>
              <a:rPr lang="en-US" sz="2200" b="1" dirty="0" smtClean="0">
                <a:solidFill>
                  <a:schemeClr val="bg1"/>
                </a:solidFill>
              </a:rPr>
              <a:t>Was there a slow workstation? </a:t>
            </a:r>
            <a:br>
              <a:rPr lang="en-US" sz="2200" b="1" dirty="0" smtClean="0">
                <a:solidFill>
                  <a:schemeClr val="bg1"/>
                </a:solidFill>
              </a:rPr>
            </a:br>
            <a:r>
              <a:rPr lang="en-US" sz="2200" b="1" dirty="0" smtClean="0">
                <a:solidFill>
                  <a:schemeClr val="bg1"/>
                </a:solidFill>
              </a:rPr>
              <a:t>Why were you not able to make as many sets as other teams? </a:t>
            </a:r>
            <a:br>
              <a:rPr lang="en-US" sz="2200" b="1" dirty="0" smtClean="0">
                <a:solidFill>
                  <a:schemeClr val="bg1"/>
                </a:solidFill>
              </a:rPr>
            </a:br>
            <a:r>
              <a:rPr lang="en-US" sz="2200" b="1" dirty="0">
                <a:solidFill>
                  <a:schemeClr val="bg1"/>
                </a:solidFill>
              </a:rPr>
              <a:t/>
            </a:r>
            <a:br>
              <a:rPr lang="en-US" sz="2200" b="1" dirty="0">
                <a:solidFill>
                  <a:schemeClr val="bg1"/>
                </a:solidFill>
              </a:rPr>
            </a:br>
            <a:endParaRPr lang="en-US" sz="2200" b="1" dirty="0">
              <a:solidFill>
                <a:schemeClr val="bg1"/>
              </a:solidFill>
            </a:endParaRPr>
          </a:p>
        </p:txBody>
      </p:sp>
      <p:sp>
        <p:nvSpPr>
          <p:cNvPr id="11" name="Content Placeholder 1"/>
          <p:cNvSpPr txBox="1">
            <a:spLocks/>
          </p:cNvSpPr>
          <p:nvPr/>
        </p:nvSpPr>
        <p:spPr>
          <a:xfrm>
            <a:off x="457200" y="4792243"/>
            <a:ext cx="8229600" cy="13420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6858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Arial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Arial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Arial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Arial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914400" indent="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Tx/>
              <a:buNone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1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3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15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17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lvl="1" indent="0" fontAlgn="auto">
              <a:buFont typeface="Arial"/>
              <a:buNone/>
            </a:pPr>
            <a:r>
              <a:rPr lang="en-US" sz="4000" b="1" dirty="0" smtClean="0">
                <a:solidFill>
                  <a:schemeClr val="accent3"/>
                </a:solidFill>
              </a:rPr>
              <a:t>Lets begin round 2 of assembling! </a:t>
            </a:r>
          </a:p>
          <a:p>
            <a:pPr fontAlgn="auto">
              <a:spcAft>
                <a:spcPts val="0"/>
              </a:spcAft>
              <a:buFontTx/>
              <a:buChar char="•"/>
            </a:pPr>
            <a:endParaRPr lang="en-US" altLang="en-US" dirty="0" smtClean="0">
              <a:solidFill>
                <a:srgbClr val="00B0F0"/>
              </a:solidFill>
              <a:latin typeface="Verdana" panose="020B060403050404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093394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5" name="Date Placeholder 4"/>
          <p:cNvSpPr>
            <a:spLocks noGrp="1"/>
          </p:cNvSpPr>
          <p:nvPr>
            <p:ph type="dt" sz="half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2E23BDAE-2EAF-4A83-B482-7C0312285DB9}" type="datetime4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March 13, 2015</a:t>
            </a:fld>
            <a:endParaRPr lang="en-US" altLang="en-US" dirty="0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sp>
        <p:nvSpPr>
          <p:cNvPr id="20486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B46E91E7-D8D2-48F3-9CF2-6A17807AB9D0}" type="slidenum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46</a:t>
            </a:fld>
            <a:endParaRPr lang="en-US" altLang="en-US" dirty="0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57200" y="457200"/>
            <a:ext cx="8229600" cy="685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altLang="en-US" dirty="0" smtClean="0">
                <a:solidFill>
                  <a:srgbClr val="FFFFFF"/>
                </a:solidFill>
                <a:latin typeface="Berlin Sans FB Demi" panose="020E0802020502020306" pitchFamily="34" charset="0"/>
                <a:cs typeface="Cambria" panose="02040503050406030204" pitchFamily="18" charset="0"/>
              </a:rPr>
              <a:t>Times up! Lets share our results </a:t>
            </a:r>
          </a:p>
        </p:txBody>
      </p:sp>
      <p:sp>
        <p:nvSpPr>
          <p:cNvPr id="7" name="Content Placeholder 1"/>
          <p:cNvSpPr>
            <a:spLocks noGrp="1"/>
          </p:cNvSpPr>
          <p:nvPr>
            <p:ph idx="1"/>
          </p:nvPr>
        </p:nvSpPr>
        <p:spPr>
          <a:xfrm>
            <a:off x="457200" y="1742536"/>
            <a:ext cx="8229600" cy="3972464"/>
          </a:xfrm>
        </p:spPr>
        <p:txBody>
          <a:bodyPr>
            <a:normAutofit/>
          </a:bodyPr>
          <a:lstStyle/>
          <a:p>
            <a:pPr marL="228600" lvl="1" indent="0">
              <a:buNone/>
            </a:pPr>
            <a:r>
              <a:rPr lang="en-US" sz="4000" b="1" dirty="0" smtClean="0">
                <a:solidFill>
                  <a:srgbClr val="00B0F0"/>
                </a:solidFill>
              </a:rPr>
              <a:t>How many complete lunch sets did your team make after your improvements? </a:t>
            </a:r>
          </a:p>
          <a:p>
            <a:pPr marL="228600" lvl="1" indent="0">
              <a:buNone/>
            </a:pPr>
            <a:endParaRPr lang="en-US" sz="4000" b="1" dirty="0" smtClean="0">
              <a:solidFill>
                <a:srgbClr val="92D050"/>
              </a:solidFill>
            </a:endParaRPr>
          </a:p>
          <a:p>
            <a:pPr marL="228600" lvl="1" indent="0">
              <a:buNone/>
            </a:pPr>
            <a:r>
              <a:rPr lang="en-US" sz="4000" b="1" dirty="0" smtClean="0">
                <a:solidFill>
                  <a:schemeClr val="bg2">
                    <a:lumMod val="25000"/>
                  </a:schemeClr>
                </a:solidFill>
              </a:rPr>
              <a:t>Are any of your sets defective? (Incorrect number of item)</a:t>
            </a:r>
          </a:p>
          <a:p>
            <a:pPr eaLnBrk="1" hangingPunct="1">
              <a:buFontTx/>
              <a:buChar char="•"/>
            </a:pPr>
            <a:endParaRPr altLang="en-US" dirty="0" smtClean="0">
              <a:solidFill>
                <a:srgbClr val="00B0F0"/>
              </a:solidFill>
              <a:latin typeface="Verdana" panose="020B060403050404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445902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5" name="Date Placeholder 4"/>
          <p:cNvSpPr>
            <a:spLocks noGrp="1"/>
          </p:cNvSpPr>
          <p:nvPr>
            <p:ph type="dt" sz="half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2E23BDAE-2EAF-4A83-B482-7C0312285DB9}" type="datetime4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March 13, 2015</a:t>
            </a:fld>
            <a:endParaRPr lang="en-US" altLang="en-US" dirty="0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sp>
        <p:nvSpPr>
          <p:cNvPr id="20486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B46E91E7-D8D2-48F3-9CF2-6A17807AB9D0}" type="slidenum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47</a:t>
            </a:fld>
            <a:endParaRPr lang="en-US" altLang="en-US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57200" y="457200"/>
            <a:ext cx="8229600" cy="685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altLang="en-US" dirty="0">
                <a:solidFill>
                  <a:srgbClr val="FFFFFF"/>
                </a:solidFill>
                <a:latin typeface="Berlin Sans FB Demi" panose="020E0802020502020306" pitchFamily="34" charset="0"/>
                <a:cs typeface="Cambria" panose="02040503050406030204" pitchFamily="18" charset="0"/>
              </a:rPr>
              <a:t>Times up! Lets share our results </a:t>
            </a:r>
          </a:p>
        </p:txBody>
      </p:sp>
      <p:sp>
        <p:nvSpPr>
          <p:cNvPr id="7" name="Content Placeholder 1"/>
          <p:cNvSpPr>
            <a:spLocks noGrp="1"/>
          </p:cNvSpPr>
          <p:nvPr>
            <p:ph idx="1"/>
          </p:nvPr>
        </p:nvSpPr>
        <p:spPr>
          <a:xfrm>
            <a:off x="457200" y="1742536"/>
            <a:ext cx="8229600" cy="3972464"/>
          </a:xfrm>
        </p:spPr>
        <p:txBody>
          <a:bodyPr>
            <a:normAutofit/>
          </a:bodyPr>
          <a:lstStyle/>
          <a:p>
            <a:pPr marL="228600" lvl="1" indent="0">
              <a:buNone/>
            </a:pPr>
            <a:r>
              <a:rPr lang="en-US" sz="4000" b="1" dirty="0" smtClean="0">
                <a:solidFill>
                  <a:schemeClr val="bg2">
                    <a:lumMod val="25000"/>
                  </a:schemeClr>
                </a:solidFill>
              </a:rPr>
              <a:t>How many complete lunch sets did your team make after your improvements? </a:t>
            </a:r>
          </a:p>
          <a:p>
            <a:pPr marL="228600" lvl="1" indent="0">
              <a:buNone/>
            </a:pPr>
            <a:endParaRPr lang="en-US" sz="4000" b="1" dirty="0" smtClean="0">
              <a:solidFill>
                <a:srgbClr val="92D050"/>
              </a:solidFill>
            </a:endParaRPr>
          </a:p>
          <a:p>
            <a:pPr marL="228600" lvl="1" indent="0">
              <a:buNone/>
            </a:pPr>
            <a:r>
              <a:rPr lang="en-US" sz="4000" b="1" dirty="0" smtClean="0">
                <a:solidFill>
                  <a:srgbClr val="00B0F0"/>
                </a:solidFill>
              </a:rPr>
              <a:t>Are any of your sets defective? (Incorrect number of item)</a:t>
            </a:r>
          </a:p>
          <a:p>
            <a:pPr eaLnBrk="1" hangingPunct="1">
              <a:buFontTx/>
              <a:buChar char="•"/>
            </a:pPr>
            <a:endParaRPr altLang="en-US" dirty="0" smtClean="0">
              <a:solidFill>
                <a:srgbClr val="00B0F0"/>
              </a:solidFill>
              <a:latin typeface="Verdana" panose="020B060403050404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513207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5" name="Date Placeholder 4"/>
          <p:cNvSpPr>
            <a:spLocks noGrp="1"/>
          </p:cNvSpPr>
          <p:nvPr>
            <p:ph type="dt" sz="half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2E23BDAE-2EAF-4A83-B482-7C0312285DB9}" type="datetime4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March 13, 2015</a:t>
            </a:fld>
            <a:endParaRPr lang="en-US" altLang="en-US" dirty="0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sp>
        <p:nvSpPr>
          <p:cNvPr id="20486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B46E91E7-D8D2-48F3-9CF2-6A17807AB9D0}" type="slidenum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48</a:t>
            </a:fld>
            <a:endParaRPr lang="en-US" altLang="en-US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57200" y="457200"/>
            <a:ext cx="8229600" cy="685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altLang="en-US" dirty="0" smtClean="0">
                <a:solidFill>
                  <a:srgbClr val="FFFFFF"/>
                </a:solidFill>
                <a:latin typeface="Berlin Sans FB Demi" panose="020E0802020502020306" pitchFamily="34" charset="0"/>
                <a:cs typeface="Cambria" panose="02040503050406030204" pitchFamily="18" charset="0"/>
              </a:rPr>
              <a:t>Discussion Questions-Classroom  </a:t>
            </a:r>
          </a:p>
        </p:txBody>
      </p:sp>
      <p:sp>
        <p:nvSpPr>
          <p:cNvPr id="7" name="Content Placeholder 1"/>
          <p:cNvSpPr>
            <a:spLocks noGrp="1"/>
          </p:cNvSpPr>
          <p:nvPr>
            <p:ph idx="1"/>
          </p:nvPr>
        </p:nvSpPr>
        <p:spPr>
          <a:xfrm>
            <a:off x="457200" y="1742536"/>
            <a:ext cx="8229600" cy="3972464"/>
          </a:xfrm>
        </p:spPr>
        <p:txBody>
          <a:bodyPr>
            <a:normAutofit fontScale="92500" lnSpcReduction="10000"/>
          </a:bodyPr>
          <a:lstStyle/>
          <a:p>
            <a:pPr marL="228600" lvl="1" indent="0">
              <a:buNone/>
            </a:pPr>
            <a:r>
              <a:rPr lang="en-US" sz="4000" b="1" dirty="0">
                <a:solidFill>
                  <a:srgbClr val="FFFFFF"/>
                </a:solidFill>
              </a:rPr>
              <a:t>Each group share with the class: </a:t>
            </a:r>
            <a:r>
              <a:rPr lang="en-US" sz="4000" b="1" dirty="0" smtClean="0">
                <a:solidFill>
                  <a:srgbClr val="FFFFFF"/>
                </a:solidFill>
              </a:rPr>
              <a:t/>
            </a:r>
            <a:br>
              <a:rPr lang="en-US" sz="4000" b="1" dirty="0" smtClean="0">
                <a:solidFill>
                  <a:srgbClr val="FFFFFF"/>
                </a:solidFill>
              </a:rPr>
            </a:br>
            <a:r>
              <a:rPr lang="en-US" sz="4000" b="1" dirty="0" smtClean="0">
                <a:solidFill>
                  <a:srgbClr val="FFFFFF"/>
                </a:solidFill>
              </a:rPr>
              <a:t/>
            </a:r>
            <a:br>
              <a:rPr lang="en-US" sz="4000" b="1" dirty="0" smtClean="0">
                <a:solidFill>
                  <a:srgbClr val="FFFFFF"/>
                </a:solidFill>
              </a:rPr>
            </a:br>
            <a:r>
              <a:rPr lang="en-US" sz="4000" b="1" dirty="0" smtClean="0">
                <a:solidFill>
                  <a:srgbClr val="FFC000"/>
                </a:solidFill>
              </a:rPr>
              <a:t>What worked best in your original assembly line? What didn’t work so well?</a:t>
            </a:r>
          </a:p>
          <a:p>
            <a:pPr marL="228600" lvl="1" indent="0">
              <a:buNone/>
            </a:pPr>
            <a:endParaRPr lang="en-US" sz="4000" b="1" dirty="0" smtClean="0">
              <a:solidFill>
                <a:srgbClr val="92D050"/>
              </a:solidFill>
            </a:endParaRPr>
          </a:p>
          <a:p>
            <a:pPr marL="228600" lvl="1" indent="0">
              <a:buNone/>
            </a:pPr>
            <a:r>
              <a:rPr lang="en-US" sz="4000" b="1" dirty="0" smtClean="0">
                <a:solidFill>
                  <a:schemeClr val="bg2">
                    <a:lumMod val="25000"/>
                  </a:schemeClr>
                </a:solidFill>
              </a:rPr>
              <a:t>What improvements did you make to your original assembly line?</a:t>
            </a:r>
          </a:p>
          <a:p>
            <a:pPr eaLnBrk="1" hangingPunct="1">
              <a:buFontTx/>
              <a:buChar char="•"/>
            </a:pPr>
            <a:endParaRPr altLang="en-US" dirty="0" smtClean="0">
              <a:solidFill>
                <a:srgbClr val="00B0F0"/>
              </a:solidFill>
              <a:latin typeface="Verdana" panose="020B060403050404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323770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ontent Placeholder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91390622"/>
              </p:ext>
            </p:extLst>
          </p:nvPr>
        </p:nvGraphicFramePr>
        <p:xfrm>
          <a:off x="0" y="1143000"/>
          <a:ext cx="6172200" cy="46969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1508" name="Picture Placeholder 3"/>
          <p:cNvSpPr>
            <a:spLocks noGrp="1" noTextEdit="1"/>
          </p:cNvSpPr>
          <p:nvPr>
            <p:ph type="pic" sz="quarter" idx="10"/>
          </p:nvPr>
        </p:nvSpPr>
        <p:spPr/>
      </p:sp>
      <p:sp>
        <p:nvSpPr>
          <p:cNvPr id="21509" name="Picture Placeholder 4"/>
          <p:cNvSpPr>
            <a:spLocks noGrp="1" noTextEdit="1"/>
          </p:cNvSpPr>
          <p:nvPr>
            <p:ph type="pic" sz="quarter" idx="11"/>
          </p:nvPr>
        </p:nvSpPr>
        <p:spPr/>
      </p:sp>
      <p:sp>
        <p:nvSpPr>
          <p:cNvPr id="21510" name="Date Placeholder 5"/>
          <p:cNvSpPr>
            <a:spLocks noGrp="1"/>
          </p:cNvSpPr>
          <p:nvPr>
            <p:ph type="dt" sz="half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BBFB624D-3FC3-48A9-AD8F-B44BE247AD53}" type="datetime4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March 13, 2015</a:t>
            </a:fld>
            <a:endParaRPr lang="en-US" altLang="en-US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sp>
        <p:nvSpPr>
          <p:cNvPr id="21511" name="Slide Number Placeholder 6"/>
          <p:cNvSpPr>
            <a:spLocks noGrp="1"/>
          </p:cNvSpPr>
          <p:nvPr>
            <p:ph type="sldNum" sz="quarter" idx="13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4DCB7C73-3540-4FB2-9F2C-3B0FE3AA324F}" type="slidenum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4</a:t>
            </a:fld>
            <a:endParaRPr lang="en-US" altLang="en-US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219456" y="266700"/>
            <a:ext cx="8229600" cy="685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altLang="en-US" dirty="0" smtClean="0">
                <a:solidFill>
                  <a:srgbClr val="FFFFFF"/>
                </a:solidFill>
                <a:latin typeface="Berlin Sans FB Demi" panose="020E0802020502020306" pitchFamily="34" charset="0"/>
                <a:cs typeface="Cambria" panose="02040503050406030204" pitchFamily="18" charset="0"/>
              </a:rPr>
              <a:t>What tools do they use? 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6366254" y="1423229"/>
            <a:ext cx="2082802" cy="2005771"/>
            <a:chOff x="965506" y="2530322"/>
            <a:chExt cx="1321820" cy="1321820"/>
          </a:xfrm>
        </p:grpSpPr>
        <p:sp>
          <p:nvSpPr>
            <p:cNvPr id="15" name="Oval 14"/>
            <p:cNvSpPr/>
            <p:nvPr/>
          </p:nvSpPr>
          <p:spPr>
            <a:xfrm>
              <a:off x="965506" y="2530322"/>
              <a:ext cx="1321820" cy="1321820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7884325"/>
                <a:satOff val="-42622"/>
                <a:lumOff val="-1569"/>
                <a:alphaOff val="0"/>
              </a:schemeClr>
            </a:fillRef>
            <a:effectRef idx="0">
              <a:schemeClr val="accent3">
                <a:hueOff val="7884325"/>
                <a:satOff val="-42622"/>
                <a:lumOff val="-1569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Oval 4"/>
            <p:cNvSpPr/>
            <p:nvPr/>
          </p:nvSpPr>
          <p:spPr>
            <a:xfrm>
              <a:off x="1159082" y="2723898"/>
              <a:ext cx="934668" cy="93466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240" tIns="15240" rIns="15240" bIns="1524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200" b="1" kern="1200" dirty="0" smtClean="0"/>
                <a:t>Manufacturing methods</a:t>
              </a:r>
              <a:endParaRPr lang="en-US" sz="1200" b="1" kern="1200" dirty="0"/>
            </a:p>
          </p:txBody>
        </p:sp>
      </p:grpSp>
      <p:sp>
        <p:nvSpPr>
          <p:cNvPr id="4" name="Rectangle 3"/>
          <p:cNvSpPr/>
          <p:nvPr/>
        </p:nvSpPr>
        <p:spPr>
          <a:xfrm>
            <a:off x="7053435" y="3997434"/>
            <a:ext cx="752129" cy="1708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10500" dirty="0" smtClean="0">
                <a:solidFill>
                  <a:srgbClr val="FFFFFF"/>
                </a:solidFill>
                <a:latin typeface="Berlin Sans FB Demi" panose="020E0802020502020306" pitchFamily="34" charset="0"/>
                <a:cs typeface="Cambria" panose="02040503050406030204" pitchFamily="18" charset="0"/>
              </a:rPr>
              <a:t>?</a:t>
            </a:r>
            <a:endParaRPr lang="en-US" sz="105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CC6F3E70-0DC0-4F0A-B901-6D3122F015D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graphicEl>
                                              <a:dgm id="{CC6F3E70-0DC0-4F0A-B901-6D3122F015D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14742849-E4F7-4A65-83F1-15394F220A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>
                                            <p:graphicEl>
                                              <a:dgm id="{14742849-E4F7-4A65-83F1-15394F220A6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A381A00-E206-4A17-8FE9-FC0E19BC609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>
                                            <p:graphicEl>
                                              <a:dgm id="{AA381A00-E206-4A17-8FE9-FC0E19BC609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C83B5F9F-69CF-46B6-9187-63D7BC9D917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graphicEl>
                                              <a:dgm id="{C83B5F9F-69CF-46B6-9187-63D7BC9D917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2C173B2F-50D2-424A-98C7-BAE4C674199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>
                                            <p:graphicEl>
                                              <a:dgm id="{2C173B2F-50D2-424A-98C7-BAE4C674199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3CCC2FA1-5C8C-4C2A-8C3D-DBB3364FBDE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graphicEl>
                                              <a:dgm id="{3CCC2FA1-5C8C-4C2A-8C3D-DBB3364FBDE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560DD75E-3A7F-483E-9603-22C5E920A6D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>
                                            <p:graphicEl>
                                              <a:dgm id="{560DD75E-3A7F-483E-9603-22C5E920A6D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4EC5A707-7FFA-45A3-9E01-4E1F24E8A1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">
                                            <p:graphicEl>
                                              <a:dgm id="{4EC5A707-7FFA-45A3-9E01-4E1F24E8A1D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3261DB6B-7FE0-41E0-8FAC-5E8E0E078CC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>
                                            <p:graphicEl>
                                              <a:dgm id="{3261DB6B-7FE0-41E0-8FAC-5E8E0E078CC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6A721F09-51E8-46AF-AEB8-76A267F090F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">
                                            <p:graphicEl>
                                              <a:dgm id="{6A721F09-51E8-46AF-AEB8-76A267F090F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1A7AE533-14B1-486A-83BF-383B4F020A0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">
                                            <p:graphicEl>
                                              <a:dgm id="{1A7AE533-14B1-486A-83BF-383B4F020A0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ED5312D0-9103-48A4-A674-E23DC8BEF4B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">
                                            <p:graphicEl>
                                              <a:dgm id="{ED5312D0-9103-48A4-A674-E23DC8BEF4B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564A089-0EA0-479B-960A-38D6B481A6F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">
                                            <p:graphicEl>
                                              <a:dgm id="{B564A089-0EA0-479B-960A-38D6B481A6F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Sub>
          <a:bldDgm bld="lvlOne"/>
        </p:bldSub>
      </p:bldGraphic>
      <p:bldP spid="4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5" name="Date Placeholder 4"/>
          <p:cNvSpPr>
            <a:spLocks noGrp="1"/>
          </p:cNvSpPr>
          <p:nvPr>
            <p:ph type="dt" sz="half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2E23BDAE-2EAF-4A83-B482-7C0312285DB9}" type="datetime4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March 13, 2015</a:t>
            </a:fld>
            <a:endParaRPr lang="en-US" altLang="en-US" dirty="0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sp>
        <p:nvSpPr>
          <p:cNvPr id="20486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B46E91E7-D8D2-48F3-9CF2-6A17807AB9D0}" type="slidenum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49</a:t>
            </a:fld>
            <a:endParaRPr lang="en-US" altLang="en-US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57200" y="457200"/>
            <a:ext cx="8229600" cy="685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altLang="en-US" dirty="0" smtClean="0">
                <a:solidFill>
                  <a:srgbClr val="FFFFFF"/>
                </a:solidFill>
                <a:latin typeface="Berlin Sans FB Demi" panose="020E0802020502020306" pitchFamily="34" charset="0"/>
                <a:cs typeface="Cambria" panose="02040503050406030204" pitchFamily="18" charset="0"/>
              </a:rPr>
              <a:t>Discussion Questions-Classroom  </a:t>
            </a:r>
          </a:p>
        </p:txBody>
      </p:sp>
      <p:sp>
        <p:nvSpPr>
          <p:cNvPr id="7" name="Content Placeholder 1"/>
          <p:cNvSpPr>
            <a:spLocks noGrp="1"/>
          </p:cNvSpPr>
          <p:nvPr>
            <p:ph idx="1"/>
          </p:nvPr>
        </p:nvSpPr>
        <p:spPr>
          <a:xfrm>
            <a:off x="457200" y="1742536"/>
            <a:ext cx="8229600" cy="3972464"/>
          </a:xfrm>
        </p:spPr>
        <p:txBody>
          <a:bodyPr>
            <a:normAutofit fontScale="92500" lnSpcReduction="10000"/>
          </a:bodyPr>
          <a:lstStyle/>
          <a:p>
            <a:pPr marL="228600" lvl="1" indent="0">
              <a:buNone/>
            </a:pPr>
            <a:r>
              <a:rPr lang="en-US" sz="4000" b="1" dirty="0">
                <a:solidFill>
                  <a:srgbClr val="FFFFFF"/>
                </a:solidFill>
              </a:rPr>
              <a:t>Each group share with the class: </a:t>
            </a:r>
            <a:r>
              <a:rPr lang="en-US" sz="4000" b="1" dirty="0" smtClean="0">
                <a:solidFill>
                  <a:srgbClr val="FFFFFF"/>
                </a:solidFill>
              </a:rPr>
              <a:t/>
            </a:r>
            <a:br>
              <a:rPr lang="en-US" sz="4000" b="1" dirty="0" smtClean="0">
                <a:solidFill>
                  <a:srgbClr val="FFFFFF"/>
                </a:solidFill>
              </a:rPr>
            </a:br>
            <a:r>
              <a:rPr lang="en-US" sz="4000" b="1" dirty="0" smtClean="0">
                <a:solidFill>
                  <a:srgbClr val="FFFFFF"/>
                </a:solidFill>
              </a:rPr>
              <a:t/>
            </a:r>
            <a:br>
              <a:rPr lang="en-US" sz="4000" b="1" dirty="0" smtClean="0">
                <a:solidFill>
                  <a:srgbClr val="FFFFFF"/>
                </a:solidFill>
              </a:rPr>
            </a:br>
            <a:r>
              <a:rPr lang="en-US" sz="4000" b="1" dirty="0" smtClean="0">
                <a:solidFill>
                  <a:schemeClr val="bg2">
                    <a:lumMod val="25000"/>
                  </a:schemeClr>
                </a:solidFill>
              </a:rPr>
              <a:t>What worked best in your original assembly line? What didn’t work so well?</a:t>
            </a:r>
          </a:p>
          <a:p>
            <a:pPr marL="228600" lvl="1" indent="0">
              <a:buNone/>
            </a:pPr>
            <a:endParaRPr lang="en-US" sz="4000" b="1" dirty="0" smtClean="0">
              <a:solidFill>
                <a:srgbClr val="92D050"/>
              </a:solidFill>
            </a:endParaRPr>
          </a:p>
          <a:p>
            <a:pPr marL="228600" lvl="1" indent="0">
              <a:buNone/>
            </a:pPr>
            <a:r>
              <a:rPr lang="en-US" sz="4000" b="1" dirty="0" smtClean="0">
                <a:solidFill>
                  <a:srgbClr val="FFC000"/>
                </a:solidFill>
              </a:rPr>
              <a:t>What improvements did you make to your original assembly line?</a:t>
            </a:r>
          </a:p>
          <a:p>
            <a:pPr eaLnBrk="1" hangingPunct="1">
              <a:buFontTx/>
              <a:buChar char="•"/>
            </a:pPr>
            <a:endParaRPr altLang="en-US" dirty="0" smtClean="0">
              <a:solidFill>
                <a:srgbClr val="00B0F0"/>
              </a:solidFill>
              <a:latin typeface="Verdana" panose="020B060403050404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500850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5" name="Date Placeholder 4"/>
          <p:cNvSpPr>
            <a:spLocks noGrp="1"/>
          </p:cNvSpPr>
          <p:nvPr>
            <p:ph type="dt" sz="half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2E23BDAE-2EAF-4A83-B482-7C0312285DB9}" type="datetime4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March 13, 2015</a:t>
            </a:fld>
            <a:endParaRPr lang="en-US" altLang="en-US" dirty="0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sp>
        <p:nvSpPr>
          <p:cNvPr id="20486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B46E91E7-D8D2-48F3-9CF2-6A17807AB9D0}" type="slidenum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50</a:t>
            </a:fld>
            <a:endParaRPr lang="en-US" altLang="en-US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57200" y="457200"/>
            <a:ext cx="8229600" cy="685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altLang="en-US" dirty="0" smtClean="0">
                <a:solidFill>
                  <a:srgbClr val="FFFFFF"/>
                </a:solidFill>
                <a:latin typeface="Berlin Sans FB Demi" panose="020E0802020502020306" pitchFamily="34" charset="0"/>
                <a:cs typeface="Cambria" panose="02040503050406030204" pitchFamily="18" charset="0"/>
              </a:rPr>
              <a:t>Discussion Questions-Classroom  </a:t>
            </a:r>
          </a:p>
        </p:txBody>
      </p:sp>
      <p:sp>
        <p:nvSpPr>
          <p:cNvPr id="7" name="Content Placeholder 1"/>
          <p:cNvSpPr>
            <a:spLocks noGrp="1"/>
          </p:cNvSpPr>
          <p:nvPr>
            <p:ph idx="1"/>
          </p:nvPr>
        </p:nvSpPr>
        <p:spPr>
          <a:xfrm>
            <a:off x="457200" y="1742536"/>
            <a:ext cx="8229600" cy="3972464"/>
          </a:xfrm>
        </p:spPr>
        <p:txBody>
          <a:bodyPr>
            <a:normAutofit lnSpcReduction="10000"/>
          </a:bodyPr>
          <a:lstStyle/>
          <a:p>
            <a:pPr marL="228600" lvl="1" indent="0">
              <a:buNone/>
            </a:pPr>
            <a:r>
              <a:rPr lang="en-US" sz="4000" b="1" dirty="0">
                <a:solidFill>
                  <a:srgbClr val="FFFFFF"/>
                </a:solidFill>
              </a:rPr>
              <a:t>Each group share with the class: </a:t>
            </a:r>
            <a:r>
              <a:rPr lang="en-US" sz="4000" b="1" dirty="0" smtClean="0">
                <a:solidFill>
                  <a:srgbClr val="FFFFFF"/>
                </a:solidFill>
              </a:rPr>
              <a:t/>
            </a:r>
            <a:br>
              <a:rPr lang="en-US" sz="4000" b="1" dirty="0" smtClean="0">
                <a:solidFill>
                  <a:srgbClr val="FFFFFF"/>
                </a:solidFill>
              </a:rPr>
            </a:br>
            <a:r>
              <a:rPr lang="en-US" sz="4000" b="1" dirty="0" smtClean="0">
                <a:solidFill>
                  <a:srgbClr val="FFFFFF"/>
                </a:solidFill>
              </a:rPr>
              <a:t/>
            </a:r>
            <a:br>
              <a:rPr lang="en-US" sz="4000" b="1" dirty="0" smtClean="0">
                <a:solidFill>
                  <a:srgbClr val="FFFFFF"/>
                </a:solidFill>
              </a:rPr>
            </a:br>
            <a:r>
              <a:rPr lang="en-US" sz="4000" b="1" dirty="0" smtClean="0">
                <a:solidFill>
                  <a:srgbClr val="FF3300"/>
                </a:solidFill>
              </a:rPr>
              <a:t>Did your improvements work? </a:t>
            </a:r>
          </a:p>
          <a:p>
            <a:pPr marL="228600" lvl="1" indent="0">
              <a:buNone/>
            </a:pPr>
            <a:endParaRPr lang="en-US" sz="4000" b="1" dirty="0" smtClean="0">
              <a:solidFill>
                <a:srgbClr val="92D050"/>
              </a:solidFill>
            </a:endParaRPr>
          </a:p>
          <a:p>
            <a:pPr marL="228600" lvl="1" indent="0">
              <a:buNone/>
            </a:pPr>
            <a:r>
              <a:rPr lang="en-US" sz="4000" b="1" dirty="0" smtClean="0">
                <a:solidFill>
                  <a:schemeClr val="bg2">
                    <a:lumMod val="25000"/>
                  </a:schemeClr>
                </a:solidFill>
              </a:rPr>
              <a:t>If you could run this a third time, what improvements would you make? </a:t>
            </a:r>
            <a:endParaRPr altLang="en-US" dirty="0" smtClean="0">
              <a:solidFill>
                <a:schemeClr val="bg2">
                  <a:lumMod val="25000"/>
                </a:schemeClr>
              </a:solidFill>
              <a:latin typeface="Verdana" panose="020B060403050404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495248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5" name="Date Placeholder 4"/>
          <p:cNvSpPr>
            <a:spLocks noGrp="1"/>
          </p:cNvSpPr>
          <p:nvPr>
            <p:ph type="dt" sz="half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2E23BDAE-2EAF-4A83-B482-7C0312285DB9}" type="datetime4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March 13, 2015</a:t>
            </a:fld>
            <a:endParaRPr lang="en-US" altLang="en-US" dirty="0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sp>
        <p:nvSpPr>
          <p:cNvPr id="20486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B46E91E7-D8D2-48F3-9CF2-6A17807AB9D0}" type="slidenum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51</a:t>
            </a:fld>
            <a:endParaRPr lang="en-US" altLang="en-US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57200" y="457200"/>
            <a:ext cx="8229600" cy="685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altLang="en-US" dirty="0" smtClean="0">
                <a:solidFill>
                  <a:srgbClr val="FFFFFF"/>
                </a:solidFill>
                <a:latin typeface="Berlin Sans FB Demi" panose="020E0802020502020306" pitchFamily="34" charset="0"/>
                <a:cs typeface="Cambria" panose="02040503050406030204" pitchFamily="18" charset="0"/>
              </a:rPr>
              <a:t>Discussion Questions-Classroom  </a:t>
            </a:r>
          </a:p>
        </p:txBody>
      </p:sp>
      <p:sp>
        <p:nvSpPr>
          <p:cNvPr id="7" name="Content Placeholder 1"/>
          <p:cNvSpPr>
            <a:spLocks noGrp="1"/>
          </p:cNvSpPr>
          <p:nvPr>
            <p:ph idx="1"/>
          </p:nvPr>
        </p:nvSpPr>
        <p:spPr>
          <a:xfrm>
            <a:off x="457200" y="1742536"/>
            <a:ext cx="8229600" cy="3972464"/>
          </a:xfrm>
        </p:spPr>
        <p:txBody>
          <a:bodyPr>
            <a:normAutofit lnSpcReduction="10000"/>
          </a:bodyPr>
          <a:lstStyle/>
          <a:p>
            <a:pPr marL="228600" lvl="1" indent="0">
              <a:buNone/>
            </a:pPr>
            <a:r>
              <a:rPr lang="en-US" sz="4000" b="1" dirty="0">
                <a:solidFill>
                  <a:srgbClr val="FFFFFF"/>
                </a:solidFill>
              </a:rPr>
              <a:t>Each group share with the class: </a:t>
            </a:r>
            <a:r>
              <a:rPr lang="en-US" sz="4000" b="1" dirty="0" smtClean="0">
                <a:solidFill>
                  <a:srgbClr val="FFFFFF"/>
                </a:solidFill>
              </a:rPr>
              <a:t/>
            </a:r>
            <a:br>
              <a:rPr lang="en-US" sz="4000" b="1" dirty="0" smtClean="0">
                <a:solidFill>
                  <a:srgbClr val="FFFFFF"/>
                </a:solidFill>
              </a:rPr>
            </a:br>
            <a:r>
              <a:rPr lang="en-US" sz="4000" b="1" dirty="0" smtClean="0">
                <a:solidFill>
                  <a:srgbClr val="FFFFFF"/>
                </a:solidFill>
              </a:rPr>
              <a:t/>
            </a:r>
            <a:br>
              <a:rPr lang="en-US" sz="4000" b="1" dirty="0" smtClean="0">
                <a:solidFill>
                  <a:srgbClr val="FFFFFF"/>
                </a:solidFill>
              </a:rPr>
            </a:br>
            <a:r>
              <a:rPr lang="en-US" sz="4000" b="1" dirty="0" smtClean="0">
                <a:solidFill>
                  <a:schemeClr val="bg2">
                    <a:lumMod val="25000"/>
                  </a:schemeClr>
                </a:solidFill>
              </a:rPr>
              <a:t>Did your improvements work? </a:t>
            </a:r>
          </a:p>
          <a:p>
            <a:pPr marL="228600" lvl="1" indent="0">
              <a:buNone/>
            </a:pPr>
            <a:endParaRPr lang="en-US" sz="4000" b="1" dirty="0" smtClean="0">
              <a:solidFill>
                <a:srgbClr val="92D050"/>
              </a:solidFill>
            </a:endParaRPr>
          </a:p>
          <a:p>
            <a:pPr marL="228600" lvl="1" indent="0">
              <a:buNone/>
            </a:pPr>
            <a:r>
              <a:rPr lang="en-US" sz="4000" b="1" dirty="0" smtClean="0">
                <a:solidFill>
                  <a:srgbClr val="FF3300"/>
                </a:solidFill>
              </a:rPr>
              <a:t>If you could run this a third time, what improvements would you make? </a:t>
            </a:r>
            <a:endParaRPr altLang="en-US" dirty="0" smtClean="0">
              <a:solidFill>
                <a:srgbClr val="FF3300"/>
              </a:solidFill>
              <a:latin typeface="Verdana" panose="020B060403050404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448299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5" name="Date Placeholder 4"/>
          <p:cNvSpPr>
            <a:spLocks noGrp="1"/>
          </p:cNvSpPr>
          <p:nvPr>
            <p:ph type="dt" sz="half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2E23BDAE-2EAF-4A83-B482-7C0312285DB9}" type="datetime4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March 13, 2015</a:t>
            </a:fld>
            <a:endParaRPr lang="en-US" altLang="en-US" dirty="0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sp>
        <p:nvSpPr>
          <p:cNvPr id="20486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B46E91E7-D8D2-48F3-9CF2-6A17807AB9D0}" type="slidenum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52</a:t>
            </a:fld>
            <a:endParaRPr lang="en-US" altLang="en-US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457200" y="3066288"/>
            <a:ext cx="8229600" cy="685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altLang="en-US" dirty="0" smtClean="0">
                <a:solidFill>
                  <a:srgbClr val="FFFFFF"/>
                </a:solidFill>
                <a:latin typeface="Berlin Sans FB Demi" panose="020E0802020502020306" pitchFamily="34" charset="0"/>
                <a:cs typeface="Cambria" panose="02040503050406030204" pitchFamily="18" charset="0"/>
              </a:rPr>
              <a:t>Good job everyone! </a:t>
            </a:r>
          </a:p>
        </p:txBody>
      </p:sp>
    </p:spTree>
    <p:extLst>
      <p:ext uri="{BB962C8B-B14F-4D97-AF65-F5344CB8AC3E}">
        <p14:creationId xmlns:p14="http://schemas.microsoft.com/office/powerpoint/2010/main" val="187388601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>
                <a:solidFill>
                  <a:srgbClr val="FFFFFF"/>
                </a:solidFill>
                <a:latin typeface="Berlin Sans FB Demi" panose="020E0802020502020306" pitchFamily="34" charset="0"/>
                <a:cs typeface="Cambria" panose="02040503050406030204" pitchFamily="18" charset="0"/>
              </a:rPr>
              <a:t>Manufacturing Methods</a:t>
            </a:r>
            <a:endParaRPr altLang="en-US" dirty="0" smtClean="0">
              <a:solidFill>
                <a:srgbClr val="FFFFFF"/>
              </a:solidFill>
              <a:latin typeface="Berlin Sans FB Demi" panose="020E0802020502020306" pitchFamily="34" charset="0"/>
              <a:cs typeface="Cambria" panose="02040503050406030204" pitchFamily="18" charset="0"/>
            </a:endParaRP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676656" y="1705080"/>
            <a:ext cx="8229600" cy="3561863"/>
          </a:xfrm>
        </p:spPr>
        <p:txBody>
          <a:bodyPr>
            <a:normAutofit/>
          </a:bodyPr>
          <a:lstStyle/>
          <a:p>
            <a:pPr marL="228600" lvl="1" indent="0">
              <a:buNone/>
            </a:pPr>
            <a:r>
              <a:rPr lang="en-US" sz="4000" b="1" dirty="0" smtClean="0">
                <a:solidFill>
                  <a:srgbClr val="0070C0"/>
                </a:solidFill>
              </a:rPr>
              <a:t>Manufacturing methods</a:t>
            </a:r>
            <a:r>
              <a:rPr lang="en-US" sz="4000" dirty="0" smtClean="0">
                <a:solidFill>
                  <a:srgbClr val="0070C0"/>
                </a:solidFill>
              </a:rPr>
              <a:t> </a:t>
            </a:r>
            <a:r>
              <a:rPr lang="en-US" sz="4000" dirty="0">
                <a:solidFill>
                  <a:srgbClr val="0070C0"/>
                </a:solidFill>
              </a:rPr>
              <a:t>are </a:t>
            </a:r>
            <a:r>
              <a:rPr lang="en-US" sz="4000" dirty="0" smtClean="0">
                <a:solidFill>
                  <a:srgbClr val="0070C0"/>
                </a:solidFill>
              </a:rPr>
              <a:t>tools used by Industrial and Manufacturing engineers to build a product. One example of a manufacturing method is </a:t>
            </a:r>
            <a:r>
              <a:rPr lang="en-US" sz="4000" b="1" u="sng" dirty="0" smtClean="0">
                <a:solidFill>
                  <a:srgbClr val="0070C0"/>
                </a:solidFill>
              </a:rPr>
              <a:t>assembly lines</a:t>
            </a:r>
            <a:endParaRPr lang="en-US" altLang="en-US" b="1" u="sng" dirty="0" smtClean="0">
              <a:solidFill>
                <a:srgbClr val="0070C0"/>
              </a:solidFill>
              <a:latin typeface="Verdana" panose="020B0604030504040204" pitchFamily="34" charset="0"/>
              <a:cs typeface="Calibri" panose="020F0502020204030204" pitchFamily="34" charset="0"/>
            </a:endParaRPr>
          </a:p>
          <a:p>
            <a:pPr lvl="1">
              <a:buFontTx/>
              <a:buChar char="•"/>
            </a:pPr>
            <a:endParaRPr lang="en-US" altLang="en-US" dirty="0" smtClean="0">
              <a:latin typeface="Verdana" panose="020B0604030504040204" pitchFamily="34" charset="0"/>
              <a:cs typeface="Calibri" panose="020F0502020204030204" pitchFamily="34" charset="0"/>
            </a:endParaRPr>
          </a:p>
          <a:p>
            <a:pPr lvl="1">
              <a:buFontTx/>
              <a:buChar char="•"/>
            </a:pPr>
            <a:endParaRPr altLang="en-US" dirty="0" smtClean="0">
              <a:latin typeface="Verdan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19460" name="Date Placeholder 3"/>
          <p:cNvSpPr>
            <a:spLocks noGrp="1"/>
          </p:cNvSpPr>
          <p:nvPr>
            <p:ph type="dt" sz="half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10E83731-6F74-4484-85F6-8F975D7054DF}" type="datetime4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March 13, 2015</a:t>
            </a:fld>
            <a:endParaRPr lang="en-US" altLang="en-US" dirty="0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sp>
        <p:nvSpPr>
          <p:cNvPr id="19461" name="Slide Number Placeholder 4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0CA0B597-2356-43E7-9C0A-5BBE1BD455DE}" type="slidenum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5</a:t>
            </a:fld>
            <a:endParaRPr lang="en-US" altLang="en-US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662531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289560" y="2788715"/>
            <a:ext cx="8229600" cy="685800"/>
          </a:xfrm>
        </p:spPr>
        <p:txBody>
          <a:bodyPr>
            <a:noAutofit/>
          </a:bodyPr>
          <a:lstStyle/>
          <a:p>
            <a:pPr eaLnBrk="1" hangingPunct="1"/>
            <a:r>
              <a:rPr lang="en-US" altLang="en-US" sz="12000" b="1" dirty="0" smtClean="0">
                <a:latin typeface="Arial Black" panose="020B0A04020102020204" pitchFamily="34" charset="0"/>
                <a:cs typeface="Helvetica" panose="020B0604020202020204" pitchFamily="34" charset="0"/>
              </a:rPr>
              <a:t>Who uses</a:t>
            </a:r>
            <a:endParaRPr altLang="en-US" sz="7000" b="1" dirty="0" smtClean="0">
              <a:latin typeface="Arial Black" panose="020B0A04020102020204" pitchFamily="34" charset="0"/>
              <a:cs typeface="Helvetica" panose="020B0604020202020204" pitchFamily="34" charset="0"/>
            </a:endParaRPr>
          </a:p>
        </p:txBody>
      </p:sp>
      <p:sp>
        <p:nvSpPr>
          <p:cNvPr id="19460" name="Date Placeholder 3"/>
          <p:cNvSpPr>
            <a:spLocks noGrp="1"/>
          </p:cNvSpPr>
          <p:nvPr>
            <p:ph type="dt" sz="half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10E83731-6F74-4484-85F6-8F975D7054DF}" type="datetime4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March 13, 2015</a:t>
            </a:fld>
            <a:endParaRPr lang="en-US" altLang="en-US" dirty="0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sp>
        <p:nvSpPr>
          <p:cNvPr id="19461" name="Slide Number Placeholder 4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0CA0B597-2356-43E7-9C0A-5BBE1BD455DE}" type="slidenum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6</a:t>
            </a:fld>
            <a:endParaRPr lang="en-US" altLang="en-US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35280" y="3679620"/>
            <a:ext cx="880872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7000" b="1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</a:t>
            </a:r>
            <a:r>
              <a:rPr lang="en-US" altLang="en-US" sz="7000" b="1" dirty="0" smtClean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ssembly lines? </a:t>
            </a:r>
            <a:endParaRPr lang="en-US" sz="7000" dirty="0"/>
          </a:p>
        </p:txBody>
      </p:sp>
    </p:spTree>
    <p:extLst>
      <p:ext uri="{BB962C8B-B14F-4D97-AF65-F5344CB8AC3E}">
        <p14:creationId xmlns:p14="http://schemas.microsoft.com/office/powerpoint/2010/main" val="2006798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>
                <a:solidFill>
                  <a:srgbClr val="FFFFFF"/>
                </a:solidFill>
                <a:latin typeface="Berlin Sans FB Demi" panose="020E0802020502020306" pitchFamily="34" charset="0"/>
                <a:cs typeface="Cambria" panose="02040503050406030204" pitchFamily="18" charset="0"/>
              </a:rPr>
              <a:t>Assembly lines</a:t>
            </a:r>
            <a:endParaRPr altLang="en-US" dirty="0" smtClean="0">
              <a:solidFill>
                <a:srgbClr val="FFFFFF"/>
              </a:solidFill>
              <a:latin typeface="Berlin Sans FB Demi" panose="020E0802020502020306" pitchFamily="34" charset="0"/>
              <a:cs typeface="Cambria" panose="02040503050406030204" pitchFamily="18" charset="0"/>
            </a:endParaRP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676656" y="1554446"/>
            <a:ext cx="8229600" cy="2653871"/>
          </a:xfrm>
        </p:spPr>
        <p:txBody>
          <a:bodyPr>
            <a:normAutofit lnSpcReduction="10000"/>
          </a:bodyPr>
          <a:lstStyle/>
          <a:p>
            <a:pPr marL="228600" lvl="1" indent="0">
              <a:buNone/>
            </a:pPr>
            <a:r>
              <a:rPr lang="en-US" sz="4000" dirty="0"/>
              <a:t>Industrial and Manufacturing engineers (IMEs) are behind the creation of </a:t>
            </a:r>
            <a:r>
              <a:rPr lang="en-US" sz="4000" b="1" dirty="0"/>
              <a:t>assembly lines</a:t>
            </a:r>
            <a:r>
              <a:rPr lang="en-US" sz="4000" dirty="0"/>
              <a:t>. </a:t>
            </a:r>
            <a:r>
              <a:rPr lang="en-US" sz="4000" dirty="0" smtClean="0"/>
              <a:t> They are used to manufacture our cars, phones, medicine and even food. </a:t>
            </a:r>
            <a:endParaRPr lang="en-US" sz="4000" b="1" dirty="0" smtClean="0"/>
          </a:p>
          <a:p>
            <a:pPr lvl="2"/>
            <a:endParaRPr lang="en-US" altLang="en-US" dirty="0" smtClean="0">
              <a:solidFill>
                <a:srgbClr val="FFFF00"/>
              </a:solidFill>
              <a:latin typeface="Verdana" panose="020B0604030504040204" pitchFamily="34" charset="0"/>
              <a:cs typeface="Calibri" panose="020F0502020204030204" pitchFamily="34" charset="0"/>
            </a:endParaRPr>
          </a:p>
          <a:p>
            <a:pPr lvl="1">
              <a:buFontTx/>
              <a:buChar char="•"/>
            </a:pPr>
            <a:endParaRPr lang="en-US" altLang="en-US" dirty="0" smtClean="0">
              <a:latin typeface="Verdana" panose="020B0604030504040204" pitchFamily="34" charset="0"/>
              <a:cs typeface="Calibri" panose="020F0502020204030204" pitchFamily="34" charset="0"/>
            </a:endParaRPr>
          </a:p>
          <a:p>
            <a:pPr lvl="1">
              <a:buFontTx/>
              <a:buChar char="•"/>
            </a:pPr>
            <a:endParaRPr altLang="en-US" dirty="0" smtClean="0">
              <a:latin typeface="Verdan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19460" name="Date Placeholder 3"/>
          <p:cNvSpPr>
            <a:spLocks noGrp="1"/>
          </p:cNvSpPr>
          <p:nvPr>
            <p:ph type="dt" sz="half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10E83731-6F74-4484-85F6-8F975D7054DF}" type="datetime4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March 13, 2015</a:t>
            </a:fld>
            <a:endParaRPr lang="en-US" altLang="en-US" dirty="0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sp>
        <p:nvSpPr>
          <p:cNvPr id="19461" name="Slide Number Placeholder 4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0CA0B597-2356-43E7-9C0A-5BBE1BD455DE}" type="slidenum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7</a:t>
            </a:fld>
            <a:endParaRPr lang="en-US" altLang="en-US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pic>
        <p:nvPicPr>
          <p:cNvPr id="2052" name="Picture 4" descr="http://pictures.topspeed.com/IMG/crop/201401/scion-tc-monogram-se-9_600x0w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4515750"/>
            <a:ext cx="2740803" cy="1379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unfrazzledcare.com/wp-content/uploads/2013/08/tylenol16f-1-web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5664" y="4355998"/>
            <a:ext cx="2463223" cy="1699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68332" y="4158688"/>
            <a:ext cx="1408479" cy="2134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452926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>
                <a:solidFill>
                  <a:srgbClr val="FFFFFF"/>
                </a:solidFill>
                <a:latin typeface="Berlin Sans FB Demi" panose="020E0802020502020306" pitchFamily="34" charset="0"/>
                <a:cs typeface="Cambria" panose="02040503050406030204" pitchFamily="18" charset="0"/>
              </a:rPr>
              <a:t>Assembly lines</a:t>
            </a:r>
            <a:endParaRPr altLang="en-US" dirty="0" smtClean="0">
              <a:solidFill>
                <a:srgbClr val="FFFFFF"/>
              </a:solidFill>
              <a:latin typeface="Berlin Sans FB Demi" panose="020E0802020502020306" pitchFamily="34" charset="0"/>
              <a:cs typeface="Cambria" panose="02040503050406030204" pitchFamily="18" charset="0"/>
            </a:endParaRPr>
          </a:p>
        </p:txBody>
      </p:sp>
      <p:sp>
        <p:nvSpPr>
          <p:cNvPr id="19460" name="Date Placeholder 3"/>
          <p:cNvSpPr>
            <a:spLocks noGrp="1"/>
          </p:cNvSpPr>
          <p:nvPr>
            <p:ph type="dt" sz="half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10E83731-6F74-4484-85F6-8F975D7054DF}" type="datetime4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March 13, 2015</a:t>
            </a:fld>
            <a:endParaRPr lang="en-US" altLang="en-US" dirty="0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sp>
        <p:nvSpPr>
          <p:cNvPr id="19461" name="Slide Number Placeholder 4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0CA0B597-2356-43E7-9C0A-5BBE1BD455DE}" type="slidenum">
              <a:rPr lang="en-US" altLang="en-US">
                <a:solidFill>
                  <a:srgbClr val="717171"/>
                </a:solidFill>
                <a:latin typeface="Verdana" panose="020B0604030504040204" pitchFamily="34" charset="0"/>
              </a:rPr>
              <a:pPr eaLnBrk="1" hangingPunct="1"/>
              <a:t>8</a:t>
            </a:fld>
            <a:endParaRPr lang="en-US" altLang="en-US">
              <a:solidFill>
                <a:srgbClr val="717171"/>
              </a:solidFill>
              <a:latin typeface="Verdana" panose="020B0604030504040204" pitchFamily="34" charset="0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593529" y="723730"/>
            <a:ext cx="8229600" cy="35804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6858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Arial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Arial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Arial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1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3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15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17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lvl="1" indent="0" fontAlgn="auto">
              <a:buFont typeface="Arial"/>
              <a:buNone/>
            </a:pPr>
            <a:endParaRPr lang="en-US" sz="4000" dirty="0" smtClean="0"/>
          </a:p>
          <a:p>
            <a:pPr marL="228600" lvl="1" indent="0" fontAlgn="auto">
              <a:buNone/>
            </a:pPr>
            <a:r>
              <a:rPr lang="en-US" sz="4000" b="1" dirty="0"/>
              <a:t>Assembly lines</a:t>
            </a:r>
            <a:r>
              <a:rPr lang="en-US" sz="4000" dirty="0"/>
              <a:t> are considered to be a type of manufacturing process in which parts are added to a semi-finished assembly as it moves down a series of </a:t>
            </a:r>
            <a:r>
              <a:rPr lang="en-US" sz="4000" b="1" dirty="0"/>
              <a:t>workstations</a:t>
            </a:r>
            <a:r>
              <a:rPr lang="en-US" sz="4000" dirty="0"/>
              <a:t>. </a:t>
            </a:r>
            <a:endParaRPr lang="en-US" altLang="en-US" dirty="0" smtClean="0">
              <a:solidFill>
                <a:srgbClr val="FFFF00"/>
              </a:solidFill>
              <a:latin typeface="Verdana" panose="020B0604030504040204" pitchFamily="34" charset="0"/>
              <a:cs typeface="Calibri" panose="020F0502020204030204" pitchFamily="34" charset="0"/>
            </a:endParaRPr>
          </a:p>
          <a:p>
            <a:pPr lvl="1" fontAlgn="auto">
              <a:buFontTx/>
              <a:buChar char="•"/>
            </a:pPr>
            <a:endParaRPr lang="en-US" altLang="en-US" dirty="0" smtClean="0">
              <a:latin typeface="Verdana" panose="020B0604030504040204" pitchFamily="34" charset="0"/>
              <a:cs typeface="Calibri" panose="020F0502020204030204" pitchFamily="34" charset="0"/>
            </a:endParaRPr>
          </a:p>
          <a:p>
            <a:pPr lvl="1" fontAlgn="auto">
              <a:buFontTx/>
              <a:buChar char="•"/>
            </a:pPr>
            <a:endParaRPr lang="en-US" altLang="en-US" dirty="0" smtClean="0">
              <a:latin typeface="Verdana" panose="020B060403050404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962663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heme/theme1.xml><?xml version="1.0" encoding="utf-8"?>
<a:theme xmlns:a="http://schemas.openxmlformats.org/drawingml/2006/main" name="Basis">
  <a:themeElements>
    <a:clrScheme name="Basis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Basis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TM03457444[[fn=Basis]]</Template>
  <TotalTime>1925</TotalTime>
  <Words>1736</Words>
  <Application>Microsoft Office PowerPoint</Application>
  <PresentationFormat>On-screen Show (4:3)</PresentationFormat>
  <Paragraphs>427</Paragraphs>
  <Slides>53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15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53</vt:i4>
      </vt:variant>
    </vt:vector>
  </HeadingPairs>
  <TitlesOfParts>
    <vt:vector size="69" baseType="lpstr">
      <vt:lpstr>ＭＳ Ｐゴシック</vt:lpstr>
      <vt:lpstr>ＭＳ Ｐゴシック</vt:lpstr>
      <vt:lpstr>Arial</vt:lpstr>
      <vt:lpstr>Arial Black</vt:lpstr>
      <vt:lpstr>Berlin Sans FB Demi</vt:lpstr>
      <vt:lpstr>Calibri</vt:lpstr>
      <vt:lpstr>Cambria</vt:lpstr>
      <vt:lpstr>Corbel</vt:lpstr>
      <vt:lpstr>Helvetica</vt:lpstr>
      <vt:lpstr>LeituraNews-Roman 2</vt:lpstr>
      <vt:lpstr>Myriad Pro Black</vt:lpstr>
      <vt:lpstr>Palatino</vt:lpstr>
      <vt:lpstr>Times</vt:lpstr>
      <vt:lpstr>Times New Roman</vt:lpstr>
      <vt:lpstr>Verdana</vt:lpstr>
      <vt:lpstr>Basis</vt:lpstr>
      <vt:lpstr>SMILE Program</vt:lpstr>
      <vt:lpstr>What is </vt:lpstr>
      <vt:lpstr>What is industrial engineering? </vt:lpstr>
      <vt:lpstr>How </vt:lpstr>
      <vt:lpstr>PowerPoint Presentation</vt:lpstr>
      <vt:lpstr>Manufacturing Methods</vt:lpstr>
      <vt:lpstr>Who uses</vt:lpstr>
      <vt:lpstr>Assembly lines</vt:lpstr>
      <vt:lpstr>Assembly lines</vt:lpstr>
      <vt:lpstr>Assembly lines</vt:lpstr>
      <vt:lpstr>For example…</vt:lpstr>
      <vt:lpstr>For example…</vt:lpstr>
      <vt:lpstr>For example…</vt:lpstr>
      <vt:lpstr>For example…</vt:lpstr>
      <vt:lpstr>Advantages</vt:lpstr>
      <vt:lpstr>For example…</vt:lpstr>
      <vt:lpstr>For example…</vt:lpstr>
      <vt:lpstr>Lets talk</vt:lpstr>
      <vt:lpstr>Definition</vt:lpstr>
      <vt:lpstr>Process Improvement</vt:lpstr>
      <vt:lpstr>How do </vt:lpstr>
      <vt:lpstr>The steps to process improvement</vt:lpstr>
      <vt:lpstr>The steps to process improvement</vt:lpstr>
      <vt:lpstr>Lets do  </vt:lpstr>
      <vt:lpstr>Assembly lines example</vt:lpstr>
      <vt:lpstr>Assembly lines example</vt:lpstr>
      <vt:lpstr>PowerPoint Presentation</vt:lpstr>
      <vt:lpstr>Identify the problem</vt:lpstr>
      <vt:lpstr>PowerPoint Presentation</vt:lpstr>
      <vt:lpstr>Explore</vt:lpstr>
      <vt:lpstr>PowerPoint Presentation</vt:lpstr>
      <vt:lpstr>Design</vt:lpstr>
      <vt:lpstr>Design</vt:lpstr>
      <vt:lpstr>Design</vt:lpstr>
      <vt:lpstr>Design</vt:lpstr>
      <vt:lpstr>PowerPoint Presentation</vt:lpstr>
      <vt:lpstr>Create</vt:lpstr>
      <vt:lpstr>Explore</vt:lpstr>
      <vt:lpstr>Create</vt:lpstr>
      <vt:lpstr>Lets start  </vt:lpstr>
      <vt:lpstr>  Task: Create an assembly line to pack as many lunch sets in 1 minute as possible.  </vt:lpstr>
      <vt:lpstr>PowerPoint Presentation</vt:lpstr>
      <vt:lpstr>PowerPoint Presentation</vt:lpstr>
      <vt:lpstr>PowerPoint Presentation</vt:lpstr>
      <vt:lpstr>PowerPoint Presentation</vt:lpstr>
      <vt:lpstr>Task: Discuss within your team what you can improve to try to make even more lunch sets in 1 minute!   In improving your process think of the following questions:  Was there a slow workstation?  Why were you not able to make as many sets as other teams? 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SMILE Program</dc:title>
  <dc:creator>Gonzalez, Luis Angel - ONID</dc:creator>
  <cp:lastModifiedBy>Gonzalez, Luis Angel - ONID</cp:lastModifiedBy>
  <cp:revision>100</cp:revision>
  <dcterms:created xsi:type="dcterms:W3CDTF">2015-01-19T21:01:33Z</dcterms:created>
  <dcterms:modified xsi:type="dcterms:W3CDTF">2015-03-13T20:17:37Z</dcterms:modified>
</cp:coreProperties>
</file>