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 id="2147483814" r:id="rId2"/>
  </p:sldMasterIdLst>
  <p:notesMasterIdLst>
    <p:notesMasterId r:id="rId36"/>
  </p:notesMasterIdLst>
  <p:handoutMasterIdLst>
    <p:handoutMasterId r:id="rId37"/>
  </p:handoutMasterIdLst>
  <p:sldIdLst>
    <p:sldId id="256" r:id="rId3"/>
    <p:sldId id="357" r:id="rId4"/>
    <p:sldId id="336" r:id="rId5"/>
    <p:sldId id="258" r:id="rId6"/>
    <p:sldId id="261" r:id="rId7"/>
    <p:sldId id="293" r:id="rId8"/>
    <p:sldId id="265" r:id="rId9"/>
    <p:sldId id="281" r:id="rId10"/>
    <p:sldId id="267" r:id="rId11"/>
    <p:sldId id="268" r:id="rId12"/>
    <p:sldId id="300" r:id="rId13"/>
    <p:sldId id="353" r:id="rId14"/>
    <p:sldId id="303" r:id="rId15"/>
    <p:sldId id="305" r:id="rId16"/>
    <p:sldId id="351" r:id="rId17"/>
    <p:sldId id="352" r:id="rId18"/>
    <p:sldId id="309" r:id="rId19"/>
    <p:sldId id="311" r:id="rId20"/>
    <p:sldId id="312" r:id="rId21"/>
    <p:sldId id="319" r:id="rId22"/>
    <p:sldId id="324" r:id="rId23"/>
    <p:sldId id="355" r:id="rId24"/>
    <p:sldId id="354" r:id="rId25"/>
    <p:sldId id="339" r:id="rId26"/>
    <p:sldId id="345" r:id="rId27"/>
    <p:sldId id="321" r:id="rId28"/>
    <p:sldId id="344" r:id="rId29"/>
    <p:sldId id="329" r:id="rId30"/>
    <p:sldId id="356" r:id="rId31"/>
    <p:sldId id="347" r:id="rId32"/>
    <p:sldId id="348" r:id="rId33"/>
    <p:sldId id="349" r:id="rId34"/>
    <p:sldId id="358"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ule, Sarah" initials="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634"/>
    <a:srgbClr val="FF8000"/>
    <a:srgbClr val="0000FF"/>
    <a:srgbClr val="0095D3"/>
    <a:srgbClr val="B3B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2" autoAdjust="0"/>
    <p:restoredTop sz="83305" autoAdjust="0"/>
  </p:normalViewPr>
  <p:slideViewPr>
    <p:cSldViewPr>
      <p:cViewPr>
        <p:scale>
          <a:sx n="50" d="100"/>
          <a:sy n="50" d="100"/>
        </p:scale>
        <p:origin x="1672" y="98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0A942-DF3F-431D-AD6D-126034DF5B7B}"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2B968DD3-FFC7-41B9-9C1F-EF23799E97E2}">
      <dgm:prSet phldrT="[Text]"/>
      <dgm:spPr/>
      <dgm:t>
        <a:bodyPr/>
        <a:lstStyle/>
        <a:p>
          <a:r>
            <a:rPr lang="en-US" dirty="0" smtClean="0">
              <a:latin typeface="Arial"/>
              <a:cs typeface="Arial"/>
            </a:rPr>
            <a:t>SCIENCE!</a:t>
          </a:r>
          <a:endParaRPr lang="en-US" dirty="0">
            <a:latin typeface="Arial"/>
            <a:cs typeface="Arial"/>
          </a:endParaRPr>
        </a:p>
      </dgm:t>
    </dgm:pt>
    <dgm:pt modelId="{81A3A008-5AF5-4096-A871-BEFA374C08C6}" type="parTrans" cxnId="{69571205-D87F-44AB-916D-245C4B46CED2}">
      <dgm:prSet/>
      <dgm:spPr/>
      <dgm:t>
        <a:bodyPr/>
        <a:lstStyle/>
        <a:p>
          <a:endParaRPr lang="en-US">
            <a:latin typeface="Arial"/>
            <a:cs typeface="Arial"/>
          </a:endParaRPr>
        </a:p>
      </dgm:t>
    </dgm:pt>
    <dgm:pt modelId="{4F1E8AF9-6FD9-4474-BD93-9C01420F47A8}" type="sibTrans" cxnId="{69571205-D87F-44AB-916D-245C4B46CED2}">
      <dgm:prSet/>
      <dgm:spPr/>
      <dgm:t>
        <a:bodyPr/>
        <a:lstStyle/>
        <a:p>
          <a:endParaRPr lang="en-US">
            <a:latin typeface="Arial"/>
            <a:cs typeface="Arial"/>
          </a:endParaRPr>
        </a:p>
      </dgm:t>
    </dgm:pt>
    <dgm:pt modelId="{181843B2-5C26-4A6B-ACF4-BA94E087403E}">
      <dgm:prSet phldrT="[Text]" custT="1"/>
      <dgm:spPr/>
      <dgm:t>
        <a:bodyPr/>
        <a:lstStyle/>
        <a:p>
          <a:r>
            <a:rPr lang="en-US" sz="2800" dirty="0" smtClean="0">
              <a:latin typeface="Arial"/>
              <a:cs typeface="Arial"/>
            </a:rPr>
            <a:t>Physical Sciences</a:t>
          </a:r>
          <a:endParaRPr lang="en-US" sz="2800" dirty="0">
            <a:latin typeface="Arial"/>
            <a:cs typeface="Arial"/>
          </a:endParaRPr>
        </a:p>
      </dgm:t>
    </dgm:pt>
    <dgm:pt modelId="{71FC994E-6F82-4F11-9D24-76E48F70B613}" type="parTrans" cxnId="{D255E94D-2A68-492A-BCCF-8E050F0BEC82}">
      <dgm:prSet/>
      <dgm:spPr/>
      <dgm:t>
        <a:bodyPr/>
        <a:lstStyle/>
        <a:p>
          <a:endParaRPr lang="en-US">
            <a:latin typeface="Arial"/>
            <a:cs typeface="Arial"/>
          </a:endParaRPr>
        </a:p>
      </dgm:t>
    </dgm:pt>
    <dgm:pt modelId="{7960C192-9999-4ABC-B7D2-C40525C98F78}" type="sibTrans" cxnId="{D255E94D-2A68-492A-BCCF-8E050F0BEC82}">
      <dgm:prSet/>
      <dgm:spPr/>
      <dgm:t>
        <a:bodyPr/>
        <a:lstStyle/>
        <a:p>
          <a:endParaRPr lang="en-US">
            <a:latin typeface="Arial"/>
            <a:cs typeface="Arial"/>
          </a:endParaRPr>
        </a:p>
      </dgm:t>
    </dgm:pt>
    <dgm:pt modelId="{81EB024A-AD28-43F8-89E6-2D3AA2776536}">
      <dgm:prSet phldrT="[Text]"/>
      <dgm:spPr/>
      <dgm:t>
        <a:bodyPr/>
        <a:lstStyle/>
        <a:p>
          <a:r>
            <a:rPr lang="en-US" dirty="0" smtClean="0">
              <a:latin typeface="Arial"/>
              <a:cs typeface="Arial"/>
            </a:rPr>
            <a:t>PS1</a:t>
          </a:r>
          <a:endParaRPr lang="en-US" dirty="0">
            <a:latin typeface="Arial"/>
            <a:cs typeface="Arial"/>
          </a:endParaRPr>
        </a:p>
      </dgm:t>
    </dgm:pt>
    <dgm:pt modelId="{6A776F4C-78B9-4044-8D93-21AA718851E5}" type="parTrans" cxnId="{066900A1-3E42-4E6F-BE3A-1BE2EC356E70}">
      <dgm:prSet/>
      <dgm:spPr/>
      <dgm:t>
        <a:bodyPr/>
        <a:lstStyle/>
        <a:p>
          <a:endParaRPr lang="en-US">
            <a:latin typeface="Arial"/>
            <a:cs typeface="Arial"/>
          </a:endParaRPr>
        </a:p>
      </dgm:t>
    </dgm:pt>
    <dgm:pt modelId="{F9BDDEC3-A859-41E2-BCFF-3C7152A97D9B}" type="sibTrans" cxnId="{066900A1-3E42-4E6F-BE3A-1BE2EC356E70}">
      <dgm:prSet/>
      <dgm:spPr/>
      <dgm:t>
        <a:bodyPr/>
        <a:lstStyle/>
        <a:p>
          <a:endParaRPr lang="en-US">
            <a:latin typeface="Arial"/>
            <a:cs typeface="Arial"/>
          </a:endParaRPr>
        </a:p>
      </dgm:t>
    </dgm:pt>
    <dgm:pt modelId="{9AE6D772-F49C-462E-822C-6A22EA45D49A}">
      <dgm:prSet phldrT="[Text]"/>
      <dgm:spPr/>
      <dgm:t>
        <a:bodyPr/>
        <a:lstStyle/>
        <a:p>
          <a:r>
            <a:rPr lang="en-US" dirty="0" smtClean="0">
              <a:latin typeface="Arial"/>
              <a:cs typeface="Arial"/>
            </a:rPr>
            <a:t>PS2</a:t>
          </a:r>
          <a:endParaRPr lang="en-US" dirty="0">
            <a:latin typeface="Arial"/>
            <a:cs typeface="Arial"/>
          </a:endParaRPr>
        </a:p>
      </dgm:t>
    </dgm:pt>
    <dgm:pt modelId="{82B15AA8-2DE8-4387-BCBB-21EF1C8EE0B4}" type="parTrans" cxnId="{E1B9F020-F3F2-49CD-A7D8-4C21E0EB9196}">
      <dgm:prSet/>
      <dgm:spPr/>
      <dgm:t>
        <a:bodyPr/>
        <a:lstStyle/>
        <a:p>
          <a:endParaRPr lang="en-US">
            <a:latin typeface="Arial"/>
            <a:cs typeface="Arial"/>
          </a:endParaRPr>
        </a:p>
      </dgm:t>
    </dgm:pt>
    <dgm:pt modelId="{137BDE4F-B20A-4790-8369-6D6B33FC4D77}" type="sibTrans" cxnId="{E1B9F020-F3F2-49CD-A7D8-4C21E0EB9196}">
      <dgm:prSet/>
      <dgm:spPr/>
      <dgm:t>
        <a:bodyPr/>
        <a:lstStyle/>
        <a:p>
          <a:endParaRPr lang="en-US">
            <a:latin typeface="Arial"/>
            <a:cs typeface="Arial"/>
          </a:endParaRPr>
        </a:p>
      </dgm:t>
    </dgm:pt>
    <dgm:pt modelId="{9B722157-84FB-47A7-B7CB-88142E31A78A}">
      <dgm:prSet phldrT="[Text]"/>
      <dgm:spPr/>
      <dgm:t>
        <a:bodyPr/>
        <a:lstStyle/>
        <a:p>
          <a:r>
            <a:rPr lang="en-US" dirty="0" smtClean="0">
              <a:latin typeface="Arial"/>
              <a:cs typeface="Arial"/>
            </a:rPr>
            <a:t>Engineering, Technology, and Applications of Science</a:t>
          </a:r>
          <a:endParaRPr lang="en-US" dirty="0">
            <a:latin typeface="Arial"/>
            <a:cs typeface="Arial"/>
          </a:endParaRPr>
        </a:p>
      </dgm:t>
    </dgm:pt>
    <dgm:pt modelId="{3D2D4B91-556B-4F80-A1B6-183F52676370}" type="parTrans" cxnId="{D9454D4E-C28E-4391-B3B6-9F93D9BB48A0}">
      <dgm:prSet/>
      <dgm:spPr/>
      <dgm:t>
        <a:bodyPr/>
        <a:lstStyle/>
        <a:p>
          <a:endParaRPr lang="en-US">
            <a:latin typeface="Arial"/>
            <a:cs typeface="Arial"/>
          </a:endParaRPr>
        </a:p>
      </dgm:t>
    </dgm:pt>
    <dgm:pt modelId="{4917374D-7171-4151-AACC-05E2E73A0218}" type="sibTrans" cxnId="{D9454D4E-C28E-4391-B3B6-9F93D9BB48A0}">
      <dgm:prSet/>
      <dgm:spPr/>
      <dgm:t>
        <a:bodyPr/>
        <a:lstStyle/>
        <a:p>
          <a:endParaRPr lang="en-US">
            <a:latin typeface="Arial"/>
            <a:cs typeface="Arial"/>
          </a:endParaRPr>
        </a:p>
      </dgm:t>
    </dgm:pt>
    <dgm:pt modelId="{AC3AC762-53A5-4D78-AFCB-554E848B1E0F}">
      <dgm:prSet phldrT="[Text]"/>
      <dgm:spPr/>
      <dgm:t>
        <a:bodyPr/>
        <a:lstStyle/>
        <a:p>
          <a:r>
            <a:rPr lang="en-US" dirty="0" smtClean="0">
              <a:latin typeface="Arial"/>
              <a:cs typeface="Arial"/>
            </a:rPr>
            <a:t>ETS1</a:t>
          </a:r>
          <a:endParaRPr lang="en-US" dirty="0">
            <a:latin typeface="Arial"/>
            <a:cs typeface="Arial"/>
          </a:endParaRPr>
        </a:p>
      </dgm:t>
    </dgm:pt>
    <dgm:pt modelId="{BBA5337F-2E0D-4DE7-AFCE-C31C732AE4C3}" type="parTrans" cxnId="{D7A4285F-A9B0-48DE-8EA2-8DA45CBE32C9}">
      <dgm:prSet/>
      <dgm:spPr/>
      <dgm:t>
        <a:bodyPr/>
        <a:lstStyle/>
        <a:p>
          <a:endParaRPr lang="en-US">
            <a:latin typeface="Arial"/>
            <a:cs typeface="Arial"/>
          </a:endParaRPr>
        </a:p>
      </dgm:t>
    </dgm:pt>
    <dgm:pt modelId="{5A3E8099-E95E-4BD4-AA22-3512936F3BBA}" type="sibTrans" cxnId="{D7A4285F-A9B0-48DE-8EA2-8DA45CBE32C9}">
      <dgm:prSet/>
      <dgm:spPr/>
      <dgm:t>
        <a:bodyPr/>
        <a:lstStyle/>
        <a:p>
          <a:endParaRPr lang="en-US">
            <a:latin typeface="Arial"/>
            <a:cs typeface="Arial"/>
          </a:endParaRPr>
        </a:p>
      </dgm:t>
    </dgm:pt>
    <dgm:pt modelId="{E01C21B8-632B-4168-BB5A-9BB1B9861D46}">
      <dgm:prSet custT="1"/>
      <dgm:spPr/>
      <dgm:t>
        <a:bodyPr/>
        <a:lstStyle/>
        <a:p>
          <a:r>
            <a:rPr lang="en-US" sz="2800" dirty="0" smtClean="0">
              <a:latin typeface="Arial"/>
              <a:cs typeface="Arial"/>
            </a:rPr>
            <a:t>Life Sciences</a:t>
          </a:r>
          <a:endParaRPr lang="en-US" sz="2800" dirty="0">
            <a:latin typeface="Arial"/>
            <a:cs typeface="Arial"/>
          </a:endParaRPr>
        </a:p>
      </dgm:t>
    </dgm:pt>
    <dgm:pt modelId="{3F9D70A8-B754-4294-8C09-42666B1CFDF6}" type="parTrans" cxnId="{2B0F6E28-964F-4BB9-8995-BBEC030FE700}">
      <dgm:prSet/>
      <dgm:spPr/>
      <dgm:t>
        <a:bodyPr/>
        <a:lstStyle/>
        <a:p>
          <a:endParaRPr lang="en-US">
            <a:latin typeface="Arial"/>
            <a:cs typeface="Arial"/>
          </a:endParaRPr>
        </a:p>
      </dgm:t>
    </dgm:pt>
    <dgm:pt modelId="{E243D9AF-55EE-4473-BE5A-2EE320C34E80}" type="sibTrans" cxnId="{2B0F6E28-964F-4BB9-8995-BBEC030FE700}">
      <dgm:prSet/>
      <dgm:spPr/>
      <dgm:t>
        <a:bodyPr/>
        <a:lstStyle/>
        <a:p>
          <a:endParaRPr lang="en-US">
            <a:latin typeface="Arial"/>
            <a:cs typeface="Arial"/>
          </a:endParaRPr>
        </a:p>
      </dgm:t>
    </dgm:pt>
    <dgm:pt modelId="{D7A7FEEE-27CF-4724-A054-AC4491CDD8DD}">
      <dgm:prSet custT="1"/>
      <dgm:spPr/>
      <dgm:t>
        <a:bodyPr/>
        <a:lstStyle/>
        <a:p>
          <a:r>
            <a:rPr lang="en-US" sz="2800" dirty="0" smtClean="0">
              <a:latin typeface="Arial"/>
              <a:cs typeface="Arial"/>
            </a:rPr>
            <a:t>Earth and Space Sciences</a:t>
          </a:r>
          <a:endParaRPr lang="en-US" sz="2800" dirty="0">
            <a:latin typeface="Arial"/>
            <a:cs typeface="Arial"/>
          </a:endParaRPr>
        </a:p>
      </dgm:t>
    </dgm:pt>
    <dgm:pt modelId="{0E36A604-8581-4D25-954D-A1FAA9F80A21}" type="parTrans" cxnId="{2C7B5815-2D3A-45F0-B4F9-EAAB1417B6F7}">
      <dgm:prSet/>
      <dgm:spPr/>
      <dgm:t>
        <a:bodyPr/>
        <a:lstStyle/>
        <a:p>
          <a:endParaRPr lang="en-US">
            <a:latin typeface="Arial"/>
            <a:cs typeface="Arial"/>
          </a:endParaRPr>
        </a:p>
      </dgm:t>
    </dgm:pt>
    <dgm:pt modelId="{6E0741F8-8189-465B-AEA2-D14B98057E8B}" type="sibTrans" cxnId="{2C7B5815-2D3A-45F0-B4F9-EAAB1417B6F7}">
      <dgm:prSet/>
      <dgm:spPr/>
      <dgm:t>
        <a:bodyPr/>
        <a:lstStyle/>
        <a:p>
          <a:endParaRPr lang="en-US">
            <a:latin typeface="Arial"/>
            <a:cs typeface="Arial"/>
          </a:endParaRPr>
        </a:p>
      </dgm:t>
    </dgm:pt>
    <dgm:pt modelId="{E1B37D91-89B5-479C-966F-92514BA40B57}">
      <dgm:prSet/>
      <dgm:spPr/>
      <dgm:t>
        <a:bodyPr/>
        <a:lstStyle/>
        <a:p>
          <a:r>
            <a:rPr lang="en-US" dirty="0" smtClean="0">
              <a:latin typeface="Arial"/>
              <a:cs typeface="Arial"/>
            </a:rPr>
            <a:t>PS3</a:t>
          </a:r>
          <a:endParaRPr lang="en-US" dirty="0">
            <a:latin typeface="Arial"/>
            <a:cs typeface="Arial"/>
          </a:endParaRPr>
        </a:p>
      </dgm:t>
    </dgm:pt>
    <dgm:pt modelId="{2D80C7A6-20C4-477A-98C1-B004A7463F0F}" type="parTrans" cxnId="{0D681086-D9ED-4240-9759-230CDC91861B}">
      <dgm:prSet/>
      <dgm:spPr/>
      <dgm:t>
        <a:bodyPr/>
        <a:lstStyle/>
        <a:p>
          <a:endParaRPr lang="en-US">
            <a:latin typeface="Arial"/>
            <a:cs typeface="Arial"/>
          </a:endParaRPr>
        </a:p>
      </dgm:t>
    </dgm:pt>
    <dgm:pt modelId="{10589FB3-3EC3-45A8-867A-A503BF37FD7C}" type="sibTrans" cxnId="{0D681086-D9ED-4240-9759-230CDC91861B}">
      <dgm:prSet/>
      <dgm:spPr/>
      <dgm:t>
        <a:bodyPr/>
        <a:lstStyle/>
        <a:p>
          <a:endParaRPr lang="en-US">
            <a:latin typeface="Arial"/>
            <a:cs typeface="Arial"/>
          </a:endParaRPr>
        </a:p>
      </dgm:t>
    </dgm:pt>
    <dgm:pt modelId="{73CA2AC8-9435-4DC4-A48C-F5AC8A126026}">
      <dgm:prSet/>
      <dgm:spPr/>
      <dgm:t>
        <a:bodyPr/>
        <a:lstStyle/>
        <a:p>
          <a:r>
            <a:rPr lang="en-US" dirty="0" smtClean="0">
              <a:latin typeface="Arial"/>
              <a:cs typeface="Arial"/>
            </a:rPr>
            <a:t>PS4</a:t>
          </a:r>
          <a:endParaRPr lang="en-US" dirty="0">
            <a:latin typeface="Arial"/>
            <a:cs typeface="Arial"/>
          </a:endParaRPr>
        </a:p>
      </dgm:t>
    </dgm:pt>
    <dgm:pt modelId="{91BF1A31-6788-4CC1-A505-12BDA0DF27D4}" type="parTrans" cxnId="{F9AF39EF-337A-4988-855D-2077764BCB5E}">
      <dgm:prSet/>
      <dgm:spPr/>
      <dgm:t>
        <a:bodyPr/>
        <a:lstStyle/>
        <a:p>
          <a:endParaRPr lang="en-US">
            <a:latin typeface="Arial"/>
            <a:cs typeface="Arial"/>
          </a:endParaRPr>
        </a:p>
      </dgm:t>
    </dgm:pt>
    <dgm:pt modelId="{3FBDDA4E-7446-4BA1-9D88-01B362D15EC0}" type="sibTrans" cxnId="{F9AF39EF-337A-4988-855D-2077764BCB5E}">
      <dgm:prSet/>
      <dgm:spPr/>
      <dgm:t>
        <a:bodyPr/>
        <a:lstStyle/>
        <a:p>
          <a:endParaRPr lang="en-US">
            <a:latin typeface="Arial"/>
            <a:cs typeface="Arial"/>
          </a:endParaRPr>
        </a:p>
      </dgm:t>
    </dgm:pt>
    <dgm:pt modelId="{D3EA79FE-EC84-4A4E-B9EB-EEF1C693E003}">
      <dgm:prSet/>
      <dgm:spPr/>
      <dgm:t>
        <a:bodyPr/>
        <a:lstStyle/>
        <a:p>
          <a:r>
            <a:rPr lang="en-US" dirty="0" smtClean="0">
              <a:latin typeface="Arial"/>
              <a:cs typeface="Arial"/>
            </a:rPr>
            <a:t>LS1</a:t>
          </a:r>
          <a:endParaRPr lang="en-US" dirty="0">
            <a:latin typeface="Arial"/>
            <a:cs typeface="Arial"/>
          </a:endParaRPr>
        </a:p>
      </dgm:t>
    </dgm:pt>
    <dgm:pt modelId="{D1B9E42D-AED6-4D87-AAD1-122740B6AAD6}" type="parTrans" cxnId="{6292FE8F-015D-49DA-98AF-C52205313539}">
      <dgm:prSet/>
      <dgm:spPr/>
      <dgm:t>
        <a:bodyPr/>
        <a:lstStyle/>
        <a:p>
          <a:endParaRPr lang="en-US">
            <a:latin typeface="Arial"/>
            <a:cs typeface="Arial"/>
          </a:endParaRPr>
        </a:p>
      </dgm:t>
    </dgm:pt>
    <dgm:pt modelId="{EFBD45B6-44AD-4B9D-9E85-9A7A9CB246F5}" type="sibTrans" cxnId="{6292FE8F-015D-49DA-98AF-C52205313539}">
      <dgm:prSet/>
      <dgm:spPr/>
      <dgm:t>
        <a:bodyPr/>
        <a:lstStyle/>
        <a:p>
          <a:endParaRPr lang="en-US">
            <a:latin typeface="Arial"/>
            <a:cs typeface="Arial"/>
          </a:endParaRPr>
        </a:p>
      </dgm:t>
    </dgm:pt>
    <dgm:pt modelId="{F48546B1-D21B-491E-827F-BDAFDC8A0667}">
      <dgm:prSet/>
      <dgm:spPr/>
      <dgm:t>
        <a:bodyPr/>
        <a:lstStyle/>
        <a:p>
          <a:r>
            <a:rPr lang="en-US" dirty="0" smtClean="0">
              <a:latin typeface="Arial"/>
              <a:cs typeface="Arial"/>
            </a:rPr>
            <a:t>LS2</a:t>
          </a:r>
          <a:endParaRPr lang="en-US" dirty="0">
            <a:latin typeface="Arial"/>
            <a:cs typeface="Arial"/>
          </a:endParaRPr>
        </a:p>
      </dgm:t>
    </dgm:pt>
    <dgm:pt modelId="{097644E1-CA3A-4066-A931-70D9EB1F488B}" type="parTrans" cxnId="{63EE91DF-D154-45CE-9975-6D96716B4D6E}">
      <dgm:prSet/>
      <dgm:spPr/>
      <dgm:t>
        <a:bodyPr/>
        <a:lstStyle/>
        <a:p>
          <a:endParaRPr lang="en-US">
            <a:latin typeface="Arial"/>
            <a:cs typeface="Arial"/>
          </a:endParaRPr>
        </a:p>
      </dgm:t>
    </dgm:pt>
    <dgm:pt modelId="{DCA2D508-C03B-47EB-A95E-73C4BA7730FC}" type="sibTrans" cxnId="{63EE91DF-D154-45CE-9975-6D96716B4D6E}">
      <dgm:prSet/>
      <dgm:spPr/>
      <dgm:t>
        <a:bodyPr/>
        <a:lstStyle/>
        <a:p>
          <a:endParaRPr lang="en-US">
            <a:latin typeface="Arial"/>
            <a:cs typeface="Arial"/>
          </a:endParaRPr>
        </a:p>
      </dgm:t>
    </dgm:pt>
    <dgm:pt modelId="{D4BC3563-28F4-4721-A5E7-2D0376F3DDF2}">
      <dgm:prSet/>
      <dgm:spPr/>
      <dgm:t>
        <a:bodyPr/>
        <a:lstStyle/>
        <a:p>
          <a:r>
            <a:rPr lang="en-US" dirty="0" smtClean="0">
              <a:latin typeface="Arial"/>
              <a:cs typeface="Arial"/>
            </a:rPr>
            <a:t>LS3</a:t>
          </a:r>
          <a:endParaRPr lang="en-US" dirty="0">
            <a:latin typeface="Arial"/>
            <a:cs typeface="Arial"/>
          </a:endParaRPr>
        </a:p>
      </dgm:t>
    </dgm:pt>
    <dgm:pt modelId="{8B918293-469A-4530-99FF-A2536D697EA2}" type="parTrans" cxnId="{E1375A0E-D27D-4A8C-84D0-053D33C51411}">
      <dgm:prSet/>
      <dgm:spPr/>
      <dgm:t>
        <a:bodyPr/>
        <a:lstStyle/>
        <a:p>
          <a:endParaRPr lang="en-US">
            <a:latin typeface="Arial"/>
            <a:cs typeface="Arial"/>
          </a:endParaRPr>
        </a:p>
      </dgm:t>
    </dgm:pt>
    <dgm:pt modelId="{A038875B-953E-485E-ABCF-FCA0C9494BE1}" type="sibTrans" cxnId="{E1375A0E-D27D-4A8C-84D0-053D33C51411}">
      <dgm:prSet/>
      <dgm:spPr/>
      <dgm:t>
        <a:bodyPr/>
        <a:lstStyle/>
        <a:p>
          <a:endParaRPr lang="en-US">
            <a:latin typeface="Arial"/>
            <a:cs typeface="Arial"/>
          </a:endParaRPr>
        </a:p>
      </dgm:t>
    </dgm:pt>
    <dgm:pt modelId="{755463D3-3FF8-42D3-A272-13165380B3B3}">
      <dgm:prSet/>
      <dgm:spPr/>
      <dgm:t>
        <a:bodyPr/>
        <a:lstStyle/>
        <a:p>
          <a:r>
            <a:rPr lang="en-US" dirty="0" smtClean="0">
              <a:latin typeface="Arial"/>
              <a:cs typeface="Arial"/>
            </a:rPr>
            <a:t>LS4</a:t>
          </a:r>
          <a:endParaRPr lang="en-US" dirty="0">
            <a:latin typeface="Arial"/>
            <a:cs typeface="Arial"/>
          </a:endParaRPr>
        </a:p>
      </dgm:t>
    </dgm:pt>
    <dgm:pt modelId="{3270B8B7-B4B1-420C-8755-E83BAD68489F}" type="parTrans" cxnId="{BDE0CA8F-8F0D-4827-9448-DE23456EF39D}">
      <dgm:prSet/>
      <dgm:spPr/>
      <dgm:t>
        <a:bodyPr/>
        <a:lstStyle/>
        <a:p>
          <a:endParaRPr lang="en-US">
            <a:latin typeface="Arial"/>
            <a:cs typeface="Arial"/>
          </a:endParaRPr>
        </a:p>
      </dgm:t>
    </dgm:pt>
    <dgm:pt modelId="{912A21E3-4F5C-4340-A985-BDE34135E6E4}" type="sibTrans" cxnId="{BDE0CA8F-8F0D-4827-9448-DE23456EF39D}">
      <dgm:prSet/>
      <dgm:spPr/>
      <dgm:t>
        <a:bodyPr/>
        <a:lstStyle/>
        <a:p>
          <a:endParaRPr lang="en-US">
            <a:latin typeface="Arial"/>
            <a:cs typeface="Arial"/>
          </a:endParaRPr>
        </a:p>
      </dgm:t>
    </dgm:pt>
    <dgm:pt modelId="{06013593-934F-444F-BE61-FB075E27E5A4}">
      <dgm:prSet/>
      <dgm:spPr/>
      <dgm:t>
        <a:bodyPr/>
        <a:lstStyle/>
        <a:p>
          <a:r>
            <a:rPr lang="en-US" dirty="0" smtClean="0">
              <a:latin typeface="Arial"/>
              <a:cs typeface="Arial"/>
            </a:rPr>
            <a:t>ESS1</a:t>
          </a:r>
          <a:endParaRPr lang="en-US" dirty="0">
            <a:latin typeface="Arial"/>
            <a:cs typeface="Arial"/>
          </a:endParaRPr>
        </a:p>
      </dgm:t>
    </dgm:pt>
    <dgm:pt modelId="{F2248E4B-9BDE-4D53-A9F6-F7EDE9B63BF3}" type="parTrans" cxnId="{2598DB7C-8AF6-44A1-BA7B-3DD90E90F842}">
      <dgm:prSet/>
      <dgm:spPr/>
      <dgm:t>
        <a:bodyPr/>
        <a:lstStyle/>
        <a:p>
          <a:endParaRPr lang="en-US">
            <a:latin typeface="Arial"/>
            <a:cs typeface="Arial"/>
          </a:endParaRPr>
        </a:p>
      </dgm:t>
    </dgm:pt>
    <dgm:pt modelId="{03E12DB3-FC59-4D95-8B3D-5F35BAACF1E2}" type="sibTrans" cxnId="{2598DB7C-8AF6-44A1-BA7B-3DD90E90F842}">
      <dgm:prSet/>
      <dgm:spPr/>
      <dgm:t>
        <a:bodyPr/>
        <a:lstStyle/>
        <a:p>
          <a:endParaRPr lang="en-US">
            <a:latin typeface="Arial"/>
            <a:cs typeface="Arial"/>
          </a:endParaRPr>
        </a:p>
      </dgm:t>
    </dgm:pt>
    <dgm:pt modelId="{0785710E-A24E-4CB3-BAFE-6555D07C3D7F}">
      <dgm:prSet/>
      <dgm:spPr/>
      <dgm:t>
        <a:bodyPr/>
        <a:lstStyle/>
        <a:p>
          <a:r>
            <a:rPr lang="en-US" dirty="0" smtClean="0">
              <a:latin typeface="Arial"/>
              <a:cs typeface="Arial"/>
            </a:rPr>
            <a:t>ESS2</a:t>
          </a:r>
          <a:endParaRPr lang="en-US" dirty="0">
            <a:latin typeface="Arial"/>
            <a:cs typeface="Arial"/>
          </a:endParaRPr>
        </a:p>
      </dgm:t>
    </dgm:pt>
    <dgm:pt modelId="{56A95DB7-09C3-4AD0-B2CC-CDEC849321B3}" type="parTrans" cxnId="{71C02B86-2CC1-46A0-902D-44CBD08F791C}">
      <dgm:prSet/>
      <dgm:spPr/>
      <dgm:t>
        <a:bodyPr/>
        <a:lstStyle/>
        <a:p>
          <a:endParaRPr lang="en-US">
            <a:latin typeface="Arial"/>
            <a:cs typeface="Arial"/>
          </a:endParaRPr>
        </a:p>
      </dgm:t>
    </dgm:pt>
    <dgm:pt modelId="{3F6A8E5B-D9EB-494D-824A-CEEF7E4AFD35}" type="sibTrans" cxnId="{71C02B86-2CC1-46A0-902D-44CBD08F791C}">
      <dgm:prSet/>
      <dgm:spPr/>
      <dgm:t>
        <a:bodyPr/>
        <a:lstStyle/>
        <a:p>
          <a:endParaRPr lang="en-US">
            <a:latin typeface="Arial"/>
            <a:cs typeface="Arial"/>
          </a:endParaRPr>
        </a:p>
      </dgm:t>
    </dgm:pt>
    <dgm:pt modelId="{212378B0-141C-45AE-982A-F10DE72CFC51}">
      <dgm:prSet/>
      <dgm:spPr/>
      <dgm:t>
        <a:bodyPr/>
        <a:lstStyle/>
        <a:p>
          <a:r>
            <a:rPr lang="en-US" dirty="0" smtClean="0">
              <a:latin typeface="Arial"/>
              <a:cs typeface="Arial"/>
            </a:rPr>
            <a:t>ESS3</a:t>
          </a:r>
          <a:endParaRPr lang="en-US" dirty="0">
            <a:latin typeface="Arial"/>
            <a:cs typeface="Arial"/>
          </a:endParaRPr>
        </a:p>
      </dgm:t>
    </dgm:pt>
    <dgm:pt modelId="{B527B55C-3F5F-4D74-BB6C-93A186D2279D}" type="parTrans" cxnId="{7FCAA1D6-242F-4F8E-B8AD-DC6C1B2F35D7}">
      <dgm:prSet/>
      <dgm:spPr/>
      <dgm:t>
        <a:bodyPr/>
        <a:lstStyle/>
        <a:p>
          <a:endParaRPr lang="en-US">
            <a:latin typeface="Arial"/>
            <a:cs typeface="Arial"/>
          </a:endParaRPr>
        </a:p>
      </dgm:t>
    </dgm:pt>
    <dgm:pt modelId="{F9E92E7F-699F-498D-8E04-5E033211C2D1}" type="sibTrans" cxnId="{7FCAA1D6-242F-4F8E-B8AD-DC6C1B2F35D7}">
      <dgm:prSet/>
      <dgm:spPr/>
      <dgm:t>
        <a:bodyPr/>
        <a:lstStyle/>
        <a:p>
          <a:endParaRPr lang="en-US">
            <a:latin typeface="Arial"/>
            <a:cs typeface="Arial"/>
          </a:endParaRPr>
        </a:p>
      </dgm:t>
    </dgm:pt>
    <dgm:pt modelId="{2D1BD88D-B756-4C79-969F-480AE77D719A}">
      <dgm:prSet/>
      <dgm:spPr/>
      <dgm:t>
        <a:bodyPr/>
        <a:lstStyle/>
        <a:p>
          <a:r>
            <a:rPr lang="en-US" dirty="0" smtClean="0">
              <a:latin typeface="Arial"/>
              <a:cs typeface="Arial"/>
            </a:rPr>
            <a:t>ETS2</a:t>
          </a:r>
          <a:endParaRPr lang="en-US" dirty="0">
            <a:latin typeface="Arial"/>
            <a:cs typeface="Arial"/>
          </a:endParaRPr>
        </a:p>
      </dgm:t>
    </dgm:pt>
    <dgm:pt modelId="{60A1B7FD-6457-4A99-9F2A-E780005FB846}" type="parTrans" cxnId="{EBB3C7EB-8316-4A23-9111-A37552A1FC48}">
      <dgm:prSet/>
      <dgm:spPr/>
      <dgm:t>
        <a:bodyPr/>
        <a:lstStyle/>
        <a:p>
          <a:endParaRPr lang="en-US">
            <a:latin typeface="Arial"/>
            <a:cs typeface="Arial"/>
          </a:endParaRPr>
        </a:p>
      </dgm:t>
    </dgm:pt>
    <dgm:pt modelId="{290553E8-01D0-45EA-AA31-465EF33B5BFA}" type="sibTrans" cxnId="{EBB3C7EB-8316-4A23-9111-A37552A1FC48}">
      <dgm:prSet/>
      <dgm:spPr/>
      <dgm:t>
        <a:bodyPr/>
        <a:lstStyle/>
        <a:p>
          <a:endParaRPr lang="en-US">
            <a:latin typeface="Arial"/>
            <a:cs typeface="Arial"/>
          </a:endParaRPr>
        </a:p>
      </dgm:t>
    </dgm:pt>
    <dgm:pt modelId="{75F5104B-9180-4D23-A92F-F082AECEB0D7}">
      <dgm:prSet/>
      <dgm:spPr/>
      <dgm:t>
        <a:bodyPr/>
        <a:lstStyle/>
        <a:p>
          <a:r>
            <a:rPr lang="en-US" dirty="0" smtClean="0">
              <a:latin typeface="Arial"/>
              <a:cs typeface="Arial"/>
            </a:rPr>
            <a:t>PS1.A</a:t>
          </a:r>
        </a:p>
        <a:p>
          <a:r>
            <a:rPr lang="en-US" dirty="0" smtClean="0">
              <a:latin typeface="Arial"/>
              <a:cs typeface="Arial"/>
            </a:rPr>
            <a:t>PS1.B</a:t>
          </a:r>
        </a:p>
        <a:p>
          <a:r>
            <a:rPr lang="en-US" dirty="0" smtClean="0">
              <a:latin typeface="Arial"/>
              <a:cs typeface="Arial"/>
            </a:rPr>
            <a:t>PS1.C</a:t>
          </a:r>
          <a:endParaRPr lang="en-US" dirty="0">
            <a:latin typeface="Arial"/>
            <a:cs typeface="Arial"/>
          </a:endParaRPr>
        </a:p>
      </dgm:t>
    </dgm:pt>
    <dgm:pt modelId="{9431506D-A3CC-4011-9E8A-E17939500E49}" type="parTrans" cxnId="{C58FA026-210D-431C-829B-3A4AC39CB441}">
      <dgm:prSet/>
      <dgm:spPr/>
      <dgm:t>
        <a:bodyPr/>
        <a:lstStyle/>
        <a:p>
          <a:endParaRPr lang="en-US">
            <a:latin typeface="Arial"/>
            <a:cs typeface="Arial"/>
          </a:endParaRPr>
        </a:p>
      </dgm:t>
    </dgm:pt>
    <dgm:pt modelId="{E751710B-5B84-4ACE-BC1F-4AA8B76C4D8F}" type="sibTrans" cxnId="{C58FA026-210D-431C-829B-3A4AC39CB441}">
      <dgm:prSet/>
      <dgm:spPr/>
      <dgm:t>
        <a:bodyPr/>
        <a:lstStyle/>
        <a:p>
          <a:endParaRPr lang="en-US">
            <a:latin typeface="Arial"/>
            <a:cs typeface="Arial"/>
          </a:endParaRPr>
        </a:p>
      </dgm:t>
    </dgm:pt>
    <dgm:pt modelId="{492F5557-FA71-4C04-8F42-9BF8466ED4C4}">
      <dgm:prSet/>
      <dgm:spPr/>
      <dgm:t>
        <a:bodyPr/>
        <a:lstStyle/>
        <a:p>
          <a:r>
            <a:rPr lang="en-US" dirty="0" smtClean="0">
              <a:latin typeface="Arial"/>
              <a:cs typeface="Arial"/>
            </a:rPr>
            <a:t>PS2.A</a:t>
          </a:r>
        </a:p>
        <a:p>
          <a:r>
            <a:rPr lang="en-US" dirty="0" smtClean="0">
              <a:latin typeface="Arial"/>
              <a:cs typeface="Arial"/>
            </a:rPr>
            <a:t>PS2.B</a:t>
          </a:r>
        </a:p>
        <a:p>
          <a:r>
            <a:rPr lang="en-US" dirty="0" smtClean="0">
              <a:latin typeface="Arial"/>
              <a:cs typeface="Arial"/>
            </a:rPr>
            <a:t>PS2.C</a:t>
          </a:r>
          <a:endParaRPr lang="en-US" dirty="0">
            <a:latin typeface="Arial"/>
            <a:cs typeface="Arial"/>
          </a:endParaRPr>
        </a:p>
      </dgm:t>
    </dgm:pt>
    <dgm:pt modelId="{F9ED66E2-4E46-4E29-8BAC-CEA4CBA32B26}" type="parTrans" cxnId="{41FCC134-FB31-453E-8085-C7550074D49D}">
      <dgm:prSet/>
      <dgm:spPr/>
      <dgm:t>
        <a:bodyPr/>
        <a:lstStyle/>
        <a:p>
          <a:endParaRPr lang="en-US">
            <a:latin typeface="Arial"/>
            <a:cs typeface="Arial"/>
          </a:endParaRPr>
        </a:p>
      </dgm:t>
    </dgm:pt>
    <dgm:pt modelId="{E040F819-C48B-4145-80D0-96E818EAA46A}" type="sibTrans" cxnId="{41FCC134-FB31-453E-8085-C7550074D49D}">
      <dgm:prSet/>
      <dgm:spPr/>
      <dgm:t>
        <a:bodyPr/>
        <a:lstStyle/>
        <a:p>
          <a:endParaRPr lang="en-US">
            <a:latin typeface="Arial"/>
            <a:cs typeface="Arial"/>
          </a:endParaRPr>
        </a:p>
      </dgm:t>
    </dgm:pt>
    <dgm:pt modelId="{7314E4BD-D5F2-4E3C-85BB-A4D2158CDAB9}">
      <dgm:prSet/>
      <dgm:spPr/>
      <dgm:t>
        <a:bodyPr/>
        <a:lstStyle/>
        <a:p>
          <a:r>
            <a:rPr lang="en-US" dirty="0" smtClean="0">
              <a:latin typeface="Arial"/>
              <a:cs typeface="Arial"/>
            </a:rPr>
            <a:t>PS3.A</a:t>
          </a:r>
        </a:p>
        <a:p>
          <a:r>
            <a:rPr lang="en-US" dirty="0" smtClean="0">
              <a:latin typeface="Arial"/>
              <a:cs typeface="Arial"/>
            </a:rPr>
            <a:t>PS3.B</a:t>
          </a:r>
        </a:p>
        <a:p>
          <a:r>
            <a:rPr lang="en-US" dirty="0" smtClean="0">
              <a:latin typeface="Arial"/>
              <a:cs typeface="Arial"/>
            </a:rPr>
            <a:t>PS3.C</a:t>
          </a:r>
        </a:p>
        <a:p>
          <a:r>
            <a:rPr lang="en-US" dirty="0" smtClean="0">
              <a:latin typeface="Arial"/>
              <a:cs typeface="Arial"/>
            </a:rPr>
            <a:t>PS3.D</a:t>
          </a:r>
          <a:endParaRPr lang="en-US" dirty="0">
            <a:latin typeface="Arial"/>
            <a:cs typeface="Arial"/>
          </a:endParaRPr>
        </a:p>
      </dgm:t>
    </dgm:pt>
    <dgm:pt modelId="{D5CDA018-44F6-47FE-BC36-1CFE13536781}" type="parTrans" cxnId="{E106982F-6312-419C-AF4C-F34B9357C8F5}">
      <dgm:prSet/>
      <dgm:spPr/>
      <dgm:t>
        <a:bodyPr/>
        <a:lstStyle/>
        <a:p>
          <a:endParaRPr lang="en-US">
            <a:latin typeface="Arial"/>
            <a:cs typeface="Arial"/>
          </a:endParaRPr>
        </a:p>
      </dgm:t>
    </dgm:pt>
    <dgm:pt modelId="{7EF86A7B-FA50-46AE-AFA7-481C2BB4E7B5}" type="sibTrans" cxnId="{E106982F-6312-419C-AF4C-F34B9357C8F5}">
      <dgm:prSet/>
      <dgm:spPr/>
      <dgm:t>
        <a:bodyPr/>
        <a:lstStyle/>
        <a:p>
          <a:endParaRPr lang="en-US">
            <a:latin typeface="Arial"/>
            <a:cs typeface="Arial"/>
          </a:endParaRPr>
        </a:p>
      </dgm:t>
    </dgm:pt>
    <dgm:pt modelId="{FE1A616C-2369-4266-8117-2554A3A27E04}">
      <dgm:prSet/>
      <dgm:spPr/>
      <dgm:t>
        <a:bodyPr/>
        <a:lstStyle/>
        <a:p>
          <a:r>
            <a:rPr lang="en-US" dirty="0" smtClean="0">
              <a:latin typeface="Arial"/>
              <a:cs typeface="Arial"/>
            </a:rPr>
            <a:t>PS4.A</a:t>
          </a:r>
        </a:p>
        <a:p>
          <a:r>
            <a:rPr lang="en-US" dirty="0" smtClean="0">
              <a:latin typeface="Arial"/>
              <a:cs typeface="Arial"/>
            </a:rPr>
            <a:t>PS4.B</a:t>
          </a:r>
        </a:p>
        <a:p>
          <a:r>
            <a:rPr lang="en-US" dirty="0" smtClean="0">
              <a:latin typeface="Arial"/>
              <a:cs typeface="Arial"/>
            </a:rPr>
            <a:t>PS4.C</a:t>
          </a:r>
          <a:endParaRPr lang="en-US" dirty="0">
            <a:latin typeface="Arial"/>
            <a:cs typeface="Arial"/>
          </a:endParaRPr>
        </a:p>
      </dgm:t>
    </dgm:pt>
    <dgm:pt modelId="{4457B898-F9BD-4C45-80E6-07F7F9480380}" type="parTrans" cxnId="{498B695D-CFC3-4F6E-B137-6E8278A3823D}">
      <dgm:prSet/>
      <dgm:spPr/>
      <dgm:t>
        <a:bodyPr/>
        <a:lstStyle/>
        <a:p>
          <a:endParaRPr lang="en-US">
            <a:latin typeface="Arial"/>
            <a:cs typeface="Arial"/>
          </a:endParaRPr>
        </a:p>
      </dgm:t>
    </dgm:pt>
    <dgm:pt modelId="{1AF43A2E-276D-48EE-8D2C-62732DE0CBF5}" type="sibTrans" cxnId="{498B695D-CFC3-4F6E-B137-6E8278A3823D}">
      <dgm:prSet/>
      <dgm:spPr/>
      <dgm:t>
        <a:bodyPr/>
        <a:lstStyle/>
        <a:p>
          <a:endParaRPr lang="en-US">
            <a:latin typeface="Arial"/>
            <a:cs typeface="Arial"/>
          </a:endParaRPr>
        </a:p>
      </dgm:t>
    </dgm:pt>
    <dgm:pt modelId="{FB8A6037-2C44-48AB-8CD2-09EADE8C7099}">
      <dgm:prSet/>
      <dgm:spPr/>
      <dgm:t>
        <a:bodyPr/>
        <a:lstStyle/>
        <a:p>
          <a:r>
            <a:rPr lang="en-US" dirty="0" smtClean="0">
              <a:latin typeface="Arial"/>
              <a:cs typeface="Arial"/>
            </a:rPr>
            <a:t>LS1.A</a:t>
          </a:r>
        </a:p>
        <a:p>
          <a:r>
            <a:rPr lang="en-US" dirty="0" smtClean="0">
              <a:latin typeface="Arial"/>
              <a:cs typeface="Arial"/>
            </a:rPr>
            <a:t>LS1.B</a:t>
          </a:r>
        </a:p>
        <a:p>
          <a:r>
            <a:rPr lang="en-US" dirty="0" smtClean="0">
              <a:latin typeface="Arial"/>
              <a:cs typeface="Arial"/>
            </a:rPr>
            <a:t>LS1.C</a:t>
          </a:r>
        </a:p>
        <a:p>
          <a:r>
            <a:rPr lang="en-US" dirty="0" smtClean="0">
              <a:latin typeface="Arial"/>
              <a:cs typeface="Arial"/>
            </a:rPr>
            <a:t>LS1.D</a:t>
          </a:r>
          <a:endParaRPr lang="en-US" dirty="0">
            <a:latin typeface="Arial"/>
            <a:cs typeface="Arial"/>
          </a:endParaRPr>
        </a:p>
      </dgm:t>
    </dgm:pt>
    <dgm:pt modelId="{C7F1967C-B8AA-43C2-8B97-178E5943F3D3}" type="parTrans" cxnId="{81ADABC8-F5FC-42E4-8FB8-9F4F0072FAB2}">
      <dgm:prSet/>
      <dgm:spPr/>
      <dgm:t>
        <a:bodyPr/>
        <a:lstStyle/>
        <a:p>
          <a:endParaRPr lang="en-US">
            <a:latin typeface="Arial"/>
            <a:cs typeface="Arial"/>
          </a:endParaRPr>
        </a:p>
      </dgm:t>
    </dgm:pt>
    <dgm:pt modelId="{81AEF7AF-A61F-490F-A626-F435C8CA4DFF}" type="sibTrans" cxnId="{81ADABC8-F5FC-42E4-8FB8-9F4F0072FAB2}">
      <dgm:prSet/>
      <dgm:spPr/>
      <dgm:t>
        <a:bodyPr/>
        <a:lstStyle/>
        <a:p>
          <a:endParaRPr lang="en-US">
            <a:latin typeface="Arial"/>
            <a:cs typeface="Arial"/>
          </a:endParaRPr>
        </a:p>
      </dgm:t>
    </dgm:pt>
    <dgm:pt modelId="{FDB99131-7B7D-4454-8394-8EC312B7F302}">
      <dgm:prSet/>
      <dgm:spPr/>
      <dgm:t>
        <a:bodyPr/>
        <a:lstStyle/>
        <a:p>
          <a:r>
            <a:rPr lang="en-US" dirty="0" smtClean="0">
              <a:latin typeface="Arial"/>
              <a:cs typeface="Arial"/>
            </a:rPr>
            <a:t>LS2.A</a:t>
          </a:r>
        </a:p>
        <a:p>
          <a:r>
            <a:rPr lang="en-US" dirty="0" smtClean="0">
              <a:latin typeface="Arial"/>
              <a:cs typeface="Arial"/>
            </a:rPr>
            <a:t>LS2.B</a:t>
          </a:r>
        </a:p>
        <a:p>
          <a:r>
            <a:rPr lang="en-US" dirty="0" smtClean="0">
              <a:latin typeface="Arial"/>
              <a:cs typeface="Arial"/>
            </a:rPr>
            <a:t>LS2.C</a:t>
          </a:r>
        </a:p>
        <a:p>
          <a:r>
            <a:rPr lang="en-US" dirty="0" smtClean="0">
              <a:latin typeface="Arial"/>
              <a:cs typeface="Arial"/>
            </a:rPr>
            <a:t>LS2.D</a:t>
          </a:r>
          <a:endParaRPr lang="en-US" dirty="0">
            <a:latin typeface="Arial"/>
            <a:cs typeface="Arial"/>
          </a:endParaRPr>
        </a:p>
      </dgm:t>
    </dgm:pt>
    <dgm:pt modelId="{A51580ED-4DAA-4BCF-862B-1BB6B92CFF73}" type="parTrans" cxnId="{9E98578B-063F-4BDD-A371-883077F5B94A}">
      <dgm:prSet/>
      <dgm:spPr/>
      <dgm:t>
        <a:bodyPr/>
        <a:lstStyle/>
        <a:p>
          <a:endParaRPr lang="en-US">
            <a:latin typeface="Arial"/>
            <a:cs typeface="Arial"/>
          </a:endParaRPr>
        </a:p>
      </dgm:t>
    </dgm:pt>
    <dgm:pt modelId="{6F924745-2F91-42F3-A577-E58DE13896B7}" type="sibTrans" cxnId="{9E98578B-063F-4BDD-A371-883077F5B94A}">
      <dgm:prSet/>
      <dgm:spPr/>
      <dgm:t>
        <a:bodyPr/>
        <a:lstStyle/>
        <a:p>
          <a:endParaRPr lang="en-US">
            <a:latin typeface="Arial"/>
            <a:cs typeface="Arial"/>
          </a:endParaRPr>
        </a:p>
      </dgm:t>
    </dgm:pt>
    <dgm:pt modelId="{A37D6042-027D-4C95-B89D-B056D33CB69E}">
      <dgm:prSet/>
      <dgm:spPr/>
      <dgm:t>
        <a:bodyPr/>
        <a:lstStyle/>
        <a:p>
          <a:r>
            <a:rPr lang="en-US" dirty="0" smtClean="0">
              <a:latin typeface="Arial"/>
              <a:cs typeface="Arial"/>
            </a:rPr>
            <a:t>LS3.A</a:t>
          </a:r>
        </a:p>
        <a:p>
          <a:r>
            <a:rPr lang="en-US" dirty="0" smtClean="0">
              <a:latin typeface="Arial"/>
              <a:cs typeface="Arial"/>
            </a:rPr>
            <a:t>LS3.B</a:t>
          </a:r>
          <a:endParaRPr lang="en-US" dirty="0">
            <a:latin typeface="Arial"/>
            <a:cs typeface="Arial"/>
          </a:endParaRPr>
        </a:p>
      </dgm:t>
    </dgm:pt>
    <dgm:pt modelId="{63919BF6-942E-441C-8AF3-4D85FD2F4290}" type="parTrans" cxnId="{10D893C0-D589-4F93-BF61-CB00BFF2F755}">
      <dgm:prSet/>
      <dgm:spPr/>
      <dgm:t>
        <a:bodyPr/>
        <a:lstStyle/>
        <a:p>
          <a:endParaRPr lang="en-US">
            <a:latin typeface="Arial"/>
            <a:cs typeface="Arial"/>
          </a:endParaRPr>
        </a:p>
      </dgm:t>
    </dgm:pt>
    <dgm:pt modelId="{5E20C8F6-3105-48BC-9A5E-6913E5465E38}" type="sibTrans" cxnId="{10D893C0-D589-4F93-BF61-CB00BFF2F755}">
      <dgm:prSet/>
      <dgm:spPr/>
      <dgm:t>
        <a:bodyPr/>
        <a:lstStyle/>
        <a:p>
          <a:endParaRPr lang="en-US">
            <a:latin typeface="Arial"/>
            <a:cs typeface="Arial"/>
          </a:endParaRPr>
        </a:p>
      </dgm:t>
    </dgm:pt>
    <dgm:pt modelId="{1E16D7F4-899F-45B5-860A-29E32581F90E}">
      <dgm:prSet/>
      <dgm:spPr/>
      <dgm:t>
        <a:bodyPr/>
        <a:lstStyle/>
        <a:p>
          <a:r>
            <a:rPr lang="en-US" dirty="0" smtClean="0">
              <a:latin typeface="Arial"/>
              <a:cs typeface="Arial"/>
            </a:rPr>
            <a:t>LS4.A</a:t>
          </a:r>
        </a:p>
        <a:p>
          <a:r>
            <a:rPr lang="en-US" dirty="0" smtClean="0">
              <a:latin typeface="Arial"/>
              <a:cs typeface="Arial"/>
            </a:rPr>
            <a:t>LS4.B</a:t>
          </a:r>
        </a:p>
        <a:p>
          <a:r>
            <a:rPr lang="en-US" dirty="0" smtClean="0">
              <a:latin typeface="Arial"/>
              <a:cs typeface="Arial"/>
            </a:rPr>
            <a:t>LS4.C</a:t>
          </a:r>
        </a:p>
        <a:p>
          <a:r>
            <a:rPr lang="en-US" dirty="0" smtClean="0">
              <a:latin typeface="Arial"/>
              <a:cs typeface="Arial"/>
            </a:rPr>
            <a:t>LS4.D</a:t>
          </a:r>
          <a:endParaRPr lang="en-US" dirty="0">
            <a:latin typeface="Arial"/>
            <a:cs typeface="Arial"/>
          </a:endParaRPr>
        </a:p>
      </dgm:t>
    </dgm:pt>
    <dgm:pt modelId="{AF17793E-14C9-44D7-9100-6CB7C1683577}" type="parTrans" cxnId="{09F24313-2D8F-4E4F-910B-58214007D2CE}">
      <dgm:prSet/>
      <dgm:spPr/>
      <dgm:t>
        <a:bodyPr/>
        <a:lstStyle/>
        <a:p>
          <a:endParaRPr lang="en-US">
            <a:latin typeface="Arial"/>
            <a:cs typeface="Arial"/>
          </a:endParaRPr>
        </a:p>
      </dgm:t>
    </dgm:pt>
    <dgm:pt modelId="{0A1B7B35-7AA8-4846-A73E-89E1377228D4}" type="sibTrans" cxnId="{09F24313-2D8F-4E4F-910B-58214007D2CE}">
      <dgm:prSet/>
      <dgm:spPr/>
      <dgm:t>
        <a:bodyPr/>
        <a:lstStyle/>
        <a:p>
          <a:endParaRPr lang="en-US">
            <a:latin typeface="Arial"/>
            <a:cs typeface="Arial"/>
          </a:endParaRPr>
        </a:p>
      </dgm:t>
    </dgm:pt>
    <dgm:pt modelId="{48806FD8-980B-4AD0-883D-1C5F6CE08F44}">
      <dgm:prSet/>
      <dgm:spPr/>
      <dgm:t>
        <a:bodyPr/>
        <a:lstStyle/>
        <a:p>
          <a:r>
            <a:rPr lang="en-US" dirty="0" smtClean="0">
              <a:latin typeface="Arial"/>
              <a:cs typeface="Arial"/>
            </a:rPr>
            <a:t>ESS1.A</a:t>
          </a:r>
        </a:p>
        <a:p>
          <a:r>
            <a:rPr lang="en-US" dirty="0" smtClean="0">
              <a:latin typeface="Arial"/>
              <a:cs typeface="Arial"/>
            </a:rPr>
            <a:t>ESS1.B</a:t>
          </a:r>
        </a:p>
        <a:p>
          <a:r>
            <a:rPr lang="en-US" dirty="0" smtClean="0">
              <a:latin typeface="Arial"/>
              <a:cs typeface="Arial"/>
            </a:rPr>
            <a:t>ESS1.C</a:t>
          </a:r>
          <a:endParaRPr lang="en-US" dirty="0">
            <a:latin typeface="Arial"/>
            <a:cs typeface="Arial"/>
          </a:endParaRPr>
        </a:p>
      </dgm:t>
    </dgm:pt>
    <dgm:pt modelId="{56196E92-7A37-40AC-A196-B3AAF5A4F244}" type="parTrans" cxnId="{808DDFE8-D13F-4948-9AC2-444C16F430E8}">
      <dgm:prSet/>
      <dgm:spPr/>
      <dgm:t>
        <a:bodyPr/>
        <a:lstStyle/>
        <a:p>
          <a:endParaRPr lang="en-US">
            <a:latin typeface="Arial"/>
            <a:cs typeface="Arial"/>
          </a:endParaRPr>
        </a:p>
      </dgm:t>
    </dgm:pt>
    <dgm:pt modelId="{26017616-3359-42DF-B971-161FCDFDEF74}" type="sibTrans" cxnId="{808DDFE8-D13F-4948-9AC2-444C16F430E8}">
      <dgm:prSet/>
      <dgm:spPr/>
      <dgm:t>
        <a:bodyPr/>
        <a:lstStyle/>
        <a:p>
          <a:endParaRPr lang="en-US">
            <a:latin typeface="Arial"/>
            <a:cs typeface="Arial"/>
          </a:endParaRPr>
        </a:p>
      </dgm:t>
    </dgm:pt>
    <dgm:pt modelId="{ED96AC53-DC78-4E83-8942-D34CA8F0DA89}">
      <dgm:prSet/>
      <dgm:spPr/>
      <dgm:t>
        <a:bodyPr/>
        <a:lstStyle/>
        <a:p>
          <a:r>
            <a:rPr lang="en-US" dirty="0" smtClean="0">
              <a:latin typeface="Arial"/>
              <a:cs typeface="Arial"/>
            </a:rPr>
            <a:t>ESS2.A</a:t>
          </a:r>
        </a:p>
        <a:p>
          <a:r>
            <a:rPr lang="en-US" dirty="0" smtClean="0">
              <a:latin typeface="Arial"/>
              <a:cs typeface="Arial"/>
            </a:rPr>
            <a:t>ESS2.B</a:t>
          </a:r>
        </a:p>
        <a:p>
          <a:r>
            <a:rPr lang="en-US" dirty="0" smtClean="0">
              <a:latin typeface="Arial"/>
              <a:cs typeface="Arial"/>
            </a:rPr>
            <a:t>ESS2.C</a:t>
          </a:r>
        </a:p>
        <a:p>
          <a:r>
            <a:rPr lang="en-US" dirty="0" smtClean="0">
              <a:latin typeface="Arial"/>
              <a:cs typeface="Arial"/>
            </a:rPr>
            <a:t>ESS2.D</a:t>
          </a:r>
        </a:p>
        <a:p>
          <a:r>
            <a:rPr lang="en-US" dirty="0" smtClean="0">
              <a:latin typeface="Arial"/>
              <a:cs typeface="Arial"/>
            </a:rPr>
            <a:t>ESS2.E</a:t>
          </a:r>
          <a:endParaRPr lang="en-US" dirty="0">
            <a:latin typeface="Arial"/>
            <a:cs typeface="Arial"/>
          </a:endParaRPr>
        </a:p>
      </dgm:t>
    </dgm:pt>
    <dgm:pt modelId="{BA170108-99AB-450B-843B-8F54AD908870}" type="parTrans" cxnId="{BF9B1B21-80F5-4F9D-A392-7DEA06CAF0CD}">
      <dgm:prSet/>
      <dgm:spPr/>
      <dgm:t>
        <a:bodyPr/>
        <a:lstStyle/>
        <a:p>
          <a:endParaRPr lang="en-US">
            <a:latin typeface="Arial"/>
            <a:cs typeface="Arial"/>
          </a:endParaRPr>
        </a:p>
      </dgm:t>
    </dgm:pt>
    <dgm:pt modelId="{65A4AD30-06F4-41EA-BF9E-5D4515FFA8B9}" type="sibTrans" cxnId="{BF9B1B21-80F5-4F9D-A392-7DEA06CAF0CD}">
      <dgm:prSet/>
      <dgm:spPr/>
      <dgm:t>
        <a:bodyPr/>
        <a:lstStyle/>
        <a:p>
          <a:endParaRPr lang="en-US">
            <a:latin typeface="Arial"/>
            <a:cs typeface="Arial"/>
          </a:endParaRPr>
        </a:p>
      </dgm:t>
    </dgm:pt>
    <dgm:pt modelId="{B9B70396-5D07-4E69-9F2A-D33E36A88C39}">
      <dgm:prSet/>
      <dgm:spPr/>
      <dgm:t>
        <a:bodyPr/>
        <a:lstStyle/>
        <a:p>
          <a:r>
            <a:rPr lang="en-US" dirty="0" smtClean="0">
              <a:latin typeface="Arial"/>
              <a:cs typeface="Arial"/>
            </a:rPr>
            <a:t>ESS3.A</a:t>
          </a:r>
        </a:p>
        <a:p>
          <a:r>
            <a:rPr lang="en-US" dirty="0" smtClean="0">
              <a:latin typeface="Arial"/>
              <a:cs typeface="Arial"/>
            </a:rPr>
            <a:t>ESS3.B</a:t>
          </a:r>
        </a:p>
        <a:p>
          <a:r>
            <a:rPr lang="en-US" dirty="0" smtClean="0">
              <a:latin typeface="Arial"/>
              <a:cs typeface="Arial"/>
            </a:rPr>
            <a:t>ESS3.C</a:t>
          </a:r>
        </a:p>
        <a:p>
          <a:r>
            <a:rPr lang="en-US" dirty="0" smtClean="0">
              <a:latin typeface="Arial"/>
              <a:cs typeface="Arial"/>
            </a:rPr>
            <a:t>ESS3.D</a:t>
          </a:r>
          <a:endParaRPr lang="en-US" dirty="0">
            <a:latin typeface="Arial"/>
            <a:cs typeface="Arial"/>
          </a:endParaRPr>
        </a:p>
      </dgm:t>
    </dgm:pt>
    <dgm:pt modelId="{20E351E2-A4C6-41DA-A231-2D1D6411F74C}" type="parTrans" cxnId="{EDDC273E-0001-4A1F-A555-E73619D0780D}">
      <dgm:prSet/>
      <dgm:spPr/>
      <dgm:t>
        <a:bodyPr/>
        <a:lstStyle/>
        <a:p>
          <a:endParaRPr lang="en-US">
            <a:latin typeface="Arial"/>
            <a:cs typeface="Arial"/>
          </a:endParaRPr>
        </a:p>
      </dgm:t>
    </dgm:pt>
    <dgm:pt modelId="{52E57B15-08DA-496B-9D42-E55239A53E67}" type="sibTrans" cxnId="{EDDC273E-0001-4A1F-A555-E73619D0780D}">
      <dgm:prSet/>
      <dgm:spPr/>
      <dgm:t>
        <a:bodyPr/>
        <a:lstStyle/>
        <a:p>
          <a:endParaRPr lang="en-US">
            <a:latin typeface="Arial"/>
            <a:cs typeface="Arial"/>
          </a:endParaRPr>
        </a:p>
      </dgm:t>
    </dgm:pt>
    <dgm:pt modelId="{76D086C3-87E6-4CEC-AABE-7117E50F136C}">
      <dgm:prSet/>
      <dgm:spPr/>
      <dgm:t>
        <a:bodyPr/>
        <a:lstStyle/>
        <a:p>
          <a:r>
            <a:rPr lang="en-US" dirty="0" smtClean="0">
              <a:latin typeface="Arial"/>
              <a:cs typeface="Arial"/>
            </a:rPr>
            <a:t>ETS1.A</a:t>
          </a:r>
        </a:p>
        <a:p>
          <a:r>
            <a:rPr lang="en-US" dirty="0" smtClean="0">
              <a:latin typeface="Arial"/>
              <a:cs typeface="Arial"/>
            </a:rPr>
            <a:t>ETS1.B</a:t>
          </a:r>
        </a:p>
        <a:p>
          <a:r>
            <a:rPr lang="en-US" dirty="0" smtClean="0">
              <a:latin typeface="Arial"/>
              <a:cs typeface="Arial"/>
            </a:rPr>
            <a:t>ETS1.C</a:t>
          </a:r>
          <a:endParaRPr lang="en-US" dirty="0">
            <a:latin typeface="Arial"/>
            <a:cs typeface="Arial"/>
          </a:endParaRPr>
        </a:p>
      </dgm:t>
    </dgm:pt>
    <dgm:pt modelId="{D117A5F7-BC37-4BB0-9DF2-419E244F84B5}" type="parTrans" cxnId="{53C0AD31-E9C1-40BE-8D88-9240389777A2}">
      <dgm:prSet/>
      <dgm:spPr/>
      <dgm:t>
        <a:bodyPr/>
        <a:lstStyle/>
        <a:p>
          <a:endParaRPr lang="en-US">
            <a:latin typeface="Arial"/>
            <a:cs typeface="Arial"/>
          </a:endParaRPr>
        </a:p>
      </dgm:t>
    </dgm:pt>
    <dgm:pt modelId="{EC5FA669-F747-4AF6-AF22-AE41EFEFC508}" type="sibTrans" cxnId="{53C0AD31-E9C1-40BE-8D88-9240389777A2}">
      <dgm:prSet/>
      <dgm:spPr/>
      <dgm:t>
        <a:bodyPr/>
        <a:lstStyle/>
        <a:p>
          <a:endParaRPr lang="en-US">
            <a:latin typeface="Arial"/>
            <a:cs typeface="Arial"/>
          </a:endParaRPr>
        </a:p>
      </dgm:t>
    </dgm:pt>
    <dgm:pt modelId="{4355BEE5-C0CC-4C0B-B2C0-FA2D5CB0E3EC}">
      <dgm:prSet/>
      <dgm:spPr/>
      <dgm:t>
        <a:bodyPr/>
        <a:lstStyle/>
        <a:p>
          <a:r>
            <a:rPr lang="en-US" dirty="0" smtClean="0">
              <a:latin typeface="Arial"/>
              <a:cs typeface="Arial"/>
            </a:rPr>
            <a:t>ETS2.A</a:t>
          </a:r>
        </a:p>
        <a:p>
          <a:r>
            <a:rPr lang="en-US" dirty="0" smtClean="0">
              <a:latin typeface="Arial"/>
              <a:cs typeface="Arial"/>
            </a:rPr>
            <a:t>ETS2.B</a:t>
          </a:r>
          <a:endParaRPr lang="en-US" dirty="0">
            <a:latin typeface="Arial"/>
            <a:cs typeface="Arial"/>
          </a:endParaRPr>
        </a:p>
      </dgm:t>
    </dgm:pt>
    <dgm:pt modelId="{5BF831BD-32B2-42F4-9AF9-77EB71AF0E90}" type="parTrans" cxnId="{4A9A949B-1BEE-4E26-A8A4-D416A0479034}">
      <dgm:prSet/>
      <dgm:spPr/>
      <dgm:t>
        <a:bodyPr/>
        <a:lstStyle/>
        <a:p>
          <a:endParaRPr lang="en-US">
            <a:latin typeface="Arial"/>
            <a:cs typeface="Arial"/>
          </a:endParaRPr>
        </a:p>
      </dgm:t>
    </dgm:pt>
    <dgm:pt modelId="{7B839859-D974-47A8-BF09-EDCBA96CD796}" type="sibTrans" cxnId="{4A9A949B-1BEE-4E26-A8A4-D416A0479034}">
      <dgm:prSet/>
      <dgm:spPr/>
      <dgm:t>
        <a:bodyPr/>
        <a:lstStyle/>
        <a:p>
          <a:endParaRPr lang="en-US">
            <a:latin typeface="Arial"/>
            <a:cs typeface="Arial"/>
          </a:endParaRPr>
        </a:p>
      </dgm:t>
    </dgm:pt>
    <dgm:pt modelId="{53718918-FAEF-4FCF-831B-DA46B0351EE2}" type="pres">
      <dgm:prSet presAssocID="{6D40A942-DF3F-431D-AD6D-126034DF5B7B}" presName="Name0" presStyleCnt="0">
        <dgm:presLayoutVars>
          <dgm:chPref val="1"/>
          <dgm:dir/>
          <dgm:animOne val="branch"/>
          <dgm:animLvl val="lvl"/>
          <dgm:resizeHandles/>
        </dgm:presLayoutVars>
      </dgm:prSet>
      <dgm:spPr/>
      <dgm:t>
        <a:bodyPr/>
        <a:lstStyle/>
        <a:p>
          <a:endParaRPr lang="en-US"/>
        </a:p>
      </dgm:t>
    </dgm:pt>
    <dgm:pt modelId="{BB274FBB-9A96-410F-AE10-2DD6427B6981}" type="pres">
      <dgm:prSet presAssocID="{2B968DD3-FFC7-41B9-9C1F-EF23799E97E2}" presName="vertOne" presStyleCnt="0"/>
      <dgm:spPr/>
      <dgm:t>
        <a:bodyPr/>
        <a:lstStyle/>
        <a:p>
          <a:endParaRPr lang="en-US"/>
        </a:p>
      </dgm:t>
    </dgm:pt>
    <dgm:pt modelId="{892659D2-E90F-4EDC-AC1B-431C2CB0473A}" type="pres">
      <dgm:prSet presAssocID="{2B968DD3-FFC7-41B9-9C1F-EF23799E97E2}" presName="txOne" presStyleLbl="node0" presStyleIdx="0" presStyleCnt="1">
        <dgm:presLayoutVars>
          <dgm:chPref val="3"/>
        </dgm:presLayoutVars>
      </dgm:prSet>
      <dgm:spPr/>
      <dgm:t>
        <a:bodyPr/>
        <a:lstStyle/>
        <a:p>
          <a:endParaRPr lang="en-US"/>
        </a:p>
      </dgm:t>
    </dgm:pt>
    <dgm:pt modelId="{3A539E0D-9691-40AB-84ED-C128CBE4BF63}" type="pres">
      <dgm:prSet presAssocID="{2B968DD3-FFC7-41B9-9C1F-EF23799E97E2}" presName="parTransOne" presStyleCnt="0"/>
      <dgm:spPr/>
      <dgm:t>
        <a:bodyPr/>
        <a:lstStyle/>
        <a:p>
          <a:endParaRPr lang="en-US"/>
        </a:p>
      </dgm:t>
    </dgm:pt>
    <dgm:pt modelId="{A8CE28A9-5722-4CB1-A192-5578FE464E82}" type="pres">
      <dgm:prSet presAssocID="{2B968DD3-FFC7-41B9-9C1F-EF23799E97E2}" presName="horzOne" presStyleCnt="0"/>
      <dgm:spPr/>
      <dgm:t>
        <a:bodyPr/>
        <a:lstStyle/>
        <a:p>
          <a:endParaRPr lang="en-US"/>
        </a:p>
      </dgm:t>
    </dgm:pt>
    <dgm:pt modelId="{7FDC9231-03C7-4964-AD77-2C6F0F1D1D51}" type="pres">
      <dgm:prSet presAssocID="{181843B2-5C26-4A6B-ACF4-BA94E087403E}" presName="vertTwo" presStyleCnt="0"/>
      <dgm:spPr/>
      <dgm:t>
        <a:bodyPr/>
        <a:lstStyle/>
        <a:p>
          <a:endParaRPr lang="en-US"/>
        </a:p>
      </dgm:t>
    </dgm:pt>
    <dgm:pt modelId="{24DC2436-7CF5-483F-92D9-CBDAD08BFE96}" type="pres">
      <dgm:prSet presAssocID="{181843B2-5C26-4A6B-ACF4-BA94E087403E}" presName="txTwo" presStyleLbl="node2" presStyleIdx="0" presStyleCnt="4">
        <dgm:presLayoutVars>
          <dgm:chPref val="3"/>
        </dgm:presLayoutVars>
      </dgm:prSet>
      <dgm:spPr/>
      <dgm:t>
        <a:bodyPr/>
        <a:lstStyle/>
        <a:p>
          <a:endParaRPr lang="en-US"/>
        </a:p>
      </dgm:t>
    </dgm:pt>
    <dgm:pt modelId="{64825E72-8EF0-42A6-8A14-3F5CB098A971}" type="pres">
      <dgm:prSet presAssocID="{181843B2-5C26-4A6B-ACF4-BA94E087403E}" presName="parTransTwo" presStyleCnt="0"/>
      <dgm:spPr/>
      <dgm:t>
        <a:bodyPr/>
        <a:lstStyle/>
        <a:p>
          <a:endParaRPr lang="en-US"/>
        </a:p>
      </dgm:t>
    </dgm:pt>
    <dgm:pt modelId="{FE142276-A167-40B6-AA78-C70540E05A07}" type="pres">
      <dgm:prSet presAssocID="{181843B2-5C26-4A6B-ACF4-BA94E087403E}" presName="horzTwo" presStyleCnt="0"/>
      <dgm:spPr/>
      <dgm:t>
        <a:bodyPr/>
        <a:lstStyle/>
        <a:p>
          <a:endParaRPr lang="en-US"/>
        </a:p>
      </dgm:t>
    </dgm:pt>
    <dgm:pt modelId="{32AE648C-0FB1-4728-98F4-EB9A8CC1D93B}" type="pres">
      <dgm:prSet presAssocID="{81EB024A-AD28-43F8-89E6-2D3AA2776536}" presName="vertThree" presStyleCnt="0"/>
      <dgm:spPr/>
      <dgm:t>
        <a:bodyPr/>
        <a:lstStyle/>
        <a:p>
          <a:endParaRPr lang="en-US"/>
        </a:p>
      </dgm:t>
    </dgm:pt>
    <dgm:pt modelId="{0B5A576F-EA85-46B8-89B5-5780FF690B6F}" type="pres">
      <dgm:prSet presAssocID="{81EB024A-AD28-43F8-89E6-2D3AA2776536}" presName="txThree" presStyleLbl="node3" presStyleIdx="0" presStyleCnt="13">
        <dgm:presLayoutVars>
          <dgm:chPref val="3"/>
        </dgm:presLayoutVars>
      </dgm:prSet>
      <dgm:spPr/>
      <dgm:t>
        <a:bodyPr/>
        <a:lstStyle/>
        <a:p>
          <a:endParaRPr lang="en-US"/>
        </a:p>
      </dgm:t>
    </dgm:pt>
    <dgm:pt modelId="{DF1B1594-5665-441E-A130-FA207C126DAE}" type="pres">
      <dgm:prSet presAssocID="{81EB024A-AD28-43F8-89E6-2D3AA2776536}" presName="parTransThree" presStyleCnt="0"/>
      <dgm:spPr/>
      <dgm:t>
        <a:bodyPr/>
        <a:lstStyle/>
        <a:p>
          <a:endParaRPr lang="en-US"/>
        </a:p>
      </dgm:t>
    </dgm:pt>
    <dgm:pt modelId="{10EC84FC-2DCC-4383-A2B5-3668418C799E}" type="pres">
      <dgm:prSet presAssocID="{81EB024A-AD28-43F8-89E6-2D3AA2776536}" presName="horzThree" presStyleCnt="0"/>
      <dgm:spPr/>
      <dgm:t>
        <a:bodyPr/>
        <a:lstStyle/>
        <a:p>
          <a:endParaRPr lang="en-US"/>
        </a:p>
      </dgm:t>
    </dgm:pt>
    <dgm:pt modelId="{5A2209DD-A4AE-4163-8480-F4C081CE151E}" type="pres">
      <dgm:prSet presAssocID="{75F5104B-9180-4D23-A92F-F082AECEB0D7}" presName="vertFour" presStyleCnt="0">
        <dgm:presLayoutVars>
          <dgm:chPref val="3"/>
        </dgm:presLayoutVars>
      </dgm:prSet>
      <dgm:spPr/>
      <dgm:t>
        <a:bodyPr/>
        <a:lstStyle/>
        <a:p>
          <a:endParaRPr lang="en-US"/>
        </a:p>
      </dgm:t>
    </dgm:pt>
    <dgm:pt modelId="{F9F584D9-F22F-4775-9E82-7EA2D2EAA572}" type="pres">
      <dgm:prSet presAssocID="{75F5104B-9180-4D23-A92F-F082AECEB0D7}" presName="txFour" presStyleLbl="node4" presStyleIdx="0" presStyleCnt="13">
        <dgm:presLayoutVars>
          <dgm:chPref val="3"/>
        </dgm:presLayoutVars>
      </dgm:prSet>
      <dgm:spPr/>
      <dgm:t>
        <a:bodyPr/>
        <a:lstStyle/>
        <a:p>
          <a:endParaRPr lang="en-US"/>
        </a:p>
      </dgm:t>
    </dgm:pt>
    <dgm:pt modelId="{3A9B19A7-6BEF-4E6D-8CDF-7E82302A4EE1}" type="pres">
      <dgm:prSet presAssocID="{75F5104B-9180-4D23-A92F-F082AECEB0D7}" presName="horzFour" presStyleCnt="0"/>
      <dgm:spPr/>
      <dgm:t>
        <a:bodyPr/>
        <a:lstStyle/>
        <a:p>
          <a:endParaRPr lang="en-US"/>
        </a:p>
      </dgm:t>
    </dgm:pt>
    <dgm:pt modelId="{8120A7D8-FF56-4867-BD5C-8618CB0E2B4E}" type="pres">
      <dgm:prSet presAssocID="{F9BDDEC3-A859-41E2-BCFF-3C7152A97D9B}" presName="sibSpaceThree" presStyleCnt="0"/>
      <dgm:spPr/>
      <dgm:t>
        <a:bodyPr/>
        <a:lstStyle/>
        <a:p>
          <a:endParaRPr lang="en-US"/>
        </a:p>
      </dgm:t>
    </dgm:pt>
    <dgm:pt modelId="{80C6207F-0911-41CE-8667-5CF7492E65ED}" type="pres">
      <dgm:prSet presAssocID="{9AE6D772-F49C-462E-822C-6A22EA45D49A}" presName="vertThree" presStyleCnt="0"/>
      <dgm:spPr/>
      <dgm:t>
        <a:bodyPr/>
        <a:lstStyle/>
        <a:p>
          <a:endParaRPr lang="en-US"/>
        </a:p>
      </dgm:t>
    </dgm:pt>
    <dgm:pt modelId="{16E1E3A6-23D8-4926-9F3D-9162ED074D5F}" type="pres">
      <dgm:prSet presAssocID="{9AE6D772-F49C-462E-822C-6A22EA45D49A}" presName="txThree" presStyleLbl="node3" presStyleIdx="1" presStyleCnt="13">
        <dgm:presLayoutVars>
          <dgm:chPref val="3"/>
        </dgm:presLayoutVars>
      </dgm:prSet>
      <dgm:spPr/>
      <dgm:t>
        <a:bodyPr/>
        <a:lstStyle/>
        <a:p>
          <a:endParaRPr lang="en-US"/>
        </a:p>
      </dgm:t>
    </dgm:pt>
    <dgm:pt modelId="{9E76F7A0-F049-474B-AD20-A57EEC172937}" type="pres">
      <dgm:prSet presAssocID="{9AE6D772-F49C-462E-822C-6A22EA45D49A}" presName="parTransThree" presStyleCnt="0"/>
      <dgm:spPr/>
      <dgm:t>
        <a:bodyPr/>
        <a:lstStyle/>
        <a:p>
          <a:endParaRPr lang="en-US"/>
        </a:p>
      </dgm:t>
    </dgm:pt>
    <dgm:pt modelId="{26ABCCE2-FE8A-4064-BC9A-DE7C01C7CD37}" type="pres">
      <dgm:prSet presAssocID="{9AE6D772-F49C-462E-822C-6A22EA45D49A}" presName="horzThree" presStyleCnt="0"/>
      <dgm:spPr/>
      <dgm:t>
        <a:bodyPr/>
        <a:lstStyle/>
        <a:p>
          <a:endParaRPr lang="en-US"/>
        </a:p>
      </dgm:t>
    </dgm:pt>
    <dgm:pt modelId="{0D75A712-C651-48BA-847C-D080520748F1}" type="pres">
      <dgm:prSet presAssocID="{492F5557-FA71-4C04-8F42-9BF8466ED4C4}" presName="vertFour" presStyleCnt="0">
        <dgm:presLayoutVars>
          <dgm:chPref val="3"/>
        </dgm:presLayoutVars>
      </dgm:prSet>
      <dgm:spPr/>
      <dgm:t>
        <a:bodyPr/>
        <a:lstStyle/>
        <a:p>
          <a:endParaRPr lang="en-US"/>
        </a:p>
      </dgm:t>
    </dgm:pt>
    <dgm:pt modelId="{855A4183-2E77-4F44-8FCD-B47A52C1E95E}" type="pres">
      <dgm:prSet presAssocID="{492F5557-FA71-4C04-8F42-9BF8466ED4C4}" presName="txFour" presStyleLbl="node4" presStyleIdx="1" presStyleCnt="13">
        <dgm:presLayoutVars>
          <dgm:chPref val="3"/>
        </dgm:presLayoutVars>
      </dgm:prSet>
      <dgm:spPr/>
      <dgm:t>
        <a:bodyPr/>
        <a:lstStyle/>
        <a:p>
          <a:endParaRPr lang="en-US"/>
        </a:p>
      </dgm:t>
    </dgm:pt>
    <dgm:pt modelId="{CAA807D1-5E9B-43BD-8C61-0A0BEBFAE23F}" type="pres">
      <dgm:prSet presAssocID="{492F5557-FA71-4C04-8F42-9BF8466ED4C4}" presName="horzFour" presStyleCnt="0"/>
      <dgm:spPr/>
      <dgm:t>
        <a:bodyPr/>
        <a:lstStyle/>
        <a:p>
          <a:endParaRPr lang="en-US"/>
        </a:p>
      </dgm:t>
    </dgm:pt>
    <dgm:pt modelId="{67330A69-4DFF-471D-92DB-6F5E561272F4}" type="pres">
      <dgm:prSet presAssocID="{137BDE4F-B20A-4790-8369-6D6B33FC4D77}" presName="sibSpaceThree" presStyleCnt="0"/>
      <dgm:spPr/>
      <dgm:t>
        <a:bodyPr/>
        <a:lstStyle/>
        <a:p>
          <a:endParaRPr lang="en-US"/>
        </a:p>
      </dgm:t>
    </dgm:pt>
    <dgm:pt modelId="{A5D520D5-A1E2-4CF9-940B-09126FEF4F69}" type="pres">
      <dgm:prSet presAssocID="{E1B37D91-89B5-479C-966F-92514BA40B57}" presName="vertThree" presStyleCnt="0"/>
      <dgm:spPr/>
      <dgm:t>
        <a:bodyPr/>
        <a:lstStyle/>
        <a:p>
          <a:endParaRPr lang="en-US"/>
        </a:p>
      </dgm:t>
    </dgm:pt>
    <dgm:pt modelId="{808369BB-B5CE-41DA-AFBD-0556552DA460}" type="pres">
      <dgm:prSet presAssocID="{E1B37D91-89B5-479C-966F-92514BA40B57}" presName="txThree" presStyleLbl="node3" presStyleIdx="2" presStyleCnt="13">
        <dgm:presLayoutVars>
          <dgm:chPref val="3"/>
        </dgm:presLayoutVars>
      </dgm:prSet>
      <dgm:spPr/>
      <dgm:t>
        <a:bodyPr/>
        <a:lstStyle/>
        <a:p>
          <a:endParaRPr lang="en-US"/>
        </a:p>
      </dgm:t>
    </dgm:pt>
    <dgm:pt modelId="{73708EF5-C5D2-41FC-9EC1-031C174D2F22}" type="pres">
      <dgm:prSet presAssocID="{E1B37D91-89B5-479C-966F-92514BA40B57}" presName="parTransThree" presStyleCnt="0"/>
      <dgm:spPr/>
      <dgm:t>
        <a:bodyPr/>
        <a:lstStyle/>
        <a:p>
          <a:endParaRPr lang="en-US"/>
        </a:p>
      </dgm:t>
    </dgm:pt>
    <dgm:pt modelId="{12322BCA-7504-4EDF-BDF6-2924E393ADFC}" type="pres">
      <dgm:prSet presAssocID="{E1B37D91-89B5-479C-966F-92514BA40B57}" presName="horzThree" presStyleCnt="0"/>
      <dgm:spPr/>
      <dgm:t>
        <a:bodyPr/>
        <a:lstStyle/>
        <a:p>
          <a:endParaRPr lang="en-US"/>
        </a:p>
      </dgm:t>
    </dgm:pt>
    <dgm:pt modelId="{22AEBAD2-7C80-43BF-8160-0C3E753F3513}" type="pres">
      <dgm:prSet presAssocID="{7314E4BD-D5F2-4E3C-85BB-A4D2158CDAB9}" presName="vertFour" presStyleCnt="0">
        <dgm:presLayoutVars>
          <dgm:chPref val="3"/>
        </dgm:presLayoutVars>
      </dgm:prSet>
      <dgm:spPr/>
      <dgm:t>
        <a:bodyPr/>
        <a:lstStyle/>
        <a:p>
          <a:endParaRPr lang="en-US"/>
        </a:p>
      </dgm:t>
    </dgm:pt>
    <dgm:pt modelId="{6E00582B-8DE8-4D63-9B89-7E824AAB88FA}" type="pres">
      <dgm:prSet presAssocID="{7314E4BD-D5F2-4E3C-85BB-A4D2158CDAB9}" presName="txFour" presStyleLbl="node4" presStyleIdx="2" presStyleCnt="13">
        <dgm:presLayoutVars>
          <dgm:chPref val="3"/>
        </dgm:presLayoutVars>
      </dgm:prSet>
      <dgm:spPr/>
      <dgm:t>
        <a:bodyPr/>
        <a:lstStyle/>
        <a:p>
          <a:endParaRPr lang="en-US"/>
        </a:p>
      </dgm:t>
    </dgm:pt>
    <dgm:pt modelId="{4AD0DE3D-2422-49D6-8D11-B1A962F69393}" type="pres">
      <dgm:prSet presAssocID="{7314E4BD-D5F2-4E3C-85BB-A4D2158CDAB9}" presName="horzFour" presStyleCnt="0"/>
      <dgm:spPr/>
      <dgm:t>
        <a:bodyPr/>
        <a:lstStyle/>
        <a:p>
          <a:endParaRPr lang="en-US"/>
        </a:p>
      </dgm:t>
    </dgm:pt>
    <dgm:pt modelId="{8105C4F2-2641-4534-AAED-59F7A0DCC3E0}" type="pres">
      <dgm:prSet presAssocID="{10589FB3-3EC3-45A8-867A-A503BF37FD7C}" presName="sibSpaceThree" presStyleCnt="0"/>
      <dgm:spPr/>
      <dgm:t>
        <a:bodyPr/>
        <a:lstStyle/>
        <a:p>
          <a:endParaRPr lang="en-US"/>
        </a:p>
      </dgm:t>
    </dgm:pt>
    <dgm:pt modelId="{C1636631-A77C-48A5-B38C-BDDA20CEBE20}" type="pres">
      <dgm:prSet presAssocID="{73CA2AC8-9435-4DC4-A48C-F5AC8A126026}" presName="vertThree" presStyleCnt="0"/>
      <dgm:spPr/>
      <dgm:t>
        <a:bodyPr/>
        <a:lstStyle/>
        <a:p>
          <a:endParaRPr lang="en-US"/>
        </a:p>
      </dgm:t>
    </dgm:pt>
    <dgm:pt modelId="{08AF3B5C-F55A-450D-B110-7DC823DF97F6}" type="pres">
      <dgm:prSet presAssocID="{73CA2AC8-9435-4DC4-A48C-F5AC8A126026}" presName="txThree" presStyleLbl="node3" presStyleIdx="3" presStyleCnt="13">
        <dgm:presLayoutVars>
          <dgm:chPref val="3"/>
        </dgm:presLayoutVars>
      </dgm:prSet>
      <dgm:spPr/>
      <dgm:t>
        <a:bodyPr/>
        <a:lstStyle/>
        <a:p>
          <a:endParaRPr lang="en-US"/>
        </a:p>
      </dgm:t>
    </dgm:pt>
    <dgm:pt modelId="{453D1FF6-DE7C-4C20-A29F-AC64BA0B6358}" type="pres">
      <dgm:prSet presAssocID="{73CA2AC8-9435-4DC4-A48C-F5AC8A126026}" presName="parTransThree" presStyleCnt="0"/>
      <dgm:spPr/>
      <dgm:t>
        <a:bodyPr/>
        <a:lstStyle/>
        <a:p>
          <a:endParaRPr lang="en-US"/>
        </a:p>
      </dgm:t>
    </dgm:pt>
    <dgm:pt modelId="{228F658F-3159-430F-ACF3-39CF278540A3}" type="pres">
      <dgm:prSet presAssocID="{73CA2AC8-9435-4DC4-A48C-F5AC8A126026}" presName="horzThree" presStyleCnt="0"/>
      <dgm:spPr/>
      <dgm:t>
        <a:bodyPr/>
        <a:lstStyle/>
        <a:p>
          <a:endParaRPr lang="en-US"/>
        </a:p>
      </dgm:t>
    </dgm:pt>
    <dgm:pt modelId="{4060C794-53C5-4198-BB35-6836B6F6D98D}" type="pres">
      <dgm:prSet presAssocID="{FE1A616C-2369-4266-8117-2554A3A27E04}" presName="vertFour" presStyleCnt="0">
        <dgm:presLayoutVars>
          <dgm:chPref val="3"/>
        </dgm:presLayoutVars>
      </dgm:prSet>
      <dgm:spPr/>
      <dgm:t>
        <a:bodyPr/>
        <a:lstStyle/>
        <a:p>
          <a:endParaRPr lang="en-US"/>
        </a:p>
      </dgm:t>
    </dgm:pt>
    <dgm:pt modelId="{B2C2F0E4-8DB6-4F24-9557-A38F6A4F277E}" type="pres">
      <dgm:prSet presAssocID="{FE1A616C-2369-4266-8117-2554A3A27E04}" presName="txFour" presStyleLbl="node4" presStyleIdx="3" presStyleCnt="13">
        <dgm:presLayoutVars>
          <dgm:chPref val="3"/>
        </dgm:presLayoutVars>
      </dgm:prSet>
      <dgm:spPr/>
      <dgm:t>
        <a:bodyPr/>
        <a:lstStyle/>
        <a:p>
          <a:endParaRPr lang="en-US"/>
        </a:p>
      </dgm:t>
    </dgm:pt>
    <dgm:pt modelId="{75684682-9122-4CE9-95FD-99A687CA68B4}" type="pres">
      <dgm:prSet presAssocID="{FE1A616C-2369-4266-8117-2554A3A27E04}" presName="horzFour" presStyleCnt="0"/>
      <dgm:spPr/>
      <dgm:t>
        <a:bodyPr/>
        <a:lstStyle/>
        <a:p>
          <a:endParaRPr lang="en-US"/>
        </a:p>
      </dgm:t>
    </dgm:pt>
    <dgm:pt modelId="{ECA49E91-CA81-46C4-865D-C947932E8CC1}" type="pres">
      <dgm:prSet presAssocID="{7960C192-9999-4ABC-B7D2-C40525C98F78}" presName="sibSpaceTwo" presStyleCnt="0"/>
      <dgm:spPr/>
      <dgm:t>
        <a:bodyPr/>
        <a:lstStyle/>
        <a:p>
          <a:endParaRPr lang="en-US"/>
        </a:p>
      </dgm:t>
    </dgm:pt>
    <dgm:pt modelId="{3B98096B-A250-4FCB-B0C8-2627B69A5412}" type="pres">
      <dgm:prSet presAssocID="{E01C21B8-632B-4168-BB5A-9BB1B9861D46}" presName="vertTwo" presStyleCnt="0"/>
      <dgm:spPr/>
      <dgm:t>
        <a:bodyPr/>
        <a:lstStyle/>
        <a:p>
          <a:endParaRPr lang="en-US"/>
        </a:p>
      </dgm:t>
    </dgm:pt>
    <dgm:pt modelId="{0DCA7ED2-DA68-49E2-B69E-213CC8E8D926}" type="pres">
      <dgm:prSet presAssocID="{E01C21B8-632B-4168-BB5A-9BB1B9861D46}" presName="txTwo" presStyleLbl="node2" presStyleIdx="1" presStyleCnt="4">
        <dgm:presLayoutVars>
          <dgm:chPref val="3"/>
        </dgm:presLayoutVars>
      </dgm:prSet>
      <dgm:spPr/>
      <dgm:t>
        <a:bodyPr/>
        <a:lstStyle/>
        <a:p>
          <a:endParaRPr lang="en-US"/>
        </a:p>
      </dgm:t>
    </dgm:pt>
    <dgm:pt modelId="{05B12614-BAFE-4584-A986-37F9D7975205}" type="pres">
      <dgm:prSet presAssocID="{E01C21B8-632B-4168-BB5A-9BB1B9861D46}" presName="parTransTwo" presStyleCnt="0"/>
      <dgm:spPr/>
      <dgm:t>
        <a:bodyPr/>
        <a:lstStyle/>
        <a:p>
          <a:endParaRPr lang="en-US"/>
        </a:p>
      </dgm:t>
    </dgm:pt>
    <dgm:pt modelId="{A93C0515-0969-45D3-8308-B0967AE3FF9D}" type="pres">
      <dgm:prSet presAssocID="{E01C21B8-632B-4168-BB5A-9BB1B9861D46}" presName="horzTwo" presStyleCnt="0"/>
      <dgm:spPr/>
      <dgm:t>
        <a:bodyPr/>
        <a:lstStyle/>
        <a:p>
          <a:endParaRPr lang="en-US"/>
        </a:p>
      </dgm:t>
    </dgm:pt>
    <dgm:pt modelId="{3CAB4260-04D5-4926-8026-2E4C9DA06418}" type="pres">
      <dgm:prSet presAssocID="{D3EA79FE-EC84-4A4E-B9EB-EEF1C693E003}" presName="vertThree" presStyleCnt="0"/>
      <dgm:spPr/>
      <dgm:t>
        <a:bodyPr/>
        <a:lstStyle/>
        <a:p>
          <a:endParaRPr lang="en-US"/>
        </a:p>
      </dgm:t>
    </dgm:pt>
    <dgm:pt modelId="{FDB864E3-4B54-4EDD-AA1D-0AEF5A05C9FB}" type="pres">
      <dgm:prSet presAssocID="{D3EA79FE-EC84-4A4E-B9EB-EEF1C693E003}" presName="txThree" presStyleLbl="node3" presStyleIdx="4" presStyleCnt="13">
        <dgm:presLayoutVars>
          <dgm:chPref val="3"/>
        </dgm:presLayoutVars>
      </dgm:prSet>
      <dgm:spPr/>
      <dgm:t>
        <a:bodyPr/>
        <a:lstStyle/>
        <a:p>
          <a:endParaRPr lang="en-US"/>
        </a:p>
      </dgm:t>
    </dgm:pt>
    <dgm:pt modelId="{55FDD2E1-98E0-4016-9F24-E8EA88865E52}" type="pres">
      <dgm:prSet presAssocID="{D3EA79FE-EC84-4A4E-B9EB-EEF1C693E003}" presName="parTransThree" presStyleCnt="0"/>
      <dgm:spPr/>
      <dgm:t>
        <a:bodyPr/>
        <a:lstStyle/>
        <a:p>
          <a:endParaRPr lang="en-US"/>
        </a:p>
      </dgm:t>
    </dgm:pt>
    <dgm:pt modelId="{DFC2C7C1-DC30-49E1-9600-F742551DF9C1}" type="pres">
      <dgm:prSet presAssocID="{D3EA79FE-EC84-4A4E-B9EB-EEF1C693E003}" presName="horzThree" presStyleCnt="0"/>
      <dgm:spPr/>
      <dgm:t>
        <a:bodyPr/>
        <a:lstStyle/>
        <a:p>
          <a:endParaRPr lang="en-US"/>
        </a:p>
      </dgm:t>
    </dgm:pt>
    <dgm:pt modelId="{F296A9F2-A391-4371-BFBE-E60A6BCBF0E7}" type="pres">
      <dgm:prSet presAssocID="{FB8A6037-2C44-48AB-8CD2-09EADE8C7099}" presName="vertFour" presStyleCnt="0">
        <dgm:presLayoutVars>
          <dgm:chPref val="3"/>
        </dgm:presLayoutVars>
      </dgm:prSet>
      <dgm:spPr/>
      <dgm:t>
        <a:bodyPr/>
        <a:lstStyle/>
        <a:p>
          <a:endParaRPr lang="en-US"/>
        </a:p>
      </dgm:t>
    </dgm:pt>
    <dgm:pt modelId="{13C66842-E9BE-41BB-ABAB-CFF7393CF416}" type="pres">
      <dgm:prSet presAssocID="{FB8A6037-2C44-48AB-8CD2-09EADE8C7099}" presName="txFour" presStyleLbl="node4" presStyleIdx="4" presStyleCnt="13">
        <dgm:presLayoutVars>
          <dgm:chPref val="3"/>
        </dgm:presLayoutVars>
      </dgm:prSet>
      <dgm:spPr/>
      <dgm:t>
        <a:bodyPr/>
        <a:lstStyle/>
        <a:p>
          <a:endParaRPr lang="en-US"/>
        </a:p>
      </dgm:t>
    </dgm:pt>
    <dgm:pt modelId="{C50D5C43-CAE4-4894-AC49-D0EDFC876C95}" type="pres">
      <dgm:prSet presAssocID="{FB8A6037-2C44-48AB-8CD2-09EADE8C7099}" presName="horzFour" presStyleCnt="0"/>
      <dgm:spPr/>
      <dgm:t>
        <a:bodyPr/>
        <a:lstStyle/>
        <a:p>
          <a:endParaRPr lang="en-US"/>
        </a:p>
      </dgm:t>
    </dgm:pt>
    <dgm:pt modelId="{87AF7942-512E-4929-AF17-AED6544A37FC}" type="pres">
      <dgm:prSet presAssocID="{EFBD45B6-44AD-4B9D-9E85-9A7A9CB246F5}" presName="sibSpaceThree" presStyleCnt="0"/>
      <dgm:spPr/>
      <dgm:t>
        <a:bodyPr/>
        <a:lstStyle/>
        <a:p>
          <a:endParaRPr lang="en-US"/>
        </a:p>
      </dgm:t>
    </dgm:pt>
    <dgm:pt modelId="{AFD92396-2C32-449F-82AB-30572D5433A2}" type="pres">
      <dgm:prSet presAssocID="{F48546B1-D21B-491E-827F-BDAFDC8A0667}" presName="vertThree" presStyleCnt="0"/>
      <dgm:spPr/>
      <dgm:t>
        <a:bodyPr/>
        <a:lstStyle/>
        <a:p>
          <a:endParaRPr lang="en-US"/>
        </a:p>
      </dgm:t>
    </dgm:pt>
    <dgm:pt modelId="{B54BD45C-19DE-43DD-BF13-9D64F3836FB8}" type="pres">
      <dgm:prSet presAssocID="{F48546B1-D21B-491E-827F-BDAFDC8A0667}" presName="txThree" presStyleLbl="node3" presStyleIdx="5" presStyleCnt="13">
        <dgm:presLayoutVars>
          <dgm:chPref val="3"/>
        </dgm:presLayoutVars>
      </dgm:prSet>
      <dgm:spPr/>
      <dgm:t>
        <a:bodyPr/>
        <a:lstStyle/>
        <a:p>
          <a:endParaRPr lang="en-US"/>
        </a:p>
      </dgm:t>
    </dgm:pt>
    <dgm:pt modelId="{740887F1-8555-4AEE-B334-68023017090F}" type="pres">
      <dgm:prSet presAssocID="{F48546B1-D21B-491E-827F-BDAFDC8A0667}" presName="parTransThree" presStyleCnt="0"/>
      <dgm:spPr/>
      <dgm:t>
        <a:bodyPr/>
        <a:lstStyle/>
        <a:p>
          <a:endParaRPr lang="en-US"/>
        </a:p>
      </dgm:t>
    </dgm:pt>
    <dgm:pt modelId="{D3A10822-F6E6-4049-8C9E-F448802C0D5E}" type="pres">
      <dgm:prSet presAssocID="{F48546B1-D21B-491E-827F-BDAFDC8A0667}" presName="horzThree" presStyleCnt="0"/>
      <dgm:spPr/>
      <dgm:t>
        <a:bodyPr/>
        <a:lstStyle/>
        <a:p>
          <a:endParaRPr lang="en-US"/>
        </a:p>
      </dgm:t>
    </dgm:pt>
    <dgm:pt modelId="{FE5CBA6C-D7D6-46C9-9CC5-0DF3B1A37EE7}" type="pres">
      <dgm:prSet presAssocID="{FDB99131-7B7D-4454-8394-8EC312B7F302}" presName="vertFour" presStyleCnt="0">
        <dgm:presLayoutVars>
          <dgm:chPref val="3"/>
        </dgm:presLayoutVars>
      </dgm:prSet>
      <dgm:spPr/>
      <dgm:t>
        <a:bodyPr/>
        <a:lstStyle/>
        <a:p>
          <a:endParaRPr lang="en-US"/>
        </a:p>
      </dgm:t>
    </dgm:pt>
    <dgm:pt modelId="{4F6A8E85-B655-4D59-8BAD-8F6A1EC2618F}" type="pres">
      <dgm:prSet presAssocID="{FDB99131-7B7D-4454-8394-8EC312B7F302}" presName="txFour" presStyleLbl="node4" presStyleIdx="5" presStyleCnt="13">
        <dgm:presLayoutVars>
          <dgm:chPref val="3"/>
        </dgm:presLayoutVars>
      </dgm:prSet>
      <dgm:spPr/>
      <dgm:t>
        <a:bodyPr/>
        <a:lstStyle/>
        <a:p>
          <a:endParaRPr lang="en-US"/>
        </a:p>
      </dgm:t>
    </dgm:pt>
    <dgm:pt modelId="{79F3C081-F05E-4C83-947A-F183B7E3578F}" type="pres">
      <dgm:prSet presAssocID="{FDB99131-7B7D-4454-8394-8EC312B7F302}" presName="horzFour" presStyleCnt="0"/>
      <dgm:spPr/>
      <dgm:t>
        <a:bodyPr/>
        <a:lstStyle/>
        <a:p>
          <a:endParaRPr lang="en-US"/>
        </a:p>
      </dgm:t>
    </dgm:pt>
    <dgm:pt modelId="{1BF23794-2897-41FC-9F87-A92973910904}" type="pres">
      <dgm:prSet presAssocID="{DCA2D508-C03B-47EB-A95E-73C4BA7730FC}" presName="sibSpaceThree" presStyleCnt="0"/>
      <dgm:spPr/>
      <dgm:t>
        <a:bodyPr/>
        <a:lstStyle/>
        <a:p>
          <a:endParaRPr lang="en-US"/>
        </a:p>
      </dgm:t>
    </dgm:pt>
    <dgm:pt modelId="{190CB0CE-D9BD-44A4-9352-8EBA57928F10}" type="pres">
      <dgm:prSet presAssocID="{D4BC3563-28F4-4721-A5E7-2D0376F3DDF2}" presName="vertThree" presStyleCnt="0"/>
      <dgm:spPr/>
      <dgm:t>
        <a:bodyPr/>
        <a:lstStyle/>
        <a:p>
          <a:endParaRPr lang="en-US"/>
        </a:p>
      </dgm:t>
    </dgm:pt>
    <dgm:pt modelId="{3FE4F01F-3325-406A-8611-2C4D82358A4C}" type="pres">
      <dgm:prSet presAssocID="{D4BC3563-28F4-4721-A5E7-2D0376F3DDF2}" presName="txThree" presStyleLbl="node3" presStyleIdx="6" presStyleCnt="13">
        <dgm:presLayoutVars>
          <dgm:chPref val="3"/>
        </dgm:presLayoutVars>
      </dgm:prSet>
      <dgm:spPr/>
      <dgm:t>
        <a:bodyPr/>
        <a:lstStyle/>
        <a:p>
          <a:endParaRPr lang="en-US"/>
        </a:p>
      </dgm:t>
    </dgm:pt>
    <dgm:pt modelId="{81F24A1D-DBDE-426D-A00F-CBF86C41A0BD}" type="pres">
      <dgm:prSet presAssocID="{D4BC3563-28F4-4721-A5E7-2D0376F3DDF2}" presName="parTransThree" presStyleCnt="0"/>
      <dgm:spPr/>
      <dgm:t>
        <a:bodyPr/>
        <a:lstStyle/>
        <a:p>
          <a:endParaRPr lang="en-US"/>
        </a:p>
      </dgm:t>
    </dgm:pt>
    <dgm:pt modelId="{04B3A68B-B121-4617-969B-12C2A8DB92F8}" type="pres">
      <dgm:prSet presAssocID="{D4BC3563-28F4-4721-A5E7-2D0376F3DDF2}" presName="horzThree" presStyleCnt="0"/>
      <dgm:spPr/>
      <dgm:t>
        <a:bodyPr/>
        <a:lstStyle/>
        <a:p>
          <a:endParaRPr lang="en-US"/>
        </a:p>
      </dgm:t>
    </dgm:pt>
    <dgm:pt modelId="{0CFE97EF-0898-4E63-A1EB-E2D5B53A88BD}" type="pres">
      <dgm:prSet presAssocID="{A37D6042-027D-4C95-B89D-B056D33CB69E}" presName="vertFour" presStyleCnt="0">
        <dgm:presLayoutVars>
          <dgm:chPref val="3"/>
        </dgm:presLayoutVars>
      </dgm:prSet>
      <dgm:spPr/>
      <dgm:t>
        <a:bodyPr/>
        <a:lstStyle/>
        <a:p>
          <a:endParaRPr lang="en-US"/>
        </a:p>
      </dgm:t>
    </dgm:pt>
    <dgm:pt modelId="{81801AD2-4146-406F-8F23-B95D8AA83F9C}" type="pres">
      <dgm:prSet presAssocID="{A37D6042-027D-4C95-B89D-B056D33CB69E}" presName="txFour" presStyleLbl="node4" presStyleIdx="6" presStyleCnt="13">
        <dgm:presLayoutVars>
          <dgm:chPref val="3"/>
        </dgm:presLayoutVars>
      </dgm:prSet>
      <dgm:spPr/>
      <dgm:t>
        <a:bodyPr/>
        <a:lstStyle/>
        <a:p>
          <a:endParaRPr lang="en-US"/>
        </a:p>
      </dgm:t>
    </dgm:pt>
    <dgm:pt modelId="{8F52EB2C-33C0-45CD-AA33-857C6088CF9C}" type="pres">
      <dgm:prSet presAssocID="{A37D6042-027D-4C95-B89D-B056D33CB69E}" presName="horzFour" presStyleCnt="0"/>
      <dgm:spPr/>
      <dgm:t>
        <a:bodyPr/>
        <a:lstStyle/>
        <a:p>
          <a:endParaRPr lang="en-US"/>
        </a:p>
      </dgm:t>
    </dgm:pt>
    <dgm:pt modelId="{4C499E56-DC93-4BB8-BB21-5C3F36DED3F6}" type="pres">
      <dgm:prSet presAssocID="{A038875B-953E-485E-ABCF-FCA0C9494BE1}" presName="sibSpaceThree" presStyleCnt="0"/>
      <dgm:spPr/>
      <dgm:t>
        <a:bodyPr/>
        <a:lstStyle/>
        <a:p>
          <a:endParaRPr lang="en-US"/>
        </a:p>
      </dgm:t>
    </dgm:pt>
    <dgm:pt modelId="{AFA5A98E-C545-4648-9CC5-7D9737560808}" type="pres">
      <dgm:prSet presAssocID="{755463D3-3FF8-42D3-A272-13165380B3B3}" presName="vertThree" presStyleCnt="0"/>
      <dgm:spPr/>
      <dgm:t>
        <a:bodyPr/>
        <a:lstStyle/>
        <a:p>
          <a:endParaRPr lang="en-US"/>
        </a:p>
      </dgm:t>
    </dgm:pt>
    <dgm:pt modelId="{73C187C3-CDE5-49D7-A7BB-CC2566C17396}" type="pres">
      <dgm:prSet presAssocID="{755463D3-3FF8-42D3-A272-13165380B3B3}" presName="txThree" presStyleLbl="node3" presStyleIdx="7" presStyleCnt="13">
        <dgm:presLayoutVars>
          <dgm:chPref val="3"/>
        </dgm:presLayoutVars>
      </dgm:prSet>
      <dgm:spPr/>
      <dgm:t>
        <a:bodyPr/>
        <a:lstStyle/>
        <a:p>
          <a:endParaRPr lang="en-US"/>
        </a:p>
      </dgm:t>
    </dgm:pt>
    <dgm:pt modelId="{CC2683FB-79B8-4B97-8097-500F3A639784}" type="pres">
      <dgm:prSet presAssocID="{755463D3-3FF8-42D3-A272-13165380B3B3}" presName="parTransThree" presStyleCnt="0"/>
      <dgm:spPr/>
      <dgm:t>
        <a:bodyPr/>
        <a:lstStyle/>
        <a:p>
          <a:endParaRPr lang="en-US"/>
        </a:p>
      </dgm:t>
    </dgm:pt>
    <dgm:pt modelId="{44A134A0-E6B5-4064-BF38-75AF913E4945}" type="pres">
      <dgm:prSet presAssocID="{755463D3-3FF8-42D3-A272-13165380B3B3}" presName="horzThree" presStyleCnt="0"/>
      <dgm:spPr/>
      <dgm:t>
        <a:bodyPr/>
        <a:lstStyle/>
        <a:p>
          <a:endParaRPr lang="en-US"/>
        </a:p>
      </dgm:t>
    </dgm:pt>
    <dgm:pt modelId="{39FD51F7-2985-406C-876C-F006103874EE}" type="pres">
      <dgm:prSet presAssocID="{1E16D7F4-899F-45B5-860A-29E32581F90E}" presName="vertFour" presStyleCnt="0">
        <dgm:presLayoutVars>
          <dgm:chPref val="3"/>
        </dgm:presLayoutVars>
      </dgm:prSet>
      <dgm:spPr/>
      <dgm:t>
        <a:bodyPr/>
        <a:lstStyle/>
        <a:p>
          <a:endParaRPr lang="en-US"/>
        </a:p>
      </dgm:t>
    </dgm:pt>
    <dgm:pt modelId="{BD736D8F-68E4-4AF4-A3E7-47C1AC5FEEB4}" type="pres">
      <dgm:prSet presAssocID="{1E16D7F4-899F-45B5-860A-29E32581F90E}" presName="txFour" presStyleLbl="node4" presStyleIdx="7" presStyleCnt="13">
        <dgm:presLayoutVars>
          <dgm:chPref val="3"/>
        </dgm:presLayoutVars>
      </dgm:prSet>
      <dgm:spPr/>
      <dgm:t>
        <a:bodyPr/>
        <a:lstStyle/>
        <a:p>
          <a:endParaRPr lang="en-US"/>
        </a:p>
      </dgm:t>
    </dgm:pt>
    <dgm:pt modelId="{E20160BD-1F05-4B0B-9993-14793020D54A}" type="pres">
      <dgm:prSet presAssocID="{1E16D7F4-899F-45B5-860A-29E32581F90E}" presName="horzFour" presStyleCnt="0"/>
      <dgm:spPr/>
      <dgm:t>
        <a:bodyPr/>
        <a:lstStyle/>
        <a:p>
          <a:endParaRPr lang="en-US"/>
        </a:p>
      </dgm:t>
    </dgm:pt>
    <dgm:pt modelId="{09ABCDC3-6442-46E9-942E-2CDCA033104E}" type="pres">
      <dgm:prSet presAssocID="{E243D9AF-55EE-4473-BE5A-2EE320C34E80}" presName="sibSpaceTwo" presStyleCnt="0"/>
      <dgm:spPr/>
      <dgm:t>
        <a:bodyPr/>
        <a:lstStyle/>
        <a:p>
          <a:endParaRPr lang="en-US"/>
        </a:p>
      </dgm:t>
    </dgm:pt>
    <dgm:pt modelId="{CA20517A-369F-41EE-9693-AF9288EB4232}" type="pres">
      <dgm:prSet presAssocID="{D7A7FEEE-27CF-4724-A054-AC4491CDD8DD}" presName="vertTwo" presStyleCnt="0"/>
      <dgm:spPr/>
      <dgm:t>
        <a:bodyPr/>
        <a:lstStyle/>
        <a:p>
          <a:endParaRPr lang="en-US"/>
        </a:p>
      </dgm:t>
    </dgm:pt>
    <dgm:pt modelId="{D9B00287-E7B8-485E-96ED-99AF802161AF}" type="pres">
      <dgm:prSet presAssocID="{D7A7FEEE-27CF-4724-A054-AC4491CDD8DD}" presName="txTwo" presStyleLbl="node2" presStyleIdx="2" presStyleCnt="4">
        <dgm:presLayoutVars>
          <dgm:chPref val="3"/>
        </dgm:presLayoutVars>
      </dgm:prSet>
      <dgm:spPr/>
      <dgm:t>
        <a:bodyPr/>
        <a:lstStyle/>
        <a:p>
          <a:endParaRPr lang="en-US"/>
        </a:p>
      </dgm:t>
    </dgm:pt>
    <dgm:pt modelId="{21955CE5-8075-4CA6-BCD7-07FA00232830}" type="pres">
      <dgm:prSet presAssocID="{D7A7FEEE-27CF-4724-A054-AC4491CDD8DD}" presName="parTransTwo" presStyleCnt="0"/>
      <dgm:spPr/>
      <dgm:t>
        <a:bodyPr/>
        <a:lstStyle/>
        <a:p>
          <a:endParaRPr lang="en-US"/>
        </a:p>
      </dgm:t>
    </dgm:pt>
    <dgm:pt modelId="{AFDE519B-033E-49B5-BA98-8E929C4BAA02}" type="pres">
      <dgm:prSet presAssocID="{D7A7FEEE-27CF-4724-A054-AC4491CDD8DD}" presName="horzTwo" presStyleCnt="0"/>
      <dgm:spPr/>
      <dgm:t>
        <a:bodyPr/>
        <a:lstStyle/>
        <a:p>
          <a:endParaRPr lang="en-US"/>
        </a:p>
      </dgm:t>
    </dgm:pt>
    <dgm:pt modelId="{F51116DD-F8E4-402E-98EF-11C8D5059FCA}" type="pres">
      <dgm:prSet presAssocID="{06013593-934F-444F-BE61-FB075E27E5A4}" presName="vertThree" presStyleCnt="0"/>
      <dgm:spPr/>
      <dgm:t>
        <a:bodyPr/>
        <a:lstStyle/>
        <a:p>
          <a:endParaRPr lang="en-US"/>
        </a:p>
      </dgm:t>
    </dgm:pt>
    <dgm:pt modelId="{312BEB39-43A3-400E-A924-1474CB2DF623}" type="pres">
      <dgm:prSet presAssocID="{06013593-934F-444F-BE61-FB075E27E5A4}" presName="txThree" presStyleLbl="node3" presStyleIdx="8" presStyleCnt="13">
        <dgm:presLayoutVars>
          <dgm:chPref val="3"/>
        </dgm:presLayoutVars>
      </dgm:prSet>
      <dgm:spPr/>
      <dgm:t>
        <a:bodyPr/>
        <a:lstStyle/>
        <a:p>
          <a:endParaRPr lang="en-US"/>
        </a:p>
      </dgm:t>
    </dgm:pt>
    <dgm:pt modelId="{9A62C601-63D9-4922-8B1A-4ABCA224962B}" type="pres">
      <dgm:prSet presAssocID="{06013593-934F-444F-BE61-FB075E27E5A4}" presName="parTransThree" presStyleCnt="0"/>
      <dgm:spPr/>
      <dgm:t>
        <a:bodyPr/>
        <a:lstStyle/>
        <a:p>
          <a:endParaRPr lang="en-US"/>
        </a:p>
      </dgm:t>
    </dgm:pt>
    <dgm:pt modelId="{418DB0DB-2FCA-4A76-8709-C522B08D9EA6}" type="pres">
      <dgm:prSet presAssocID="{06013593-934F-444F-BE61-FB075E27E5A4}" presName="horzThree" presStyleCnt="0"/>
      <dgm:spPr/>
      <dgm:t>
        <a:bodyPr/>
        <a:lstStyle/>
        <a:p>
          <a:endParaRPr lang="en-US"/>
        </a:p>
      </dgm:t>
    </dgm:pt>
    <dgm:pt modelId="{16D6C234-0DDC-41A5-A54F-086B1D626C7F}" type="pres">
      <dgm:prSet presAssocID="{48806FD8-980B-4AD0-883D-1C5F6CE08F44}" presName="vertFour" presStyleCnt="0">
        <dgm:presLayoutVars>
          <dgm:chPref val="3"/>
        </dgm:presLayoutVars>
      </dgm:prSet>
      <dgm:spPr/>
      <dgm:t>
        <a:bodyPr/>
        <a:lstStyle/>
        <a:p>
          <a:endParaRPr lang="en-US"/>
        </a:p>
      </dgm:t>
    </dgm:pt>
    <dgm:pt modelId="{72EE4021-756E-47AA-A366-9EBCA0EB455E}" type="pres">
      <dgm:prSet presAssocID="{48806FD8-980B-4AD0-883D-1C5F6CE08F44}" presName="txFour" presStyleLbl="node4" presStyleIdx="8" presStyleCnt="13">
        <dgm:presLayoutVars>
          <dgm:chPref val="3"/>
        </dgm:presLayoutVars>
      </dgm:prSet>
      <dgm:spPr/>
      <dgm:t>
        <a:bodyPr/>
        <a:lstStyle/>
        <a:p>
          <a:endParaRPr lang="en-US"/>
        </a:p>
      </dgm:t>
    </dgm:pt>
    <dgm:pt modelId="{A7183B40-F12C-4B3F-8DD2-F6E41C2A79A7}" type="pres">
      <dgm:prSet presAssocID="{48806FD8-980B-4AD0-883D-1C5F6CE08F44}" presName="horzFour" presStyleCnt="0"/>
      <dgm:spPr/>
      <dgm:t>
        <a:bodyPr/>
        <a:lstStyle/>
        <a:p>
          <a:endParaRPr lang="en-US"/>
        </a:p>
      </dgm:t>
    </dgm:pt>
    <dgm:pt modelId="{FEFA61C5-555C-4EBE-9605-8C9CA29F527B}" type="pres">
      <dgm:prSet presAssocID="{03E12DB3-FC59-4D95-8B3D-5F35BAACF1E2}" presName="sibSpaceThree" presStyleCnt="0"/>
      <dgm:spPr/>
      <dgm:t>
        <a:bodyPr/>
        <a:lstStyle/>
        <a:p>
          <a:endParaRPr lang="en-US"/>
        </a:p>
      </dgm:t>
    </dgm:pt>
    <dgm:pt modelId="{E66E2944-6D70-4F6F-8EA6-FDEB4556B4A5}" type="pres">
      <dgm:prSet presAssocID="{0785710E-A24E-4CB3-BAFE-6555D07C3D7F}" presName="vertThree" presStyleCnt="0"/>
      <dgm:spPr/>
      <dgm:t>
        <a:bodyPr/>
        <a:lstStyle/>
        <a:p>
          <a:endParaRPr lang="en-US"/>
        </a:p>
      </dgm:t>
    </dgm:pt>
    <dgm:pt modelId="{D5908603-1B35-46FA-8692-0B1FA5717EA9}" type="pres">
      <dgm:prSet presAssocID="{0785710E-A24E-4CB3-BAFE-6555D07C3D7F}" presName="txThree" presStyleLbl="node3" presStyleIdx="9" presStyleCnt="13">
        <dgm:presLayoutVars>
          <dgm:chPref val="3"/>
        </dgm:presLayoutVars>
      </dgm:prSet>
      <dgm:spPr/>
      <dgm:t>
        <a:bodyPr/>
        <a:lstStyle/>
        <a:p>
          <a:endParaRPr lang="en-US"/>
        </a:p>
      </dgm:t>
    </dgm:pt>
    <dgm:pt modelId="{AB47FC3F-058E-4845-86B2-F23E4FB269D5}" type="pres">
      <dgm:prSet presAssocID="{0785710E-A24E-4CB3-BAFE-6555D07C3D7F}" presName="parTransThree" presStyleCnt="0"/>
      <dgm:spPr/>
      <dgm:t>
        <a:bodyPr/>
        <a:lstStyle/>
        <a:p>
          <a:endParaRPr lang="en-US"/>
        </a:p>
      </dgm:t>
    </dgm:pt>
    <dgm:pt modelId="{9690B611-205F-4291-831D-C75C99793203}" type="pres">
      <dgm:prSet presAssocID="{0785710E-A24E-4CB3-BAFE-6555D07C3D7F}" presName="horzThree" presStyleCnt="0"/>
      <dgm:spPr/>
      <dgm:t>
        <a:bodyPr/>
        <a:lstStyle/>
        <a:p>
          <a:endParaRPr lang="en-US"/>
        </a:p>
      </dgm:t>
    </dgm:pt>
    <dgm:pt modelId="{9E01FF7F-9C73-49F6-8AF9-BE760963F761}" type="pres">
      <dgm:prSet presAssocID="{ED96AC53-DC78-4E83-8942-D34CA8F0DA89}" presName="vertFour" presStyleCnt="0">
        <dgm:presLayoutVars>
          <dgm:chPref val="3"/>
        </dgm:presLayoutVars>
      </dgm:prSet>
      <dgm:spPr/>
      <dgm:t>
        <a:bodyPr/>
        <a:lstStyle/>
        <a:p>
          <a:endParaRPr lang="en-US"/>
        </a:p>
      </dgm:t>
    </dgm:pt>
    <dgm:pt modelId="{1917CC6A-1630-45AC-8551-CB8C20EA68B0}" type="pres">
      <dgm:prSet presAssocID="{ED96AC53-DC78-4E83-8942-D34CA8F0DA89}" presName="txFour" presStyleLbl="node4" presStyleIdx="9" presStyleCnt="13">
        <dgm:presLayoutVars>
          <dgm:chPref val="3"/>
        </dgm:presLayoutVars>
      </dgm:prSet>
      <dgm:spPr/>
      <dgm:t>
        <a:bodyPr/>
        <a:lstStyle/>
        <a:p>
          <a:endParaRPr lang="en-US"/>
        </a:p>
      </dgm:t>
    </dgm:pt>
    <dgm:pt modelId="{EC50B989-2B7A-4AEA-BB4C-99CE77ACD439}" type="pres">
      <dgm:prSet presAssocID="{ED96AC53-DC78-4E83-8942-D34CA8F0DA89}" presName="horzFour" presStyleCnt="0"/>
      <dgm:spPr/>
      <dgm:t>
        <a:bodyPr/>
        <a:lstStyle/>
        <a:p>
          <a:endParaRPr lang="en-US"/>
        </a:p>
      </dgm:t>
    </dgm:pt>
    <dgm:pt modelId="{B65DFD17-EF3F-4E90-A2D5-CE41B2AD5BDA}" type="pres">
      <dgm:prSet presAssocID="{3F6A8E5B-D9EB-494D-824A-CEEF7E4AFD35}" presName="sibSpaceThree" presStyleCnt="0"/>
      <dgm:spPr/>
      <dgm:t>
        <a:bodyPr/>
        <a:lstStyle/>
        <a:p>
          <a:endParaRPr lang="en-US"/>
        </a:p>
      </dgm:t>
    </dgm:pt>
    <dgm:pt modelId="{5CDEAEA2-563B-4EEF-B029-2334D153F6FA}" type="pres">
      <dgm:prSet presAssocID="{212378B0-141C-45AE-982A-F10DE72CFC51}" presName="vertThree" presStyleCnt="0"/>
      <dgm:spPr/>
      <dgm:t>
        <a:bodyPr/>
        <a:lstStyle/>
        <a:p>
          <a:endParaRPr lang="en-US"/>
        </a:p>
      </dgm:t>
    </dgm:pt>
    <dgm:pt modelId="{6F7EE218-0321-4398-B2AA-64E26AFD423B}" type="pres">
      <dgm:prSet presAssocID="{212378B0-141C-45AE-982A-F10DE72CFC51}" presName="txThree" presStyleLbl="node3" presStyleIdx="10" presStyleCnt="13">
        <dgm:presLayoutVars>
          <dgm:chPref val="3"/>
        </dgm:presLayoutVars>
      </dgm:prSet>
      <dgm:spPr/>
      <dgm:t>
        <a:bodyPr/>
        <a:lstStyle/>
        <a:p>
          <a:endParaRPr lang="en-US"/>
        </a:p>
      </dgm:t>
    </dgm:pt>
    <dgm:pt modelId="{F444435C-853A-4820-84B4-B47932051FFF}" type="pres">
      <dgm:prSet presAssocID="{212378B0-141C-45AE-982A-F10DE72CFC51}" presName="parTransThree" presStyleCnt="0"/>
      <dgm:spPr/>
      <dgm:t>
        <a:bodyPr/>
        <a:lstStyle/>
        <a:p>
          <a:endParaRPr lang="en-US"/>
        </a:p>
      </dgm:t>
    </dgm:pt>
    <dgm:pt modelId="{327A8D1E-2111-48BA-8630-EF67049B210A}" type="pres">
      <dgm:prSet presAssocID="{212378B0-141C-45AE-982A-F10DE72CFC51}" presName="horzThree" presStyleCnt="0"/>
      <dgm:spPr/>
      <dgm:t>
        <a:bodyPr/>
        <a:lstStyle/>
        <a:p>
          <a:endParaRPr lang="en-US"/>
        </a:p>
      </dgm:t>
    </dgm:pt>
    <dgm:pt modelId="{1EDDD6C8-C9F6-421D-AA28-F5A5FB456B57}" type="pres">
      <dgm:prSet presAssocID="{B9B70396-5D07-4E69-9F2A-D33E36A88C39}" presName="vertFour" presStyleCnt="0">
        <dgm:presLayoutVars>
          <dgm:chPref val="3"/>
        </dgm:presLayoutVars>
      </dgm:prSet>
      <dgm:spPr/>
      <dgm:t>
        <a:bodyPr/>
        <a:lstStyle/>
        <a:p>
          <a:endParaRPr lang="en-US"/>
        </a:p>
      </dgm:t>
    </dgm:pt>
    <dgm:pt modelId="{648666E6-D1C0-4096-855B-654570DEFE15}" type="pres">
      <dgm:prSet presAssocID="{B9B70396-5D07-4E69-9F2A-D33E36A88C39}" presName="txFour" presStyleLbl="node4" presStyleIdx="10" presStyleCnt="13">
        <dgm:presLayoutVars>
          <dgm:chPref val="3"/>
        </dgm:presLayoutVars>
      </dgm:prSet>
      <dgm:spPr/>
      <dgm:t>
        <a:bodyPr/>
        <a:lstStyle/>
        <a:p>
          <a:endParaRPr lang="en-US"/>
        </a:p>
      </dgm:t>
    </dgm:pt>
    <dgm:pt modelId="{8AE3D98D-0766-4742-8D80-EC8899A4622E}" type="pres">
      <dgm:prSet presAssocID="{B9B70396-5D07-4E69-9F2A-D33E36A88C39}" presName="horzFour" presStyleCnt="0"/>
      <dgm:spPr/>
      <dgm:t>
        <a:bodyPr/>
        <a:lstStyle/>
        <a:p>
          <a:endParaRPr lang="en-US"/>
        </a:p>
      </dgm:t>
    </dgm:pt>
    <dgm:pt modelId="{FDB0FA2F-E874-4714-96A3-FACE4831C54A}" type="pres">
      <dgm:prSet presAssocID="{6E0741F8-8189-465B-AEA2-D14B98057E8B}" presName="sibSpaceTwo" presStyleCnt="0"/>
      <dgm:spPr/>
      <dgm:t>
        <a:bodyPr/>
        <a:lstStyle/>
        <a:p>
          <a:endParaRPr lang="en-US"/>
        </a:p>
      </dgm:t>
    </dgm:pt>
    <dgm:pt modelId="{8FE4B412-5E2A-4B83-872B-D3FADF599C48}" type="pres">
      <dgm:prSet presAssocID="{9B722157-84FB-47A7-B7CB-88142E31A78A}" presName="vertTwo" presStyleCnt="0"/>
      <dgm:spPr/>
      <dgm:t>
        <a:bodyPr/>
        <a:lstStyle/>
        <a:p>
          <a:endParaRPr lang="en-US"/>
        </a:p>
      </dgm:t>
    </dgm:pt>
    <dgm:pt modelId="{BDDCA4DB-AD30-4E4D-AEC3-70290776ECF9}" type="pres">
      <dgm:prSet presAssocID="{9B722157-84FB-47A7-B7CB-88142E31A78A}" presName="txTwo" presStyleLbl="node2" presStyleIdx="3" presStyleCnt="4">
        <dgm:presLayoutVars>
          <dgm:chPref val="3"/>
        </dgm:presLayoutVars>
      </dgm:prSet>
      <dgm:spPr/>
      <dgm:t>
        <a:bodyPr/>
        <a:lstStyle/>
        <a:p>
          <a:endParaRPr lang="en-US"/>
        </a:p>
      </dgm:t>
    </dgm:pt>
    <dgm:pt modelId="{C963EA31-25DD-43BF-97FD-456A2745B566}" type="pres">
      <dgm:prSet presAssocID="{9B722157-84FB-47A7-B7CB-88142E31A78A}" presName="parTransTwo" presStyleCnt="0"/>
      <dgm:spPr/>
      <dgm:t>
        <a:bodyPr/>
        <a:lstStyle/>
        <a:p>
          <a:endParaRPr lang="en-US"/>
        </a:p>
      </dgm:t>
    </dgm:pt>
    <dgm:pt modelId="{E30C91E4-E63A-4F54-8A72-8618B3E2C442}" type="pres">
      <dgm:prSet presAssocID="{9B722157-84FB-47A7-B7CB-88142E31A78A}" presName="horzTwo" presStyleCnt="0"/>
      <dgm:spPr/>
      <dgm:t>
        <a:bodyPr/>
        <a:lstStyle/>
        <a:p>
          <a:endParaRPr lang="en-US"/>
        </a:p>
      </dgm:t>
    </dgm:pt>
    <dgm:pt modelId="{2661ABEC-50C2-45AC-AC9B-5673A50ECF17}" type="pres">
      <dgm:prSet presAssocID="{AC3AC762-53A5-4D78-AFCB-554E848B1E0F}" presName="vertThree" presStyleCnt="0"/>
      <dgm:spPr/>
      <dgm:t>
        <a:bodyPr/>
        <a:lstStyle/>
        <a:p>
          <a:endParaRPr lang="en-US"/>
        </a:p>
      </dgm:t>
    </dgm:pt>
    <dgm:pt modelId="{8A10C2DD-967A-4F1E-9874-2BD275FB26B8}" type="pres">
      <dgm:prSet presAssocID="{AC3AC762-53A5-4D78-AFCB-554E848B1E0F}" presName="txThree" presStyleLbl="node3" presStyleIdx="11" presStyleCnt="13">
        <dgm:presLayoutVars>
          <dgm:chPref val="3"/>
        </dgm:presLayoutVars>
      </dgm:prSet>
      <dgm:spPr/>
      <dgm:t>
        <a:bodyPr/>
        <a:lstStyle/>
        <a:p>
          <a:endParaRPr lang="en-US"/>
        </a:p>
      </dgm:t>
    </dgm:pt>
    <dgm:pt modelId="{5B16C9E0-7C64-41C1-BFBF-E82416E8D38C}" type="pres">
      <dgm:prSet presAssocID="{AC3AC762-53A5-4D78-AFCB-554E848B1E0F}" presName="parTransThree" presStyleCnt="0"/>
      <dgm:spPr/>
      <dgm:t>
        <a:bodyPr/>
        <a:lstStyle/>
        <a:p>
          <a:endParaRPr lang="en-US"/>
        </a:p>
      </dgm:t>
    </dgm:pt>
    <dgm:pt modelId="{BE8397A3-6F30-489C-A636-D1DCE848A6D7}" type="pres">
      <dgm:prSet presAssocID="{AC3AC762-53A5-4D78-AFCB-554E848B1E0F}" presName="horzThree" presStyleCnt="0"/>
      <dgm:spPr/>
      <dgm:t>
        <a:bodyPr/>
        <a:lstStyle/>
        <a:p>
          <a:endParaRPr lang="en-US"/>
        </a:p>
      </dgm:t>
    </dgm:pt>
    <dgm:pt modelId="{5C8D10CD-F542-4E7E-82CE-F9CD0F48F88C}" type="pres">
      <dgm:prSet presAssocID="{76D086C3-87E6-4CEC-AABE-7117E50F136C}" presName="vertFour" presStyleCnt="0">
        <dgm:presLayoutVars>
          <dgm:chPref val="3"/>
        </dgm:presLayoutVars>
      </dgm:prSet>
      <dgm:spPr/>
      <dgm:t>
        <a:bodyPr/>
        <a:lstStyle/>
        <a:p>
          <a:endParaRPr lang="en-US"/>
        </a:p>
      </dgm:t>
    </dgm:pt>
    <dgm:pt modelId="{54D4B671-FA74-4575-BA43-9C94BBBD8238}" type="pres">
      <dgm:prSet presAssocID="{76D086C3-87E6-4CEC-AABE-7117E50F136C}" presName="txFour" presStyleLbl="node4" presStyleIdx="11" presStyleCnt="13">
        <dgm:presLayoutVars>
          <dgm:chPref val="3"/>
        </dgm:presLayoutVars>
      </dgm:prSet>
      <dgm:spPr/>
      <dgm:t>
        <a:bodyPr/>
        <a:lstStyle/>
        <a:p>
          <a:endParaRPr lang="en-US"/>
        </a:p>
      </dgm:t>
    </dgm:pt>
    <dgm:pt modelId="{788AD72A-D085-4656-B5C0-7B7AC1837003}" type="pres">
      <dgm:prSet presAssocID="{76D086C3-87E6-4CEC-AABE-7117E50F136C}" presName="horzFour" presStyleCnt="0"/>
      <dgm:spPr/>
      <dgm:t>
        <a:bodyPr/>
        <a:lstStyle/>
        <a:p>
          <a:endParaRPr lang="en-US"/>
        </a:p>
      </dgm:t>
    </dgm:pt>
    <dgm:pt modelId="{F69D80E9-D8EF-41BE-AA3D-BD91903FC365}" type="pres">
      <dgm:prSet presAssocID="{5A3E8099-E95E-4BD4-AA22-3512936F3BBA}" presName="sibSpaceThree" presStyleCnt="0"/>
      <dgm:spPr/>
      <dgm:t>
        <a:bodyPr/>
        <a:lstStyle/>
        <a:p>
          <a:endParaRPr lang="en-US"/>
        </a:p>
      </dgm:t>
    </dgm:pt>
    <dgm:pt modelId="{19CCD074-D12F-45BD-AC91-001FBB6CED74}" type="pres">
      <dgm:prSet presAssocID="{2D1BD88D-B756-4C79-969F-480AE77D719A}" presName="vertThree" presStyleCnt="0"/>
      <dgm:spPr/>
      <dgm:t>
        <a:bodyPr/>
        <a:lstStyle/>
        <a:p>
          <a:endParaRPr lang="en-US"/>
        </a:p>
      </dgm:t>
    </dgm:pt>
    <dgm:pt modelId="{52525D2C-BED5-4358-9DE5-354898CFA8F2}" type="pres">
      <dgm:prSet presAssocID="{2D1BD88D-B756-4C79-969F-480AE77D719A}" presName="txThree" presStyleLbl="node3" presStyleIdx="12" presStyleCnt="13">
        <dgm:presLayoutVars>
          <dgm:chPref val="3"/>
        </dgm:presLayoutVars>
      </dgm:prSet>
      <dgm:spPr/>
      <dgm:t>
        <a:bodyPr/>
        <a:lstStyle/>
        <a:p>
          <a:endParaRPr lang="en-US"/>
        </a:p>
      </dgm:t>
    </dgm:pt>
    <dgm:pt modelId="{45A0567A-C4B2-4124-A917-58928721BB27}" type="pres">
      <dgm:prSet presAssocID="{2D1BD88D-B756-4C79-969F-480AE77D719A}" presName="parTransThree" presStyleCnt="0"/>
      <dgm:spPr/>
      <dgm:t>
        <a:bodyPr/>
        <a:lstStyle/>
        <a:p>
          <a:endParaRPr lang="en-US"/>
        </a:p>
      </dgm:t>
    </dgm:pt>
    <dgm:pt modelId="{B103BF56-EE9A-4721-9187-E3BAD3F24A25}" type="pres">
      <dgm:prSet presAssocID="{2D1BD88D-B756-4C79-969F-480AE77D719A}" presName="horzThree" presStyleCnt="0"/>
      <dgm:spPr/>
      <dgm:t>
        <a:bodyPr/>
        <a:lstStyle/>
        <a:p>
          <a:endParaRPr lang="en-US"/>
        </a:p>
      </dgm:t>
    </dgm:pt>
    <dgm:pt modelId="{99569AB4-5F24-46D7-BAFA-41543A7DBD2C}" type="pres">
      <dgm:prSet presAssocID="{4355BEE5-C0CC-4C0B-B2C0-FA2D5CB0E3EC}" presName="vertFour" presStyleCnt="0">
        <dgm:presLayoutVars>
          <dgm:chPref val="3"/>
        </dgm:presLayoutVars>
      </dgm:prSet>
      <dgm:spPr/>
      <dgm:t>
        <a:bodyPr/>
        <a:lstStyle/>
        <a:p>
          <a:endParaRPr lang="en-US"/>
        </a:p>
      </dgm:t>
    </dgm:pt>
    <dgm:pt modelId="{CCBD9E2D-4669-4A1F-A61F-EC9041830017}" type="pres">
      <dgm:prSet presAssocID="{4355BEE5-C0CC-4C0B-B2C0-FA2D5CB0E3EC}" presName="txFour" presStyleLbl="node4" presStyleIdx="12" presStyleCnt="13">
        <dgm:presLayoutVars>
          <dgm:chPref val="3"/>
        </dgm:presLayoutVars>
      </dgm:prSet>
      <dgm:spPr/>
      <dgm:t>
        <a:bodyPr/>
        <a:lstStyle/>
        <a:p>
          <a:endParaRPr lang="en-US"/>
        </a:p>
      </dgm:t>
    </dgm:pt>
    <dgm:pt modelId="{C05F4941-B03F-4AD7-B9DD-E5AF1611A5EE}" type="pres">
      <dgm:prSet presAssocID="{4355BEE5-C0CC-4C0B-B2C0-FA2D5CB0E3EC}" presName="horzFour" presStyleCnt="0"/>
      <dgm:spPr/>
      <dgm:t>
        <a:bodyPr/>
        <a:lstStyle/>
        <a:p>
          <a:endParaRPr lang="en-US"/>
        </a:p>
      </dgm:t>
    </dgm:pt>
  </dgm:ptLst>
  <dgm:cxnLst>
    <dgm:cxn modelId="{D7A4285F-A9B0-48DE-8EA2-8DA45CBE32C9}" srcId="{9B722157-84FB-47A7-B7CB-88142E31A78A}" destId="{AC3AC762-53A5-4D78-AFCB-554E848B1E0F}" srcOrd="0" destOrd="0" parTransId="{BBA5337F-2E0D-4DE7-AFCE-C31C732AE4C3}" sibTransId="{5A3E8099-E95E-4BD4-AA22-3512936F3BBA}"/>
    <dgm:cxn modelId="{BE62CD21-59E8-3C4A-9949-987B079E1A81}" type="presOf" srcId="{FB8A6037-2C44-48AB-8CD2-09EADE8C7099}" destId="{13C66842-E9BE-41BB-ABAB-CFF7393CF416}" srcOrd="0" destOrd="0" presId="urn:microsoft.com/office/officeart/2005/8/layout/hierarchy4"/>
    <dgm:cxn modelId="{C51757B8-8493-EF4F-861C-7EE69F0613F9}" type="presOf" srcId="{D3EA79FE-EC84-4A4E-B9EB-EEF1C693E003}" destId="{FDB864E3-4B54-4EDD-AA1D-0AEF5A05C9FB}" srcOrd="0" destOrd="0" presId="urn:microsoft.com/office/officeart/2005/8/layout/hierarchy4"/>
    <dgm:cxn modelId="{C46B04ED-2385-F04F-9772-5D104DE3CEC4}" type="presOf" srcId="{181843B2-5C26-4A6B-ACF4-BA94E087403E}" destId="{24DC2436-7CF5-483F-92D9-CBDAD08BFE96}" srcOrd="0" destOrd="0" presId="urn:microsoft.com/office/officeart/2005/8/layout/hierarchy4"/>
    <dgm:cxn modelId="{F9AF39EF-337A-4988-855D-2077764BCB5E}" srcId="{181843B2-5C26-4A6B-ACF4-BA94E087403E}" destId="{73CA2AC8-9435-4DC4-A48C-F5AC8A126026}" srcOrd="3" destOrd="0" parTransId="{91BF1A31-6788-4CC1-A505-12BDA0DF27D4}" sibTransId="{3FBDDA4E-7446-4BA1-9D88-01B362D15EC0}"/>
    <dgm:cxn modelId="{D59CF9D5-C750-2A4A-A576-9A5C43BE2553}" type="presOf" srcId="{6D40A942-DF3F-431D-AD6D-126034DF5B7B}" destId="{53718918-FAEF-4FCF-831B-DA46B0351EE2}" srcOrd="0" destOrd="0" presId="urn:microsoft.com/office/officeart/2005/8/layout/hierarchy4"/>
    <dgm:cxn modelId="{53C0AD31-E9C1-40BE-8D88-9240389777A2}" srcId="{AC3AC762-53A5-4D78-AFCB-554E848B1E0F}" destId="{76D086C3-87E6-4CEC-AABE-7117E50F136C}" srcOrd="0" destOrd="0" parTransId="{D117A5F7-BC37-4BB0-9DF2-419E244F84B5}" sibTransId="{EC5FA669-F747-4AF6-AF22-AE41EFEFC508}"/>
    <dgm:cxn modelId="{64DD4D34-207D-D14A-98DC-51C5D1EC5F3E}" type="presOf" srcId="{E1B37D91-89B5-479C-966F-92514BA40B57}" destId="{808369BB-B5CE-41DA-AFBD-0556552DA460}" srcOrd="0" destOrd="0" presId="urn:microsoft.com/office/officeart/2005/8/layout/hierarchy4"/>
    <dgm:cxn modelId="{808DDFE8-D13F-4948-9AC2-444C16F430E8}" srcId="{06013593-934F-444F-BE61-FB075E27E5A4}" destId="{48806FD8-980B-4AD0-883D-1C5F6CE08F44}" srcOrd="0" destOrd="0" parTransId="{56196E92-7A37-40AC-A196-B3AAF5A4F244}" sibTransId="{26017616-3359-42DF-B971-161FCDFDEF74}"/>
    <dgm:cxn modelId="{32F69440-65AE-BE4B-A9CB-3C1BB21EEA47}" type="presOf" srcId="{D4BC3563-28F4-4721-A5E7-2D0376F3DDF2}" destId="{3FE4F01F-3325-406A-8611-2C4D82358A4C}" srcOrd="0" destOrd="0" presId="urn:microsoft.com/office/officeart/2005/8/layout/hierarchy4"/>
    <dgm:cxn modelId="{6292FE8F-015D-49DA-98AF-C52205313539}" srcId="{E01C21B8-632B-4168-BB5A-9BB1B9861D46}" destId="{D3EA79FE-EC84-4A4E-B9EB-EEF1C693E003}" srcOrd="0" destOrd="0" parTransId="{D1B9E42D-AED6-4D87-AAD1-122740B6AAD6}" sibTransId="{EFBD45B6-44AD-4B9D-9E85-9A7A9CB246F5}"/>
    <dgm:cxn modelId="{09F24313-2D8F-4E4F-910B-58214007D2CE}" srcId="{755463D3-3FF8-42D3-A272-13165380B3B3}" destId="{1E16D7F4-899F-45B5-860A-29E32581F90E}" srcOrd="0" destOrd="0" parTransId="{AF17793E-14C9-44D7-9100-6CB7C1683577}" sibTransId="{0A1B7B35-7AA8-4846-A73E-89E1377228D4}"/>
    <dgm:cxn modelId="{5CB2A1EC-1AA8-C943-9AB8-F548126DA330}" type="presOf" srcId="{AC3AC762-53A5-4D78-AFCB-554E848B1E0F}" destId="{8A10C2DD-967A-4F1E-9874-2BD275FB26B8}" srcOrd="0" destOrd="0" presId="urn:microsoft.com/office/officeart/2005/8/layout/hierarchy4"/>
    <dgm:cxn modelId="{DD1E1BD8-5553-5E45-A2EC-61E8612A4F46}" type="presOf" srcId="{48806FD8-980B-4AD0-883D-1C5F6CE08F44}" destId="{72EE4021-756E-47AA-A366-9EBCA0EB455E}" srcOrd="0" destOrd="0" presId="urn:microsoft.com/office/officeart/2005/8/layout/hierarchy4"/>
    <dgm:cxn modelId="{07D9B9E9-9365-A04E-9DCF-CAA05FA5478E}" type="presOf" srcId="{75F5104B-9180-4D23-A92F-F082AECEB0D7}" destId="{F9F584D9-F22F-4775-9E82-7EA2D2EAA572}" srcOrd="0" destOrd="0" presId="urn:microsoft.com/office/officeart/2005/8/layout/hierarchy4"/>
    <dgm:cxn modelId="{BF9B1B21-80F5-4F9D-A392-7DEA06CAF0CD}" srcId="{0785710E-A24E-4CB3-BAFE-6555D07C3D7F}" destId="{ED96AC53-DC78-4E83-8942-D34CA8F0DA89}" srcOrd="0" destOrd="0" parTransId="{BA170108-99AB-450B-843B-8F54AD908870}" sibTransId="{65A4AD30-06F4-41EA-BF9E-5D4515FFA8B9}"/>
    <dgm:cxn modelId="{4BABD1AC-6638-F145-B0FC-B544266A90D3}" type="presOf" srcId="{E01C21B8-632B-4168-BB5A-9BB1B9861D46}" destId="{0DCA7ED2-DA68-49E2-B69E-213CC8E8D926}" srcOrd="0" destOrd="0" presId="urn:microsoft.com/office/officeart/2005/8/layout/hierarchy4"/>
    <dgm:cxn modelId="{C58FA026-210D-431C-829B-3A4AC39CB441}" srcId="{81EB024A-AD28-43F8-89E6-2D3AA2776536}" destId="{75F5104B-9180-4D23-A92F-F082AECEB0D7}" srcOrd="0" destOrd="0" parTransId="{9431506D-A3CC-4011-9E8A-E17939500E49}" sibTransId="{E751710B-5B84-4ACE-BC1F-4AA8B76C4D8F}"/>
    <dgm:cxn modelId="{BDE0CA8F-8F0D-4827-9448-DE23456EF39D}" srcId="{E01C21B8-632B-4168-BB5A-9BB1B9861D46}" destId="{755463D3-3FF8-42D3-A272-13165380B3B3}" srcOrd="3" destOrd="0" parTransId="{3270B8B7-B4B1-420C-8755-E83BAD68489F}" sibTransId="{912A21E3-4F5C-4340-A985-BDE34135E6E4}"/>
    <dgm:cxn modelId="{3E4191CC-57DB-7745-B059-3644278AE5D6}" type="presOf" srcId="{76D086C3-87E6-4CEC-AABE-7117E50F136C}" destId="{54D4B671-FA74-4575-BA43-9C94BBBD8238}" srcOrd="0" destOrd="0" presId="urn:microsoft.com/office/officeart/2005/8/layout/hierarchy4"/>
    <dgm:cxn modelId="{2B0F6E28-964F-4BB9-8995-BBEC030FE700}" srcId="{2B968DD3-FFC7-41B9-9C1F-EF23799E97E2}" destId="{E01C21B8-632B-4168-BB5A-9BB1B9861D46}" srcOrd="1" destOrd="0" parTransId="{3F9D70A8-B754-4294-8C09-42666B1CFDF6}" sibTransId="{E243D9AF-55EE-4473-BE5A-2EE320C34E80}"/>
    <dgm:cxn modelId="{E1375A0E-D27D-4A8C-84D0-053D33C51411}" srcId="{E01C21B8-632B-4168-BB5A-9BB1B9861D46}" destId="{D4BC3563-28F4-4721-A5E7-2D0376F3DDF2}" srcOrd="2" destOrd="0" parTransId="{8B918293-469A-4530-99FF-A2536D697EA2}" sibTransId="{A038875B-953E-485E-ABCF-FCA0C9494BE1}"/>
    <dgm:cxn modelId="{D78653BF-C6BD-604A-85A3-01373A51E345}" type="presOf" srcId="{2D1BD88D-B756-4C79-969F-480AE77D719A}" destId="{52525D2C-BED5-4358-9DE5-354898CFA8F2}" srcOrd="0" destOrd="0" presId="urn:microsoft.com/office/officeart/2005/8/layout/hierarchy4"/>
    <dgm:cxn modelId="{E106982F-6312-419C-AF4C-F34B9357C8F5}" srcId="{E1B37D91-89B5-479C-966F-92514BA40B57}" destId="{7314E4BD-D5F2-4E3C-85BB-A4D2158CDAB9}" srcOrd="0" destOrd="0" parTransId="{D5CDA018-44F6-47FE-BC36-1CFE13536781}" sibTransId="{7EF86A7B-FA50-46AE-AFA7-481C2BB4E7B5}"/>
    <dgm:cxn modelId="{41FCC134-FB31-453E-8085-C7550074D49D}" srcId="{9AE6D772-F49C-462E-822C-6A22EA45D49A}" destId="{492F5557-FA71-4C04-8F42-9BF8466ED4C4}" srcOrd="0" destOrd="0" parTransId="{F9ED66E2-4E46-4E29-8BAC-CEA4CBA32B26}" sibTransId="{E040F819-C48B-4145-80D0-96E818EAA46A}"/>
    <dgm:cxn modelId="{ADFF9BAF-0E19-454A-B271-3DB7C6975479}" type="presOf" srcId="{ED96AC53-DC78-4E83-8942-D34CA8F0DA89}" destId="{1917CC6A-1630-45AC-8551-CB8C20EA68B0}" srcOrd="0" destOrd="0" presId="urn:microsoft.com/office/officeart/2005/8/layout/hierarchy4"/>
    <dgm:cxn modelId="{AC8B4A5C-044C-BE46-843C-B8FE66859F8C}" type="presOf" srcId="{73CA2AC8-9435-4DC4-A48C-F5AC8A126026}" destId="{08AF3B5C-F55A-450D-B110-7DC823DF97F6}" srcOrd="0" destOrd="0" presId="urn:microsoft.com/office/officeart/2005/8/layout/hierarchy4"/>
    <dgm:cxn modelId="{CBC74C56-5778-734F-B39B-3338F823F828}" type="presOf" srcId="{4355BEE5-C0CC-4C0B-B2C0-FA2D5CB0E3EC}" destId="{CCBD9E2D-4669-4A1F-A61F-EC9041830017}" srcOrd="0" destOrd="0" presId="urn:microsoft.com/office/officeart/2005/8/layout/hierarchy4"/>
    <dgm:cxn modelId="{E1B9F020-F3F2-49CD-A7D8-4C21E0EB9196}" srcId="{181843B2-5C26-4A6B-ACF4-BA94E087403E}" destId="{9AE6D772-F49C-462E-822C-6A22EA45D49A}" srcOrd="1" destOrd="0" parTransId="{82B15AA8-2DE8-4387-BCBB-21EF1C8EE0B4}" sibTransId="{137BDE4F-B20A-4790-8369-6D6B33FC4D77}"/>
    <dgm:cxn modelId="{066900A1-3E42-4E6F-BE3A-1BE2EC356E70}" srcId="{181843B2-5C26-4A6B-ACF4-BA94E087403E}" destId="{81EB024A-AD28-43F8-89E6-2D3AA2776536}" srcOrd="0" destOrd="0" parTransId="{6A776F4C-78B9-4044-8D93-21AA718851E5}" sibTransId="{F9BDDEC3-A859-41E2-BCFF-3C7152A97D9B}"/>
    <dgm:cxn modelId="{EBB3C7EB-8316-4A23-9111-A37552A1FC48}" srcId="{9B722157-84FB-47A7-B7CB-88142E31A78A}" destId="{2D1BD88D-B756-4C79-969F-480AE77D719A}" srcOrd="1" destOrd="0" parTransId="{60A1B7FD-6457-4A99-9F2A-E780005FB846}" sibTransId="{290553E8-01D0-45EA-AA31-465EF33B5BFA}"/>
    <dgm:cxn modelId="{2C7B5815-2D3A-45F0-B4F9-EAAB1417B6F7}" srcId="{2B968DD3-FFC7-41B9-9C1F-EF23799E97E2}" destId="{D7A7FEEE-27CF-4724-A054-AC4491CDD8DD}" srcOrd="2" destOrd="0" parTransId="{0E36A604-8581-4D25-954D-A1FAA9F80A21}" sibTransId="{6E0741F8-8189-465B-AEA2-D14B98057E8B}"/>
    <dgm:cxn modelId="{B0EF63C2-0488-9C42-A4CA-FDC4EBA6478D}" type="presOf" srcId="{2B968DD3-FFC7-41B9-9C1F-EF23799E97E2}" destId="{892659D2-E90F-4EDC-AC1B-431C2CB0473A}" srcOrd="0" destOrd="0" presId="urn:microsoft.com/office/officeart/2005/8/layout/hierarchy4"/>
    <dgm:cxn modelId="{D3555138-6D70-6347-A6E0-2A15BACA6E0E}" type="presOf" srcId="{212378B0-141C-45AE-982A-F10DE72CFC51}" destId="{6F7EE218-0321-4398-B2AA-64E26AFD423B}" srcOrd="0" destOrd="0" presId="urn:microsoft.com/office/officeart/2005/8/layout/hierarchy4"/>
    <dgm:cxn modelId="{161E904C-850D-BD4D-A980-588CA3C75A82}" type="presOf" srcId="{FE1A616C-2369-4266-8117-2554A3A27E04}" destId="{B2C2F0E4-8DB6-4F24-9557-A38F6A4F277E}" srcOrd="0" destOrd="0" presId="urn:microsoft.com/office/officeart/2005/8/layout/hierarchy4"/>
    <dgm:cxn modelId="{EDDC273E-0001-4A1F-A555-E73619D0780D}" srcId="{212378B0-141C-45AE-982A-F10DE72CFC51}" destId="{B9B70396-5D07-4E69-9F2A-D33E36A88C39}" srcOrd="0" destOrd="0" parTransId="{20E351E2-A4C6-41DA-A231-2D1D6411F74C}" sibTransId="{52E57B15-08DA-496B-9D42-E55239A53E67}"/>
    <dgm:cxn modelId="{69571205-D87F-44AB-916D-245C4B46CED2}" srcId="{6D40A942-DF3F-431D-AD6D-126034DF5B7B}" destId="{2B968DD3-FFC7-41B9-9C1F-EF23799E97E2}" srcOrd="0" destOrd="0" parTransId="{81A3A008-5AF5-4096-A871-BEFA374C08C6}" sibTransId="{4F1E8AF9-6FD9-4474-BD93-9C01420F47A8}"/>
    <dgm:cxn modelId="{95CB8856-B4DE-BE45-8C94-65C03ECD0579}" type="presOf" srcId="{06013593-934F-444F-BE61-FB075E27E5A4}" destId="{312BEB39-43A3-400E-A924-1474CB2DF623}" srcOrd="0" destOrd="0" presId="urn:microsoft.com/office/officeart/2005/8/layout/hierarchy4"/>
    <dgm:cxn modelId="{1D3509E2-46A3-5E4D-823D-5BD10C7943DD}" type="presOf" srcId="{755463D3-3FF8-42D3-A272-13165380B3B3}" destId="{73C187C3-CDE5-49D7-A7BB-CC2566C17396}" srcOrd="0" destOrd="0" presId="urn:microsoft.com/office/officeart/2005/8/layout/hierarchy4"/>
    <dgm:cxn modelId="{B4D50378-6CFE-E24D-9E37-C3AFB5549083}" type="presOf" srcId="{492F5557-FA71-4C04-8F42-9BF8466ED4C4}" destId="{855A4183-2E77-4F44-8FCD-B47A52C1E95E}" srcOrd="0" destOrd="0" presId="urn:microsoft.com/office/officeart/2005/8/layout/hierarchy4"/>
    <dgm:cxn modelId="{7FCAA1D6-242F-4F8E-B8AD-DC6C1B2F35D7}" srcId="{D7A7FEEE-27CF-4724-A054-AC4491CDD8DD}" destId="{212378B0-141C-45AE-982A-F10DE72CFC51}" srcOrd="2" destOrd="0" parTransId="{B527B55C-3F5F-4D74-BB6C-93A186D2279D}" sibTransId="{F9E92E7F-699F-498D-8E04-5E033211C2D1}"/>
    <dgm:cxn modelId="{39DE6326-7AF7-3045-9D2B-D5696942BDA8}" type="presOf" srcId="{F48546B1-D21B-491E-827F-BDAFDC8A0667}" destId="{B54BD45C-19DE-43DD-BF13-9D64F3836FB8}" srcOrd="0" destOrd="0" presId="urn:microsoft.com/office/officeart/2005/8/layout/hierarchy4"/>
    <dgm:cxn modelId="{94E391F4-A56B-E34E-A621-6BED46907AC3}" type="presOf" srcId="{B9B70396-5D07-4E69-9F2A-D33E36A88C39}" destId="{648666E6-D1C0-4096-855B-654570DEFE15}" srcOrd="0" destOrd="0" presId="urn:microsoft.com/office/officeart/2005/8/layout/hierarchy4"/>
    <dgm:cxn modelId="{B80B1BC7-EF01-BD49-BDF4-4F1B727FEF3E}" type="presOf" srcId="{9AE6D772-F49C-462E-822C-6A22EA45D49A}" destId="{16E1E3A6-23D8-4926-9F3D-9162ED074D5F}" srcOrd="0" destOrd="0" presId="urn:microsoft.com/office/officeart/2005/8/layout/hierarchy4"/>
    <dgm:cxn modelId="{81ADABC8-F5FC-42E4-8FB8-9F4F0072FAB2}" srcId="{D3EA79FE-EC84-4A4E-B9EB-EEF1C693E003}" destId="{FB8A6037-2C44-48AB-8CD2-09EADE8C7099}" srcOrd="0" destOrd="0" parTransId="{C7F1967C-B8AA-43C2-8B97-178E5943F3D3}" sibTransId="{81AEF7AF-A61F-490F-A626-F435C8CA4DFF}"/>
    <dgm:cxn modelId="{EBF52F6C-5191-494A-9A23-81487A07428D}" type="presOf" srcId="{7314E4BD-D5F2-4E3C-85BB-A4D2158CDAB9}" destId="{6E00582B-8DE8-4D63-9B89-7E824AAB88FA}" srcOrd="0" destOrd="0" presId="urn:microsoft.com/office/officeart/2005/8/layout/hierarchy4"/>
    <dgm:cxn modelId="{01AA38F8-3D30-5C47-93B6-6EF1C27D3480}" type="presOf" srcId="{FDB99131-7B7D-4454-8394-8EC312B7F302}" destId="{4F6A8E85-B655-4D59-8BAD-8F6A1EC2618F}" srcOrd="0" destOrd="0" presId="urn:microsoft.com/office/officeart/2005/8/layout/hierarchy4"/>
    <dgm:cxn modelId="{0E922A5C-F62F-6343-8595-D937CCA3B4D2}" type="presOf" srcId="{D7A7FEEE-27CF-4724-A054-AC4491CDD8DD}" destId="{D9B00287-E7B8-485E-96ED-99AF802161AF}" srcOrd="0" destOrd="0" presId="urn:microsoft.com/office/officeart/2005/8/layout/hierarchy4"/>
    <dgm:cxn modelId="{14E86CAB-F89B-BC40-A314-27D1A5DD5D95}" type="presOf" srcId="{A37D6042-027D-4C95-B89D-B056D33CB69E}" destId="{81801AD2-4146-406F-8F23-B95D8AA83F9C}" srcOrd="0" destOrd="0" presId="urn:microsoft.com/office/officeart/2005/8/layout/hierarchy4"/>
    <dgm:cxn modelId="{D9454D4E-C28E-4391-B3B6-9F93D9BB48A0}" srcId="{2B968DD3-FFC7-41B9-9C1F-EF23799E97E2}" destId="{9B722157-84FB-47A7-B7CB-88142E31A78A}" srcOrd="3" destOrd="0" parTransId="{3D2D4B91-556B-4F80-A1B6-183F52676370}" sibTransId="{4917374D-7171-4151-AACC-05E2E73A0218}"/>
    <dgm:cxn modelId="{63EE91DF-D154-45CE-9975-6D96716B4D6E}" srcId="{E01C21B8-632B-4168-BB5A-9BB1B9861D46}" destId="{F48546B1-D21B-491E-827F-BDAFDC8A0667}" srcOrd="1" destOrd="0" parTransId="{097644E1-CA3A-4066-A931-70D9EB1F488B}" sibTransId="{DCA2D508-C03B-47EB-A95E-73C4BA7730FC}"/>
    <dgm:cxn modelId="{71C02B86-2CC1-46A0-902D-44CBD08F791C}" srcId="{D7A7FEEE-27CF-4724-A054-AC4491CDD8DD}" destId="{0785710E-A24E-4CB3-BAFE-6555D07C3D7F}" srcOrd="1" destOrd="0" parTransId="{56A95DB7-09C3-4AD0-B2CC-CDEC849321B3}" sibTransId="{3F6A8E5B-D9EB-494D-824A-CEEF7E4AFD35}"/>
    <dgm:cxn modelId="{0D681086-D9ED-4240-9759-230CDC91861B}" srcId="{181843B2-5C26-4A6B-ACF4-BA94E087403E}" destId="{E1B37D91-89B5-479C-966F-92514BA40B57}" srcOrd="2" destOrd="0" parTransId="{2D80C7A6-20C4-477A-98C1-B004A7463F0F}" sibTransId="{10589FB3-3EC3-45A8-867A-A503BF37FD7C}"/>
    <dgm:cxn modelId="{F1D7B1D8-E34B-B543-ADA2-AEF775DEFEAF}" type="presOf" srcId="{81EB024A-AD28-43F8-89E6-2D3AA2776536}" destId="{0B5A576F-EA85-46B8-89B5-5780FF690B6F}" srcOrd="0" destOrd="0" presId="urn:microsoft.com/office/officeart/2005/8/layout/hierarchy4"/>
    <dgm:cxn modelId="{9E98578B-063F-4BDD-A371-883077F5B94A}" srcId="{F48546B1-D21B-491E-827F-BDAFDC8A0667}" destId="{FDB99131-7B7D-4454-8394-8EC312B7F302}" srcOrd="0" destOrd="0" parTransId="{A51580ED-4DAA-4BCF-862B-1BB6B92CFF73}" sibTransId="{6F924745-2F91-42F3-A577-E58DE13896B7}"/>
    <dgm:cxn modelId="{10D893C0-D589-4F93-BF61-CB00BFF2F755}" srcId="{D4BC3563-28F4-4721-A5E7-2D0376F3DDF2}" destId="{A37D6042-027D-4C95-B89D-B056D33CB69E}" srcOrd="0" destOrd="0" parTransId="{63919BF6-942E-441C-8AF3-4D85FD2F4290}" sibTransId="{5E20C8F6-3105-48BC-9A5E-6913E5465E38}"/>
    <dgm:cxn modelId="{7771C5A9-AE69-AE4B-8CED-F5E7450E7BCE}" type="presOf" srcId="{1E16D7F4-899F-45B5-860A-29E32581F90E}" destId="{BD736D8F-68E4-4AF4-A3E7-47C1AC5FEEB4}" srcOrd="0" destOrd="0" presId="urn:microsoft.com/office/officeart/2005/8/layout/hierarchy4"/>
    <dgm:cxn modelId="{498B695D-CFC3-4F6E-B137-6E8278A3823D}" srcId="{73CA2AC8-9435-4DC4-A48C-F5AC8A126026}" destId="{FE1A616C-2369-4266-8117-2554A3A27E04}" srcOrd="0" destOrd="0" parTransId="{4457B898-F9BD-4C45-80E6-07F7F9480380}" sibTransId="{1AF43A2E-276D-48EE-8D2C-62732DE0CBF5}"/>
    <dgm:cxn modelId="{2598DB7C-8AF6-44A1-BA7B-3DD90E90F842}" srcId="{D7A7FEEE-27CF-4724-A054-AC4491CDD8DD}" destId="{06013593-934F-444F-BE61-FB075E27E5A4}" srcOrd="0" destOrd="0" parTransId="{F2248E4B-9BDE-4D53-A9F6-F7EDE9B63BF3}" sibTransId="{03E12DB3-FC59-4D95-8B3D-5F35BAACF1E2}"/>
    <dgm:cxn modelId="{4A9A949B-1BEE-4E26-A8A4-D416A0479034}" srcId="{2D1BD88D-B756-4C79-969F-480AE77D719A}" destId="{4355BEE5-C0CC-4C0B-B2C0-FA2D5CB0E3EC}" srcOrd="0" destOrd="0" parTransId="{5BF831BD-32B2-42F4-9AF9-77EB71AF0E90}" sibTransId="{7B839859-D974-47A8-BF09-EDCBA96CD796}"/>
    <dgm:cxn modelId="{D255E94D-2A68-492A-BCCF-8E050F0BEC82}" srcId="{2B968DD3-FFC7-41B9-9C1F-EF23799E97E2}" destId="{181843B2-5C26-4A6B-ACF4-BA94E087403E}" srcOrd="0" destOrd="0" parTransId="{71FC994E-6F82-4F11-9D24-76E48F70B613}" sibTransId="{7960C192-9999-4ABC-B7D2-C40525C98F78}"/>
    <dgm:cxn modelId="{7F67F1CF-042D-534E-ADFF-0FEF5C85FD2D}" type="presOf" srcId="{0785710E-A24E-4CB3-BAFE-6555D07C3D7F}" destId="{D5908603-1B35-46FA-8692-0B1FA5717EA9}" srcOrd="0" destOrd="0" presId="urn:microsoft.com/office/officeart/2005/8/layout/hierarchy4"/>
    <dgm:cxn modelId="{5BA23602-E523-D444-AB5A-1F3EAD779ECB}" type="presOf" srcId="{9B722157-84FB-47A7-B7CB-88142E31A78A}" destId="{BDDCA4DB-AD30-4E4D-AEC3-70290776ECF9}" srcOrd="0" destOrd="0" presId="urn:microsoft.com/office/officeart/2005/8/layout/hierarchy4"/>
    <dgm:cxn modelId="{908BEACF-F561-D34C-81DD-06FED617C5FB}" type="presParOf" srcId="{53718918-FAEF-4FCF-831B-DA46B0351EE2}" destId="{BB274FBB-9A96-410F-AE10-2DD6427B6981}" srcOrd="0" destOrd="0" presId="urn:microsoft.com/office/officeart/2005/8/layout/hierarchy4"/>
    <dgm:cxn modelId="{572A97DC-3AAB-2C44-897D-511DD6A61060}" type="presParOf" srcId="{BB274FBB-9A96-410F-AE10-2DD6427B6981}" destId="{892659D2-E90F-4EDC-AC1B-431C2CB0473A}" srcOrd="0" destOrd="0" presId="urn:microsoft.com/office/officeart/2005/8/layout/hierarchy4"/>
    <dgm:cxn modelId="{ACA789C9-D867-7649-882B-83B7A2A90559}" type="presParOf" srcId="{BB274FBB-9A96-410F-AE10-2DD6427B6981}" destId="{3A539E0D-9691-40AB-84ED-C128CBE4BF63}" srcOrd="1" destOrd="0" presId="urn:microsoft.com/office/officeart/2005/8/layout/hierarchy4"/>
    <dgm:cxn modelId="{817D6803-8D2E-EE4B-9150-9531ED502FBF}" type="presParOf" srcId="{BB274FBB-9A96-410F-AE10-2DD6427B6981}" destId="{A8CE28A9-5722-4CB1-A192-5578FE464E82}" srcOrd="2" destOrd="0" presId="urn:microsoft.com/office/officeart/2005/8/layout/hierarchy4"/>
    <dgm:cxn modelId="{CD9C0110-D8AC-7741-BEAB-8FCCFDE68F5A}" type="presParOf" srcId="{A8CE28A9-5722-4CB1-A192-5578FE464E82}" destId="{7FDC9231-03C7-4964-AD77-2C6F0F1D1D51}" srcOrd="0" destOrd="0" presId="urn:microsoft.com/office/officeart/2005/8/layout/hierarchy4"/>
    <dgm:cxn modelId="{291384CB-4E88-0A45-9CCE-599728B5C4EB}" type="presParOf" srcId="{7FDC9231-03C7-4964-AD77-2C6F0F1D1D51}" destId="{24DC2436-7CF5-483F-92D9-CBDAD08BFE96}" srcOrd="0" destOrd="0" presId="urn:microsoft.com/office/officeart/2005/8/layout/hierarchy4"/>
    <dgm:cxn modelId="{D80D0DD1-CAB2-854A-93E3-0C245FF85083}" type="presParOf" srcId="{7FDC9231-03C7-4964-AD77-2C6F0F1D1D51}" destId="{64825E72-8EF0-42A6-8A14-3F5CB098A971}" srcOrd="1" destOrd="0" presId="urn:microsoft.com/office/officeart/2005/8/layout/hierarchy4"/>
    <dgm:cxn modelId="{006C9DAD-7C44-6C40-80D6-4EE3770BD4DE}" type="presParOf" srcId="{7FDC9231-03C7-4964-AD77-2C6F0F1D1D51}" destId="{FE142276-A167-40B6-AA78-C70540E05A07}" srcOrd="2" destOrd="0" presId="urn:microsoft.com/office/officeart/2005/8/layout/hierarchy4"/>
    <dgm:cxn modelId="{3F9C8210-666D-7946-9CB1-52D0EA322F6C}" type="presParOf" srcId="{FE142276-A167-40B6-AA78-C70540E05A07}" destId="{32AE648C-0FB1-4728-98F4-EB9A8CC1D93B}" srcOrd="0" destOrd="0" presId="urn:microsoft.com/office/officeart/2005/8/layout/hierarchy4"/>
    <dgm:cxn modelId="{C981AF34-6465-B541-A83A-B805D04A8D4E}" type="presParOf" srcId="{32AE648C-0FB1-4728-98F4-EB9A8CC1D93B}" destId="{0B5A576F-EA85-46B8-89B5-5780FF690B6F}" srcOrd="0" destOrd="0" presId="urn:microsoft.com/office/officeart/2005/8/layout/hierarchy4"/>
    <dgm:cxn modelId="{8ADD404C-4331-3641-B1DB-774509B1F340}" type="presParOf" srcId="{32AE648C-0FB1-4728-98F4-EB9A8CC1D93B}" destId="{DF1B1594-5665-441E-A130-FA207C126DAE}" srcOrd="1" destOrd="0" presId="urn:microsoft.com/office/officeart/2005/8/layout/hierarchy4"/>
    <dgm:cxn modelId="{EC20AFB8-FD30-8C47-95E3-F90A0FB26494}" type="presParOf" srcId="{32AE648C-0FB1-4728-98F4-EB9A8CC1D93B}" destId="{10EC84FC-2DCC-4383-A2B5-3668418C799E}" srcOrd="2" destOrd="0" presId="urn:microsoft.com/office/officeart/2005/8/layout/hierarchy4"/>
    <dgm:cxn modelId="{ABA76918-752A-4442-A6A1-24EB00FA530E}" type="presParOf" srcId="{10EC84FC-2DCC-4383-A2B5-3668418C799E}" destId="{5A2209DD-A4AE-4163-8480-F4C081CE151E}" srcOrd="0" destOrd="0" presId="urn:microsoft.com/office/officeart/2005/8/layout/hierarchy4"/>
    <dgm:cxn modelId="{01A22F40-D02E-FE4C-BCDB-E71589B74212}" type="presParOf" srcId="{5A2209DD-A4AE-4163-8480-F4C081CE151E}" destId="{F9F584D9-F22F-4775-9E82-7EA2D2EAA572}" srcOrd="0" destOrd="0" presId="urn:microsoft.com/office/officeart/2005/8/layout/hierarchy4"/>
    <dgm:cxn modelId="{95AA3867-B4A1-4141-81B5-746C7D5516B7}" type="presParOf" srcId="{5A2209DD-A4AE-4163-8480-F4C081CE151E}" destId="{3A9B19A7-6BEF-4E6D-8CDF-7E82302A4EE1}" srcOrd="1" destOrd="0" presId="urn:microsoft.com/office/officeart/2005/8/layout/hierarchy4"/>
    <dgm:cxn modelId="{A0AEC903-B514-3448-9569-D07153D6578C}" type="presParOf" srcId="{FE142276-A167-40B6-AA78-C70540E05A07}" destId="{8120A7D8-FF56-4867-BD5C-8618CB0E2B4E}" srcOrd="1" destOrd="0" presId="urn:microsoft.com/office/officeart/2005/8/layout/hierarchy4"/>
    <dgm:cxn modelId="{FE9C85FA-D248-9F44-8BBD-3507921899B5}" type="presParOf" srcId="{FE142276-A167-40B6-AA78-C70540E05A07}" destId="{80C6207F-0911-41CE-8667-5CF7492E65ED}" srcOrd="2" destOrd="0" presId="urn:microsoft.com/office/officeart/2005/8/layout/hierarchy4"/>
    <dgm:cxn modelId="{C0136ED5-4147-7B4D-8D4C-46AC2482898A}" type="presParOf" srcId="{80C6207F-0911-41CE-8667-5CF7492E65ED}" destId="{16E1E3A6-23D8-4926-9F3D-9162ED074D5F}" srcOrd="0" destOrd="0" presId="urn:microsoft.com/office/officeart/2005/8/layout/hierarchy4"/>
    <dgm:cxn modelId="{26B56D67-293A-F44F-AAC4-A64A75FCBDF6}" type="presParOf" srcId="{80C6207F-0911-41CE-8667-5CF7492E65ED}" destId="{9E76F7A0-F049-474B-AD20-A57EEC172937}" srcOrd="1" destOrd="0" presId="urn:microsoft.com/office/officeart/2005/8/layout/hierarchy4"/>
    <dgm:cxn modelId="{9E8F99E8-E448-854E-8135-DDA8E9563CAA}" type="presParOf" srcId="{80C6207F-0911-41CE-8667-5CF7492E65ED}" destId="{26ABCCE2-FE8A-4064-BC9A-DE7C01C7CD37}" srcOrd="2" destOrd="0" presId="urn:microsoft.com/office/officeart/2005/8/layout/hierarchy4"/>
    <dgm:cxn modelId="{8D1A31D2-58E8-7743-9847-0C1D058F1FA0}" type="presParOf" srcId="{26ABCCE2-FE8A-4064-BC9A-DE7C01C7CD37}" destId="{0D75A712-C651-48BA-847C-D080520748F1}" srcOrd="0" destOrd="0" presId="urn:microsoft.com/office/officeart/2005/8/layout/hierarchy4"/>
    <dgm:cxn modelId="{C571621E-BA29-E746-8D3B-EA009389C4E7}" type="presParOf" srcId="{0D75A712-C651-48BA-847C-D080520748F1}" destId="{855A4183-2E77-4F44-8FCD-B47A52C1E95E}" srcOrd="0" destOrd="0" presId="urn:microsoft.com/office/officeart/2005/8/layout/hierarchy4"/>
    <dgm:cxn modelId="{A500CFE2-53AA-524C-85BB-06F11EF9812F}" type="presParOf" srcId="{0D75A712-C651-48BA-847C-D080520748F1}" destId="{CAA807D1-5E9B-43BD-8C61-0A0BEBFAE23F}" srcOrd="1" destOrd="0" presId="urn:microsoft.com/office/officeart/2005/8/layout/hierarchy4"/>
    <dgm:cxn modelId="{166EF5C6-FCC2-2441-A5B9-3D72FD505CE7}" type="presParOf" srcId="{FE142276-A167-40B6-AA78-C70540E05A07}" destId="{67330A69-4DFF-471D-92DB-6F5E561272F4}" srcOrd="3" destOrd="0" presId="urn:microsoft.com/office/officeart/2005/8/layout/hierarchy4"/>
    <dgm:cxn modelId="{1302EF19-E538-6845-84B9-ED8898855FC4}" type="presParOf" srcId="{FE142276-A167-40B6-AA78-C70540E05A07}" destId="{A5D520D5-A1E2-4CF9-940B-09126FEF4F69}" srcOrd="4" destOrd="0" presId="urn:microsoft.com/office/officeart/2005/8/layout/hierarchy4"/>
    <dgm:cxn modelId="{5B5C3DB5-CA2C-8A4D-8B68-8B401FFB7191}" type="presParOf" srcId="{A5D520D5-A1E2-4CF9-940B-09126FEF4F69}" destId="{808369BB-B5CE-41DA-AFBD-0556552DA460}" srcOrd="0" destOrd="0" presId="urn:microsoft.com/office/officeart/2005/8/layout/hierarchy4"/>
    <dgm:cxn modelId="{6C12F05F-23E7-7C41-A631-E40DF9C3DB59}" type="presParOf" srcId="{A5D520D5-A1E2-4CF9-940B-09126FEF4F69}" destId="{73708EF5-C5D2-41FC-9EC1-031C174D2F22}" srcOrd="1" destOrd="0" presId="urn:microsoft.com/office/officeart/2005/8/layout/hierarchy4"/>
    <dgm:cxn modelId="{FB2989BE-849F-C046-922D-EFEE06421728}" type="presParOf" srcId="{A5D520D5-A1E2-4CF9-940B-09126FEF4F69}" destId="{12322BCA-7504-4EDF-BDF6-2924E393ADFC}" srcOrd="2" destOrd="0" presId="urn:microsoft.com/office/officeart/2005/8/layout/hierarchy4"/>
    <dgm:cxn modelId="{27DF63AC-53F9-324C-849B-929960D1C7E5}" type="presParOf" srcId="{12322BCA-7504-4EDF-BDF6-2924E393ADFC}" destId="{22AEBAD2-7C80-43BF-8160-0C3E753F3513}" srcOrd="0" destOrd="0" presId="urn:microsoft.com/office/officeart/2005/8/layout/hierarchy4"/>
    <dgm:cxn modelId="{42E59583-F8C7-8344-8139-675AEEE02519}" type="presParOf" srcId="{22AEBAD2-7C80-43BF-8160-0C3E753F3513}" destId="{6E00582B-8DE8-4D63-9B89-7E824AAB88FA}" srcOrd="0" destOrd="0" presId="urn:microsoft.com/office/officeart/2005/8/layout/hierarchy4"/>
    <dgm:cxn modelId="{1ED928EB-09F3-A44B-8832-7C98BDC4409C}" type="presParOf" srcId="{22AEBAD2-7C80-43BF-8160-0C3E753F3513}" destId="{4AD0DE3D-2422-49D6-8D11-B1A962F69393}" srcOrd="1" destOrd="0" presId="urn:microsoft.com/office/officeart/2005/8/layout/hierarchy4"/>
    <dgm:cxn modelId="{E0DBB882-AF69-C044-BB24-CA566C61AAD0}" type="presParOf" srcId="{FE142276-A167-40B6-AA78-C70540E05A07}" destId="{8105C4F2-2641-4534-AAED-59F7A0DCC3E0}" srcOrd="5" destOrd="0" presId="urn:microsoft.com/office/officeart/2005/8/layout/hierarchy4"/>
    <dgm:cxn modelId="{192C59D7-E665-8042-B09C-650FC9065431}" type="presParOf" srcId="{FE142276-A167-40B6-AA78-C70540E05A07}" destId="{C1636631-A77C-48A5-B38C-BDDA20CEBE20}" srcOrd="6" destOrd="0" presId="urn:microsoft.com/office/officeart/2005/8/layout/hierarchy4"/>
    <dgm:cxn modelId="{A706B91E-4842-AC49-B779-0D289A2F4189}" type="presParOf" srcId="{C1636631-A77C-48A5-B38C-BDDA20CEBE20}" destId="{08AF3B5C-F55A-450D-B110-7DC823DF97F6}" srcOrd="0" destOrd="0" presId="urn:microsoft.com/office/officeart/2005/8/layout/hierarchy4"/>
    <dgm:cxn modelId="{3155D074-34D5-F643-BB04-DA18B5971A03}" type="presParOf" srcId="{C1636631-A77C-48A5-B38C-BDDA20CEBE20}" destId="{453D1FF6-DE7C-4C20-A29F-AC64BA0B6358}" srcOrd="1" destOrd="0" presId="urn:microsoft.com/office/officeart/2005/8/layout/hierarchy4"/>
    <dgm:cxn modelId="{A6474ADA-EAE7-1948-990C-8BBA0F5679DD}" type="presParOf" srcId="{C1636631-A77C-48A5-B38C-BDDA20CEBE20}" destId="{228F658F-3159-430F-ACF3-39CF278540A3}" srcOrd="2" destOrd="0" presId="urn:microsoft.com/office/officeart/2005/8/layout/hierarchy4"/>
    <dgm:cxn modelId="{A58B3847-A0D0-664A-87F5-3F20F478EDEC}" type="presParOf" srcId="{228F658F-3159-430F-ACF3-39CF278540A3}" destId="{4060C794-53C5-4198-BB35-6836B6F6D98D}" srcOrd="0" destOrd="0" presId="urn:microsoft.com/office/officeart/2005/8/layout/hierarchy4"/>
    <dgm:cxn modelId="{7A4A2F5C-A6F6-634F-B6CC-7074456205F5}" type="presParOf" srcId="{4060C794-53C5-4198-BB35-6836B6F6D98D}" destId="{B2C2F0E4-8DB6-4F24-9557-A38F6A4F277E}" srcOrd="0" destOrd="0" presId="urn:microsoft.com/office/officeart/2005/8/layout/hierarchy4"/>
    <dgm:cxn modelId="{1275068C-23B8-1B4A-84E3-D3DDCB23983C}" type="presParOf" srcId="{4060C794-53C5-4198-BB35-6836B6F6D98D}" destId="{75684682-9122-4CE9-95FD-99A687CA68B4}" srcOrd="1" destOrd="0" presId="urn:microsoft.com/office/officeart/2005/8/layout/hierarchy4"/>
    <dgm:cxn modelId="{BED9BF03-EFD2-A743-BCB6-940929F29A72}" type="presParOf" srcId="{A8CE28A9-5722-4CB1-A192-5578FE464E82}" destId="{ECA49E91-CA81-46C4-865D-C947932E8CC1}" srcOrd="1" destOrd="0" presId="urn:microsoft.com/office/officeart/2005/8/layout/hierarchy4"/>
    <dgm:cxn modelId="{4445E6E3-0E01-7B43-952D-5AFD4DAB4D0E}" type="presParOf" srcId="{A8CE28A9-5722-4CB1-A192-5578FE464E82}" destId="{3B98096B-A250-4FCB-B0C8-2627B69A5412}" srcOrd="2" destOrd="0" presId="urn:microsoft.com/office/officeart/2005/8/layout/hierarchy4"/>
    <dgm:cxn modelId="{DCB55621-E59E-7A4D-8BD2-54686715CAB5}" type="presParOf" srcId="{3B98096B-A250-4FCB-B0C8-2627B69A5412}" destId="{0DCA7ED2-DA68-49E2-B69E-213CC8E8D926}" srcOrd="0" destOrd="0" presId="urn:microsoft.com/office/officeart/2005/8/layout/hierarchy4"/>
    <dgm:cxn modelId="{222B7AC0-4F60-434A-8DBD-9351433EE386}" type="presParOf" srcId="{3B98096B-A250-4FCB-B0C8-2627B69A5412}" destId="{05B12614-BAFE-4584-A986-37F9D7975205}" srcOrd="1" destOrd="0" presId="urn:microsoft.com/office/officeart/2005/8/layout/hierarchy4"/>
    <dgm:cxn modelId="{B5CC0D8D-9EFB-874F-8C0D-E9F1228F1C95}" type="presParOf" srcId="{3B98096B-A250-4FCB-B0C8-2627B69A5412}" destId="{A93C0515-0969-45D3-8308-B0967AE3FF9D}" srcOrd="2" destOrd="0" presId="urn:microsoft.com/office/officeart/2005/8/layout/hierarchy4"/>
    <dgm:cxn modelId="{01B60625-D0EC-4B46-8F35-1E75DEC5F03E}" type="presParOf" srcId="{A93C0515-0969-45D3-8308-B0967AE3FF9D}" destId="{3CAB4260-04D5-4926-8026-2E4C9DA06418}" srcOrd="0" destOrd="0" presId="urn:microsoft.com/office/officeart/2005/8/layout/hierarchy4"/>
    <dgm:cxn modelId="{0F65E294-83C8-4744-A8F5-BBE8E5E4A78C}" type="presParOf" srcId="{3CAB4260-04D5-4926-8026-2E4C9DA06418}" destId="{FDB864E3-4B54-4EDD-AA1D-0AEF5A05C9FB}" srcOrd="0" destOrd="0" presId="urn:microsoft.com/office/officeart/2005/8/layout/hierarchy4"/>
    <dgm:cxn modelId="{5D950BC5-ADE5-4745-91ED-C9B09A901F6E}" type="presParOf" srcId="{3CAB4260-04D5-4926-8026-2E4C9DA06418}" destId="{55FDD2E1-98E0-4016-9F24-E8EA88865E52}" srcOrd="1" destOrd="0" presId="urn:microsoft.com/office/officeart/2005/8/layout/hierarchy4"/>
    <dgm:cxn modelId="{EABFEE0C-A457-9344-B331-1EDC995715F2}" type="presParOf" srcId="{3CAB4260-04D5-4926-8026-2E4C9DA06418}" destId="{DFC2C7C1-DC30-49E1-9600-F742551DF9C1}" srcOrd="2" destOrd="0" presId="urn:microsoft.com/office/officeart/2005/8/layout/hierarchy4"/>
    <dgm:cxn modelId="{D6F44C58-B8E4-E94E-9F54-9C6105797CD8}" type="presParOf" srcId="{DFC2C7C1-DC30-49E1-9600-F742551DF9C1}" destId="{F296A9F2-A391-4371-BFBE-E60A6BCBF0E7}" srcOrd="0" destOrd="0" presId="urn:microsoft.com/office/officeart/2005/8/layout/hierarchy4"/>
    <dgm:cxn modelId="{478B452D-AF1D-9B4B-95BF-EE1CCFC7CDF4}" type="presParOf" srcId="{F296A9F2-A391-4371-BFBE-E60A6BCBF0E7}" destId="{13C66842-E9BE-41BB-ABAB-CFF7393CF416}" srcOrd="0" destOrd="0" presId="urn:microsoft.com/office/officeart/2005/8/layout/hierarchy4"/>
    <dgm:cxn modelId="{1782C1F4-BE7C-CD4F-8198-6DFD323000D9}" type="presParOf" srcId="{F296A9F2-A391-4371-BFBE-E60A6BCBF0E7}" destId="{C50D5C43-CAE4-4894-AC49-D0EDFC876C95}" srcOrd="1" destOrd="0" presId="urn:microsoft.com/office/officeart/2005/8/layout/hierarchy4"/>
    <dgm:cxn modelId="{85452B5C-F27E-B742-9F07-C2A83719546B}" type="presParOf" srcId="{A93C0515-0969-45D3-8308-B0967AE3FF9D}" destId="{87AF7942-512E-4929-AF17-AED6544A37FC}" srcOrd="1" destOrd="0" presId="urn:microsoft.com/office/officeart/2005/8/layout/hierarchy4"/>
    <dgm:cxn modelId="{823E66D8-5C34-514D-A467-CAA8AACD5F74}" type="presParOf" srcId="{A93C0515-0969-45D3-8308-B0967AE3FF9D}" destId="{AFD92396-2C32-449F-82AB-30572D5433A2}" srcOrd="2" destOrd="0" presId="urn:microsoft.com/office/officeart/2005/8/layout/hierarchy4"/>
    <dgm:cxn modelId="{6A8AE071-D26A-C74B-B74E-2DD0F2E05BAD}" type="presParOf" srcId="{AFD92396-2C32-449F-82AB-30572D5433A2}" destId="{B54BD45C-19DE-43DD-BF13-9D64F3836FB8}" srcOrd="0" destOrd="0" presId="urn:microsoft.com/office/officeart/2005/8/layout/hierarchy4"/>
    <dgm:cxn modelId="{EEBF47C6-5001-DD43-832E-70CE9EBD4536}" type="presParOf" srcId="{AFD92396-2C32-449F-82AB-30572D5433A2}" destId="{740887F1-8555-4AEE-B334-68023017090F}" srcOrd="1" destOrd="0" presId="urn:microsoft.com/office/officeart/2005/8/layout/hierarchy4"/>
    <dgm:cxn modelId="{339FA5D8-F623-6B4F-BFE8-298D35635DFE}" type="presParOf" srcId="{AFD92396-2C32-449F-82AB-30572D5433A2}" destId="{D3A10822-F6E6-4049-8C9E-F448802C0D5E}" srcOrd="2" destOrd="0" presId="urn:microsoft.com/office/officeart/2005/8/layout/hierarchy4"/>
    <dgm:cxn modelId="{A6AF43D0-AF0E-E542-A1C4-64CDC96001D5}" type="presParOf" srcId="{D3A10822-F6E6-4049-8C9E-F448802C0D5E}" destId="{FE5CBA6C-D7D6-46C9-9CC5-0DF3B1A37EE7}" srcOrd="0" destOrd="0" presId="urn:microsoft.com/office/officeart/2005/8/layout/hierarchy4"/>
    <dgm:cxn modelId="{74D1490D-F09A-3648-B1A2-19675CA89834}" type="presParOf" srcId="{FE5CBA6C-D7D6-46C9-9CC5-0DF3B1A37EE7}" destId="{4F6A8E85-B655-4D59-8BAD-8F6A1EC2618F}" srcOrd="0" destOrd="0" presId="urn:microsoft.com/office/officeart/2005/8/layout/hierarchy4"/>
    <dgm:cxn modelId="{D3482711-A6C4-3843-9AE8-8B6882D56AB2}" type="presParOf" srcId="{FE5CBA6C-D7D6-46C9-9CC5-0DF3B1A37EE7}" destId="{79F3C081-F05E-4C83-947A-F183B7E3578F}" srcOrd="1" destOrd="0" presId="urn:microsoft.com/office/officeart/2005/8/layout/hierarchy4"/>
    <dgm:cxn modelId="{04EE863F-F40E-BB4B-8956-FA6D0B4E7A6A}" type="presParOf" srcId="{A93C0515-0969-45D3-8308-B0967AE3FF9D}" destId="{1BF23794-2897-41FC-9F87-A92973910904}" srcOrd="3" destOrd="0" presId="urn:microsoft.com/office/officeart/2005/8/layout/hierarchy4"/>
    <dgm:cxn modelId="{248222C3-A122-324F-8A4A-478C29A58AE4}" type="presParOf" srcId="{A93C0515-0969-45D3-8308-B0967AE3FF9D}" destId="{190CB0CE-D9BD-44A4-9352-8EBA57928F10}" srcOrd="4" destOrd="0" presId="urn:microsoft.com/office/officeart/2005/8/layout/hierarchy4"/>
    <dgm:cxn modelId="{7E7E0237-480D-F841-84B0-7E839C2C44ED}" type="presParOf" srcId="{190CB0CE-D9BD-44A4-9352-8EBA57928F10}" destId="{3FE4F01F-3325-406A-8611-2C4D82358A4C}" srcOrd="0" destOrd="0" presId="urn:microsoft.com/office/officeart/2005/8/layout/hierarchy4"/>
    <dgm:cxn modelId="{13497D64-553B-AE4B-8526-21C61C79072F}" type="presParOf" srcId="{190CB0CE-D9BD-44A4-9352-8EBA57928F10}" destId="{81F24A1D-DBDE-426D-A00F-CBF86C41A0BD}" srcOrd="1" destOrd="0" presId="urn:microsoft.com/office/officeart/2005/8/layout/hierarchy4"/>
    <dgm:cxn modelId="{568177E0-1CDB-DE41-88D7-6EF4324F0BF6}" type="presParOf" srcId="{190CB0CE-D9BD-44A4-9352-8EBA57928F10}" destId="{04B3A68B-B121-4617-969B-12C2A8DB92F8}" srcOrd="2" destOrd="0" presId="urn:microsoft.com/office/officeart/2005/8/layout/hierarchy4"/>
    <dgm:cxn modelId="{AEBE13D0-663F-BE4C-8173-4D206F2F6936}" type="presParOf" srcId="{04B3A68B-B121-4617-969B-12C2A8DB92F8}" destId="{0CFE97EF-0898-4E63-A1EB-E2D5B53A88BD}" srcOrd="0" destOrd="0" presId="urn:microsoft.com/office/officeart/2005/8/layout/hierarchy4"/>
    <dgm:cxn modelId="{60FA4586-97CE-E44A-B82B-6D665EC6B97B}" type="presParOf" srcId="{0CFE97EF-0898-4E63-A1EB-E2D5B53A88BD}" destId="{81801AD2-4146-406F-8F23-B95D8AA83F9C}" srcOrd="0" destOrd="0" presId="urn:microsoft.com/office/officeart/2005/8/layout/hierarchy4"/>
    <dgm:cxn modelId="{03121DDB-BAE2-A340-9E09-02F202C170A7}" type="presParOf" srcId="{0CFE97EF-0898-4E63-A1EB-E2D5B53A88BD}" destId="{8F52EB2C-33C0-45CD-AA33-857C6088CF9C}" srcOrd="1" destOrd="0" presId="urn:microsoft.com/office/officeart/2005/8/layout/hierarchy4"/>
    <dgm:cxn modelId="{3EA2CBB7-2124-6143-9077-D448D6AAD999}" type="presParOf" srcId="{A93C0515-0969-45D3-8308-B0967AE3FF9D}" destId="{4C499E56-DC93-4BB8-BB21-5C3F36DED3F6}" srcOrd="5" destOrd="0" presId="urn:microsoft.com/office/officeart/2005/8/layout/hierarchy4"/>
    <dgm:cxn modelId="{AB42AE05-A2E7-E243-BC26-DDAABCC133A4}" type="presParOf" srcId="{A93C0515-0969-45D3-8308-B0967AE3FF9D}" destId="{AFA5A98E-C545-4648-9CC5-7D9737560808}" srcOrd="6" destOrd="0" presId="urn:microsoft.com/office/officeart/2005/8/layout/hierarchy4"/>
    <dgm:cxn modelId="{23F50BF2-937C-0B47-9BF4-9998DCCCE2ED}" type="presParOf" srcId="{AFA5A98E-C545-4648-9CC5-7D9737560808}" destId="{73C187C3-CDE5-49D7-A7BB-CC2566C17396}" srcOrd="0" destOrd="0" presId="urn:microsoft.com/office/officeart/2005/8/layout/hierarchy4"/>
    <dgm:cxn modelId="{832EF7BE-F820-D641-83BB-765B78162014}" type="presParOf" srcId="{AFA5A98E-C545-4648-9CC5-7D9737560808}" destId="{CC2683FB-79B8-4B97-8097-500F3A639784}" srcOrd="1" destOrd="0" presId="urn:microsoft.com/office/officeart/2005/8/layout/hierarchy4"/>
    <dgm:cxn modelId="{FD2E8013-FA5F-D440-B147-B3F08D577B5A}" type="presParOf" srcId="{AFA5A98E-C545-4648-9CC5-7D9737560808}" destId="{44A134A0-E6B5-4064-BF38-75AF913E4945}" srcOrd="2" destOrd="0" presId="urn:microsoft.com/office/officeart/2005/8/layout/hierarchy4"/>
    <dgm:cxn modelId="{A54380B3-2D3A-2849-8BA9-E9E321E454AF}" type="presParOf" srcId="{44A134A0-E6B5-4064-BF38-75AF913E4945}" destId="{39FD51F7-2985-406C-876C-F006103874EE}" srcOrd="0" destOrd="0" presId="urn:microsoft.com/office/officeart/2005/8/layout/hierarchy4"/>
    <dgm:cxn modelId="{DEDAB5F3-4FF7-E242-8A32-EB313C9E9493}" type="presParOf" srcId="{39FD51F7-2985-406C-876C-F006103874EE}" destId="{BD736D8F-68E4-4AF4-A3E7-47C1AC5FEEB4}" srcOrd="0" destOrd="0" presId="urn:microsoft.com/office/officeart/2005/8/layout/hierarchy4"/>
    <dgm:cxn modelId="{420A4056-80C5-2247-A555-5444C080682B}" type="presParOf" srcId="{39FD51F7-2985-406C-876C-F006103874EE}" destId="{E20160BD-1F05-4B0B-9993-14793020D54A}" srcOrd="1" destOrd="0" presId="urn:microsoft.com/office/officeart/2005/8/layout/hierarchy4"/>
    <dgm:cxn modelId="{DCAC017F-186B-CB45-A659-FE87463B3BC9}" type="presParOf" srcId="{A8CE28A9-5722-4CB1-A192-5578FE464E82}" destId="{09ABCDC3-6442-46E9-942E-2CDCA033104E}" srcOrd="3" destOrd="0" presId="urn:microsoft.com/office/officeart/2005/8/layout/hierarchy4"/>
    <dgm:cxn modelId="{1AD09148-6ED6-BE4C-96C4-191774F37FE0}" type="presParOf" srcId="{A8CE28A9-5722-4CB1-A192-5578FE464E82}" destId="{CA20517A-369F-41EE-9693-AF9288EB4232}" srcOrd="4" destOrd="0" presId="urn:microsoft.com/office/officeart/2005/8/layout/hierarchy4"/>
    <dgm:cxn modelId="{BF6F0F8A-6368-304F-B244-95008D1BC21F}" type="presParOf" srcId="{CA20517A-369F-41EE-9693-AF9288EB4232}" destId="{D9B00287-E7B8-485E-96ED-99AF802161AF}" srcOrd="0" destOrd="0" presId="urn:microsoft.com/office/officeart/2005/8/layout/hierarchy4"/>
    <dgm:cxn modelId="{C67432C2-5582-4942-91A7-B9387EC495FF}" type="presParOf" srcId="{CA20517A-369F-41EE-9693-AF9288EB4232}" destId="{21955CE5-8075-4CA6-BCD7-07FA00232830}" srcOrd="1" destOrd="0" presId="urn:microsoft.com/office/officeart/2005/8/layout/hierarchy4"/>
    <dgm:cxn modelId="{BF6F68CD-FE3A-C043-8D63-D12774734459}" type="presParOf" srcId="{CA20517A-369F-41EE-9693-AF9288EB4232}" destId="{AFDE519B-033E-49B5-BA98-8E929C4BAA02}" srcOrd="2" destOrd="0" presId="urn:microsoft.com/office/officeart/2005/8/layout/hierarchy4"/>
    <dgm:cxn modelId="{70E16B8D-CFB6-D64C-9932-3FE6E1FBF390}" type="presParOf" srcId="{AFDE519B-033E-49B5-BA98-8E929C4BAA02}" destId="{F51116DD-F8E4-402E-98EF-11C8D5059FCA}" srcOrd="0" destOrd="0" presId="urn:microsoft.com/office/officeart/2005/8/layout/hierarchy4"/>
    <dgm:cxn modelId="{678F9F82-60ED-564E-A92D-933BE184A585}" type="presParOf" srcId="{F51116DD-F8E4-402E-98EF-11C8D5059FCA}" destId="{312BEB39-43A3-400E-A924-1474CB2DF623}" srcOrd="0" destOrd="0" presId="urn:microsoft.com/office/officeart/2005/8/layout/hierarchy4"/>
    <dgm:cxn modelId="{084A8DE1-29BF-AB4A-91F2-406A66500DD0}" type="presParOf" srcId="{F51116DD-F8E4-402E-98EF-11C8D5059FCA}" destId="{9A62C601-63D9-4922-8B1A-4ABCA224962B}" srcOrd="1" destOrd="0" presId="urn:microsoft.com/office/officeart/2005/8/layout/hierarchy4"/>
    <dgm:cxn modelId="{D49044E6-CFBE-9144-8F60-2CA86A0A94ED}" type="presParOf" srcId="{F51116DD-F8E4-402E-98EF-11C8D5059FCA}" destId="{418DB0DB-2FCA-4A76-8709-C522B08D9EA6}" srcOrd="2" destOrd="0" presId="urn:microsoft.com/office/officeart/2005/8/layout/hierarchy4"/>
    <dgm:cxn modelId="{56307629-CE1E-2349-B7C4-55F5465567FF}" type="presParOf" srcId="{418DB0DB-2FCA-4A76-8709-C522B08D9EA6}" destId="{16D6C234-0DDC-41A5-A54F-086B1D626C7F}" srcOrd="0" destOrd="0" presId="urn:microsoft.com/office/officeart/2005/8/layout/hierarchy4"/>
    <dgm:cxn modelId="{4DE6424E-792A-E04E-A7AD-7ED991AAC360}" type="presParOf" srcId="{16D6C234-0DDC-41A5-A54F-086B1D626C7F}" destId="{72EE4021-756E-47AA-A366-9EBCA0EB455E}" srcOrd="0" destOrd="0" presId="urn:microsoft.com/office/officeart/2005/8/layout/hierarchy4"/>
    <dgm:cxn modelId="{B4CE6D10-5082-9D40-BDAE-B33CEF4E7CB4}" type="presParOf" srcId="{16D6C234-0DDC-41A5-A54F-086B1D626C7F}" destId="{A7183B40-F12C-4B3F-8DD2-F6E41C2A79A7}" srcOrd="1" destOrd="0" presId="urn:microsoft.com/office/officeart/2005/8/layout/hierarchy4"/>
    <dgm:cxn modelId="{0F016C0F-DF4A-054D-B2B5-96906E94C247}" type="presParOf" srcId="{AFDE519B-033E-49B5-BA98-8E929C4BAA02}" destId="{FEFA61C5-555C-4EBE-9605-8C9CA29F527B}" srcOrd="1" destOrd="0" presId="urn:microsoft.com/office/officeart/2005/8/layout/hierarchy4"/>
    <dgm:cxn modelId="{A05499FD-B087-8A41-A4DE-7390E70DF47C}" type="presParOf" srcId="{AFDE519B-033E-49B5-BA98-8E929C4BAA02}" destId="{E66E2944-6D70-4F6F-8EA6-FDEB4556B4A5}" srcOrd="2" destOrd="0" presId="urn:microsoft.com/office/officeart/2005/8/layout/hierarchy4"/>
    <dgm:cxn modelId="{AC634B21-B82C-D841-A084-383DFF9CC33F}" type="presParOf" srcId="{E66E2944-6D70-4F6F-8EA6-FDEB4556B4A5}" destId="{D5908603-1B35-46FA-8692-0B1FA5717EA9}" srcOrd="0" destOrd="0" presId="urn:microsoft.com/office/officeart/2005/8/layout/hierarchy4"/>
    <dgm:cxn modelId="{65FE266A-F9D8-B449-B544-359086ECE763}" type="presParOf" srcId="{E66E2944-6D70-4F6F-8EA6-FDEB4556B4A5}" destId="{AB47FC3F-058E-4845-86B2-F23E4FB269D5}" srcOrd="1" destOrd="0" presId="urn:microsoft.com/office/officeart/2005/8/layout/hierarchy4"/>
    <dgm:cxn modelId="{F2A84615-B126-884E-A72B-81F5B6C816A2}" type="presParOf" srcId="{E66E2944-6D70-4F6F-8EA6-FDEB4556B4A5}" destId="{9690B611-205F-4291-831D-C75C99793203}" srcOrd="2" destOrd="0" presId="urn:microsoft.com/office/officeart/2005/8/layout/hierarchy4"/>
    <dgm:cxn modelId="{FFC410E7-2561-624E-B15A-9808267EE154}" type="presParOf" srcId="{9690B611-205F-4291-831D-C75C99793203}" destId="{9E01FF7F-9C73-49F6-8AF9-BE760963F761}" srcOrd="0" destOrd="0" presId="urn:microsoft.com/office/officeart/2005/8/layout/hierarchy4"/>
    <dgm:cxn modelId="{19D42E88-9393-1842-A273-D49DBA769D6D}" type="presParOf" srcId="{9E01FF7F-9C73-49F6-8AF9-BE760963F761}" destId="{1917CC6A-1630-45AC-8551-CB8C20EA68B0}" srcOrd="0" destOrd="0" presId="urn:microsoft.com/office/officeart/2005/8/layout/hierarchy4"/>
    <dgm:cxn modelId="{D8D7E440-BC51-0D4E-AA70-C75198499A3E}" type="presParOf" srcId="{9E01FF7F-9C73-49F6-8AF9-BE760963F761}" destId="{EC50B989-2B7A-4AEA-BB4C-99CE77ACD439}" srcOrd="1" destOrd="0" presId="urn:microsoft.com/office/officeart/2005/8/layout/hierarchy4"/>
    <dgm:cxn modelId="{0DA4B85D-53E7-4043-BAFB-DE9631B50264}" type="presParOf" srcId="{AFDE519B-033E-49B5-BA98-8E929C4BAA02}" destId="{B65DFD17-EF3F-4E90-A2D5-CE41B2AD5BDA}" srcOrd="3" destOrd="0" presId="urn:microsoft.com/office/officeart/2005/8/layout/hierarchy4"/>
    <dgm:cxn modelId="{FE48589B-79F0-FD4B-BAED-F007917937B9}" type="presParOf" srcId="{AFDE519B-033E-49B5-BA98-8E929C4BAA02}" destId="{5CDEAEA2-563B-4EEF-B029-2334D153F6FA}" srcOrd="4" destOrd="0" presId="urn:microsoft.com/office/officeart/2005/8/layout/hierarchy4"/>
    <dgm:cxn modelId="{13EA6B8A-F4C5-C44A-B737-3CA962000119}" type="presParOf" srcId="{5CDEAEA2-563B-4EEF-B029-2334D153F6FA}" destId="{6F7EE218-0321-4398-B2AA-64E26AFD423B}" srcOrd="0" destOrd="0" presId="urn:microsoft.com/office/officeart/2005/8/layout/hierarchy4"/>
    <dgm:cxn modelId="{B5FAAE36-6BA9-E548-9ABC-7AF17C420F8A}" type="presParOf" srcId="{5CDEAEA2-563B-4EEF-B029-2334D153F6FA}" destId="{F444435C-853A-4820-84B4-B47932051FFF}" srcOrd="1" destOrd="0" presId="urn:microsoft.com/office/officeart/2005/8/layout/hierarchy4"/>
    <dgm:cxn modelId="{747354F9-6108-0442-A1F6-9A7D88302C80}" type="presParOf" srcId="{5CDEAEA2-563B-4EEF-B029-2334D153F6FA}" destId="{327A8D1E-2111-48BA-8630-EF67049B210A}" srcOrd="2" destOrd="0" presId="urn:microsoft.com/office/officeart/2005/8/layout/hierarchy4"/>
    <dgm:cxn modelId="{1390C064-DABE-7347-A3F4-AA3315A66D04}" type="presParOf" srcId="{327A8D1E-2111-48BA-8630-EF67049B210A}" destId="{1EDDD6C8-C9F6-421D-AA28-F5A5FB456B57}" srcOrd="0" destOrd="0" presId="urn:microsoft.com/office/officeart/2005/8/layout/hierarchy4"/>
    <dgm:cxn modelId="{101F09D8-8F45-044A-B56F-260F611ADB31}" type="presParOf" srcId="{1EDDD6C8-C9F6-421D-AA28-F5A5FB456B57}" destId="{648666E6-D1C0-4096-855B-654570DEFE15}" srcOrd="0" destOrd="0" presId="urn:microsoft.com/office/officeart/2005/8/layout/hierarchy4"/>
    <dgm:cxn modelId="{90293FE1-CF30-3348-8798-0D7E89F3A28B}" type="presParOf" srcId="{1EDDD6C8-C9F6-421D-AA28-F5A5FB456B57}" destId="{8AE3D98D-0766-4742-8D80-EC8899A4622E}" srcOrd="1" destOrd="0" presId="urn:microsoft.com/office/officeart/2005/8/layout/hierarchy4"/>
    <dgm:cxn modelId="{C183CAE6-674D-094D-97FB-02E88A9322D2}" type="presParOf" srcId="{A8CE28A9-5722-4CB1-A192-5578FE464E82}" destId="{FDB0FA2F-E874-4714-96A3-FACE4831C54A}" srcOrd="5" destOrd="0" presId="urn:microsoft.com/office/officeart/2005/8/layout/hierarchy4"/>
    <dgm:cxn modelId="{E330C2A7-E13A-BD44-9B23-28100B4BC7AF}" type="presParOf" srcId="{A8CE28A9-5722-4CB1-A192-5578FE464E82}" destId="{8FE4B412-5E2A-4B83-872B-D3FADF599C48}" srcOrd="6" destOrd="0" presId="urn:microsoft.com/office/officeart/2005/8/layout/hierarchy4"/>
    <dgm:cxn modelId="{F7323DAE-9EC2-5347-9043-61A97AEB5CF5}" type="presParOf" srcId="{8FE4B412-5E2A-4B83-872B-D3FADF599C48}" destId="{BDDCA4DB-AD30-4E4D-AEC3-70290776ECF9}" srcOrd="0" destOrd="0" presId="urn:microsoft.com/office/officeart/2005/8/layout/hierarchy4"/>
    <dgm:cxn modelId="{214F5851-765F-6149-82C4-598CC81D76A5}" type="presParOf" srcId="{8FE4B412-5E2A-4B83-872B-D3FADF599C48}" destId="{C963EA31-25DD-43BF-97FD-456A2745B566}" srcOrd="1" destOrd="0" presId="urn:microsoft.com/office/officeart/2005/8/layout/hierarchy4"/>
    <dgm:cxn modelId="{D58E7AD7-FD39-3347-81BA-419256AA1A33}" type="presParOf" srcId="{8FE4B412-5E2A-4B83-872B-D3FADF599C48}" destId="{E30C91E4-E63A-4F54-8A72-8618B3E2C442}" srcOrd="2" destOrd="0" presId="urn:microsoft.com/office/officeart/2005/8/layout/hierarchy4"/>
    <dgm:cxn modelId="{0F9A3273-1567-6D46-A2A9-0FE28549C90B}" type="presParOf" srcId="{E30C91E4-E63A-4F54-8A72-8618B3E2C442}" destId="{2661ABEC-50C2-45AC-AC9B-5673A50ECF17}" srcOrd="0" destOrd="0" presId="urn:microsoft.com/office/officeart/2005/8/layout/hierarchy4"/>
    <dgm:cxn modelId="{D93DFE24-42C4-934B-8471-418FEF535AC8}" type="presParOf" srcId="{2661ABEC-50C2-45AC-AC9B-5673A50ECF17}" destId="{8A10C2DD-967A-4F1E-9874-2BD275FB26B8}" srcOrd="0" destOrd="0" presId="urn:microsoft.com/office/officeart/2005/8/layout/hierarchy4"/>
    <dgm:cxn modelId="{7688D014-B063-D941-BD3C-11B833F9CB88}" type="presParOf" srcId="{2661ABEC-50C2-45AC-AC9B-5673A50ECF17}" destId="{5B16C9E0-7C64-41C1-BFBF-E82416E8D38C}" srcOrd="1" destOrd="0" presId="urn:microsoft.com/office/officeart/2005/8/layout/hierarchy4"/>
    <dgm:cxn modelId="{F6ABD8FC-617B-0543-9390-13872D14E959}" type="presParOf" srcId="{2661ABEC-50C2-45AC-AC9B-5673A50ECF17}" destId="{BE8397A3-6F30-489C-A636-D1DCE848A6D7}" srcOrd="2" destOrd="0" presId="urn:microsoft.com/office/officeart/2005/8/layout/hierarchy4"/>
    <dgm:cxn modelId="{1A3E8E51-5167-5448-B39B-ED3FA08C6E09}" type="presParOf" srcId="{BE8397A3-6F30-489C-A636-D1DCE848A6D7}" destId="{5C8D10CD-F542-4E7E-82CE-F9CD0F48F88C}" srcOrd="0" destOrd="0" presId="urn:microsoft.com/office/officeart/2005/8/layout/hierarchy4"/>
    <dgm:cxn modelId="{37BC47A0-E4E3-BF4A-9D32-F1884CD1F3C6}" type="presParOf" srcId="{5C8D10CD-F542-4E7E-82CE-F9CD0F48F88C}" destId="{54D4B671-FA74-4575-BA43-9C94BBBD8238}" srcOrd="0" destOrd="0" presId="urn:microsoft.com/office/officeart/2005/8/layout/hierarchy4"/>
    <dgm:cxn modelId="{00497CD8-57B7-E143-876C-8A5CAE488351}" type="presParOf" srcId="{5C8D10CD-F542-4E7E-82CE-F9CD0F48F88C}" destId="{788AD72A-D085-4656-B5C0-7B7AC1837003}" srcOrd="1" destOrd="0" presId="urn:microsoft.com/office/officeart/2005/8/layout/hierarchy4"/>
    <dgm:cxn modelId="{B6AC4B3D-B6AA-DB4E-AE87-6A1D8688655A}" type="presParOf" srcId="{E30C91E4-E63A-4F54-8A72-8618B3E2C442}" destId="{F69D80E9-D8EF-41BE-AA3D-BD91903FC365}" srcOrd="1" destOrd="0" presId="urn:microsoft.com/office/officeart/2005/8/layout/hierarchy4"/>
    <dgm:cxn modelId="{603D0310-D71F-D346-A1BD-CE9E54518EBB}" type="presParOf" srcId="{E30C91E4-E63A-4F54-8A72-8618B3E2C442}" destId="{19CCD074-D12F-45BD-AC91-001FBB6CED74}" srcOrd="2" destOrd="0" presId="urn:microsoft.com/office/officeart/2005/8/layout/hierarchy4"/>
    <dgm:cxn modelId="{C0D89632-6789-9F4D-A027-ECC2A5497B15}" type="presParOf" srcId="{19CCD074-D12F-45BD-AC91-001FBB6CED74}" destId="{52525D2C-BED5-4358-9DE5-354898CFA8F2}" srcOrd="0" destOrd="0" presId="urn:microsoft.com/office/officeart/2005/8/layout/hierarchy4"/>
    <dgm:cxn modelId="{260D4310-58BB-C641-82AE-23A69BEB0558}" type="presParOf" srcId="{19CCD074-D12F-45BD-AC91-001FBB6CED74}" destId="{45A0567A-C4B2-4124-A917-58928721BB27}" srcOrd="1" destOrd="0" presId="urn:microsoft.com/office/officeart/2005/8/layout/hierarchy4"/>
    <dgm:cxn modelId="{5ACDE58A-A87A-8A44-A0F4-DF1A4E701FEB}" type="presParOf" srcId="{19CCD074-D12F-45BD-AC91-001FBB6CED74}" destId="{B103BF56-EE9A-4721-9187-E3BAD3F24A25}" srcOrd="2" destOrd="0" presId="urn:microsoft.com/office/officeart/2005/8/layout/hierarchy4"/>
    <dgm:cxn modelId="{4FA186B2-9EA7-D04E-B8C9-4F1665823513}" type="presParOf" srcId="{B103BF56-EE9A-4721-9187-E3BAD3F24A25}" destId="{99569AB4-5F24-46D7-BAFA-41543A7DBD2C}" srcOrd="0" destOrd="0" presId="urn:microsoft.com/office/officeart/2005/8/layout/hierarchy4"/>
    <dgm:cxn modelId="{4A1369BD-A5D4-2443-B69C-24D9D14F9626}" type="presParOf" srcId="{99569AB4-5F24-46D7-BAFA-41543A7DBD2C}" destId="{CCBD9E2D-4669-4A1F-A61F-EC9041830017}" srcOrd="0" destOrd="0" presId="urn:microsoft.com/office/officeart/2005/8/layout/hierarchy4"/>
    <dgm:cxn modelId="{E4684DC9-B8D9-964D-9ED9-93B6EAA9ACD6}" type="presParOf" srcId="{99569AB4-5F24-46D7-BAFA-41543A7DBD2C}" destId="{C05F4941-B03F-4AD7-B9DD-E5AF1611A5E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0A942-DF3F-431D-AD6D-126034DF5B7B}"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2B968DD3-FFC7-41B9-9C1F-EF23799E97E2}">
      <dgm:prSet phldrT="[Text]"/>
      <dgm:spPr/>
      <dgm:t>
        <a:bodyPr/>
        <a:lstStyle/>
        <a:p>
          <a:r>
            <a:rPr lang="en-US" dirty="0" smtClean="0">
              <a:latin typeface="Arial"/>
              <a:cs typeface="Arial"/>
            </a:rPr>
            <a:t>SCIENCE!</a:t>
          </a:r>
          <a:endParaRPr lang="en-US" dirty="0">
            <a:latin typeface="Arial"/>
            <a:cs typeface="Arial"/>
          </a:endParaRPr>
        </a:p>
      </dgm:t>
    </dgm:pt>
    <dgm:pt modelId="{81A3A008-5AF5-4096-A871-BEFA374C08C6}" type="parTrans" cxnId="{69571205-D87F-44AB-916D-245C4B46CED2}">
      <dgm:prSet/>
      <dgm:spPr/>
      <dgm:t>
        <a:bodyPr/>
        <a:lstStyle/>
        <a:p>
          <a:endParaRPr lang="en-US">
            <a:latin typeface="Arial"/>
            <a:cs typeface="Arial"/>
          </a:endParaRPr>
        </a:p>
      </dgm:t>
    </dgm:pt>
    <dgm:pt modelId="{4F1E8AF9-6FD9-4474-BD93-9C01420F47A8}" type="sibTrans" cxnId="{69571205-D87F-44AB-916D-245C4B46CED2}">
      <dgm:prSet/>
      <dgm:spPr/>
      <dgm:t>
        <a:bodyPr/>
        <a:lstStyle/>
        <a:p>
          <a:endParaRPr lang="en-US">
            <a:latin typeface="Arial"/>
            <a:cs typeface="Arial"/>
          </a:endParaRPr>
        </a:p>
      </dgm:t>
    </dgm:pt>
    <dgm:pt modelId="{181843B2-5C26-4A6B-ACF4-BA94E087403E}">
      <dgm:prSet phldrT="[Text]"/>
      <dgm:spPr/>
      <dgm:t>
        <a:bodyPr/>
        <a:lstStyle/>
        <a:p>
          <a:r>
            <a:rPr lang="en-US" dirty="0" smtClean="0">
              <a:latin typeface="Arial"/>
              <a:cs typeface="Arial"/>
            </a:rPr>
            <a:t>PS</a:t>
          </a:r>
          <a:endParaRPr lang="en-US" dirty="0">
            <a:latin typeface="Arial"/>
            <a:cs typeface="Arial"/>
          </a:endParaRPr>
        </a:p>
      </dgm:t>
    </dgm:pt>
    <dgm:pt modelId="{71FC994E-6F82-4F11-9D24-76E48F70B613}" type="parTrans" cxnId="{D255E94D-2A68-492A-BCCF-8E050F0BEC82}">
      <dgm:prSet/>
      <dgm:spPr/>
      <dgm:t>
        <a:bodyPr/>
        <a:lstStyle/>
        <a:p>
          <a:endParaRPr lang="en-US">
            <a:latin typeface="Arial"/>
            <a:cs typeface="Arial"/>
          </a:endParaRPr>
        </a:p>
      </dgm:t>
    </dgm:pt>
    <dgm:pt modelId="{7960C192-9999-4ABC-B7D2-C40525C98F78}" type="sibTrans" cxnId="{D255E94D-2A68-492A-BCCF-8E050F0BEC82}">
      <dgm:prSet/>
      <dgm:spPr/>
      <dgm:t>
        <a:bodyPr/>
        <a:lstStyle/>
        <a:p>
          <a:endParaRPr lang="en-US">
            <a:latin typeface="Arial"/>
            <a:cs typeface="Arial"/>
          </a:endParaRPr>
        </a:p>
      </dgm:t>
    </dgm:pt>
    <dgm:pt modelId="{81EB024A-AD28-43F8-89E6-2D3AA2776536}">
      <dgm:prSet phldrT="[Text]"/>
      <dgm:spPr/>
      <dgm:t>
        <a:bodyPr/>
        <a:lstStyle/>
        <a:p>
          <a:r>
            <a:rPr lang="en-US" dirty="0" smtClean="0">
              <a:latin typeface="Arial"/>
              <a:cs typeface="Arial"/>
            </a:rPr>
            <a:t>PS1</a:t>
          </a:r>
          <a:endParaRPr lang="en-US" dirty="0">
            <a:latin typeface="Arial"/>
            <a:cs typeface="Arial"/>
          </a:endParaRPr>
        </a:p>
      </dgm:t>
    </dgm:pt>
    <dgm:pt modelId="{6A776F4C-78B9-4044-8D93-21AA718851E5}" type="parTrans" cxnId="{066900A1-3E42-4E6F-BE3A-1BE2EC356E70}">
      <dgm:prSet/>
      <dgm:spPr/>
      <dgm:t>
        <a:bodyPr/>
        <a:lstStyle/>
        <a:p>
          <a:endParaRPr lang="en-US">
            <a:latin typeface="Arial"/>
            <a:cs typeface="Arial"/>
          </a:endParaRPr>
        </a:p>
      </dgm:t>
    </dgm:pt>
    <dgm:pt modelId="{F9BDDEC3-A859-41E2-BCFF-3C7152A97D9B}" type="sibTrans" cxnId="{066900A1-3E42-4E6F-BE3A-1BE2EC356E70}">
      <dgm:prSet/>
      <dgm:spPr/>
      <dgm:t>
        <a:bodyPr/>
        <a:lstStyle/>
        <a:p>
          <a:endParaRPr lang="en-US">
            <a:latin typeface="Arial"/>
            <a:cs typeface="Arial"/>
          </a:endParaRPr>
        </a:p>
      </dgm:t>
    </dgm:pt>
    <dgm:pt modelId="{9AE6D772-F49C-462E-822C-6A22EA45D49A}">
      <dgm:prSet phldrT="[Text]"/>
      <dgm:spPr/>
      <dgm:t>
        <a:bodyPr/>
        <a:lstStyle/>
        <a:p>
          <a:r>
            <a:rPr lang="en-US" dirty="0" smtClean="0">
              <a:latin typeface="Arial"/>
              <a:cs typeface="Arial"/>
            </a:rPr>
            <a:t>PS2</a:t>
          </a:r>
          <a:endParaRPr lang="en-US" dirty="0">
            <a:latin typeface="Arial"/>
            <a:cs typeface="Arial"/>
          </a:endParaRPr>
        </a:p>
      </dgm:t>
    </dgm:pt>
    <dgm:pt modelId="{82B15AA8-2DE8-4387-BCBB-21EF1C8EE0B4}" type="parTrans" cxnId="{E1B9F020-F3F2-49CD-A7D8-4C21E0EB9196}">
      <dgm:prSet/>
      <dgm:spPr/>
      <dgm:t>
        <a:bodyPr/>
        <a:lstStyle/>
        <a:p>
          <a:endParaRPr lang="en-US">
            <a:latin typeface="Arial"/>
            <a:cs typeface="Arial"/>
          </a:endParaRPr>
        </a:p>
      </dgm:t>
    </dgm:pt>
    <dgm:pt modelId="{137BDE4F-B20A-4790-8369-6D6B33FC4D77}" type="sibTrans" cxnId="{E1B9F020-F3F2-49CD-A7D8-4C21E0EB9196}">
      <dgm:prSet/>
      <dgm:spPr/>
      <dgm:t>
        <a:bodyPr/>
        <a:lstStyle/>
        <a:p>
          <a:endParaRPr lang="en-US">
            <a:latin typeface="Arial"/>
            <a:cs typeface="Arial"/>
          </a:endParaRPr>
        </a:p>
      </dgm:t>
    </dgm:pt>
    <dgm:pt modelId="{9B722157-84FB-47A7-B7CB-88142E31A78A}">
      <dgm:prSet phldrT="[Text]"/>
      <dgm:spPr/>
      <dgm:t>
        <a:bodyPr/>
        <a:lstStyle/>
        <a:p>
          <a:r>
            <a:rPr lang="en-US" dirty="0" smtClean="0">
              <a:latin typeface="Arial"/>
              <a:cs typeface="Arial"/>
            </a:rPr>
            <a:t>ETS</a:t>
          </a:r>
          <a:endParaRPr lang="en-US" dirty="0">
            <a:latin typeface="Arial"/>
            <a:cs typeface="Arial"/>
          </a:endParaRPr>
        </a:p>
      </dgm:t>
    </dgm:pt>
    <dgm:pt modelId="{3D2D4B91-556B-4F80-A1B6-183F52676370}" type="parTrans" cxnId="{D9454D4E-C28E-4391-B3B6-9F93D9BB48A0}">
      <dgm:prSet/>
      <dgm:spPr/>
      <dgm:t>
        <a:bodyPr/>
        <a:lstStyle/>
        <a:p>
          <a:endParaRPr lang="en-US">
            <a:latin typeface="Arial"/>
            <a:cs typeface="Arial"/>
          </a:endParaRPr>
        </a:p>
      </dgm:t>
    </dgm:pt>
    <dgm:pt modelId="{4917374D-7171-4151-AACC-05E2E73A0218}" type="sibTrans" cxnId="{D9454D4E-C28E-4391-B3B6-9F93D9BB48A0}">
      <dgm:prSet/>
      <dgm:spPr/>
      <dgm:t>
        <a:bodyPr/>
        <a:lstStyle/>
        <a:p>
          <a:endParaRPr lang="en-US">
            <a:latin typeface="Arial"/>
            <a:cs typeface="Arial"/>
          </a:endParaRPr>
        </a:p>
      </dgm:t>
    </dgm:pt>
    <dgm:pt modelId="{AC3AC762-53A5-4D78-AFCB-554E848B1E0F}">
      <dgm:prSet phldrT="[Text]"/>
      <dgm:spPr/>
      <dgm:t>
        <a:bodyPr/>
        <a:lstStyle/>
        <a:p>
          <a:r>
            <a:rPr lang="en-US" dirty="0" smtClean="0">
              <a:latin typeface="Arial"/>
              <a:cs typeface="Arial"/>
            </a:rPr>
            <a:t>ETS1</a:t>
          </a:r>
          <a:endParaRPr lang="en-US" dirty="0">
            <a:latin typeface="Arial"/>
            <a:cs typeface="Arial"/>
          </a:endParaRPr>
        </a:p>
      </dgm:t>
    </dgm:pt>
    <dgm:pt modelId="{BBA5337F-2E0D-4DE7-AFCE-C31C732AE4C3}" type="parTrans" cxnId="{D7A4285F-A9B0-48DE-8EA2-8DA45CBE32C9}">
      <dgm:prSet/>
      <dgm:spPr/>
      <dgm:t>
        <a:bodyPr/>
        <a:lstStyle/>
        <a:p>
          <a:endParaRPr lang="en-US">
            <a:latin typeface="Arial"/>
            <a:cs typeface="Arial"/>
          </a:endParaRPr>
        </a:p>
      </dgm:t>
    </dgm:pt>
    <dgm:pt modelId="{5A3E8099-E95E-4BD4-AA22-3512936F3BBA}" type="sibTrans" cxnId="{D7A4285F-A9B0-48DE-8EA2-8DA45CBE32C9}">
      <dgm:prSet/>
      <dgm:spPr/>
      <dgm:t>
        <a:bodyPr/>
        <a:lstStyle/>
        <a:p>
          <a:endParaRPr lang="en-US">
            <a:latin typeface="Arial"/>
            <a:cs typeface="Arial"/>
          </a:endParaRPr>
        </a:p>
      </dgm:t>
    </dgm:pt>
    <dgm:pt modelId="{E01C21B8-632B-4168-BB5A-9BB1B9861D46}">
      <dgm:prSet/>
      <dgm:spPr/>
      <dgm:t>
        <a:bodyPr/>
        <a:lstStyle/>
        <a:p>
          <a:r>
            <a:rPr lang="en-US" dirty="0" smtClean="0">
              <a:latin typeface="Arial"/>
              <a:cs typeface="Arial"/>
            </a:rPr>
            <a:t>LS</a:t>
          </a:r>
          <a:endParaRPr lang="en-US" dirty="0">
            <a:latin typeface="Arial"/>
            <a:cs typeface="Arial"/>
          </a:endParaRPr>
        </a:p>
      </dgm:t>
    </dgm:pt>
    <dgm:pt modelId="{3F9D70A8-B754-4294-8C09-42666B1CFDF6}" type="parTrans" cxnId="{2B0F6E28-964F-4BB9-8995-BBEC030FE700}">
      <dgm:prSet/>
      <dgm:spPr/>
      <dgm:t>
        <a:bodyPr/>
        <a:lstStyle/>
        <a:p>
          <a:endParaRPr lang="en-US">
            <a:latin typeface="Arial"/>
            <a:cs typeface="Arial"/>
          </a:endParaRPr>
        </a:p>
      </dgm:t>
    </dgm:pt>
    <dgm:pt modelId="{E243D9AF-55EE-4473-BE5A-2EE320C34E80}" type="sibTrans" cxnId="{2B0F6E28-964F-4BB9-8995-BBEC030FE700}">
      <dgm:prSet/>
      <dgm:spPr/>
      <dgm:t>
        <a:bodyPr/>
        <a:lstStyle/>
        <a:p>
          <a:endParaRPr lang="en-US">
            <a:latin typeface="Arial"/>
            <a:cs typeface="Arial"/>
          </a:endParaRPr>
        </a:p>
      </dgm:t>
    </dgm:pt>
    <dgm:pt modelId="{D7A7FEEE-27CF-4724-A054-AC4491CDD8DD}">
      <dgm:prSet/>
      <dgm:spPr/>
      <dgm:t>
        <a:bodyPr/>
        <a:lstStyle/>
        <a:p>
          <a:r>
            <a:rPr lang="en-US" dirty="0" smtClean="0">
              <a:latin typeface="Arial"/>
              <a:cs typeface="Arial"/>
            </a:rPr>
            <a:t>ESS</a:t>
          </a:r>
          <a:endParaRPr lang="en-US" dirty="0">
            <a:latin typeface="Arial"/>
            <a:cs typeface="Arial"/>
          </a:endParaRPr>
        </a:p>
      </dgm:t>
    </dgm:pt>
    <dgm:pt modelId="{0E36A604-8581-4D25-954D-A1FAA9F80A21}" type="parTrans" cxnId="{2C7B5815-2D3A-45F0-B4F9-EAAB1417B6F7}">
      <dgm:prSet/>
      <dgm:spPr/>
      <dgm:t>
        <a:bodyPr/>
        <a:lstStyle/>
        <a:p>
          <a:endParaRPr lang="en-US">
            <a:latin typeface="Arial"/>
            <a:cs typeface="Arial"/>
          </a:endParaRPr>
        </a:p>
      </dgm:t>
    </dgm:pt>
    <dgm:pt modelId="{6E0741F8-8189-465B-AEA2-D14B98057E8B}" type="sibTrans" cxnId="{2C7B5815-2D3A-45F0-B4F9-EAAB1417B6F7}">
      <dgm:prSet/>
      <dgm:spPr/>
      <dgm:t>
        <a:bodyPr/>
        <a:lstStyle/>
        <a:p>
          <a:endParaRPr lang="en-US">
            <a:latin typeface="Arial"/>
            <a:cs typeface="Arial"/>
          </a:endParaRPr>
        </a:p>
      </dgm:t>
    </dgm:pt>
    <dgm:pt modelId="{E1B37D91-89B5-479C-966F-92514BA40B57}">
      <dgm:prSet/>
      <dgm:spPr/>
      <dgm:t>
        <a:bodyPr/>
        <a:lstStyle/>
        <a:p>
          <a:r>
            <a:rPr lang="en-US" dirty="0" smtClean="0">
              <a:latin typeface="Arial"/>
              <a:cs typeface="Arial"/>
            </a:rPr>
            <a:t>PS3</a:t>
          </a:r>
          <a:endParaRPr lang="en-US" dirty="0">
            <a:latin typeface="Arial"/>
            <a:cs typeface="Arial"/>
          </a:endParaRPr>
        </a:p>
      </dgm:t>
    </dgm:pt>
    <dgm:pt modelId="{2D80C7A6-20C4-477A-98C1-B004A7463F0F}" type="parTrans" cxnId="{0D681086-D9ED-4240-9759-230CDC91861B}">
      <dgm:prSet/>
      <dgm:spPr/>
      <dgm:t>
        <a:bodyPr/>
        <a:lstStyle/>
        <a:p>
          <a:endParaRPr lang="en-US">
            <a:latin typeface="Arial"/>
            <a:cs typeface="Arial"/>
          </a:endParaRPr>
        </a:p>
      </dgm:t>
    </dgm:pt>
    <dgm:pt modelId="{10589FB3-3EC3-45A8-867A-A503BF37FD7C}" type="sibTrans" cxnId="{0D681086-D9ED-4240-9759-230CDC91861B}">
      <dgm:prSet/>
      <dgm:spPr/>
      <dgm:t>
        <a:bodyPr/>
        <a:lstStyle/>
        <a:p>
          <a:endParaRPr lang="en-US">
            <a:latin typeface="Arial"/>
            <a:cs typeface="Arial"/>
          </a:endParaRPr>
        </a:p>
      </dgm:t>
    </dgm:pt>
    <dgm:pt modelId="{73CA2AC8-9435-4DC4-A48C-F5AC8A126026}">
      <dgm:prSet/>
      <dgm:spPr/>
      <dgm:t>
        <a:bodyPr/>
        <a:lstStyle/>
        <a:p>
          <a:r>
            <a:rPr lang="en-US" dirty="0" smtClean="0">
              <a:latin typeface="Arial"/>
              <a:cs typeface="Arial"/>
            </a:rPr>
            <a:t>PS4</a:t>
          </a:r>
          <a:endParaRPr lang="en-US" dirty="0">
            <a:latin typeface="Arial"/>
            <a:cs typeface="Arial"/>
          </a:endParaRPr>
        </a:p>
      </dgm:t>
    </dgm:pt>
    <dgm:pt modelId="{91BF1A31-6788-4CC1-A505-12BDA0DF27D4}" type="parTrans" cxnId="{F9AF39EF-337A-4988-855D-2077764BCB5E}">
      <dgm:prSet/>
      <dgm:spPr/>
      <dgm:t>
        <a:bodyPr/>
        <a:lstStyle/>
        <a:p>
          <a:endParaRPr lang="en-US">
            <a:latin typeface="Arial"/>
            <a:cs typeface="Arial"/>
          </a:endParaRPr>
        </a:p>
      </dgm:t>
    </dgm:pt>
    <dgm:pt modelId="{3FBDDA4E-7446-4BA1-9D88-01B362D15EC0}" type="sibTrans" cxnId="{F9AF39EF-337A-4988-855D-2077764BCB5E}">
      <dgm:prSet/>
      <dgm:spPr/>
      <dgm:t>
        <a:bodyPr/>
        <a:lstStyle/>
        <a:p>
          <a:endParaRPr lang="en-US">
            <a:latin typeface="Arial"/>
            <a:cs typeface="Arial"/>
          </a:endParaRPr>
        </a:p>
      </dgm:t>
    </dgm:pt>
    <dgm:pt modelId="{D3EA79FE-EC84-4A4E-B9EB-EEF1C693E003}">
      <dgm:prSet/>
      <dgm:spPr/>
      <dgm:t>
        <a:bodyPr/>
        <a:lstStyle/>
        <a:p>
          <a:r>
            <a:rPr lang="en-US" dirty="0" smtClean="0">
              <a:latin typeface="Arial"/>
              <a:cs typeface="Arial"/>
            </a:rPr>
            <a:t>LS1</a:t>
          </a:r>
          <a:endParaRPr lang="en-US" dirty="0">
            <a:latin typeface="Arial"/>
            <a:cs typeface="Arial"/>
          </a:endParaRPr>
        </a:p>
      </dgm:t>
    </dgm:pt>
    <dgm:pt modelId="{D1B9E42D-AED6-4D87-AAD1-122740B6AAD6}" type="parTrans" cxnId="{6292FE8F-015D-49DA-98AF-C52205313539}">
      <dgm:prSet/>
      <dgm:spPr/>
      <dgm:t>
        <a:bodyPr/>
        <a:lstStyle/>
        <a:p>
          <a:endParaRPr lang="en-US">
            <a:latin typeface="Arial"/>
            <a:cs typeface="Arial"/>
          </a:endParaRPr>
        </a:p>
      </dgm:t>
    </dgm:pt>
    <dgm:pt modelId="{EFBD45B6-44AD-4B9D-9E85-9A7A9CB246F5}" type="sibTrans" cxnId="{6292FE8F-015D-49DA-98AF-C52205313539}">
      <dgm:prSet/>
      <dgm:spPr/>
      <dgm:t>
        <a:bodyPr/>
        <a:lstStyle/>
        <a:p>
          <a:endParaRPr lang="en-US">
            <a:latin typeface="Arial"/>
            <a:cs typeface="Arial"/>
          </a:endParaRPr>
        </a:p>
      </dgm:t>
    </dgm:pt>
    <dgm:pt modelId="{F48546B1-D21B-491E-827F-BDAFDC8A0667}">
      <dgm:prSet/>
      <dgm:spPr/>
      <dgm:t>
        <a:bodyPr/>
        <a:lstStyle/>
        <a:p>
          <a:r>
            <a:rPr lang="en-US" dirty="0" smtClean="0">
              <a:latin typeface="Arial"/>
              <a:cs typeface="Arial"/>
            </a:rPr>
            <a:t>LS2</a:t>
          </a:r>
          <a:endParaRPr lang="en-US" dirty="0">
            <a:latin typeface="Arial"/>
            <a:cs typeface="Arial"/>
          </a:endParaRPr>
        </a:p>
      </dgm:t>
    </dgm:pt>
    <dgm:pt modelId="{097644E1-CA3A-4066-A931-70D9EB1F488B}" type="parTrans" cxnId="{63EE91DF-D154-45CE-9975-6D96716B4D6E}">
      <dgm:prSet/>
      <dgm:spPr/>
      <dgm:t>
        <a:bodyPr/>
        <a:lstStyle/>
        <a:p>
          <a:endParaRPr lang="en-US">
            <a:latin typeface="Arial"/>
            <a:cs typeface="Arial"/>
          </a:endParaRPr>
        </a:p>
      </dgm:t>
    </dgm:pt>
    <dgm:pt modelId="{DCA2D508-C03B-47EB-A95E-73C4BA7730FC}" type="sibTrans" cxnId="{63EE91DF-D154-45CE-9975-6D96716B4D6E}">
      <dgm:prSet/>
      <dgm:spPr/>
      <dgm:t>
        <a:bodyPr/>
        <a:lstStyle/>
        <a:p>
          <a:endParaRPr lang="en-US">
            <a:latin typeface="Arial"/>
            <a:cs typeface="Arial"/>
          </a:endParaRPr>
        </a:p>
      </dgm:t>
    </dgm:pt>
    <dgm:pt modelId="{D4BC3563-28F4-4721-A5E7-2D0376F3DDF2}">
      <dgm:prSet/>
      <dgm:spPr/>
      <dgm:t>
        <a:bodyPr/>
        <a:lstStyle/>
        <a:p>
          <a:r>
            <a:rPr lang="en-US" dirty="0" smtClean="0">
              <a:latin typeface="Arial"/>
              <a:cs typeface="Arial"/>
            </a:rPr>
            <a:t>LS3</a:t>
          </a:r>
          <a:endParaRPr lang="en-US" dirty="0">
            <a:latin typeface="Arial"/>
            <a:cs typeface="Arial"/>
          </a:endParaRPr>
        </a:p>
      </dgm:t>
    </dgm:pt>
    <dgm:pt modelId="{8B918293-469A-4530-99FF-A2536D697EA2}" type="parTrans" cxnId="{E1375A0E-D27D-4A8C-84D0-053D33C51411}">
      <dgm:prSet/>
      <dgm:spPr/>
      <dgm:t>
        <a:bodyPr/>
        <a:lstStyle/>
        <a:p>
          <a:endParaRPr lang="en-US">
            <a:latin typeface="Arial"/>
            <a:cs typeface="Arial"/>
          </a:endParaRPr>
        </a:p>
      </dgm:t>
    </dgm:pt>
    <dgm:pt modelId="{A038875B-953E-485E-ABCF-FCA0C9494BE1}" type="sibTrans" cxnId="{E1375A0E-D27D-4A8C-84D0-053D33C51411}">
      <dgm:prSet/>
      <dgm:spPr/>
      <dgm:t>
        <a:bodyPr/>
        <a:lstStyle/>
        <a:p>
          <a:endParaRPr lang="en-US">
            <a:latin typeface="Arial"/>
            <a:cs typeface="Arial"/>
          </a:endParaRPr>
        </a:p>
      </dgm:t>
    </dgm:pt>
    <dgm:pt modelId="{755463D3-3FF8-42D3-A272-13165380B3B3}">
      <dgm:prSet/>
      <dgm:spPr/>
      <dgm:t>
        <a:bodyPr/>
        <a:lstStyle/>
        <a:p>
          <a:r>
            <a:rPr lang="en-US" dirty="0" smtClean="0">
              <a:latin typeface="Arial"/>
              <a:cs typeface="Arial"/>
            </a:rPr>
            <a:t>LS4</a:t>
          </a:r>
          <a:endParaRPr lang="en-US" dirty="0">
            <a:latin typeface="Arial"/>
            <a:cs typeface="Arial"/>
          </a:endParaRPr>
        </a:p>
      </dgm:t>
    </dgm:pt>
    <dgm:pt modelId="{3270B8B7-B4B1-420C-8755-E83BAD68489F}" type="parTrans" cxnId="{BDE0CA8F-8F0D-4827-9448-DE23456EF39D}">
      <dgm:prSet/>
      <dgm:spPr/>
      <dgm:t>
        <a:bodyPr/>
        <a:lstStyle/>
        <a:p>
          <a:endParaRPr lang="en-US">
            <a:latin typeface="Arial"/>
            <a:cs typeface="Arial"/>
          </a:endParaRPr>
        </a:p>
      </dgm:t>
    </dgm:pt>
    <dgm:pt modelId="{912A21E3-4F5C-4340-A985-BDE34135E6E4}" type="sibTrans" cxnId="{BDE0CA8F-8F0D-4827-9448-DE23456EF39D}">
      <dgm:prSet/>
      <dgm:spPr/>
      <dgm:t>
        <a:bodyPr/>
        <a:lstStyle/>
        <a:p>
          <a:endParaRPr lang="en-US">
            <a:latin typeface="Arial"/>
            <a:cs typeface="Arial"/>
          </a:endParaRPr>
        </a:p>
      </dgm:t>
    </dgm:pt>
    <dgm:pt modelId="{06013593-934F-444F-BE61-FB075E27E5A4}">
      <dgm:prSet/>
      <dgm:spPr/>
      <dgm:t>
        <a:bodyPr/>
        <a:lstStyle/>
        <a:p>
          <a:r>
            <a:rPr lang="en-US" dirty="0" smtClean="0">
              <a:latin typeface="Arial"/>
              <a:cs typeface="Arial"/>
            </a:rPr>
            <a:t>ESS1</a:t>
          </a:r>
          <a:endParaRPr lang="en-US" dirty="0">
            <a:latin typeface="Arial"/>
            <a:cs typeface="Arial"/>
          </a:endParaRPr>
        </a:p>
      </dgm:t>
    </dgm:pt>
    <dgm:pt modelId="{F2248E4B-9BDE-4D53-A9F6-F7EDE9B63BF3}" type="parTrans" cxnId="{2598DB7C-8AF6-44A1-BA7B-3DD90E90F842}">
      <dgm:prSet/>
      <dgm:spPr/>
      <dgm:t>
        <a:bodyPr/>
        <a:lstStyle/>
        <a:p>
          <a:endParaRPr lang="en-US">
            <a:latin typeface="Arial"/>
            <a:cs typeface="Arial"/>
          </a:endParaRPr>
        </a:p>
      </dgm:t>
    </dgm:pt>
    <dgm:pt modelId="{03E12DB3-FC59-4D95-8B3D-5F35BAACF1E2}" type="sibTrans" cxnId="{2598DB7C-8AF6-44A1-BA7B-3DD90E90F842}">
      <dgm:prSet/>
      <dgm:spPr/>
      <dgm:t>
        <a:bodyPr/>
        <a:lstStyle/>
        <a:p>
          <a:endParaRPr lang="en-US">
            <a:latin typeface="Arial"/>
            <a:cs typeface="Arial"/>
          </a:endParaRPr>
        </a:p>
      </dgm:t>
    </dgm:pt>
    <dgm:pt modelId="{0785710E-A24E-4CB3-BAFE-6555D07C3D7F}">
      <dgm:prSet/>
      <dgm:spPr/>
      <dgm:t>
        <a:bodyPr/>
        <a:lstStyle/>
        <a:p>
          <a:r>
            <a:rPr lang="en-US" dirty="0" smtClean="0">
              <a:latin typeface="Arial"/>
              <a:cs typeface="Arial"/>
            </a:rPr>
            <a:t>ESS2</a:t>
          </a:r>
          <a:endParaRPr lang="en-US" dirty="0">
            <a:latin typeface="Arial"/>
            <a:cs typeface="Arial"/>
          </a:endParaRPr>
        </a:p>
      </dgm:t>
    </dgm:pt>
    <dgm:pt modelId="{56A95DB7-09C3-4AD0-B2CC-CDEC849321B3}" type="parTrans" cxnId="{71C02B86-2CC1-46A0-902D-44CBD08F791C}">
      <dgm:prSet/>
      <dgm:spPr/>
      <dgm:t>
        <a:bodyPr/>
        <a:lstStyle/>
        <a:p>
          <a:endParaRPr lang="en-US">
            <a:latin typeface="Arial"/>
            <a:cs typeface="Arial"/>
          </a:endParaRPr>
        </a:p>
      </dgm:t>
    </dgm:pt>
    <dgm:pt modelId="{3F6A8E5B-D9EB-494D-824A-CEEF7E4AFD35}" type="sibTrans" cxnId="{71C02B86-2CC1-46A0-902D-44CBD08F791C}">
      <dgm:prSet/>
      <dgm:spPr/>
      <dgm:t>
        <a:bodyPr/>
        <a:lstStyle/>
        <a:p>
          <a:endParaRPr lang="en-US">
            <a:latin typeface="Arial"/>
            <a:cs typeface="Arial"/>
          </a:endParaRPr>
        </a:p>
      </dgm:t>
    </dgm:pt>
    <dgm:pt modelId="{212378B0-141C-45AE-982A-F10DE72CFC51}">
      <dgm:prSet/>
      <dgm:spPr/>
      <dgm:t>
        <a:bodyPr/>
        <a:lstStyle/>
        <a:p>
          <a:r>
            <a:rPr lang="en-US" dirty="0" smtClean="0">
              <a:latin typeface="Arial"/>
              <a:cs typeface="Arial"/>
            </a:rPr>
            <a:t>ESS3</a:t>
          </a:r>
          <a:endParaRPr lang="en-US" dirty="0">
            <a:latin typeface="Arial"/>
            <a:cs typeface="Arial"/>
          </a:endParaRPr>
        </a:p>
      </dgm:t>
    </dgm:pt>
    <dgm:pt modelId="{B527B55C-3F5F-4D74-BB6C-93A186D2279D}" type="parTrans" cxnId="{7FCAA1D6-242F-4F8E-B8AD-DC6C1B2F35D7}">
      <dgm:prSet/>
      <dgm:spPr/>
      <dgm:t>
        <a:bodyPr/>
        <a:lstStyle/>
        <a:p>
          <a:endParaRPr lang="en-US">
            <a:latin typeface="Arial"/>
            <a:cs typeface="Arial"/>
          </a:endParaRPr>
        </a:p>
      </dgm:t>
    </dgm:pt>
    <dgm:pt modelId="{F9E92E7F-699F-498D-8E04-5E033211C2D1}" type="sibTrans" cxnId="{7FCAA1D6-242F-4F8E-B8AD-DC6C1B2F35D7}">
      <dgm:prSet/>
      <dgm:spPr/>
      <dgm:t>
        <a:bodyPr/>
        <a:lstStyle/>
        <a:p>
          <a:endParaRPr lang="en-US">
            <a:latin typeface="Arial"/>
            <a:cs typeface="Arial"/>
          </a:endParaRPr>
        </a:p>
      </dgm:t>
    </dgm:pt>
    <dgm:pt modelId="{2D1BD88D-B756-4C79-969F-480AE77D719A}">
      <dgm:prSet/>
      <dgm:spPr/>
      <dgm:t>
        <a:bodyPr/>
        <a:lstStyle/>
        <a:p>
          <a:r>
            <a:rPr lang="en-US" dirty="0" smtClean="0">
              <a:latin typeface="Arial"/>
              <a:cs typeface="Arial"/>
            </a:rPr>
            <a:t>ETS2</a:t>
          </a:r>
          <a:endParaRPr lang="en-US" dirty="0">
            <a:latin typeface="Arial"/>
            <a:cs typeface="Arial"/>
          </a:endParaRPr>
        </a:p>
      </dgm:t>
    </dgm:pt>
    <dgm:pt modelId="{60A1B7FD-6457-4A99-9F2A-E780005FB846}" type="parTrans" cxnId="{EBB3C7EB-8316-4A23-9111-A37552A1FC48}">
      <dgm:prSet/>
      <dgm:spPr/>
      <dgm:t>
        <a:bodyPr/>
        <a:lstStyle/>
        <a:p>
          <a:endParaRPr lang="en-US">
            <a:latin typeface="Arial"/>
            <a:cs typeface="Arial"/>
          </a:endParaRPr>
        </a:p>
      </dgm:t>
    </dgm:pt>
    <dgm:pt modelId="{290553E8-01D0-45EA-AA31-465EF33B5BFA}" type="sibTrans" cxnId="{EBB3C7EB-8316-4A23-9111-A37552A1FC48}">
      <dgm:prSet/>
      <dgm:spPr/>
      <dgm:t>
        <a:bodyPr/>
        <a:lstStyle/>
        <a:p>
          <a:endParaRPr lang="en-US">
            <a:latin typeface="Arial"/>
            <a:cs typeface="Arial"/>
          </a:endParaRPr>
        </a:p>
      </dgm:t>
    </dgm:pt>
    <dgm:pt modelId="{75F5104B-9180-4D23-A92F-F082AECEB0D7}">
      <dgm:prSet/>
      <dgm:spPr/>
      <dgm:t>
        <a:bodyPr/>
        <a:lstStyle/>
        <a:p>
          <a:r>
            <a:rPr lang="en-US" dirty="0" smtClean="0">
              <a:latin typeface="Arial"/>
              <a:cs typeface="Arial"/>
            </a:rPr>
            <a:t>PS1.A</a:t>
          </a:r>
        </a:p>
        <a:p>
          <a:r>
            <a:rPr lang="en-US" dirty="0" smtClean="0">
              <a:latin typeface="Arial"/>
              <a:cs typeface="Arial"/>
            </a:rPr>
            <a:t>PS1.B</a:t>
          </a:r>
        </a:p>
        <a:p>
          <a:r>
            <a:rPr lang="en-US" dirty="0" smtClean="0">
              <a:latin typeface="Arial"/>
              <a:cs typeface="Arial"/>
            </a:rPr>
            <a:t>PS1.C</a:t>
          </a:r>
          <a:endParaRPr lang="en-US" dirty="0">
            <a:latin typeface="Arial"/>
            <a:cs typeface="Arial"/>
          </a:endParaRPr>
        </a:p>
      </dgm:t>
    </dgm:pt>
    <dgm:pt modelId="{9431506D-A3CC-4011-9E8A-E17939500E49}" type="parTrans" cxnId="{C58FA026-210D-431C-829B-3A4AC39CB441}">
      <dgm:prSet/>
      <dgm:spPr/>
      <dgm:t>
        <a:bodyPr/>
        <a:lstStyle/>
        <a:p>
          <a:endParaRPr lang="en-US">
            <a:latin typeface="Arial"/>
            <a:cs typeface="Arial"/>
          </a:endParaRPr>
        </a:p>
      </dgm:t>
    </dgm:pt>
    <dgm:pt modelId="{E751710B-5B84-4ACE-BC1F-4AA8B76C4D8F}" type="sibTrans" cxnId="{C58FA026-210D-431C-829B-3A4AC39CB441}">
      <dgm:prSet/>
      <dgm:spPr/>
      <dgm:t>
        <a:bodyPr/>
        <a:lstStyle/>
        <a:p>
          <a:endParaRPr lang="en-US">
            <a:latin typeface="Arial"/>
            <a:cs typeface="Arial"/>
          </a:endParaRPr>
        </a:p>
      </dgm:t>
    </dgm:pt>
    <dgm:pt modelId="{492F5557-FA71-4C04-8F42-9BF8466ED4C4}">
      <dgm:prSet/>
      <dgm:spPr/>
      <dgm:t>
        <a:bodyPr/>
        <a:lstStyle/>
        <a:p>
          <a:r>
            <a:rPr lang="en-US" dirty="0" smtClean="0">
              <a:latin typeface="Arial"/>
              <a:cs typeface="Arial"/>
            </a:rPr>
            <a:t>PS2.A</a:t>
          </a:r>
        </a:p>
        <a:p>
          <a:r>
            <a:rPr lang="en-US" dirty="0" smtClean="0">
              <a:latin typeface="Arial"/>
              <a:cs typeface="Arial"/>
            </a:rPr>
            <a:t>PS2.B</a:t>
          </a:r>
        </a:p>
        <a:p>
          <a:r>
            <a:rPr lang="en-US" dirty="0" smtClean="0">
              <a:latin typeface="Arial"/>
              <a:cs typeface="Arial"/>
            </a:rPr>
            <a:t>PS2.C</a:t>
          </a:r>
          <a:endParaRPr lang="en-US" dirty="0">
            <a:latin typeface="Arial"/>
            <a:cs typeface="Arial"/>
          </a:endParaRPr>
        </a:p>
      </dgm:t>
    </dgm:pt>
    <dgm:pt modelId="{F9ED66E2-4E46-4E29-8BAC-CEA4CBA32B26}" type="parTrans" cxnId="{41FCC134-FB31-453E-8085-C7550074D49D}">
      <dgm:prSet/>
      <dgm:spPr/>
      <dgm:t>
        <a:bodyPr/>
        <a:lstStyle/>
        <a:p>
          <a:endParaRPr lang="en-US">
            <a:latin typeface="Arial"/>
            <a:cs typeface="Arial"/>
          </a:endParaRPr>
        </a:p>
      </dgm:t>
    </dgm:pt>
    <dgm:pt modelId="{E040F819-C48B-4145-80D0-96E818EAA46A}" type="sibTrans" cxnId="{41FCC134-FB31-453E-8085-C7550074D49D}">
      <dgm:prSet/>
      <dgm:spPr/>
      <dgm:t>
        <a:bodyPr/>
        <a:lstStyle/>
        <a:p>
          <a:endParaRPr lang="en-US">
            <a:latin typeface="Arial"/>
            <a:cs typeface="Arial"/>
          </a:endParaRPr>
        </a:p>
      </dgm:t>
    </dgm:pt>
    <dgm:pt modelId="{7314E4BD-D5F2-4E3C-85BB-A4D2158CDAB9}">
      <dgm:prSet/>
      <dgm:spPr/>
      <dgm:t>
        <a:bodyPr/>
        <a:lstStyle/>
        <a:p>
          <a:r>
            <a:rPr lang="en-US" dirty="0" smtClean="0">
              <a:latin typeface="Arial"/>
              <a:cs typeface="Arial"/>
            </a:rPr>
            <a:t>PS3.A</a:t>
          </a:r>
        </a:p>
        <a:p>
          <a:r>
            <a:rPr lang="en-US" dirty="0" smtClean="0">
              <a:latin typeface="Arial"/>
              <a:cs typeface="Arial"/>
            </a:rPr>
            <a:t>PS3.B</a:t>
          </a:r>
        </a:p>
        <a:p>
          <a:r>
            <a:rPr lang="en-US" dirty="0" smtClean="0">
              <a:latin typeface="Arial"/>
              <a:cs typeface="Arial"/>
            </a:rPr>
            <a:t>PS3.C</a:t>
          </a:r>
        </a:p>
        <a:p>
          <a:r>
            <a:rPr lang="en-US" dirty="0" smtClean="0">
              <a:latin typeface="Arial"/>
              <a:cs typeface="Arial"/>
            </a:rPr>
            <a:t>PS3.D</a:t>
          </a:r>
          <a:endParaRPr lang="en-US" dirty="0">
            <a:latin typeface="Arial"/>
            <a:cs typeface="Arial"/>
          </a:endParaRPr>
        </a:p>
      </dgm:t>
    </dgm:pt>
    <dgm:pt modelId="{D5CDA018-44F6-47FE-BC36-1CFE13536781}" type="parTrans" cxnId="{E106982F-6312-419C-AF4C-F34B9357C8F5}">
      <dgm:prSet/>
      <dgm:spPr/>
      <dgm:t>
        <a:bodyPr/>
        <a:lstStyle/>
        <a:p>
          <a:endParaRPr lang="en-US">
            <a:latin typeface="Arial"/>
            <a:cs typeface="Arial"/>
          </a:endParaRPr>
        </a:p>
      </dgm:t>
    </dgm:pt>
    <dgm:pt modelId="{7EF86A7B-FA50-46AE-AFA7-481C2BB4E7B5}" type="sibTrans" cxnId="{E106982F-6312-419C-AF4C-F34B9357C8F5}">
      <dgm:prSet/>
      <dgm:spPr/>
      <dgm:t>
        <a:bodyPr/>
        <a:lstStyle/>
        <a:p>
          <a:endParaRPr lang="en-US">
            <a:latin typeface="Arial"/>
            <a:cs typeface="Arial"/>
          </a:endParaRPr>
        </a:p>
      </dgm:t>
    </dgm:pt>
    <dgm:pt modelId="{FE1A616C-2369-4266-8117-2554A3A27E04}">
      <dgm:prSet/>
      <dgm:spPr/>
      <dgm:t>
        <a:bodyPr/>
        <a:lstStyle/>
        <a:p>
          <a:r>
            <a:rPr lang="en-US" dirty="0" smtClean="0">
              <a:latin typeface="Arial"/>
              <a:cs typeface="Arial"/>
            </a:rPr>
            <a:t>PS4.A</a:t>
          </a:r>
        </a:p>
        <a:p>
          <a:r>
            <a:rPr lang="en-US" dirty="0" smtClean="0">
              <a:latin typeface="Arial"/>
              <a:cs typeface="Arial"/>
            </a:rPr>
            <a:t>PS4.B</a:t>
          </a:r>
        </a:p>
        <a:p>
          <a:r>
            <a:rPr lang="en-US" dirty="0" smtClean="0">
              <a:latin typeface="Arial"/>
              <a:cs typeface="Arial"/>
            </a:rPr>
            <a:t>PS4.C</a:t>
          </a:r>
          <a:endParaRPr lang="en-US" dirty="0">
            <a:latin typeface="Arial"/>
            <a:cs typeface="Arial"/>
          </a:endParaRPr>
        </a:p>
      </dgm:t>
    </dgm:pt>
    <dgm:pt modelId="{4457B898-F9BD-4C45-80E6-07F7F9480380}" type="parTrans" cxnId="{498B695D-CFC3-4F6E-B137-6E8278A3823D}">
      <dgm:prSet/>
      <dgm:spPr/>
      <dgm:t>
        <a:bodyPr/>
        <a:lstStyle/>
        <a:p>
          <a:endParaRPr lang="en-US">
            <a:latin typeface="Arial"/>
            <a:cs typeface="Arial"/>
          </a:endParaRPr>
        </a:p>
      </dgm:t>
    </dgm:pt>
    <dgm:pt modelId="{1AF43A2E-276D-48EE-8D2C-62732DE0CBF5}" type="sibTrans" cxnId="{498B695D-CFC3-4F6E-B137-6E8278A3823D}">
      <dgm:prSet/>
      <dgm:spPr/>
      <dgm:t>
        <a:bodyPr/>
        <a:lstStyle/>
        <a:p>
          <a:endParaRPr lang="en-US">
            <a:latin typeface="Arial"/>
            <a:cs typeface="Arial"/>
          </a:endParaRPr>
        </a:p>
      </dgm:t>
    </dgm:pt>
    <dgm:pt modelId="{FB8A6037-2C44-48AB-8CD2-09EADE8C7099}">
      <dgm:prSet/>
      <dgm:spPr/>
      <dgm:t>
        <a:bodyPr/>
        <a:lstStyle/>
        <a:p>
          <a:r>
            <a:rPr lang="en-US" dirty="0" smtClean="0">
              <a:latin typeface="Arial"/>
              <a:cs typeface="Arial"/>
            </a:rPr>
            <a:t>LS1.A</a:t>
          </a:r>
        </a:p>
        <a:p>
          <a:r>
            <a:rPr lang="en-US" dirty="0" smtClean="0">
              <a:latin typeface="Arial"/>
              <a:cs typeface="Arial"/>
            </a:rPr>
            <a:t>LS1.B</a:t>
          </a:r>
        </a:p>
        <a:p>
          <a:r>
            <a:rPr lang="en-US" dirty="0" smtClean="0">
              <a:latin typeface="Arial"/>
              <a:cs typeface="Arial"/>
            </a:rPr>
            <a:t>LS1.C</a:t>
          </a:r>
        </a:p>
        <a:p>
          <a:r>
            <a:rPr lang="en-US" dirty="0" smtClean="0">
              <a:latin typeface="Arial"/>
              <a:cs typeface="Arial"/>
            </a:rPr>
            <a:t>LS1.D</a:t>
          </a:r>
          <a:endParaRPr lang="en-US" dirty="0">
            <a:latin typeface="Arial"/>
            <a:cs typeface="Arial"/>
          </a:endParaRPr>
        </a:p>
      </dgm:t>
    </dgm:pt>
    <dgm:pt modelId="{C7F1967C-B8AA-43C2-8B97-178E5943F3D3}" type="parTrans" cxnId="{81ADABC8-F5FC-42E4-8FB8-9F4F0072FAB2}">
      <dgm:prSet/>
      <dgm:spPr/>
      <dgm:t>
        <a:bodyPr/>
        <a:lstStyle/>
        <a:p>
          <a:endParaRPr lang="en-US">
            <a:latin typeface="Arial"/>
            <a:cs typeface="Arial"/>
          </a:endParaRPr>
        </a:p>
      </dgm:t>
    </dgm:pt>
    <dgm:pt modelId="{81AEF7AF-A61F-490F-A626-F435C8CA4DFF}" type="sibTrans" cxnId="{81ADABC8-F5FC-42E4-8FB8-9F4F0072FAB2}">
      <dgm:prSet/>
      <dgm:spPr/>
      <dgm:t>
        <a:bodyPr/>
        <a:lstStyle/>
        <a:p>
          <a:endParaRPr lang="en-US">
            <a:latin typeface="Arial"/>
            <a:cs typeface="Arial"/>
          </a:endParaRPr>
        </a:p>
      </dgm:t>
    </dgm:pt>
    <dgm:pt modelId="{FDB99131-7B7D-4454-8394-8EC312B7F302}">
      <dgm:prSet/>
      <dgm:spPr/>
      <dgm:t>
        <a:bodyPr/>
        <a:lstStyle/>
        <a:p>
          <a:r>
            <a:rPr lang="en-US" dirty="0" smtClean="0">
              <a:latin typeface="Arial"/>
              <a:cs typeface="Arial"/>
            </a:rPr>
            <a:t>LS2.A</a:t>
          </a:r>
        </a:p>
        <a:p>
          <a:r>
            <a:rPr lang="en-US" dirty="0" smtClean="0">
              <a:latin typeface="Arial"/>
              <a:cs typeface="Arial"/>
            </a:rPr>
            <a:t>LS2.B</a:t>
          </a:r>
        </a:p>
        <a:p>
          <a:r>
            <a:rPr lang="en-US" dirty="0" smtClean="0">
              <a:latin typeface="Arial"/>
              <a:cs typeface="Arial"/>
            </a:rPr>
            <a:t>LS2.C</a:t>
          </a:r>
        </a:p>
        <a:p>
          <a:r>
            <a:rPr lang="en-US" dirty="0" smtClean="0">
              <a:latin typeface="Arial"/>
              <a:cs typeface="Arial"/>
            </a:rPr>
            <a:t>LS2.D</a:t>
          </a:r>
          <a:endParaRPr lang="en-US" dirty="0">
            <a:latin typeface="Arial"/>
            <a:cs typeface="Arial"/>
          </a:endParaRPr>
        </a:p>
      </dgm:t>
    </dgm:pt>
    <dgm:pt modelId="{A51580ED-4DAA-4BCF-862B-1BB6B92CFF73}" type="parTrans" cxnId="{9E98578B-063F-4BDD-A371-883077F5B94A}">
      <dgm:prSet/>
      <dgm:spPr/>
      <dgm:t>
        <a:bodyPr/>
        <a:lstStyle/>
        <a:p>
          <a:endParaRPr lang="en-US">
            <a:latin typeface="Arial"/>
            <a:cs typeface="Arial"/>
          </a:endParaRPr>
        </a:p>
      </dgm:t>
    </dgm:pt>
    <dgm:pt modelId="{6F924745-2F91-42F3-A577-E58DE13896B7}" type="sibTrans" cxnId="{9E98578B-063F-4BDD-A371-883077F5B94A}">
      <dgm:prSet/>
      <dgm:spPr/>
      <dgm:t>
        <a:bodyPr/>
        <a:lstStyle/>
        <a:p>
          <a:endParaRPr lang="en-US">
            <a:latin typeface="Arial"/>
            <a:cs typeface="Arial"/>
          </a:endParaRPr>
        </a:p>
      </dgm:t>
    </dgm:pt>
    <dgm:pt modelId="{A37D6042-027D-4C95-B89D-B056D33CB69E}">
      <dgm:prSet/>
      <dgm:spPr/>
      <dgm:t>
        <a:bodyPr/>
        <a:lstStyle/>
        <a:p>
          <a:r>
            <a:rPr lang="en-US" dirty="0" smtClean="0">
              <a:latin typeface="Arial"/>
              <a:cs typeface="Arial"/>
            </a:rPr>
            <a:t>LS3.A</a:t>
          </a:r>
        </a:p>
        <a:p>
          <a:r>
            <a:rPr lang="en-US" dirty="0" smtClean="0">
              <a:latin typeface="Arial"/>
              <a:cs typeface="Arial"/>
            </a:rPr>
            <a:t>LS3.B</a:t>
          </a:r>
          <a:endParaRPr lang="en-US" dirty="0">
            <a:latin typeface="Arial"/>
            <a:cs typeface="Arial"/>
          </a:endParaRPr>
        </a:p>
      </dgm:t>
    </dgm:pt>
    <dgm:pt modelId="{63919BF6-942E-441C-8AF3-4D85FD2F4290}" type="parTrans" cxnId="{10D893C0-D589-4F93-BF61-CB00BFF2F755}">
      <dgm:prSet/>
      <dgm:spPr/>
      <dgm:t>
        <a:bodyPr/>
        <a:lstStyle/>
        <a:p>
          <a:endParaRPr lang="en-US">
            <a:latin typeface="Arial"/>
            <a:cs typeface="Arial"/>
          </a:endParaRPr>
        </a:p>
      </dgm:t>
    </dgm:pt>
    <dgm:pt modelId="{5E20C8F6-3105-48BC-9A5E-6913E5465E38}" type="sibTrans" cxnId="{10D893C0-D589-4F93-BF61-CB00BFF2F755}">
      <dgm:prSet/>
      <dgm:spPr/>
      <dgm:t>
        <a:bodyPr/>
        <a:lstStyle/>
        <a:p>
          <a:endParaRPr lang="en-US">
            <a:latin typeface="Arial"/>
            <a:cs typeface="Arial"/>
          </a:endParaRPr>
        </a:p>
      </dgm:t>
    </dgm:pt>
    <dgm:pt modelId="{1E16D7F4-899F-45B5-860A-29E32581F90E}">
      <dgm:prSet/>
      <dgm:spPr/>
      <dgm:t>
        <a:bodyPr/>
        <a:lstStyle/>
        <a:p>
          <a:r>
            <a:rPr lang="en-US" dirty="0" smtClean="0">
              <a:latin typeface="Arial"/>
              <a:cs typeface="Arial"/>
            </a:rPr>
            <a:t>LS4.A</a:t>
          </a:r>
        </a:p>
        <a:p>
          <a:r>
            <a:rPr lang="en-US" dirty="0" smtClean="0">
              <a:latin typeface="Arial"/>
              <a:cs typeface="Arial"/>
            </a:rPr>
            <a:t>LS4.B</a:t>
          </a:r>
        </a:p>
        <a:p>
          <a:r>
            <a:rPr lang="en-US" dirty="0" smtClean="0">
              <a:latin typeface="Arial"/>
              <a:cs typeface="Arial"/>
            </a:rPr>
            <a:t>LS4.C</a:t>
          </a:r>
        </a:p>
        <a:p>
          <a:r>
            <a:rPr lang="en-US" dirty="0" smtClean="0">
              <a:latin typeface="Arial"/>
              <a:cs typeface="Arial"/>
            </a:rPr>
            <a:t>LS4.D</a:t>
          </a:r>
          <a:endParaRPr lang="en-US" dirty="0">
            <a:latin typeface="Arial"/>
            <a:cs typeface="Arial"/>
          </a:endParaRPr>
        </a:p>
      </dgm:t>
    </dgm:pt>
    <dgm:pt modelId="{AF17793E-14C9-44D7-9100-6CB7C1683577}" type="parTrans" cxnId="{09F24313-2D8F-4E4F-910B-58214007D2CE}">
      <dgm:prSet/>
      <dgm:spPr/>
      <dgm:t>
        <a:bodyPr/>
        <a:lstStyle/>
        <a:p>
          <a:endParaRPr lang="en-US">
            <a:latin typeface="Arial"/>
            <a:cs typeface="Arial"/>
          </a:endParaRPr>
        </a:p>
      </dgm:t>
    </dgm:pt>
    <dgm:pt modelId="{0A1B7B35-7AA8-4846-A73E-89E1377228D4}" type="sibTrans" cxnId="{09F24313-2D8F-4E4F-910B-58214007D2CE}">
      <dgm:prSet/>
      <dgm:spPr/>
      <dgm:t>
        <a:bodyPr/>
        <a:lstStyle/>
        <a:p>
          <a:endParaRPr lang="en-US">
            <a:latin typeface="Arial"/>
            <a:cs typeface="Arial"/>
          </a:endParaRPr>
        </a:p>
      </dgm:t>
    </dgm:pt>
    <dgm:pt modelId="{48806FD8-980B-4AD0-883D-1C5F6CE08F44}">
      <dgm:prSet/>
      <dgm:spPr/>
      <dgm:t>
        <a:bodyPr/>
        <a:lstStyle/>
        <a:p>
          <a:r>
            <a:rPr lang="en-US" dirty="0" smtClean="0">
              <a:latin typeface="Arial"/>
              <a:cs typeface="Arial"/>
            </a:rPr>
            <a:t>ESS1.A</a:t>
          </a:r>
        </a:p>
        <a:p>
          <a:r>
            <a:rPr lang="en-US" dirty="0" smtClean="0">
              <a:latin typeface="Arial"/>
              <a:cs typeface="Arial"/>
            </a:rPr>
            <a:t>ESS1.B</a:t>
          </a:r>
        </a:p>
        <a:p>
          <a:r>
            <a:rPr lang="en-US" dirty="0" smtClean="0">
              <a:latin typeface="Arial"/>
              <a:cs typeface="Arial"/>
            </a:rPr>
            <a:t>ESS1.C</a:t>
          </a:r>
          <a:endParaRPr lang="en-US" dirty="0">
            <a:latin typeface="Arial"/>
            <a:cs typeface="Arial"/>
          </a:endParaRPr>
        </a:p>
      </dgm:t>
    </dgm:pt>
    <dgm:pt modelId="{56196E92-7A37-40AC-A196-B3AAF5A4F244}" type="parTrans" cxnId="{808DDFE8-D13F-4948-9AC2-444C16F430E8}">
      <dgm:prSet/>
      <dgm:spPr/>
      <dgm:t>
        <a:bodyPr/>
        <a:lstStyle/>
        <a:p>
          <a:endParaRPr lang="en-US">
            <a:latin typeface="Arial"/>
            <a:cs typeface="Arial"/>
          </a:endParaRPr>
        </a:p>
      </dgm:t>
    </dgm:pt>
    <dgm:pt modelId="{26017616-3359-42DF-B971-161FCDFDEF74}" type="sibTrans" cxnId="{808DDFE8-D13F-4948-9AC2-444C16F430E8}">
      <dgm:prSet/>
      <dgm:spPr/>
      <dgm:t>
        <a:bodyPr/>
        <a:lstStyle/>
        <a:p>
          <a:endParaRPr lang="en-US">
            <a:latin typeface="Arial"/>
            <a:cs typeface="Arial"/>
          </a:endParaRPr>
        </a:p>
      </dgm:t>
    </dgm:pt>
    <dgm:pt modelId="{ED96AC53-DC78-4E83-8942-D34CA8F0DA89}">
      <dgm:prSet/>
      <dgm:spPr/>
      <dgm:t>
        <a:bodyPr/>
        <a:lstStyle/>
        <a:p>
          <a:r>
            <a:rPr lang="en-US" dirty="0" smtClean="0">
              <a:latin typeface="Arial"/>
              <a:cs typeface="Arial"/>
            </a:rPr>
            <a:t>ESS2.A</a:t>
          </a:r>
        </a:p>
        <a:p>
          <a:r>
            <a:rPr lang="en-US" dirty="0" smtClean="0">
              <a:latin typeface="Arial"/>
              <a:cs typeface="Arial"/>
            </a:rPr>
            <a:t>ESS2.B</a:t>
          </a:r>
        </a:p>
        <a:p>
          <a:r>
            <a:rPr lang="en-US" dirty="0" smtClean="0">
              <a:latin typeface="Arial"/>
              <a:cs typeface="Arial"/>
            </a:rPr>
            <a:t>ESS2.C</a:t>
          </a:r>
        </a:p>
        <a:p>
          <a:r>
            <a:rPr lang="en-US" dirty="0" smtClean="0">
              <a:latin typeface="Arial"/>
              <a:cs typeface="Arial"/>
            </a:rPr>
            <a:t>ESS2.D</a:t>
          </a:r>
        </a:p>
        <a:p>
          <a:r>
            <a:rPr lang="en-US" dirty="0" smtClean="0">
              <a:latin typeface="Arial"/>
              <a:cs typeface="Arial"/>
            </a:rPr>
            <a:t>ESS2.E</a:t>
          </a:r>
          <a:endParaRPr lang="en-US" dirty="0">
            <a:latin typeface="Arial"/>
            <a:cs typeface="Arial"/>
          </a:endParaRPr>
        </a:p>
      </dgm:t>
    </dgm:pt>
    <dgm:pt modelId="{BA170108-99AB-450B-843B-8F54AD908870}" type="parTrans" cxnId="{BF9B1B21-80F5-4F9D-A392-7DEA06CAF0CD}">
      <dgm:prSet/>
      <dgm:spPr/>
      <dgm:t>
        <a:bodyPr/>
        <a:lstStyle/>
        <a:p>
          <a:endParaRPr lang="en-US">
            <a:latin typeface="Arial"/>
            <a:cs typeface="Arial"/>
          </a:endParaRPr>
        </a:p>
      </dgm:t>
    </dgm:pt>
    <dgm:pt modelId="{65A4AD30-06F4-41EA-BF9E-5D4515FFA8B9}" type="sibTrans" cxnId="{BF9B1B21-80F5-4F9D-A392-7DEA06CAF0CD}">
      <dgm:prSet/>
      <dgm:spPr/>
      <dgm:t>
        <a:bodyPr/>
        <a:lstStyle/>
        <a:p>
          <a:endParaRPr lang="en-US">
            <a:latin typeface="Arial"/>
            <a:cs typeface="Arial"/>
          </a:endParaRPr>
        </a:p>
      </dgm:t>
    </dgm:pt>
    <dgm:pt modelId="{B9B70396-5D07-4E69-9F2A-D33E36A88C39}">
      <dgm:prSet/>
      <dgm:spPr/>
      <dgm:t>
        <a:bodyPr/>
        <a:lstStyle/>
        <a:p>
          <a:r>
            <a:rPr lang="en-US" dirty="0" smtClean="0">
              <a:latin typeface="Arial"/>
              <a:cs typeface="Arial"/>
            </a:rPr>
            <a:t>ESS3.A</a:t>
          </a:r>
        </a:p>
        <a:p>
          <a:r>
            <a:rPr lang="en-US" dirty="0" smtClean="0">
              <a:latin typeface="Arial"/>
              <a:cs typeface="Arial"/>
            </a:rPr>
            <a:t>ESS3.B</a:t>
          </a:r>
        </a:p>
        <a:p>
          <a:r>
            <a:rPr lang="en-US" dirty="0" smtClean="0">
              <a:latin typeface="Arial"/>
              <a:cs typeface="Arial"/>
            </a:rPr>
            <a:t>ESS3.C</a:t>
          </a:r>
        </a:p>
        <a:p>
          <a:r>
            <a:rPr lang="en-US" dirty="0" smtClean="0">
              <a:latin typeface="Arial"/>
              <a:cs typeface="Arial"/>
            </a:rPr>
            <a:t>ESS3.D</a:t>
          </a:r>
          <a:endParaRPr lang="en-US" dirty="0">
            <a:latin typeface="Arial"/>
            <a:cs typeface="Arial"/>
          </a:endParaRPr>
        </a:p>
      </dgm:t>
    </dgm:pt>
    <dgm:pt modelId="{20E351E2-A4C6-41DA-A231-2D1D6411F74C}" type="parTrans" cxnId="{EDDC273E-0001-4A1F-A555-E73619D0780D}">
      <dgm:prSet/>
      <dgm:spPr/>
      <dgm:t>
        <a:bodyPr/>
        <a:lstStyle/>
        <a:p>
          <a:endParaRPr lang="en-US">
            <a:latin typeface="Arial"/>
            <a:cs typeface="Arial"/>
          </a:endParaRPr>
        </a:p>
      </dgm:t>
    </dgm:pt>
    <dgm:pt modelId="{52E57B15-08DA-496B-9D42-E55239A53E67}" type="sibTrans" cxnId="{EDDC273E-0001-4A1F-A555-E73619D0780D}">
      <dgm:prSet/>
      <dgm:spPr/>
      <dgm:t>
        <a:bodyPr/>
        <a:lstStyle/>
        <a:p>
          <a:endParaRPr lang="en-US">
            <a:latin typeface="Arial"/>
            <a:cs typeface="Arial"/>
          </a:endParaRPr>
        </a:p>
      </dgm:t>
    </dgm:pt>
    <dgm:pt modelId="{76D086C3-87E6-4CEC-AABE-7117E50F136C}">
      <dgm:prSet/>
      <dgm:spPr/>
      <dgm:t>
        <a:bodyPr/>
        <a:lstStyle/>
        <a:p>
          <a:r>
            <a:rPr lang="en-US" dirty="0" smtClean="0">
              <a:latin typeface="Arial"/>
              <a:cs typeface="Arial"/>
            </a:rPr>
            <a:t>ETS1.A</a:t>
          </a:r>
        </a:p>
        <a:p>
          <a:r>
            <a:rPr lang="en-US" dirty="0" smtClean="0">
              <a:latin typeface="Arial"/>
              <a:cs typeface="Arial"/>
            </a:rPr>
            <a:t>ETS1.B</a:t>
          </a:r>
        </a:p>
        <a:p>
          <a:r>
            <a:rPr lang="en-US" dirty="0" smtClean="0">
              <a:latin typeface="Arial"/>
              <a:cs typeface="Arial"/>
            </a:rPr>
            <a:t>ETS1.C</a:t>
          </a:r>
          <a:endParaRPr lang="en-US" dirty="0">
            <a:latin typeface="Arial"/>
            <a:cs typeface="Arial"/>
          </a:endParaRPr>
        </a:p>
      </dgm:t>
    </dgm:pt>
    <dgm:pt modelId="{D117A5F7-BC37-4BB0-9DF2-419E244F84B5}" type="parTrans" cxnId="{53C0AD31-E9C1-40BE-8D88-9240389777A2}">
      <dgm:prSet/>
      <dgm:spPr/>
      <dgm:t>
        <a:bodyPr/>
        <a:lstStyle/>
        <a:p>
          <a:endParaRPr lang="en-US">
            <a:latin typeface="Arial"/>
            <a:cs typeface="Arial"/>
          </a:endParaRPr>
        </a:p>
      </dgm:t>
    </dgm:pt>
    <dgm:pt modelId="{EC5FA669-F747-4AF6-AF22-AE41EFEFC508}" type="sibTrans" cxnId="{53C0AD31-E9C1-40BE-8D88-9240389777A2}">
      <dgm:prSet/>
      <dgm:spPr/>
      <dgm:t>
        <a:bodyPr/>
        <a:lstStyle/>
        <a:p>
          <a:endParaRPr lang="en-US">
            <a:latin typeface="Arial"/>
            <a:cs typeface="Arial"/>
          </a:endParaRPr>
        </a:p>
      </dgm:t>
    </dgm:pt>
    <dgm:pt modelId="{4355BEE5-C0CC-4C0B-B2C0-FA2D5CB0E3EC}">
      <dgm:prSet/>
      <dgm:spPr/>
      <dgm:t>
        <a:bodyPr/>
        <a:lstStyle/>
        <a:p>
          <a:r>
            <a:rPr lang="en-US" dirty="0" smtClean="0">
              <a:latin typeface="Arial"/>
              <a:cs typeface="Arial"/>
            </a:rPr>
            <a:t>ETS2.A</a:t>
          </a:r>
        </a:p>
        <a:p>
          <a:r>
            <a:rPr lang="en-US" dirty="0" smtClean="0">
              <a:latin typeface="Arial"/>
              <a:cs typeface="Arial"/>
            </a:rPr>
            <a:t>ETS2.B</a:t>
          </a:r>
          <a:endParaRPr lang="en-US" dirty="0">
            <a:latin typeface="Arial"/>
            <a:cs typeface="Arial"/>
          </a:endParaRPr>
        </a:p>
      </dgm:t>
    </dgm:pt>
    <dgm:pt modelId="{5BF831BD-32B2-42F4-9AF9-77EB71AF0E90}" type="parTrans" cxnId="{4A9A949B-1BEE-4E26-A8A4-D416A0479034}">
      <dgm:prSet/>
      <dgm:spPr/>
      <dgm:t>
        <a:bodyPr/>
        <a:lstStyle/>
        <a:p>
          <a:endParaRPr lang="en-US">
            <a:latin typeface="Arial"/>
            <a:cs typeface="Arial"/>
          </a:endParaRPr>
        </a:p>
      </dgm:t>
    </dgm:pt>
    <dgm:pt modelId="{7B839859-D974-47A8-BF09-EDCBA96CD796}" type="sibTrans" cxnId="{4A9A949B-1BEE-4E26-A8A4-D416A0479034}">
      <dgm:prSet/>
      <dgm:spPr/>
      <dgm:t>
        <a:bodyPr/>
        <a:lstStyle/>
        <a:p>
          <a:endParaRPr lang="en-US">
            <a:latin typeface="Arial"/>
            <a:cs typeface="Arial"/>
          </a:endParaRPr>
        </a:p>
      </dgm:t>
    </dgm:pt>
    <dgm:pt modelId="{53718918-FAEF-4FCF-831B-DA46B0351EE2}" type="pres">
      <dgm:prSet presAssocID="{6D40A942-DF3F-431D-AD6D-126034DF5B7B}" presName="Name0" presStyleCnt="0">
        <dgm:presLayoutVars>
          <dgm:chPref val="1"/>
          <dgm:dir/>
          <dgm:animOne val="branch"/>
          <dgm:animLvl val="lvl"/>
          <dgm:resizeHandles/>
        </dgm:presLayoutVars>
      </dgm:prSet>
      <dgm:spPr/>
      <dgm:t>
        <a:bodyPr/>
        <a:lstStyle/>
        <a:p>
          <a:endParaRPr lang="en-US"/>
        </a:p>
      </dgm:t>
    </dgm:pt>
    <dgm:pt modelId="{BB274FBB-9A96-410F-AE10-2DD6427B6981}" type="pres">
      <dgm:prSet presAssocID="{2B968DD3-FFC7-41B9-9C1F-EF23799E97E2}" presName="vertOne" presStyleCnt="0"/>
      <dgm:spPr/>
      <dgm:t>
        <a:bodyPr/>
        <a:lstStyle/>
        <a:p>
          <a:endParaRPr lang="en-US"/>
        </a:p>
      </dgm:t>
    </dgm:pt>
    <dgm:pt modelId="{892659D2-E90F-4EDC-AC1B-431C2CB0473A}" type="pres">
      <dgm:prSet presAssocID="{2B968DD3-FFC7-41B9-9C1F-EF23799E97E2}" presName="txOne" presStyleLbl="node0" presStyleIdx="0" presStyleCnt="1">
        <dgm:presLayoutVars>
          <dgm:chPref val="3"/>
        </dgm:presLayoutVars>
      </dgm:prSet>
      <dgm:spPr/>
      <dgm:t>
        <a:bodyPr/>
        <a:lstStyle/>
        <a:p>
          <a:endParaRPr lang="en-US"/>
        </a:p>
      </dgm:t>
    </dgm:pt>
    <dgm:pt modelId="{3A539E0D-9691-40AB-84ED-C128CBE4BF63}" type="pres">
      <dgm:prSet presAssocID="{2B968DD3-FFC7-41B9-9C1F-EF23799E97E2}" presName="parTransOne" presStyleCnt="0"/>
      <dgm:spPr/>
      <dgm:t>
        <a:bodyPr/>
        <a:lstStyle/>
        <a:p>
          <a:endParaRPr lang="en-US"/>
        </a:p>
      </dgm:t>
    </dgm:pt>
    <dgm:pt modelId="{A8CE28A9-5722-4CB1-A192-5578FE464E82}" type="pres">
      <dgm:prSet presAssocID="{2B968DD3-FFC7-41B9-9C1F-EF23799E97E2}" presName="horzOne" presStyleCnt="0"/>
      <dgm:spPr/>
      <dgm:t>
        <a:bodyPr/>
        <a:lstStyle/>
        <a:p>
          <a:endParaRPr lang="en-US"/>
        </a:p>
      </dgm:t>
    </dgm:pt>
    <dgm:pt modelId="{7FDC9231-03C7-4964-AD77-2C6F0F1D1D51}" type="pres">
      <dgm:prSet presAssocID="{181843B2-5C26-4A6B-ACF4-BA94E087403E}" presName="vertTwo" presStyleCnt="0"/>
      <dgm:spPr/>
      <dgm:t>
        <a:bodyPr/>
        <a:lstStyle/>
        <a:p>
          <a:endParaRPr lang="en-US"/>
        </a:p>
      </dgm:t>
    </dgm:pt>
    <dgm:pt modelId="{24DC2436-7CF5-483F-92D9-CBDAD08BFE96}" type="pres">
      <dgm:prSet presAssocID="{181843B2-5C26-4A6B-ACF4-BA94E087403E}" presName="txTwo" presStyleLbl="node2" presStyleIdx="0" presStyleCnt="4">
        <dgm:presLayoutVars>
          <dgm:chPref val="3"/>
        </dgm:presLayoutVars>
      </dgm:prSet>
      <dgm:spPr/>
      <dgm:t>
        <a:bodyPr/>
        <a:lstStyle/>
        <a:p>
          <a:endParaRPr lang="en-US"/>
        </a:p>
      </dgm:t>
    </dgm:pt>
    <dgm:pt modelId="{64825E72-8EF0-42A6-8A14-3F5CB098A971}" type="pres">
      <dgm:prSet presAssocID="{181843B2-5C26-4A6B-ACF4-BA94E087403E}" presName="parTransTwo" presStyleCnt="0"/>
      <dgm:spPr/>
      <dgm:t>
        <a:bodyPr/>
        <a:lstStyle/>
        <a:p>
          <a:endParaRPr lang="en-US"/>
        </a:p>
      </dgm:t>
    </dgm:pt>
    <dgm:pt modelId="{FE142276-A167-40B6-AA78-C70540E05A07}" type="pres">
      <dgm:prSet presAssocID="{181843B2-5C26-4A6B-ACF4-BA94E087403E}" presName="horzTwo" presStyleCnt="0"/>
      <dgm:spPr/>
      <dgm:t>
        <a:bodyPr/>
        <a:lstStyle/>
        <a:p>
          <a:endParaRPr lang="en-US"/>
        </a:p>
      </dgm:t>
    </dgm:pt>
    <dgm:pt modelId="{32AE648C-0FB1-4728-98F4-EB9A8CC1D93B}" type="pres">
      <dgm:prSet presAssocID="{81EB024A-AD28-43F8-89E6-2D3AA2776536}" presName="vertThree" presStyleCnt="0"/>
      <dgm:spPr/>
      <dgm:t>
        <a:bodyPr/>
        <a:lstStyle/>
        <a:p>
          <a:endParaRPr lang="en-US"/>
        </a:p>
      </dgm:t>
    </dgm:pt>
    <dgm:pt modelId="{0B5A576F-EA85-46B8-89B5-5780FF690B6F}" type="pres">
      <dgm:prSet presAssocID="{81EB024A-AD28-43F8-89E6-2D3AA2776536}" presName="txThree" presStyleLbl="node3" presStyleIdx="0" presStyleCnt="13">
        <dgm:presLayoutVars>
          <dgm:chPref val="3"/>
        </dgm:presLayoutVars>
      </dgm:prSet>
      <dgm:spPr/>
      <dgm:t>
        <a:bodyPr/>
        <a:lstStyle/>
        <a:p>
          <a:endParaRPr lang="en-US"/>
        </a:p>
      </dgm:t>
    </dgm:pt>
    <dgm:pt modelId="{DF1B1594-5665-441E-A130-FA207C126DAE}" type="pres">
      <dgm:prSet presAssocID="{81EB024A-AD28-43F8-89E6-2D3AA2776536}" presName="parTransThree" presStyleCnt="0"/>
      <dgm:spPr/>
      <dgm:t>
        <a:bodyPr/>
        <a:lstStyle/>
        <a:p>
          <a:endParaRPr lang="en-US"/>
        </a:p>
      </dgm:t>
    </dgm:pt>
    <dgm:pt modelId="{10EC84FC-2DCC-4383-A2B5-3668418C799E}" type="pres">
      <dgm:prSet presAssocID="{81EB024A-AD28-43F8-89E6-2D3AA2776536}" presName="horzThree" presStyleCnt="0"/>
      <dgm:spPr/>
      <dgm:t>
        <a:bodyPr/>
        <a:lstStyle/>
        <a:p>
          <a:endParaRPr lang="en-US"/>
        </a:p>
      </dgm:t>
    </dgm:pt>
    <dgm:pt modelId="{5A2209DD-A4AE-4163-8480-F4C081CE151E}" type="pres">
      <dgm:prSet presAssocID="{75F5104B-9180-4D23-A92F-F082AECEB0D7}" presName="vertFour" presStyleCnt="0">
        <dgm:presLayoutVars>
          <dgm:chPref val="3"/>
        </dgm:presLayoutVars>
      </dgm:prSet>
      <dgm:spPr/>
      <dgm:t>
        <a:bodyPr/>
        <a:lstStyle/>
        <a:p>
          <a:endParaRPr lang="en-US"/>
        </a:p>
      </dgm:t>
    </dgm:pt>
    <dgm:pt modelId="{F9F584D9-F22F-4775-9E82-7EA2D2EAA572}" type="pres">
      <dgm:prSet presAssocID="{75F5104B-9180-4D23-A92F-F082AECEB0D7}" presName="txFour" presStyleLbl="node4" presStyleIdx="0" presStyleCnt="13">
        <dgm:presLayoutVars>
          <dgm:chPref val="3"/>
        </dgm:presLayoutVars>
      </dgm:prSet>
      <dgm:spPr/>
      <dgm:t>
        <a:bodyPr/>
        <a:lstStyle/>
        <a:p>
          <a:endParaRPr lang="en-US"/>
        </a:p>
      </dgm:t>
    </dgm:pt>
    <dgm:pt modelId="{3A9B19A7-6BEF-4E6D-8CDF-7E82302A4EE1}" type="pres">
      <dgm:prSet presAssocID="{75F5104B-9180-4D23-A92F-F082AECEB0D7}" presName="horzFour" presStyleCnt="0"/>
      <dgm:spPr/>
      <dgm:t>
        <a:bodyPr/>
        <a:lstStyle/>
        <a:p>
          <a:endParaRPr lang="en-US"/>
        </a:p>
      </dgm:t>
    </dgm:pt>
    <dgm:pt modelId="{8120A7D8-FF56-4867-BD5C-8618CB0E2B4E}" type="pres">
      <dgm:prSet presAssocID="{F9BDDEC3-A859-41E2-BCFF-3C7152A97D9B}" presName="sibSpaceThree" presStyleCnt="0"/>
      <dgm:spPr/>
      <dgm:t>
        <a:bodyPr/>
        <a:lstStyle/>
        <a:p>
          <a:endParaRPr lang="en-US"/>
        </a:p>
      </dgm:t>
    </dgm:pt>
    <dgm:pt modelId="{80C6207F-0911-41CE-8667-5CF7492E65ED}" type="pres">
      <dgm:prSet presAssocID="{9AE6D772-F49C-462E-822C-6A22EA45D49A}" presName="vertThree" presStyleCnt="0"/>
      <dgm:spPr/>
      <dgm:t>
        <a:bodyPr/>
        <a:lstStyle/>
        <a:p>
          <a:endParaRPr lang="en-US"/>
        </a:p>
      </dgm:t>
    </dgm:pt>
    <dgm:pt modelId="{16E1E3A6-23D8-4926-9F3D-9162ED074D5F}" type="pres">
      <dgm:prSet presAssocID="{9AE6D772-F49C-462E-822C-6A22EA45D49A}" presName="txThree" presStyleLbl="node3" presStyleIdx="1" presStyleCnt="13">
        <dgm:presLayoutVars>
          <dgm:chPref val="3"/>
        </dgm:presLayoutVars>
      </dgm:prSet>
      <dgm:spPr/>
      <dgm:t>
        <a:bodyPr/>
        <a:lstStyle/>
        <a:p>
          <a:endParaRPr lang="en-US"/>
        </a:p>
      </dgm:t>
    </dgm:pt>
    <dgm:pt modelId="{9E76F7A0-F049-474B-AD20-A57EEC172937}" type="pres">
      <dgm:prSet presAssocID="{9AE6D772-F49C-462E-822C-6A22EA45D49A}" presName="parTransThree" presStyleCnt="0"/>
      <dgm:spPr/>
      <dgm:t>
        <a:bodyPr/>
        <a:lstStyle/>
        <a:p>
          <a:endParaRPr lang="en-US"/>
        </a:p>
      </dgm:t>
    </dgm:pt>
    <dgm:pt modelId="{26ABCCE2-FE8A-4064-BC9A-DE7C01C7CD37}" type="pres">
      <dgm:prSet presAssocID="{9AE6D772-F49C-462E-822C-6A22EA45D49A}" presName="horzThree" presStyleCnt="0"/>
      <dgm:spPr/>
      <dgm:t>
        <a:bodyPr/>
        <a:lstStyle/>
        <a:p>
          <a:endParaRPr lang="en-US"/>
        </a:p>
      </dgm:t>
    </dgm:pt>
    <dgm:pt modelId="{0D75A712-C651-48BA-847C-D080520748F1}" type="pres">
      <dgm:prSet presAssocID="{492F5557-FA71-4C04-8F42-9BF8466ED4C4}" presName="vertFour" presStyleCnt="0">
        <dgm:presLayoutVars>
          <dgm:chPref val="3"/>
        </dgm:presLayoutVars>
      </dgm:prSet>
      <dgm:spPr/>
      <dgm:t>
        <a:bodyPr/>
        <a:lstStyle/>
        <a:p>
          <a:endParaRPr lang="en-US"/>
        </a:p>
      </dgm:t>
    </dgm:pt>
    <dgm:pt modelId="{855A4183-2E77-4F44-8FCD-B47A52C1E95E}" type="pres">
      <dgm:prSet presAssocID="{492F5557-FA71-4C04-8F42-9BF8466ED4C4}" presName="txFour" presStyleLbl="node4" presStyleIdx="1" presStyleCnt="13">
        <dgm:presLayoutVars>
          <dgm:chPref val="3"/>
        </dgm:presLayoutVars>
      </dgm:prSet>
      <dgm:spPr/>
      <dgm:t>
        <a:bodyPr/>
        <a:lstStyle/>
        <a:p>
          <a:endParaRPr lang="en-US"/>
        </a:p>
      </dgm:t>
    </dgm:pt>
    <dgm:pt modelId="{CAA807D1-5E9B-43BD-8C61-0A0BEBFAE23F}" type="pres">
      <dgm:prSet presAssocID="{492F5557-FA71-4C04-8F42-9BF8466ED4C4}" presName="horzFour" presStyleCnt="0"/>
      <dgm:spPr/>
      <dgm:t>
        <a:bodyPr/>
        <a:lstStyle/>
        <a:p>
          <a:endParaRPr lang="en-US"/>
        </a:p>
      </dgm:t>
    </dgm:pt>
    <dgm:pt modelId="{67330A69-4DFF-471D-92DB-6F5E561272F4}" type="pres">
      <dgm:prSet presAssocID="{137BDE4F-B20A-4790-8369-6D6B33FC4D77}" presName="sibSpaceThree" presStyleCnt="0"/>
      <dgm:spPr/>
      <dgm:t>
        <a:bodyPr/>
        <a:lstStyle/>
        <a:p>
          <a:endParaRPr lang="en-US"/>
        </a:p>
      </dgm:t>
    </dgm:pt>
    <dgm:pt modelId="{A5D520D5-A1E2-4CF9-940B-09126FEF4F69}" type="pres">
      <dgm:prSet presAssocID="{E1B37D91-89B5-479C-966F-92514BA40B57}" presName="vertThree" presStyleCnt="0"/>
      <dgm:spPr/>
      <dgm:t>
        <a:bodyPr/>
        <a:lstStyle/>
        <a:p>
          <a:endParaRPr lang="en-US"/>
        </a:p>
      </dgm:t>
    </dgm:pt>
    <dgm:pt modelId="{808369BB-B5CE-41DA-AFBD-0556552DA460}" type="pres">
      <dgm:prSet presAssocID="{E1B37D91-89B5-479C-966F-92514BA40B57}" presName="txThree" presStyleLbl="node3" presStyleIdx="2" presStyleCnt="13">
        <dgm:presLayoutVars>
          <dgm:chPref val="3"/>
        </dgm:presLayoutVars>
      </dgm:prSet>
      <dgm:spPr/>
      <dgm:t>
        <a:bodyPr/>
        <a:lstStyle/>
        <a:p>
          <a:endParaRPr lang="en-US"/>
        </a:p>
      </dgm:t>
    </dgm:pt>
    <dgm:pt modelId="{73708EF5-C5D2-41FC-9EC1-031C174D2F22}" type="pres">
      <dgm:prSet presAssocID="{E1B37D91-89B5-479C-966F-92514BA40B57}" presName="parTransThree" presStyleCnt="0"/>
      <dgm:spPr/>
      <dgm:t>
        <a:bodyPr/>
        <a:lstStyle/>
        <a:p>
          <a:endParaRPr lang="en-US"/>
        </a:p>
      </dgm:t>
    </dgm:pt>
    <dgm:pt modelId="{12322BCA-7504-4EDF-BDF6-2924E393ADFC}" type="pres">
      <dgm:prSet presAssocID="{E1B37D91-89B5-479C-966F-92514BA40B57}" presName="horzThree" presStyleCnt="0"/>
      <dgm:spPr/>
      <dgm:t>
        <a:bodyPr/>
        <a:lstStyle/>
        <a:p>
          <a:endParaRPr lang="en-US"/>
        </a:p>
      </dgm:t>
    </dgm:pt>
    <dgm:pt modelId="{22AEBAD2-7C80-43BF-8160-0C3E753F3513}" type="pres">
      <dgm:prSet presAssocID="{7314E4BD-D5F2-4E3C-85BB-A4D2158CDAB9}" presName="vertFour" presStyleCnt="0">
        <dgm:presLayoutVars>
          <dgm:chPref val="3"/>
        </dgm:presLayoutVars>
      </dgm:prSet>
      <dgm:spPr/>
      <dgm:t>
        <a:bodyPr/>
        <a:lstStyle/>
        <a:p>
          <a:endParaRPr lang="en-US"/>
        </a:p>
      </dgm:t>
    </dgm:pt>
    <dgm:pt modelId="{6E00582B-8DE8-4D63-9B89-7E824AAB88FA}" type="pres">
      <dgm:prSet presAssocID="{7314E4BD-D5F2-4E3C-85BB-A4D2158CDAB9}" presName="txFour" presStyleLbl="node4" presStyleIdx="2" presStyleCnt="13">
        <dgm:presLayoutVars>
          <dgm:chPref val="3"/>
        </dgm:presLayoutVars>
      </dgm:prSet>
      <dgm:spPr/>
      <dgm:t>
        <a:bodyPr/>
        <a:lstStyle/>
        <a:p>
          <a:endParaRPr lang="en-US"/>
        </a:p>
      </dgm:t>
    </dgm:pt>
    <dgm:pt modelId="{4AD0DE3D-2422-49D6-8D11-B1A962F69393}" type="pres">
      <dgm:prSet presAssocID="{7314E4BD-D5F2-4E3C-85BB-A4D2158CDAB9}" presName="horzFour" presStyleCnt="0"/>
      <dgm:spPr/>
      <dgm:t>
        <a:bodyPr/>
        <a:lstStyle/>
        <a:p>
          <a:endParaRPr lang="en-US"/>
        </a:p>
      </dgm:t>
    </dgm:pt>
    <dgm:pt modelId="{8105C4F2-2641-4534-AAED-59F7A0DCC3E0}" type="pres">
      <dgm:prSet presAssocID="{10589FB3-3EC3-45A8-867A-A503BF37FD7C}" presName="sibSpaceThree" presStyleCnt="0"/>
      <dgm:spPr/>
      <dgm:t>
        <a:bodyPr/>
        <a:lstStyle/>
        <a:p>
          <a:endParaRPr lang="en-US"/>
        </a:p>
      </dgm:t>
    </dgm:pt>
    <dgm:pt modelId="{C1636631-A77C-48A5-B38C-BDDA20CEBE20}" type="pres">
      <dgm:prSet presAssocID="{73CA2AC8-9435-4DC4-A48C-F5AC8A126026}" presName="vertThree" presStyleCnt="0"/>
      <dgm:spPr/>
      <dgm:t>
        <a:bodyPr/>
        <a:lstStyle/>
        <a:p>
          <a:endParaRPr lang="en-US"/>
        </a:p>
      </dgm:t>
    </dgm:pt>
    <dgm:pt modelId="{08AF3B5C-F55A-450D-B110-7DC823DF97F6}" type="pres">
      <dgm:prSet presAssocID="{73CA2AC8-9435-4DC4-A48C-F5AC8A126026}" presName="txThree" presStyleLbl="node3" presStyleIdx="3" presStyleCnt="13">
        <dgm:presLayoutVars>
          <dgm:chPref val="3"/>
        </dgm:presLayoutVars>
      </dgm:prSet>
      <dgm:spPr/>
      <dgm:t>
        <a:bodyPr/>
        <a:lstStyle/>
        <a:p>
          <a:endParaRPr lang="en-US"/>
        </a:p>
      </dgm:t>
    </dgm:pt>
    <dgm:pt modelId="{453D1FF6-DE7C-4C20-A29F-AC64BA0B6358}" type="pres">
      <dgm:prSet presAssocID="{73CA2AC8-9435-4DC4-A48C-F5AC8A126026}" presName="parTransThree" presStyleCnt="0"/>
      <dgm:spPr/>
      <dgm:t>
        <a:bodyPr/>
        <a:lstStyle/>
        <a:p>
          <a:endParaRPr lang="en-US"/>
        </a:p>
      </dgm:t>
    </dgm:pt>
    <dgm:pt modelId="{228F658F-3159-430F-ACF3-39CF278540A3}" type="pres">
      <dgm:prSet presAssocID="{73CA2AC8-9435-4DC4-A48C-F5AC8A126026}" presName="horzThree" presStyleCnt="0"/>
      <dgm:spPr/>
      <dgm:t>
        <a:bodyPr/>
        <a:lstStyle/>
        <a:p>
          <a:endParaRPr lang="en-US"/>
        </a:p>
      </dgm:t>
    </dgm:pt>
    <dgm:pt modelId="{4060C794-53C5-4198-BB35-6836B6F6D98D}" type="pres">
      <dgm:prSet presAssocID="{FE1A616C-2369-4266-8117-2554A3A27E04}" presName="vertFour" presStyleCnt="0">
        <dgm:presLayoutVars>
          <dgm:chPref val="3"/>
        </dgm:presLayoutVars>
      </dgm:prSet>
      <dgm:spPr/>
      <dgm:t>
        <a:bodyPr/>
        <a:lstStyle/>
        <a:p>
          <a:endParaRPr lang="en-US"/>
        </a:p>
      </dgm:t>
    </dgm:pt>
    <dgm:pt modelId="{B2C2F0E4-8DB6-4F24-9557-A38F6A4F277E}" type="pres">
      <dgm:prSet presAssocID="{FE1A616C-2369-4266-8117-2554A3A27E04}" presName="txFour" presStyleLbl="node4" presStyleIdx="3" presStyleCnt="13">
        <dgm:presLayoutVars>
          <dgm:chPref val="3"/>
        </dgm:presLayoutVars>
      </dgm:prSet>
      <dgm:spPr/>
      <dgm:t>
        <a:bodyPr/>
        <a:lstStyle/>
        <a:p>
          <a:endParaRPr lang="en-US"/>
        </a:p>
      </dgm:t>
    </dgm:pt>
    <dgm:pt modelId="{75684682-9122-4CE9-95FD-99A687CA68B4}" type="pres">
      <dgm:prSet presAssocID="{FE1A616C-2369-4266-8117-2554A3A27E04}" presName="horzFour" presStyleCnt="0"/>
      <dgm:spPr/>
      <dgm:t>
        <a:bodyPr/>
        <a:lstStyle/>
        <a:p>
          <a:endParaRPr lang="en-US"/>
        </a:p>
      </dgm:t>
    </dgm:pt>
    <dgm:pt modelId="{ECA49E91-CA81-46C4-865D-C947932E8CC1}" type="pres">
      <dgm:prSet presAssocID="{7960C192-9999-4ABC-B7D2-C40525C98F78}" presName="sibSpaceTwo" presStyleCnt="0"/>
      <dgm:spPr/>
      <dgm:t>
        <a:bodyPr/>
        <a:lstStyle/>
        <a:p>
          <a:endParaRPr lang="en-US"/>
        </a:p>
      </dgm:t>
    </dgm:pt>
    <dgm:pt modelId="{3B98096B-A250-4FCB-B0C8-2627B69A5412}" type="pres">
      <dgm:prSet presAssocID="{E01C21B8-632B-4168-BB5A-9BB1B9861D46}" presName="vertTwo" presStyleCnt="0"/>
      <dgm:spPr/>
      <dgm:t>
        <a:bodyPr/>
        <a:lstStyle/>
        <a:p>
          <a:endParaRPr lang="en-US"/>
        </a:p>
      </dgm:t>
    </dgm:pt>
    <dgm:pt modelId="{0DCA7ED2-DA68-49E2-B69E-213CC8E8D926}" type="pres">
      <dgm:prSet presAssocID="{E01C21B8-632B-4168-BB5A-9BB1B9861D46}" presName="txTwo" presStyleLbl="node2" presStyleIdx="1" presStyleCnt="4">
        <dgm:presLayoutVars>
          <dgm:chPref val="3"/>
        </dgm:presLayoutVars>
      </dgm:prSet>
      <dgm:spPr/>
      <dgm:t>
        <a:bodyPr/>
        <a:lstStyle/>
        <a:p>
          <a:endParaRPr lang="en-US"/>
        </a:p>
      </dgm:t>
    </dgm:pt>
    <dgm:pt modelId="{05B12614-BAFE-4584-A986-37F9D7975205}" type="pres">
      <dgm:prSet presAssocID="{E01C21B8-632B-4168-BB5A-9BB1B9861D46}" presName="parTransTwo" presStyleCnt="0"/>
      <dgm:spPr/>
      <dgm:t>
        <a:bodyPr/>
        <a:lstStyle/>
        <a:p>
          <a:endParaRPr lang="en-US"/>
        </a:p>
      </dgm:t>
    </dgm:pt>
    <dgm:pt modelId="{A93C0515-0969-45D3-8308-B0967AE3FF9D}" type="pres">
      <dgm:prSet presAssocID="{E01C21B8-632B-4168-BB5A-9BB1B9861D46}" presName="horzTwo" presStyleCnt="0"/>
      <dgm:spPr/>
      <dgm:t>
        <a:bodyPr/>
        <a:lstStyle/>
        <a:p>
          <a:endParaRPr lang="en-US"/>
        </a:p>
      </dgm:t>
    </dgm:pt>
    <dgm:pt modelId="{3CAB4260-04D5-4926-8026-2E4C9DA06418}" type="pres">
      <dgm:prSet presAssocID="{D3EA79FE-EC84-4A4E-B9EB-EEF1C693E003}" presName="vertThree" presStyleCnt="0"/>
      <dgm:spPr/>
      <dgm:t>
        <a:bodyPr/>
        <a:lstStyle/>
        <a:p>
          <a:endParaRPr lang="en-US"/>
        </a:p>
      </dgm:t>
    </dgm:pt>
    <dgm:pt modelId="{FDB864E3-4B54-4EDD-AA1D-0AEF5A05C9FB}" type="pres">
      <dgm:prSet presAssocID="{D3EA79FE-EC84-4A4E-B9EB-EEF1C693E003}" presName="txThree" presStyleLbl="node3" presStyleIdx="4" presStyleCnt="13">
        <dgm:presLayoutVars>
          <dgm:chPref val="3"/>
        </dgm:presLayoutVars>
      </dgm:prSet>
      <dgm:spPr/>
      <dgm:t>
        <a:bodyPr/>
        <a:lstStyle/>
        <a:p>
          <a:endParaRPr lang="en-US"/>
        </a:p>
      </dgm:t>
    </dgm:pt>
    <dgm:pt modelId="{55FDD2E1-98E0-4016-9F24-E8EA88865E52}" type="pres">
      <dgm:prSet presAssocID="{D3EA79FE-EC84-4A4E-B9EB-EEF1C693E003}" presName="parTransThree" presStyleCnt="0"/>
      <dgm:spPr/>
      <dgm:t>
        <a:bodyPr/>
        <a:lstStyle/>
        <a:p>
          <a:endParaRPr lang="en-US"/>
        </a:p>
      </dgm:t>
    </dgm:pt>
    <dgm:pt modelId="{DFC2C7C1-DC30-49E1-9600-F742551DF9C1}" type="pres">
      <dgm:prSet presAssocID="{D3EA79FE-EC84-4A4E-B9EB-EEF1C693E003}" presName="horzThree" presStyleCnt="0"/>
      <dgm:spPr/>
      <dgm:t>
        <a:bodyPr/>
        <a:lstStyle/>
        <a:p>
          <a:endParaRPr lang="en-US"/>
        </a:p>
      </dgm:t>
    </dgm:pt>
    <dgm:pt modelId="{F296A9F2-A391-4371-BFBE-E60A6BCBF0E7}" type="pres">
      <dgm:prSet presAssocID="{FB8A6037-2C44-48AB-8CD2-09EADE8C7099}" presName="vertFour" presStyleCnt="0">
        <dgm:presLayoutVars>
          <dgm:chPref val="3"/>
        </dgm:presLayoutVars>
      </dgm:prSet>
      <dgm:spPr/>
      <dgm:t>
        <a:bodyPr/>
        <a:lstStyle/>
        <a:p>
          <a:endParaRPr lang="en-US"/>
        </a:p>
      </dgm:t>
    </dgm:pt>
    <dgm:pt modelId="{13C66842-E9BE-41BB-ABAB-CFF7393CF416}" type="pres">
      <dgm:prSet presAssocID="{FB8A6037-2C44-48AB-8CD2-09EADE8C7099}" presName="txFour" presStyleLbl="node4" presStyleIdx="4" presStyleCnt="13">
        <dgm:presLayoutVars>
          <dgm:chPref val="3"/>
        </dgm:presLayoutVars>
      </dgm:prSet>
      <dgm:spPr/>
      <dgm:t>
        <a:bodyPr/>
        <a:lstStyle/>
        <a:p>
          <a:endParaRPr lang="en-US"/>
        </a:p>
      </dgm:t>
    </dgm:pt>
    <dgm:pt modelId="{C50D5C43-CAE4-4894-AC49-D0EDFC876C95}" type="pres">
      <dgm:prSet presAssocID="{FB8A6037-2C44-48AB-8CD2-09EADE8C7099}" presName="horzFour" presStyleCnt="0"/>
      <dgm:spPr/>
      <dgm:t>
        <a:bodyPr/>
        <a:lstStyle/>
        <a:p>
          <a:endParaRPr lang="en-US"/>
        </a:p>
      </dgm:t>
    </dgm:pt>
    <dgm:pt modelId="{87AF7942-512E-4929-AF17-AED6544A37FC}" type="pres">
      <dgm:prSet presAssocID="{EFBD45B6-44AD-4B9D-9E85-9A7A9CB246F5}" presName="sibSpaceThree" presStyleCnt="0"/>
      <dgm:spPr/>
      <dgm:t>
        <a:bodyPr/>
        <a:lstStyle/>
        <a:p>
          <a:endParaRPr lang="en-US"/>
        </a:p>
      </dgm:t>
    </dgm:pt>
    <dgm:pt modelId="{AFD92396-2C32-449F-82AB-30572D5433A2}" type="pres">
      <dgm:prSet presAssocID="{F48546B1-D21B-491E-827F-BDAFDC8A0667}" presName="vertThree" presStyleCnt="0"/>
      <dgm:spPr/>
      <dgm:t>
        <a:bodyPr/>
        <a:lstStyle/>
        <a:p>
          <a:endParaRPr lang="en-US"/>
        </a:p>
      </dgm:t>
    </dgm:pt>
    <dgm:pt modelId="{B54BD45C-19DE-43DD-BF13-9D64F3836FB8}" type="pres">
      <dgm:prSet presAssocID="{F48546B1-D21B-491E-827F-BDAFDC8A0667}" presName="txThree" presStyleLbl="node3" presStyleIdx="5" presStyleCnt="13">
        <dgm:presLayoutVars>
          <dgm:chPref val="3"/>
        </dgm:presLayoutVars>
      </dgm:prSet>
      <dgm:spPr/>
      <dgm:t>
        <a:bodyPr/>
        <a:lstStyle/>
        <a:p>
          <a:endParaRPr lang="en-US"/>
        </a:p>
      </dgm:t>
    </dgm:pt>
    <dgm:pt modelId="{740887F1-8555-4AEE-B334-68023017090F}" type="pres">
      <dgm:prSet presAssocID="{F48546B1-D21B-491E-827F-BDAFDC8A0667}" presName="parTransThree" presStyleCnt="0"/>
      <dgm:spPr/>
      <dgm:t>
        <a:bodyPr/>
        <a:lstStyle/>
        <a:p>
          <a:endParaRPr lang="en-US"/>
        </a:p>
      </dgm:t>
    </dgm:pt>
    <dgm:pt modelId="{D3A10822-F6E6-4049-8C9E-F448802C0D5E}" type="pres">
      <dgm:prSet presAssocID="{F48546B1-D21B-491E-827F-BDAFDC8A0667}" presName="horzThree" presStyleCnt="0"/>
      <dgm:spPr/>
      <dgm:t>
        <a:bodyPr/>
        <a:lstStyle/>
        <a:p>
          <a:endParaRPr lang="en-US"/>
        </a:p>
      </dgm:t>
    </dgm:pt>
    <dgm:pt modelId="{FE5CBA6C-D7D6-46C9-9CC5-0DF3B1A37EE7}" type="pres">
      <dgm:prSet presAssocID="{FDB99131-7B7D-4454-8394-8EC312B7F302}" presName="vertFour" presStyleCnt="0">
        <dgm:presLayoutVars>
          <dgm:chPref val="3"/>
        </dgm:presLayoutVars>
      </dgm:prSet>
      <dgm:spPr/>
      <dgm:t>
        <a:bodyPr/>
        <a:lstStyle/>
        <a:p>
          <a:endParaRPr lang="en-US"/>
        </a:p>
      </dgm:t>
    </dgm:pt>
    <dgm:pt modelId="{4F6A8E85-B655-4D59-8BAD-8F6A1EC2618F}" type="pres">
      <dgm:prSet presAssocID="{FDB99131-7B7D-4454-8394-8EC312B7F302}" presName="txFour" presStyleLbl="node4" presStyleIdx="5" presStyleCnt="13">
        <dgm:presLayoutVars>
          <dgm:chPref val="3"/>
        </dgm:presLayoutVars>
      </dgm:prSet>
      <dgm:spPr/>
      <dgm:t>
        <a:bodyPr/>
        <a:lstStyle/>
        <a:p>
          <a:endParaRPr lang="en-US"/>
        </a:p>
      </dgm:t>
    </dgm:pt>
    <dgm:pt modelId="{79F3C081-F05E-4C83-947A-F183B7E3578F}" type="pres">
      <dgm:prSet presAssocID="{FDB99131-7B7D-4454-8394-8EC312B7F302}" presName="horzFour" presStyleCnt="0"/>
      <dgm:spPr/>
      <dgm:t>
        <a:bodyPr/>
        <a:lstStyle/>
        <a:p>
          <a:endParaRPr lang="en-US"/>
        </a:p>
      </dgm:t>
    </dgm:pt>
    <dgm:pt modelId="{1BF23794-2897-41FC-9F87-A92973910904}" type="pres">
      <dgm:prSet presAssocID="{DCA2D508-C03B-47EB-A95E-73C4BA7730FC}" presName="sibSpaceThree" presStyleCnt="0"/>
      <dgm:spPr/>
      <dgm:t>
        <a:bodyPr/>
        <a:lstStyle/>
        <a:p>
          <a:endParaRPr lang="en-US"/>
        </a:p>
      </dgm:t>
    </dgm:pt>
    <dgm:pt modelId="{190CB0CE-D9BD-44A4-9352-8EBA57928F10}" type="pres">
      <dgm:prSet presAssocID="{D4BC3563-28F4-4721-A5E7-2D0376F3DDF2}" presName="vertThree" presStyleCnt="0"/>
      <dgm:spPr/>
      <dgm:t>
        <a:bodyPr/>
        <a:lstStyle/>
        <a:p>
          <a:endParaRPr lang="en-US"/>
        </a:p>
      </dgm:t>
    </dgm:pt>
    <dgm:pt modelId="{3FE4F01F-3325-406A-8611-2C4D82358A4C}" type="pres">
      <dgm:prSet presAssocID="{D4BC3563-28F4-4721-A5E7-2D0376F3DDF2}" presName="txThree" presStyleLbl="node3" presStyleIdx="6" presStyleCnt="13">
        <dgm:presLayoutVars>
          <dgm:chPref val="3"/>
        </dgm:presLayoutVars>
      </dgm:prSet>
      <dgm:spPr/>
      <dgm:t>
        <a:bodyPr/>
        <a:lstStyle/>
        <a:p>
          <a:endParaRPr lang="en-US"/>
        </a:p>
      </dgm:t>
    </dgm:pt>
    <dgm:pt modelId="{81F24A1D-DBDE-426D-A00F-CBF86C41A0BD}" type="pres">
      <dgm:prSet presAssocID="{D4BC3563-28F4-4721-A5E7-2D0376F3DDF2}" presName="parTransThree" presStyleCnt="0"/>
      <dgm:spPr/>
      <dgm:t>
        <a:bodyPr/>
        <a:lstStyle/>
        <a:p>
          <a:endParaRPr lang="en-US"/>
        </a:p>
      </dgm:t>
    </dgm:pt>
    <dgm:pt modelId="{04B3A68B-B121-4617-969B-12C2A8DB92F8}" type="pres">
      <dgm:prSet presAssocID="{D4BC3563-28F4-4721-A5E7-2D0376F3DDF2}" presName="horzThree" presStyleCnt="0"/>
      <dgm:spPr/>
      <dgm:t>
        <a:bodyPr/>
        <a:lstStyle/>
        <a:p>
          <a:endParaRPr lang="en-US"/>
        </a:p>
      </dgm:t>
    </dgm:pt>
    <dgm:pt modelId="{0CFE97EF-0898-4E63-A1EB-E2D5B53A88BD}" type="pres">
      <dgm:prSet presAssocID="{A37D6042-027D-4C95-B89D-B056D33CB69E}" presName="vertFour" presStyleCnt="0">
        <dgm:presLayoutVars>
          <dgm:chPref val="3"/>
        </dgm:presLayoutVars>
      </dgm:prSet>
      <dgm:spPr/>
      <dgm:t>
        <a:bodyPr/>
        <a:lstStyle/>
        <a:p>
          <a:endParaRPr lang="en-US"/>
        </a:p>
      </dgm:t>
    </dgm:pt>
    <dgm:pt modelId="{81801AD2-4146-406F-8F23-B95D8AA83F9C}" type="pres">
      <dgm:prSet presAssocID="{A37D6042-027D-4C95-B89D-B056D33CB69E}" presName="txFour" presStyleLbl="node4" presStyleIdx="6" presStyleCnt="13">
        <dgm:presLayoutVars>
          <dgm:chPref val="3"/>
        </dgm:presLayoutVars>
      </dgm:prSet>
      <dgm:spPr/>
      <dgm:t>
        <a:bodyPr/>
        <a:lstStyle/>
        <a:p>
          <a:endParaRPr lang="en-US"/>
        </a:p>
      </dgm:t>
    </dgm:pt>
    <dgm:pt modelId="{8F52EB2C-33C0-45CD-AA33-857C6088CF9C}" type="pres">
      <dgm:prSet presAssocID="{A37D6042-027D-4C95-B89D-B056D33CB69E}" presName="horzFour" presStyleCnt="0"/>
      <dgm:spPr/>
      <dgm:t>
        <a:bodyPr/>
        <a:lstStyle/>
        <a:p>
          <a:endParaRPr lang="en-US"/>
        </a:p>
      </dgm:t>
    </dgm:pt>
    <dgm:pt modelId="{4C499E56-DC93-4BB8-BB21-5C3F36DED3F6}" type="pres">
      <dgm:prSet presAssocID="{A038875B-953E-485E-ABCF-FCA0C9494BE1}" presName="sibSpaceThree" presStyleCnt="0"/>
      <dgm:spPr/>
      <dgm:t>
        <a:bodyPr/>
        <a:lstStyle/>
        <a:p>
          <a:endParaRPr lang="en-US"/>
        </a:p>
      </dgm:t>
    </dgm:pt>
    <dgm:pt modelId="{AFA5A98E-C545-4648-9CC5-7D9737560808}" type="pres">
      <dgm:prSet presAssocID="{755463D3-3FF8-42D3-A272-13165380B3B3}" presName="vertThree" presStyleCnt="0"/>
      <dgm:spPr/>
      <dgm:t>
        <a:bodyPr/>
        <a:lstStyle/>
        <a:p>
          <a:endParaRPr lang="en-US"/>
        </a:p>
      </dgm:t>
    </dgm:pt>
    <dgm:pt modelId="{73C187C3-CDE5-49D7-A7BB-CC2566C17396}" type="pres">
      <dgm:prSet presAssocID="{755463D3-3FF8-42D3-A272-13165380B3B3}" presName="txThree" presStyleLbl="node3" presStyleIdx="7" presStyleCnt="13">
        <dgm:presLayoutVars>
          <dgm:chPref val="3"/>
        </dgm:presLayoutVars>
      </dgm:prSet>
      <dgm:spPr/>
      <dgm:t>
        <a:bodyPr/>
        <a:lstStyle/>
        <a:p>
          <a:endParaRPr lang="en-US"/>
        </a:p>
      </dgm:t>
    </dgm:pt>
    <dgm:pt modelId="{CC2683FB-79B8-4B97-8097-500F3A639784}" type="pres">
      <dgm:prSet presAssocID="{755463D3-3FF8-42D3-A272-13165380B3B3}" presName="parTransThree" presStyleCnt="0"/>
      <dgm:spPr/>
      <dgm:t>
        <a:bodyPr/>
        <a:lstStyle/>
        <a:p>
          <a:endParaRPr lang="en-US"/>
        </a:p>
      </dgm:t>
    </dgm:pt>
    <dgm:pt modelId="{44A134A0-E6B5-4064-BF38-75AF913E4945}" type="pres">
      <dgm:prSet presAssocID="{755463D3-3FF8-42D3-A272-13165380B3B3}" presName="horzThree" presStyleCnt="0"/>
      <dgm:spPr/>
      <dgm:t>
        <a:bodyPr/>
        <a:lstStyle/>
        <a:p>
          <a:endParaRPr lang="en-US"/>
        </a:p>
      </dgm:t>
    </dgm:pt>
    <dgm:pt modelId="{39FD51F7-2985-406C-876C-F006103874EE}" type="pres">
      <dgm:prSet presAssocID="{1E16D7F4-899F-45B5-860A-29E32581F90E}" presName="vertFour" presStyleCnt="0">
        <dgm:presLayoutVars>
          <dgm:chPref val="3"/>
        </dgm:presLayoutVars>
      </dgm:prSet>
      <dgm:spPr/>
      <dgm:t>
        <a:bodyPr/>
        <a:lstStyle/>
        <a:p>
          <a:endParaRPr lang="en-US"/>
        </a:p>
      </dgm:t>
    </dgm:pt>
    <dgm:pt modelId="{BD736D8F-68E4-4AF4-A3E7-47C1AC5FEEB4}" type="pres">
      <dgm:prSet presAssocID="{1E16D7F4-899F-45B5-860A-29E32581F90E}" presName="txFour" presStyleLbl="node4" presStyleIdx="7" presStyleCnt="13">
        <dgm:presLayoutVars>
          <dgm:chPref val="3"/>
        </dgm:presLayoutVars>
      </dgm:prSet>
      <dgm:spPr/>
      <dgm:t>
        <a:bodyPr/>
        <a:lstStyle/>
        <a:p>
          <a:endParaRPr lang="en-US"/>
        </a:p>
      </dgm:t>
    </dgm:pt>
    <dgm:pt modelId="{E20160BD-1F05-4B0B-9993-14793020D54A}" type="pres">
      <dgm:prSet presAssocID="{1E16D7F4-899F-45B5-860A-29E32581F90E}" presName="horzFour" presStyleCnt="0"/>
      <dgm:spPr/>
      <dgm:t>
        <a:bodyPr/>
        <a:lstStyle/>
        <a:p>
          <a:endParaRPr lang="en-US"/>
        </a:p>
      </dgm:t>
    </dgm:pt>
    <dgm:pt modelId="{09ABCDC3-6442-46E9-942E-2CDCA033104E}" type="pres">
      <dgm:prSet presAssocID="{E243D9AF-55EE-4473-BE5A-2EE320C34E80}" presName="sibSpaceTwo" presStyleCnt="0"/>
      <dgm:spPr/>
      <dgm:t>
        <a:bodyPr/>
        <a:lstStyle/>
        <a:p>
          <a:endParaRPr lang="en-US"/>
        </a:p>
      </dgm:t>
    </dgm:pt>
    <dgm:pt modelId="{CA20517A-369F-41EE-9693-AF9288EB4232}" type="pres">
      <dgm:prSet presAssocID="{D7A7FEEE-27CF-4724-A054-AC4491CDD8DD}" presName="vertTwo" presStyleCnt="0"/>
      <dgm:spPr/>
      <dgm:t>
        <a:bodyPr/>
        <a:lstStyle/>
        <a:p>
          <a:endParaRPr lang="en-US"/>
        </a:p>
      </dgm:t>
    </dgm:pt>
    <dgm:pt modelId="{D9B00287-E7B8-485E-96ED-99AF802161AF}" type="pres">
      <dgm:prSet presAssocID="{D7A7FEEE-27CF-4724-A054-AC4491CDD8DD}" presName="txTwo" presStyleLbl="node2" presStyleIdx="2" presStyleCnt="4">
        <dgm:presLayoutVars>
          <dgm:chPref val="3"/>
        </dgm:presLayoutVars>
      </dgm:prSet>
      <dgm:spPr/>
      <dgm:t>
        <a:bodyPr/>
        <a:lstStyle/>
        <a:p>
          <a:endParaRPr lang="en-US"/>
        </a:p>
      </dgm:t>
    </dgm:pt>
    <dgm:pt modelId="{21955CE5-8075-4CA6-BCD7-07FA00232830}" type="pres">
      <dgm:prSet presAssocID="{D7A7FEEE-27CF-4724-A054-AC4491CDD8DD}" presName="parTransTwo" presStyleCnt="0"/>
      <dgm:spPr/>
      <dgm:t>
        <a:bodyPr/>
        <a:lstStyle/>
        <a:p>
          <a:endParaRPr lang="en-US"/>
        </a:p>
      </dgm:t>
    </dgm:pt>
    <dgm:pt modelId="{AFDE519B-033E-49B5-BA98-8E929C4BAA02}" type="pres">
      <dgm:prSet presAssocID="{D7A7FEEE-27CF-4724-A054-AC4491CDD8DD}" presName="horzTwo" presStyleCnt="0"/>
      <dgm:spPr/>
      <dgm:t>
        <a:bodyPr/>
        <a:lstStyle/>
        <a:p>
          <a:endParaRPr lang="en-US"/>
        </a:p>
      </dgm:t>
    </dgm:pt>
    <dgm:pt modelId="{F51116DD-F8E4-402E-98EF-11C8D5059FCA}" type="pres">
      <dgm:prSet presAssocID="{06013593-934F-444F-BE61-FB075E27E5A4}" presName="vertThree" presStyleCnt="0"/>
      <dgm:spPr/>
      <dgm:t>
        <a:bodyPr/>
        <a:lstStyle/>
        <a:p>
          <a:endParaRPr lang="en-US"/>
        </a:p>
      </dgm:t>
    </dgm:pt>
    <dgm:pt modelId="{312BEB39-43A3-400E-A924-1474CB2DF623}" type="pres">
      <dgm:prSet presAssocID="{06013593-934F-444F-BE61-FB075E27E5A4}" presName="txThree" presStyleLbl="node3" presStyleIdx="8" presStyleCnt="13">
        <dgm:presLayoutVars>
          <dgm:chPref val="3"/>
        </dgm:presLayoutVars>
      </dgm:prSet>
      <dgm:spPr/>
      <dgm:t>
        <a:bodyPr/>
        <a:lstStyle/>
        <a:p>
          <a:endParaRPr lang="en-US"/>
        </a:p>
      </dgm:t>
    </dgm:pt>
    <dgm:pt modelId="{9A62C601-63D9-4922-8B1A-4ABCA224962B}" type="pres">
      <dgm:prSet presAssocID="{06013593-934F-444F-BE61-FB075E27E5A4}" presName="parTransThree" presStyleCnt="0"/>
      <dgm:spPr/>
      <dgm:t>
        <a:bodyPr/>
        <a:lstStyle/>
        <a:p>
          <a:endParaRPr lang="en-US"/>
        </a:p>
      </dgm:t>
    </dgm:pt>
    <dgm:pt modelId="{418DB0DB-2FCA-4A76-8709-C522B08D9EA6}" type="pres">
      <dgm:prSet presAssocID="{06013593-934F-444F-BE61-FB075E27E5A4}" presName="horzThree" presStyleCnt="0"/>
      <dgm:spPr/>
      <dgm:t>
        <a:bodyPr/>
        <a:lstStyle/>
        <a:p>
          <a:endParaRPr lang="en-US"/>
        </a:p>
      </dgm:t>
    </dgm:pt>
    <dgm:pt modelId="{16D6C234-0DDC-41A5-A54F-086B1D626C7F}" type="pres">
      <dgm:prSet presAssocID="{48806FD8-980B-4AD0-883D-1C5F6CE08F44}" presName="vertFour" presStyleCnt="0">
        <dgm:presLayoutVars>
          <dgm:chPref val="3"/>
        </dgm:presLayoutVars>
      </dgm:prSet>
      <dgm:spPr/>
      <dgm:t>
        <a:bodyPr/>
        <a:lstStyle/>
        <a:p>
          <a:endParaRPr lang="en-US"/>
        </a:p>
      </dgm:t>
    </dgm:pt>
    <dgm:pt modelId="{72EE4021-756E-47AA-A366-9EBCA0EB455E}" type="pres">
      <dgm:prSet presAssocID="{48806FD8-980B-4AD0-883D-1C5F6CE08F44}" presName="txFour" presStyleLbl="node4" presStyleIdx="8" presStyleCnt="13">
        <dgm:presLayoutVars>
          <dgm:chPref val="3"/>
        </dgm:presLayoutVars>
      </dgm:prSet>
      <dgm:spPr/>
      <dgm:t>
        <a:bodyPr/>
        <a:lstStyle/>
        <a:p>
          <a:endParaRPr lang="en-US"/>
        </a:p>
      </dgm:t>
    </dgm:pt>
    <dgm:pt modelId="{A7183B40-F12C-4B3F-8DD2-F6E41C2A79A7}" type="pres">
      <dgm:prSet presAssocID="{48806FD8-980B-4AD0-883D-1C5F6CE08F44}" presName="horzFour" presStyleCnt="0"/>
      <dgm:spPr/>
      <dgm:t>
        <a:bodyPr/>
        <a:lstStyle/>
        <a:p>
          <a:endParaRPr lang="en-US"/>
        </a:p>
      </dgm:t>
    </dgm:pt>
    <dgm:pt modelId="{FEFA61C5-555C-4EBE-9605-8C9CA29F527B}" type="pres">
      <dgm:prSet presAssocID="{03E12DB3-FC59-4D95-8B3D-5F35BAACF1E2}" presName="sibSpaceThree" presStyleCnt="0"/>
      <dgm:spPr/>
      <dgm:t>
        <a:bodyPr/>
        <a:lstStyle/>
        <a:p>
          <a:endParaRPr lang="en-US"/>
        </a:p>
      </dgm:t>
    </dgm:pt>
    <dgm:pt modelId="{E66E2944-6D70-4F6F-8EA6-FDEB4556B4A5}" type="pres">
      <dgm:prSet presAssocID="{0785710E-A24E-4CB3-BAFE-6555D07C3D7F}" presName="vertThree" presStyleCnt="0"/>
      <dgm:spPr/>
      <dgm:t>
        <a:bodyPr/>
        <a:lstStyle/>
        <a:p>
          <a:endParaRPr lang="en-US"/>
        </a:p>
      </dgm:t>
    </dgm:pt>
    <dgm:pt modelId="{D5908603-1B35-46FA-8692-0B1FA5717EA9}" type="pres">
      <dgm:prSet presAssocID="{0785710E-A24E-4CB3-BAFE-6555D07C3D7F}" presName="txThree" presStyleLbl="node3" presStyleIdx="9" presStyleCnt="13">
        <dgm:presLayoutVars>
          <dgm:chPref val="3"/>
        </dgm:presLayoutVars>
      </dgm:prSet>
      <dgm:spPr/>
      <dgm:t>
        <a:bodyPr/>
        <a:lstStyle/>
        <a:p>
          <a:endParaRPr lang="en-US"/>
        </a:p>
      </dgm:t>
    </dgm:pt>
    <dgm:pt modelId="{AB47FC3F-058E-4845-86B2-F23E4FB269D5}" type="pres">
      <dgm:prSet presAssocID="{0785710E-A24E-4CB3-BAFE-6555D07C3D7F}" presName="parTransThree" presStyleCnt="0"/>
      <dgm:spPr/>
      <dgm:t>
        <a:bodyPr/>
        <a:lstStyle/>
        <a:p>
          <a:endParaRPr lang="en-US"/>
        </a:p>
      </dgm:t>
    </dgm:pt>
    <dgm:pt modelId="{9690B611-205F-4291-831D-C75C99793203}" type="pres">
      <dgm:prSet presAssocID="{0785710E-A24E-4CB3-BAFE-6555D07C3D7F}" presName="horzThree" presStyleCnt="0"/>
      <dgm:spPr/>
      <dgm:t>
        <a:bodyPr/>
        <a:lstStyle/>
        <a:p>
          <a:endParaRPr lang="en-US"/>
        </a:p>
      </dgm:t>
    </dgm:pt>
    <dgm:pt modelId="{9E01FF7F-9C73-49F6-8AF9-BE760963F761}" type="pres">
      <dgm:prSet presAssocID="{ED96AC53-DC78-4E83-8942-D34CA8F0DA89}" presName="vertFour" presStyleCnt="0">
        <dgm:presLayoutVars>
          <dgm:chPref val="3"/>
        </dgm:presLayoutVars>
      </dgm:prSet>
      <dgm:spPr/>
      <dgm:t>
        <a:bodyPr/>
        <a:lstStyle/>
        <a:p>
          <a:endParaRPr lang="en-US"/>
        </a:p>
      </dgm:t>
    </dgm:pt>
    <dgm:pt modelId="{1917CC6A-1630-45AC-8551-CB8C20EA68B0}" type="pres">
      <dgm:prSet presAssocID="{ED96AC53-DC78-4E83-8942-D34CA8F0DA89}" presName="txFour" presStyleLbl="node4" presStyleIdx="9" presStyleCnt="13">
        <dgm:presLayoutVars>
          <dgm:chPref val="3"/>
        </dgm:presLayoutVars>
      </dgm:prSet>
      <dgm:spPr/>
      <dgm:t>
        <a:bodyPr/>
        <a:lstStyle/>
        <a:p>
          <a:endParaRPr lang="en-US"/>
        </a:p>
      </dgm:t>
    </dgm:pt>
    <dgm:pt modelId="{EC50B989-2B7A-4AEA-BB4C-99CE77ACD439}" type="pres">
      <dgm:prSet presAssocID="{ED96AC53-DC78-4E83-8942-D34CA8F0DA89}" presName="horzFour" presStyleCnt="0"/>
      <dgm:spPr/>
      <dgm:t>
        <a:bodyPr/>
        <a:lstStyle/>
        <a:p>
          <a:endParaRPr lang="en-US"/>
        </a:p>
      </dgm:t>
    </dgm:pt>
    <dgm:pt modelId="{B65DFD17-EF3F-4E90-A2D5-CE41B2AD5BDA}" type="pres">
      <dgm:prSet presAssocID="{3F6A8E5B-D9EB-494D-824A-CEEF7E4AFD35}" presName="sibSpaceThree" presStyleCnt="0"/>
      <dgm:spPr/>
      <dgm:t>
        <a:bodyPr/>
        <a:lstStyle/>
        <a:p>
          <a:endParaRPr lang="en-US"/>
        </a:p>
      </dgm:t>
    </dgm:pt>
    <dgm:pt modelId="{5CDEAEA2-563B-4EEF-B029-2334D153F6FA}" type="pres">
      <dgm:prSet presAssocID="{212378B0-141C-45AE-982A-F10DE72CFC51}" presName="vertThree" presStyleCnt="0"/>
      <dgm:spPr/>
      <dgm:t>
        <a:bodyPr/>
        <a:lstStyle/>
        <a:p>
          <a:endParaRPr lang="en-US"/>
        </a:p>
      </dgm:t>
    </dgm:pt>
    <dgm:pt modelId="{6F7EE218-0321-4398-B2AA-64E26AFD423B}" type="pres">
      <dgm:prSet presAssocID="{212378B0-141C-45AE-982A-F10DE72CFC51}" presName="txThree" presStyleLbl="node3" presStyleIdx="10" presStyleCnt="13">
        <dgm:presLayoutVars>
          <dgm:chPref val="3"/>
        </dgm:presLayoutVars>
      </dgm:prSet>
      <dgm:spPr/>
      <dgm:t>
        <a:bodyPr/>
        <a:lstStyle/>
        <a:p>
          <a:endParaRPr lang="en-US"/>
        </a:p>
      </dgm:t>
    </dgm:pt>
    <dgm:pt modelId="{F444435C-853A-4820-84B4-B47932051FFF}" type="pres">
      <dgm:prSet presAssocID="{212378B0-141C-45AE-982A-F10DE72CFC51}" presName="parTransThree" presStyleCnt="0"/>
      <dgm:spPr/>
      <dgm:t>
        <a:bodyPr/>
        <a:lstStyle/>
        <a:p>
          <a:endParaRPr lang="en-US"/>
        </a:p>
      </dgm:t>
    </dgm:pt>
    <dgm:pt modelId="{327A8D1E-2111-48BA-8630-EF67049B210A}" type="pres">
      <dgm:prSet presAssocID="{212378B0-141C-45AE-982A-F10DE72CFC51}" presName="horzThree" presStyleCnt="0"/>
      <dgm:spPr/>
      <dgm:t>
        <a:bodyPr/>
        <a:lstStyle/>
        <a:p>
          <a:endParaRPr lang="en-US"/>
        </a:p>
      </dgm:t>
    </dgm:pt>
    <dgm:pt modelId="{1EDDD6C8-C9F6-421D-AA28-F5A5FB456B57}" type="pres">
      <dgm:prSet presAssocID="{B9B70396-5D07-4E69-9F2A-D33E36A88C39}" presName="vertFour" presStyleCnt="0">
        <dgm:presLayoutVars>
          <dgm:chPref val="3"/>
        </dgm:presLayoutVars>
      </dgm:prSet>
      <dgm:spPr/>
      <dgm:t>
        <a:bodyPr/>
        <a:lstStyle/>
        <a:p>
          <a:endParaRPr lang="en-US"/>
        </a:p>
      </dgm:t>
    </dgm:pt>
    <dgm:pt modelId="{648666E6-D1C0-4096-855B-654570DEFE15}" type="pres">
      <dgm:prSet presAssocID="{B9B70396-5D07-4E69-9F2A-D33E36A88C39}" presName="txFour" presStyleLbl="node4" presStyleIdx="10" presStyleCnt="13">
        <dgm:presLayoutVars>
          <dgm:chPref val="3"/>
        </dgm:presLayoutVars>
      </dgm:prSet>
      <dgm:spPr/>
      <dgm:t>
        <a:bodyPr/>
        <a:lstStyle/>
        <a:p>
          <a:endParaRPr lang="en-US"/>
        </a:p>
      </dgm:t>
    </dgm:pt>
    <dgm:pt modelId="{8AE3D98D-0766-4742-8D80-EC8899A4622E}" type="pres">
      <dgm:prSet presAssocID="{B9B70396-5D07-4E69-9F2A-D33E36A88C39}" presName="horzFour" presStyleCnt="0"/>
      <dgm:spPr/>
      <dgm:t>
        <a:bodyPr/>
        <a:lstStyle/>
        <a:p>
          <a:endParaRPr lang="en-US"/>
        </a:p>
      </dgm:t>
    </dgm:pt>
    <dgm:pt modelId="{FDB0FA2F-E874-4714-96A3-FACE4831C54A}" type="pres">
      <dgm:prSet presAssocID="{6E0741F8-8189-465B-AEA2-D14B98057E8B}" presName="sibSpaceTwo" presStyleCnt="0"/>
      <dgm:spPr/>
      <dgm:t>
        <a:bodyPr/>
        <a:lstStyle/>
        <a:p>
          <a:endParaRPr lang="en-US"/>
        </a:p>
      </dgm:t>
    </dgm:pt>
    <dgm:pt modelId="{8FE4B412-5E2A-4B83-872B-D3FADF599C48}" type="pres">
      <dgm:prSet presAssocID="{9B722157-84FB-47A7-B7CB-88142E31A78A}" presName="vertTwo" presStyleCnt="0"/>
      <dgm:spPr/>
      <dgm:t>
        <a:bodyPr/>
        <a:lstStyle/>
        <a:p>
          <a:endParaRPr lang="en-US"/>
        </a:p>
      </dgm:t>
    </dgm:pt>
    <dgm:pt modelId="{BDDCA4DB-AD30-4E4D-AEC3-70290776ECF9}" type="pres">
      <dgm:prSet presAssocID="{9B722157-84FB-47A7-B7CB-88142E31A78A}" presName="txTwo" presStyleLbl="node2" presStyleIdx="3" presStyleCnt="4">
        <dgm:presLayoutVars>
          <dgm:chPref val="3"/>
        </dgm:presLayoutVars>
      </dgm:prSet>
      <dgm:spPr/>
      <dgm:t>
        <a:bodyPr/>
        <a:lstStyle/>
        <a:p>
          <a:endParaRPr lang="en-US"/>
        </a:p>
      </dgm:t>
    </dgm:pt>
    <dgm:pt modelId="{C963EA31-25DD-43BF-97FD-456A2745B566}" type="pres">
      <dgm:prSet presAssocID="{9B722157-84FB-47A7-B7CB-88142E31A78A}" presName="parTransTwo" presStyleCnt="0"/>
      <dgm:spPr/>
      <dgm:t>
        <a:bodyPr/>
        <a:lstStyle/>
        <a:p>
          <a:endParaRPr lang="en-US"/>
        </a:p>
      </dgm:t>
    </dgm:pt>
    <dgm:pt modelId="{E30C91E4-E63A-4F54-8A72-8618B3E2C442}" type="pres">
      <dgm:prSet presAssocID="{9B722157-84FB-47A7-B7CB-88142E31A78A}" presName="horzTwo" presStyleCnt="0"/>
      <dgm:spPr/>
      <dgm:t>
        <a:bodyPr/>
        <a:lstStyle/>
        <a:p>
          <a:endParaRPr lang="en-US"/>
        </a:p>
      </dgm:t>
    </dgm:pt>
    <dgm:pt modelId="{2661ABEC-50C2-45AC-AC9B-5673A50ECF17}" type="pres">
      <dgm:prSet presAssocID="{AC3AC762-53A5-4D78-AFCB-554E848B1E0F}" presName="vertThree" presStyleCnt="0"/>
      <dgm:spPr/>
      <dgm:t>
        <a:bodyPr/>
        <a:lstStyle/>
        <a:p>
          <a:endParaRPr lang="en-US"/>
        </a:p>
      </dgm:t>
    </dgm:pt>
    <dgm:pt modelId="{8A10C2DD-967A-4F1E-9874-2BD275FB26B8}" type="pres">
      <dgm:prSet presAssocID="{AC3AC762-53A5-4D78-AFCB-554E848B1E0F}" presName="txThree" presStyleLbl="node3" presStyleIdx="11" presStyleCnt="13">
        <dgm:presLayoutVars>
          <dgm:chPref val="3"/>
        </dgm:presLayoutVars>
      </dgm:prSet>
      <dgm:spPr/>
      <dgm:t>
        <a:bodyPr/>
        <a:lstStyle/>
        <a:p>
          <a:endParaRPr lang="en-US"/>
        </a:p>
      </dgm:t>
    </dgm:pt>
    <dgm:pt modelId="{5B16C9E0-7C64-41C1-BFBF-E82416E8D38C}" type="pres">
      <dgm:prSet presAssocID="{AC3AC762-53A5-4D78-AFCB-554E848B1E0F}" presName="parTransThree" presStyleCnt="0"/>
      <dgm:spPr/>
      <dgm:t>
        <a:bodyPr/>
        <a:lstStyle/>
        <a:p>
          <a:endParaRPr lang="en-US"/>
        </a:p>
      </dgm:t>
    </dgm:pt>
    <dgm:pt modelId="{BE8397A3-6F30-489C-A636-D1DCE848A6D7}" type="pres">
      <dgm:prSet presAssocID="{AC3AC762-53A5-4D78-AFCB-554E848B1E0F}" presName="horzThree" presStyleCnt="0"/>
      <dgm:spPr/>
      <dgm:t>
        <a:bodyPr/>
        <a:lstStyle/>
        <a:p>
          <a:endParaRPr lang="en-US"/>
        </a:p>
      </dgm:t>
    </dgm:pt>
    <dgm:pt modelId="{5C8D10CD-F542-4E7E-82CE-F9CD0F48F88C}" type="pres">
      <dgm:prSet presAssocID="{76D086C3-87E6-4CEC-AABE-7117E50F136C}" presName="vertFour" presStyleCnt="0">
        <dgm:presLayoutVars>
          <dgm:chPref val="3"/>
        </dgm:presLayoutVars>
      </dgm:prSet>
      <dgm:spPr/>
      <dgm:t>
        <a:bodyPr/>
        <a:lstStyle/>
        <a:p>
          <a:endParaRPr lang="en-US"/>
        </a:p>
      </dgm:t>
    </dgm:pt>
    <dgm:pt modelId="{54D4B671-FA74-4575-BA43-9C94BBBD8238}" type="pres">
      <dgm:prSet presAssocID="{76D086C3-87E6-4CEC-AABE-7117E50F136C}" presName="txFour" presStyleLbl="node4" presStyleIdx="11" presStyleCnt="13">
        <dgm:presLayoutVars>
          <dgm:chPref val="3"/>
        </dgm:presLayoutVars>
      </dgm:prSet>
      <dgm:spPr/>
      <dgm:t>
        <a:bodyPr/>
        <a:lstStyle/>
        <a:p>
          <a:endParaRPr lang="en-US"/>
        </a:p>
      </dgm:t>
    </dgm:pt>
    <dgm:pt modelId="{788AD72A-D085-4656-B5C0-7B7AC1837003}" type="pres">
      <dgm:prSet presAssocID="{76D086C3-87E6-4CEC-AABE-7117E50F136C}" presName="horzFour" presStyleCnt="0"/>
      <dgm:spPr/>
      <dgm:t>
        <a:bodyPr/>
        <a:lstStyle/>
        <a:p>
          <a:endParaRPr lang="en-US"/>
        </a:p>
      </dgm:t>
    </dgm:pt>
    <dgm:pt modelId="{F69D80E9-D8EF-41BE-AA3D-BD91903FC365}" type="pres">
      <dgm:prSet presAssocID="{5A3E8099-E95E-4BD4-AA22-3512936F3BBA}" presName="sibSpaceThree" presStyleCnt="0"/>
      <dgm:spPr/>
      <dgm:t>
        <a:bodyPr/>
        <a:lstStyle/>
        <a:p>
          <a:endParaRPr lang="en-US"/>
        </a:p>
      </dgm:t>
    </dgm:pt>
    <dgm:pt modelId="{19CCD074-D12F-45BD-AC91-001FBB6CED74}" type="pres">
      <dgm:prSet presAssocID="{2D1BD88D-B756-4C79-969F-480AE77D719A}" presName="vertThree" presStyleCnt="0"/>
      <dgm:spPr/>
      <dgm:t>
        <a:bodyPr/>
        <a:lstStyle/>
        <a:p>
          <a:endParaRPr lang="en-US"/>
        </a:p>
      </dgm:t>
    </dgm:pt>
    <dgm:pt modelId="{52525D2C-BED5-4358-9DE5-354898CFA8F2}" type="pres">
      <dgm:prSet presAssocID="{2D1BD88D-B756-4C79-969F-480AE77D719A}" presName="txThree" presStyleLbl="node3" presStyleIdx="12" presStyleCnt="13">
        <dgm:presLayoutVars>
          <dgm:chPref val="3"/>
        </dgm:presLayoutVars>
      </dgm:prSet>
      <dgm:spPr/>
      <dgm:t>
        <a:bodyPr/>
        <a:lstStyle/>
        <a:p>
          <a:endParaRPr lang="en-US"/>
        </a:p>
      </dgm:t>
    </dgm:pt>
    <dgm:pt modelId="{45A0567A-C4B2-4124-A917-58928721BB27}" type="pres">
      <dgm:prSet presAssocID="{2D1BD88D-B756-4C79-969F-480AE77D719A}" presName="parTransThree" presStyleCnt="0"/>
      <dgm:spPr/>
      <dgm:t>
        <a:bodyPr/>
        <a:lstStyle/>
        <a:p>
          <a:endParaRPr lang="en-US"/>
        </a:p>
      </dgm:t>
    </dgm:pt>
    <dgm:pt modelId="{B103BF56-EE9A-4721-9187-E3BAD3F24A25}" type="pres">
      <dgm:prSet presAssocID="{2D1BD88D-B756-4C79-969F-480AE77D719A}" presName="horzThree" presStyleCnt="0"/>
      <dgm:spPr/>
      <dgm:t>
        <a:bodyPr/>
        <a:lstStyle/>
        <a:p>
          <a:endParaRPr lang="en-US"/>
        </a:p>
      </dgm:t>
    </dgm:pt>
    <dgm:pt modelId="{99569AB4-5F24-46D7-BAFA-41543A7DBD2C}" type="pres">
      <dgm:prSet presAssocID="{4355BEE5-C0CC-4C0B-B2C0-FA2D5CB0E3EC}" presName="vertFour" presStyleCnt="0">
        <dgm:presLayoutVars>
          <dgm:chPref val="3"/>
        </dgm:presLayoutVars>
      </dgm:prSet>
      <dgm:spPr/>
      <dgm:t>
        <a:bodyPr/>
        <a:lstStyle/>
        <a:p>
          <a:endParaRPr lang="en-US"/>
        </a:p>
      </dgm:t>
    </dgm:pt>
    <dgm:pt modelId="{CCBD9E2D-4669-4A1F-A61F-EC9041830017}" type="pres">
      <dgm:prSet presAssocID="{4355BEE5-C0CC-4C0B-B2C0-FA2D5CB0E3EC}" presName="txFour" presStyleLbl="node4" presStyleIdx="12" presStyleCnt="13">
        <dgm:presLayoutVars>
          <dgm:chPref val="3"/>
        </dgm:presLayoutVars>
      </dgm:prSet>
      <dgm:spPr/>
      <dgm:t>
        <a:bodyPr/>
        <a:lstStyle/>
        <a:p>
          <a:endParaRPr lang="en-US"/>
        </a:p>
      </dgm:t>
    </dgm:pt>
    <dgm:pt modelId="{C05F4941-B03F-4AD7-B9DD-E5AF1611A5EE}" type="pres">
      <dgm:prSet presAssocID="{4355BEE5-C0CC-4C0B-B2C0-FA2D5CB0E3EC}" presName="horzFour" presStyleCnt="0"/>
      <dgm:spPr/>
      <dgm:t>
        <a:bodyPr/>
        <a:lstStyle/>
        <a:p>
          <a:endParaRPr lang="en-US"/>
        </a:p>
      </dgm:t>
    </dgm:pt>
  </dgm:ptLst>
  <dgm:cxnLst>
    <dgm:cxn modelId="{D7A4285F-A9B0-48DE-8EA2-8DA45CBE32C9}" srcId="{9B722157-84FB-47A7-B7CB-88142E31A78A}" destId="{AC3AC762-53A5-4D78-AFCB-554E848B1E0F}" srcOrd="0" destOrd="0" parTransId="{BBA5337F-2E0D-4DE7-AFCE-C31C732AE4C3}" sibTransId="{5A3E8099-E95E-4BD4-AA22-3512936F3BBA}"/>
    <dgm:cxn modelId="{F4575397-8420-7F4A-A85B-7BE52CDFB057}" type="presOf" srcId="{48806FD8-980B-4AD0-883D-1C5F6CE08F44}" destId="{72EE4021-756E-47AA-A366-9EBCA0EB455E}" srcOrd="0" destOrd="0" presId="urn:microsoft.com/office/officeart/2005/8/layout/hierarchy4"/>
    <dgm:cxn modelId="{F9AF39EF-337A-4988-855D-2077764BCB5E}" srcId="{181843B2-5C26-4A6B-ACF4-BA94E087403E}" destId="{73CA2AC8-9435-4DC4-A48C-F5AC8A126026}" srcOrd="3" destOrd="0" parTransId="{91BF1A31-6788-4CC1-A505-12BDA0DF27D4}" sibTransId="{3FBDDA4E-7446-4BA1-9D88-01B362D15EC0}"/>
    <dgm:cxn modelId="{53C0AD31-E9C1-40BE-8D88-9240389777A2}" srcId="{AC3AC762-53A5-4D78-AFCB-554E848B1E0F}" destId="{76D086C3-87E6-4CEC-AABE-7117E50F136C}" srcOrd="0" destOrd="0" parTransId="{D117A5F7-BC37-4BB0-9DF2-419E244F84B5}" sibTransId="{EC5FA669-F747-4AF6-AF22-AE41EFEFC508}"/>
    <dgm:cxn modelId="{2E7B46EF-4F1E-6745-B337-3F15C6C0E507}" type="presOf" srcId="{D4BC3563-28F4-4721-A5E7-2D0376F3DDF2}" destId="{3FE4F01F-3325-406A-8611-2C4D82358A4C}" srcOrd="0" destOrd="0" presId="urn:microsoft.com/office/officeart/2005/8/layout/hierarchy4"/>
    <dgm:cxn modelId="{477752E4-7308-6843-810A-C0F98C1CFA39}" type="presOf" srcId="{212378B0-141C-45AE-982A-F10DE72CFC51}" destId="{6F7EE218-0321-4398-B2AA-64E26AFD423B}" srcOrd="0" destOrd="0" presId="urn:microsoft.com/office/officeart/2005/8/layout/hierarchy4"/>
    <dgm:cxn modelId="{808DDFE8-D13F-4948-9AC2-444C16F430E8}" srcId="{06013593-934F-444F-BE61-FB075E27E5A4}" destId="{48806FD8-980B-4AD0-883D-1C5F6CE08F44}" srcOrd="0" destOrd="0" parTransId="{56196E92-7A37-40AC-A196-B3AAF5A4F244}" sibTransId="{26017616-3359-42DF-B971-161FCDFDEF74}"/>
    <dgm:cxn modelId="{1EE5189C-B30E-8846-A1C4-035671A8E7B0}" type="presOf" srcId="{2B968DD3-FFC7-41B9-9C1F-EF23799E97E2}" destId="{892659D2-E90F-4EDC-AC1B-431C2CB0473A}" srcOrd="0" destOrd="0" presId="urn:microsoft.com/office/officeart/2005/8/layout/hierarchy4"/>
    <dgm:cxn modelId="{6292FE8F-015D-49DA-98AF-C52205313539}" srcId="{E01C21B8-632B-4168-BB5A-9BB1B9861D46}" destId="{D3EA79FE-EC84-4A4E-B9EB-EEF1C693E003}" srcOrd="0" destOrd="0" parTransId="{D1B9E42D-AED6-4D87-AAD1-122740B6AAD6}" sibTransId="{EFBD45B6-44AD-4B9D-9E85-9A7A9CB246F5}"/>
    <dgm:cxn modelId="{09F24313-2D8F-4E4F-910B-58214007D2CE}" srcId="{755463D3-3FF8-42D3-A272-13165380B3B3}" destId="{1E16D7F4-899F-45B5-860A-29E32581F90E}" srcOrd="0" destOrd="0" parTransId="{AF17793E-14C9-44D7-9100-6CB7C1683577}" sibTransId="{0A1B7B35-7AA8-4846-A73E-89E1377228D4}"/>
    <dgm:cxn modelId="{14370E65-1609-B54A-B3DA-0E3D2F558E5C}" type="presOf" srcId="{ED96AC53-DC78-4E83-8942-D34CA8F0DA89}" destId="{1917CC6A-1630-45AC-8551-CB8C20EA68B0}" srcOrd="0" destOrd="0" presId="urn:microsoft.com/office/officeart/2005/8/layout/hierarchy4"/>
    <dgm:cxn modelId="{DC198A1C-F5C7-CF49-A669-D7261C00CEAE}" type="presOf" srcId="{9B722157-84FB-47A7-B7CB-88142E31A78A}" destId="{BDDCA4DB-AD30-4E4D-AEC3-70290776ECF9}" srcOrd="0" destOrd="0" presId="urn:microsoft.com/office/officeart/2005/8/layout/hierarchy4"/>
    <dgm:cxn modelId="{BF9B1B21-80F5-4F9D-A392-7DEA06CAF0CD}" srcId="{0785710E-A24E-4CB3-BAFE-6555D07C3D7F}" destId="{ED96AC53-DC78-4E83-8942-D34CA8F0DA89}" srcOrd="0" destOrd="0" parTransId="{BA170108-99AB-450B-843B-8F54AD908870}" sibTransId="{65A4AD30-06F4-41EA-BF9E-5D4515FFA8B9}"/>
    <dgm:cxn modelId="{C58FA026-210D-431C-829B-3A4AC39CB441}" srcId="{81EB024A-AD28-43F8-89E6-2D3AA2776536}" destId="{75F5104B-9180-4D23-A92F-F082AECEB0D7}" srcOrd="0" destOrd="0" parTransId="{9431506D-A3CC-4011-9E8A-E17939500E49}" sibTransId="{E751710B-5B84-4ACE-BC1F-4AA8B76C4D8F}"/>
    <dgm:cxn modelId="{BDE0CA8F-8F0D-4827-9448-DE23456EF39D}" srcId="{E01C21B8-632B-4168-BB5A-9BB1B9861D46}" destId="{755463D3-3FF8-42D3-A272-13165380B3B3}" srcOrd="3" destOrd="0" parTransId="{3270B8B7-B4B1-420C-8755-E83BAD68489F}" sibTransId="{912A21E3-4F5C-4340-A985-BDE34135E6E4}"/>
    <dgm:cxn modelId="{BFFAFE9A-7382-B14C-85D7-C97813455505}" type="presOf" srcId="{D3EA79FE-EC84-4A4E-B9EB-EEF1C693E003}" destId="{FDB864E3-4B54-4EDD-AA1D-0AEF5A05C9FB}" srcOrd="0" destOrd="0" presId="urn:microsoft.com/office/officeart/2005/8/layout/hierarchy4"/>
    <dgm:cxn modelId="{2B0F6E28-964F-4BB9-8995-BBEC030FE700}" srcId="{2B968DD3-FFC7-41B9-9C1F-EF23799E97E2}" destId="{E01C21B8-632B-4168-BB5A-9BB1B9861D46}" srcOrd="1" destOrd="0" parTransId="{3F9D70A8-B754-4294-8C09-42666B1CFDF6}" sibTransId="{E243D9AF-55EE-4473-BE5A-2EE320C34E80}"/>
    <dgm:cxn modelId="{312A448D-552C-3545-B464-5BF2E7F8C35D}" type="presOf" srcId="{81EB024A-AD28-43F8-89E6-2D3AA2776536}" destId="{0B5A576F-EA85-46B8-89B5-5780FF690B6F}" srcOrd="0" destOrd="0" presId="urn:microsoft.com/office/officeart/2005/8/layout/hierarchy4"/>
    <dgm:cxn modelId="{E1375A0E-D27D-4A8C-84D0-053D33C51411}" srcId="{E01C21B8-632B-4168-BB5A-9BB1B9861D46}" destId="{D4BC3563-28F4-4721-A5E7-2D0376F3DDF2}" srcOrd="2" destOrd="0" parTransId="{8B918293-469A-4530-99FF-A2536D697EA2}" sibTransId="{A038875B-953E-485E-ABCF-FCA0C9494BE1}"/>
    <dgm:cxn modelId="{E0B75864-9ACB-E444-8C1F-0146D6EC2BB4}" type="presOf" srcId="{4355BEE5-C0CC-4C0B-B2C0-FA2D5CB0E3EC}" destId="{CCBD9E2D-4669-4A1F-A61F-EC9041830017}" srcOrd="0" destOrd="0" presId="urn:microsoft.com/office/officeart/2005/8/layout/hierarchy4"/>
    <dgm:cxn modelId="{7C0EDFE5-1DF0-DB4D-A4D8-EF1522DAEEAF}" type="presOf" srcId="{75F5104B-9180-4D23-A92F-F082AECEB0D7}" destId="{F9F584D9-F22F-4775-9E82-7EA2D2EAA572}" srcOrd="0" destOrd="0" presId="urn:microsoft.com/office/officeart/2005/8/layout/hierarchy4"/>
    <dgm:cxn modelId="{E106982F-6312-419C-AF4C-F34B9357C8F5}" srcId="{E1B37D91-89B5-479C-966F-92514BA40B57}" destId="{7314E4BD-D5F2-4E3C-85BB-A4D2158CDAB9}" srcOrd="0" destOrd="0" parTransId="{D5CDA018-44F6-47FE-BC36-1CFE13536781}" sibTransId="{7EF86A7B-FA50-46AE-AFA7-481C2BB4E7B5}"/>
    <dgm:cxn modelId="{41FCC134-FB31-453E-8085-C7550074D49D}" srcId="{9AE6D772-F49C-462E-822C-6A22EA45D49A}" destId="{492F5557-FA71-4C04-8F42-9BF8466ED4C4}" srcOrd="0" destOrd="0" parTransId="{F9ED66E2-4E46-4E29-8BAC-CEA4CBA32B26}" sibTransId="{E040F819-C48B-4145-80D0-96E818EAA46A}"/>
    <dgm:cxn modelId="{DE0CEB17-7D2E-FF49-AE68-BFBF5026FFAE}" type="presOf" srcId="{73CA2AC8-9435-4DC4-A48C-F5AC8A126026}" destId="{08AF3B5C-F55A-450D-B110-7DC823DF97F6}" srcOrd="0" destOrd="0" presId="urn:microsoft.com/office/officeart/2005/8/layout/hierarchy4"/>
    <dgm:cxn modelId="{F6BE5FD5-BABF-6D42-A5AD-584A0EF0AB0A}" type="presOf" srcId="{2D1BD88D-B756-4C79-969F-480AE77D719A}" destId="{52525D2C-BED5-4358-9DE5-354898CFA8F2}" srcOrd="0" destOrd="0" presId="urn:microsoft.com/office/officeart/2005/8/layout/hierarchy4"/>
    <dgm:cxn modelId="{3D531BAA-BFCC-0B4F-8F3D-BA924C6915CE}" type="presOf" srcId="{AC3AC762-53A5-4D78-AFCB-554E848B1E0F}" destId="{8A10C2DD-967A-4F1E-9874-2BD275FB26B8}" srcOrd="0" destOrd="0" presId="urn:microsoft.com/office/officeart/2005/8/layout/hierarchy4"/>
    <dgm:cxn modelId="{E1B9F020-F3F2-49CD-A7D8-4C21E0EB9196}" srcId="{181843B2-5C26-4A6B-ACF4-BA94E087403E}" destId="{9AE6D772-F49C-462E-822C-6A22EA45D49A}" srcOrd="1" destOrd="0" parTransId="{82B15AA8-2DE8-4387-BCBB-21EF1C8EE0B4}" sibTransId="{137BDE4F-B20A-4790-8369-6D6B33FC4D77}"/>
    <dgm:cxn modelId="{066900A1-3E42-4E6F-BE3A-1BE2EC356E70}" srcId="{181843B2-5C26-4A6B-ACF4-BA94E087403E}" destId="{81EB024A-AD28-43F8-89E6-2D3AA2776536}" srcOrd="0" destOrd="0" parTransId="{6A776F4C-78B9-4044-8D93-21AA718851E5}" sibTransId="{F9BDDEC3-A859-41E2-BCFF-3C7152A97D9B}"/>
    <dgm:cxn modelId="{EBB3C7EB-8316-4A23-9111-A37552A1FC48}" srcId="{9B722157-84FB-47A7-B7CB-88142E31A78A}" destId="{2D1BD88D-B756-4C79-969F-480AE77D719A}" srcOrd="1" destOrd="0" parTransId="{60A1B7FD-6457-4A99-9F2A-E780005FB846}" sibTransId="{290553E8-01D0-45EA-AA31-465EF33B5BFA}"/>
    <dgm:cxn modelId="{7DACFD05-187F-8548-8B4F-A09DDAF94B3A}" type="presOf" srcId="{E01C21B8-632B-4168-BB5A-9BB1B9861D46}" destId="{0DCA7ED2-DA68-49E2-B69E-213CC8E8D926}" srcOrd="0" destOrd="0" presId="urn:microsoft.com/office/officeart/2005/8/layout/hierarchy4"/>
    <dgm:cxn modelId="{917C28CB-69F7-1149-AA37-287DA73E5AA5}" type="presOf" srcId="{0785710E-A24E-4CB3-BAFE-6555D07C3D7F}" destId="{D5908603-1B35-46FA-8692-0B1FA5717EA9}" srcOrd="0" destOrd="0" presId="urn:microsoft.com/office/officeart/2005/8/layout/hierarchy4"/>
    <dgm:cxn modelId="{2C7B5815-2D3A-45F0-B4F9-EAAB1417B6F7}" srcId="{2B968DD3-FFC7-41B9-9C1F-EF23799E97E2}" destId="{D7A7FEEE-27CF-4724-A054-AC4491CDD8DD}" srcOrd="2" destOrd="0" parTransId="{0E36A604-8581-4D25-954D-A1FAA9F80A21}" sibTransId="{6E0741F8-8189-465B-AEA2-D14B98057E8B}"/>
    <dgm:cxn modelId="{EDDC273E-0001-4A1F-A555-E73619D0780D}" srcId="{212378B0-141C-45AE-982A-F10DE72CFC51}" destId="{B9B70396-5D07-4E69-9F2A-D33E36A88C39}" srcOrd="0" destOrd="0" parTransId="{20E351E2-A4C6-41DA-A231-2D1D6411F74C}" sibTransId="{52E57B15-08DA-496B-9D42-E55239A53E67}"/>
    <dgm:cxn modelId="{69571205-D87F-44AB-916D-245C4B46CED2}" srcId="{6D40A942-DF3F-431D-AD6D-126034DF5B7B}" destId="{2B968DD3-FFC7-41B9-9C1F-EF23799E97E2}" srcOrd="0" destOrd="0" parTransId="{81A3A008-5AF5-4096-A871-BEFA374C08C6}" sibTransId="{4F1E8AF9-6FD9-4474-BD93-9C01420F47A8}"/>
    <dgm:cxn modelId="{3DF5AB73-0FC5-5C4C-9C84-65C4A2AD3990}" type="presOf" srcId="{E1B37D91-89B5-479C-966F-92514BA40B57}" destId="{808369BB-B5CE-41DA-AFBD-0556552DA460}" srcOrd="0" destOrd="0" presId="urn:microsoft.com/office/officeart/2005/8/layout/hierarchy4"/>
    <dgm:cxn modelId="{D4D15B23-ACB5-B54E-89D8-21ADD1D05ADF}" type="presOf" srcId="{A37D6042-027D-4C95-B89D-B056D33CB69E}" destId="{81801AD2-4146-406F-8F23-B95D8AA83F9C}" srcOrd="0" destOrd="0" presId="urn:microsoft.com/office/officeart/2005/8/layout/hierarchy4"/>
    <dgm:cxn modelId="{F2930355-3624-9D4A-8ECE-5C360C7D896E}" type="presOf" srcId="{F48546B1-D21B-491E-827F-BDAFDC8A0667}" destId="{B54BD45C-19DE-43DD-BF13-9D64F3836FB8}" srcOrd="0" destOrd="0" presId="urn:microsoft.com/office/officeart/2005/8/layout/hierarchy4"/>
    <dgm:cxn modelId="{B63D5633-C1D6-AB45-85B7-B0DF3CE4E249}" type="presOf" srcId="{FE1A616C-2369-4266-8117-2554A3A27E04}" destId="{B2C2F0E4-8DB6-4F24-9557-A38F6A4F277E}" srcOrd="0" destOrd="0" presId="urn:microsoft.com/office/officeart/2005/8/layout/hierarchy4"/>
    <dgm:cxn modelId="{1296FCE9-E553-FE49-8586-3F0ABF234931}" type="presOf" srcId="{9AE6D772-F49C-462E-822C-6A22EA45D49A}" destId="{16E1E3A6-23D8-4926-9F3D-9162ED074D5F}" srcOrd="0" destOrd="0" presId="urn:microsoft.com/office/officeart/2005/8/layout/hierarchy4"/>
    <dgm:cxn modelId="{7FCAA1D6-242F-4F8E-B8AD-DC6C1B2F35D7}" srcId="{D7A7FEEE-27CF-4724-A054-AC4491CDD8DD}" destId="{212378B0-141C-45AE-982A-F10DE72CFC51}" srcOrd="2" destOrd="0" parTransId="{B527B55C-3F5F-4D74-BB6C-93A186D2279D}" sibTransId="{F9E92E7F-699F-498D-8E04-5E033211C2D1}"/>
    <dgm:cxn modelId="{50673580-869A-DE43-9600-9B7DA969B4FB}" type="presOf" srcId="{FB8A6037-2C44-48AB-8CD2-09EADE8C7099}" destId="{13C66842-E9BE-41BB-ABAB-CFF7393CF416}" srcOrd="0" destOrd="0" presId="urn:microsoft.com/office/officeart/2005/8/layout/hierarchy4"/>
    <dgm:cxn modelId="{7227A713-C461-3F4F-AD2E-F979FDA561A4}" type="presOf" srcId="{76D086C3-87E6-4CEC-AABE-7117E50F136C}" destId="{54D4B671-FA74-4575-BA43-9C94BBBD8238}" srcOrd="0" destOrd="0" presId="urn:microsoft.com/office/officeart/2005/8/layout/hierarchy4"/>
    <dgm:cxn modelId="{7BB19AA7-E160-3145-B236-BA39B3C94ACA}" type="presOf" srcId="{FDB99131-7B7D-4454-8394-8EC312B7F302}" destId="{4F6A8E85-B655-4D59-8BAD-8F6A1EC2618F}" srcOrd="0" destOrd="0" presId="urn:microsoft.com/office/officeart/2005/8/layout/hierarchy4"/>
    <dgm:cxn modelId="{4AA8555B-1014-8A46-B2E8-5B994EDC2325}" type="presOf" srcId="{1E16D7F4-899F-45B5-860A-29E32581F90E}" destId="{BD736D8F-68E4-4AF4-A3E7-47C1AC5FEEB4}" srcOrd="0" destOrd="0" presId="urn:microsoft.com/office/officeart/2005/8/layout/hierarchy4"/>
    <dgm:cxn modelId="{81ADABC8-F5FC-42E4-8FB8-9F4F0072FAB2}" srcId="{D3EA79FE-EC84-4A4E-B9EB-EEF1C693E003}" destId="{FB8A6037-2C44-48AB-8CD2-09EADE8C7099}" srcOrd="0" destOrd="0" parTransId="{C7F1967C-B8AA-43C2-8B97-178E5943F3D3}" sibTransId="{81AEF7AF-A61F-490F-A626-F435C8CA4DFF}"/>
    <dgm:cxn modelId="{57D28DEC-B945-744E-9756-456544BF1357}" type="presOf" srcId="{7314E4BD-D5F2-4E3C-85BB-A4D2158CDAB9}" destId="{6E00582B-8DE8-4D63-9B89-7E824AAB88FA}" srcOrd="0" destOrd="0" presId="urn:microsoft.com/office/officeart/2005/8/layout/hierarchy4"/>
    <dgm:cxn modelId="{06196F48-F806-3740-B175-B661CE2C1670}" type="presOf" srcId="{755463D3-3FF8-42D3-A272-13165380B3B3}" destId="{73C187C3-CDE5-49D7-A7BB-CC2566C17396}" srcOrd="0" destOrd="0" presId="urn:microsoft.com/office/officeart/2005/8/layout/hierarchy4"/>
    <dgm:cxn modelId="{2A580329-5AE7-C248-A362-8F2B5A32EDA2}" type="presOf" srcId="{06013593-934F-444F-BE61-FB075E27E5A4}" destId="{312BEB39-43A3-400E-A924-1474CB2DF623}" srcOrd="0" destOrd="0" presId="urn:microsoft.com/office/officeart/2005/8/layout/hierarchy4"/>
    <dgm:cxn modelId="{944A2FC5-5B1A-334F-A449-6FF89E3952E1}" type="presOf" srcId="{D7A7FEEE-27CF-4724-A054-AC4491CDD8DD}" destId="{D9B00287-E7B8-485E-96ED-99AF802161AF}" srcOrd="0" destOrd="0" presId="urn:microsoft.com/office/officeart/2005/8/layout/hierarchy4"/>
    <dgm:cxn modelId="{D9454D4E-C28E-4391-B3B6-9F93D9BB48A0}" srcId="{2B968DD3-FFC7-41B9-9C1F-EF23799E97E2}" destId="{9B722157-84FB-47A7-B7CB-88142E31A78A}" srcOrd="3" destOrd="0" parTransId="{3D2D4B91-556B-4F80-A1B6-183F52676370}" sibTransId="{4917374D-7171-4151-AACC-05E2E73A0218}"/>
    <dgm:cxn modelId="{63EE91DF-D154-45CE-9975-6D96716B4D6E}" srcId="{E01C21B8-632B-4168-BB5A-9BB1B9861D46}" destId="{F48546B1-D21B-491E-827F-BDAFDC8A0667}" srcOrd="1" destOrd="0" parTransId="{097644E1-CA3A-4066-A931-70D9EB1F488B}" sibTransId="{DCA2D508-C03B-47EB-A95E-73C4BA7730FC}"/>
    <dgm:cxn modelId="{71C02B86-2CC1-46A0-902D-44CBD08F791C}" srcId="{D7A7FEEE-27CF-4724-A054-AC4491CDD8DD}" destId="{0785710E-A24E-4CB3-BAFE-6555D07C3D7F}" srcOrd="1" destOrd="0" parTransId="{56A95DB7-09C3-4AD0-B2CC-CDEC849321B3}" sibTransId="{3F6A8E5B-D9EB-494D-824A-CEEF7E4AFD35}"/>
    <dgm:cxn modelId="{0D681086-D9ED-4240-9759-230CDC91861B}" srcId="{181843B2-5C26-4A6B-ACF4-BA94E087403E}" destId="{E1B37D91-89B5-479C-966F-92514BA40B57}" srcOrd="2" destOrd="0" parTransId="{2D80C7A6-20C4-477A-98C1-B004A7463F0F}" sibTransId="{10589FB3-3EC3-45A8-867A-A503BF37FD7C}"/>
    <dgm:cxn modelId="{D3681AD1-A6CF-D648-B374-3799816D5BD4}" type="presOf" srcId="{6D40A942-DF3F-431D-AD6D-126034DF5B7B}" destId="{53718918-FAEF-4FCF-831B-DA46B0351EE2}" srcOrd="0" destOrd="0" presId="urn:microsoft.com/office/officeart/2005/8/layout/hierarchy4"/>
    <dgm:cxn modelId="{07D91798-330E-A741-A716-CBBABCE725AD}" type="presOf" srcId="{181843B2-5C26-4A6B-ACF4-BA94E087403E}" destId="{24DC2436-7CF5-483F-92D9-CBDAD08BFE96}" srcOrd="0" destOrd="0" presId="urn:microsoft.com/office/officeart/2005/8/layout/hierarchy4"/>
    <dgm:cxn modelId="{9E98578B-063F-4BDD-A371-883077F5B94A}" srcId="{F48546B1-D21B-491E-827F-BDAFDC8A0667}" destId="{FDB99131-7B7D-4454-8394-8EC312B7F302}" srcOrd="0" destOrd="0" parTransId="{A51580ED-4DAA-4BCF-862B-1BB6B92CFF73}" sibTransId="{6F924745-2F91-42F3-A577-E58DE13896B7}"/>
    <dgm:cxn modelId="{10D893C0-D589-4F93-BF61-CB00BFF2F755}" srcId="{D4BC3563-28F4-4721-A5E7-2D0376F3DDF2}" destId="{A37D6042-027D-4C95-B89D-B056D33CB69E}" srcOrd="0" destOrd="0" parTransId="{63919BF6-942E-441C-8AF3-4D85FD2F4290}" sibTransId="{5E20C8F6-3105-48BC-9A5E-6913E5465E38}"/>
    <dgm:cxn modelId="{498B695D-CFC3-4F6E-B137-6E8278A3823D}" srcId="{73CA2AC8-9435-4DC4-A48C-F5AC8A126026}" destId="{FE1A616C-2369-4266-8117-2554A3A27E04}" srcOrd="0" destOrd="0" parTransId="{4457B898-F9BD-4C45-80E6-07F7F9480380}" sibTransId="{1AF43A2E-276D-48EE-8D2C-62732DE0CBF5}"/>
    <dgm:cxn modelId="{2598DB7C-8AF6-44A1-BA7B-3DD90E90F842}" srcId="{D7A7FEEE-27CF-4724-A054-AC4491CDD8DD}" destId="{06013593-934F-444F-BE61-FB075E27E5A4}" srcOrd="0" destOrd="0" parTransId="{F2248E4B-9BDE-4D53-A9F6-F7EDE9B63BF3}" sibTransId="{03E12DB3-FC59-4D95-8B3D-5F35BAACF1E2}"/>
    <dgm:cxn modelId="{4A9A949B-1BEE-4E26-A8A4-D416A0479034}" srcId="{2D1BD88D-B756-4C79-969F-480AE77D719A}" destId="{4355BEE5-C0CC-4C0B-B2C0-FA2D5CB0E3EC}" srcOrd="0" destOrd="0" parTransId="{5BF831BD-32B2-42F4-9AF9-77EB71AF0E90}" sibTransId="{7B839859-D974-47A8-BF09-EDCBA96CD796}"/>
    <dgm:cxn modelId="{D255E94D-2A68-492A-BCCF-8E050F0BEC82}" srcId="{2B968DD3-FFC7-41B9-9C1F-EF23799E97E2}" destId="{181843B2-5C26-4A6B-ACF4-BA94E087403E}" srcOrd="0" destOrd="0" parTransId="{71FC994E-6F82-4F11-9D24-76E48F70B613}" sibTransId="{7960C192-9999-4ABC-B7D2-C40525C98F78}"/>
    <dgm:cxn modelId="{CF5CA2FD-BD54-4045-9593-6F3336B66A0B}" type="presOf" srcId="{B9B70396-5D07-4E69-9F2A-D33E36A88C39}" destId="{648666E6-D1C0-4096-855B-654570DEFE15}" srcOrd="0" destOrd="0" presId="urn:microsoft.com/office/officeart/2005/8/layout/hierarchy4"/>
    <dgm:cxn modelId="{0B5D0632-8688-0D4C-8700-B0866C99D1DF}" type="presOf" srcId="{492F5557-FA71-4C04-8F42-9BF8466ED4C4}" destId="{855A4183-2E77-4F44-8FCD-B47A52C1E95E}" srcOrd="0" destOrd="0" presId="urn:microsoft.com/office/officeart/2005/8/layout/hierarchy4"/>
    <dgm:cxn modelId="{A20CEE00-44DE-B54A-AFB2-58121AFE4602}" type="presParOf" srcId="{53718918-FAEF-4FCF-831B-DA46B0351EE2}" destId="{BB274FBB-9A96-410F-AE10-2DD6427B6981}" srcOrd="0" destOrd="0" presId="urn:microsoft.com/office/officeart/2005/8/layout/hierarchy4"/>
    <dgm:cxn modelId="{8E8D35F7-12F5-7B45-A25C-BAE94D6D463C}" type="presParOf" srcId="{BB274FBB-9A96-410F-AE10-2DD6427B6981}" destId="{892659D2-E90F-4EDC-AC1B-431C2CB0473A}" srcOrd="0" destOrd="0" presId="urn:microsoft.com/office/officeart/2005/8/layout/hierarchy4"/>
    <dgm:cxn modelId="{C3A9A0EA-3AD1-714C-B362-9F8FCCBA80B1}" type="presParOf" srcId="{BB274FBB-9A96-410F-AE10-2DD6427B6981}" destId="{3A539E0D-9691-40AB-84ED-C128CBE4BF63}" srcOrd="1" destOrd="0" presId="urn:microsoft.com/office/officeart/2005/8/layout/hierarchy4"/>
    <dgm:cxn modelId="{13C31756-E2FA-D84F-910C-74DA0F49918D}" type="presParOf" srcId="{BB274FBB-9A96-410F-AE10-2DD6427B6981}" destId="{A8CE28A9-5722-4CB1-A192-5578FE464E82}" srcOrd="2" destOrd="0" presId="urn:microsoft.com/office/officeart/2005/8/layout/hierarchy4"/>
    <dgm:cxn modelId="{26C8AEED-9F46-C740-BBCC-61F3EA58E0D3}" type="presParOf" srcId="{A8CE28A9-5722-4CB1-A192-5578FE464E82}" destId="{7FDC9231-03C7-4964-AD77-2C6F0F1D1D51}" srcOrd="0" destOrd="0" presId="urn:microsoft.com/office/officeart/2005/8/layout/hierarchy4"/>
    <dgm:cxn modelId="{C020F0D3-3A8E-714A-945A-0C80B0F58BF6}" type="presParOf" srcId="{7FDC9231-03C7-4964-AD77-2C6F0F1D1D51}" destId="{24DC2436-7CF5-483F-92D9-CBDAD08BFE96}" srcOrd="0" destOrd="0" presId="urn:microsoft.com/office/officeart/2005/8/layout/hierarchy4"/>
    <dgm:cxn modelId="{BC5058F3-E203-5441-B326-084AC4620098}" type="presParOf" srcId="{7FDC9231-03C7-4964-AD77-2C6F0F1D1D51}" destId="{64825E72-8EF0-42A6-8A14-3F5CB098A971}" srcOrd="1" destOrd="0" presId="urn:microsoft.com/office/officeart/2005/8/layout/hierarchy4"/>
    <dgm:cxn modelId="{C9E740D3-2B6A-3646-9AAB-F5F1E762CD57}" type="presParOf" srcId="{7FDC9231-03C7-4964-AD77-2C6F0F1D1D51}" destId="{FE142276-A167-40B6-AA78-C70540E05A07}" srcOrd="2" destOrd="0" presId="urn:microsoft.com/office/officeart/2005/8/layout/hierarchy4"/>
    <dgm:cxn modelId="{E2991778-7BF4-4545-B1AF-367A17929352}" type="presParOf" srcId="{FE142276-A167-40B6-AA78-C70540E05A07}" destId="{32AE648C-0FB1-4728-98F4-EB9A8CC1D93B}" srcOrd="0" destOrd="0" presId="urn:microsoft.com/office/officeart/2005/8/layout/hierarchy4"/>
    <dgm:cxn modelId="{69741F63-B2D6-C942-8381-26CD787CDFC2}" type="presParOf" srcId="{32AE648C-0FB1-4728-98F4-EB9A8CC1D93B}" destId="{0B5A576F-EA85-46B8-89B5-5780FF690B6F}" srcOrd="0" destOrd="0" presId="urn:microsoft.com/office/officeart/2005/8/layout/hierarchy4"/>
    <dgm:cxn modelId="{14068334-A345-4147-8C79-D83D70CBDE15}" type="presParOf" srcId="{32AE648C-0FB1-4728-98F4-EB9A8CC1D93B}" destId="{DF1B1594-5665-441E-A130-FA207C126DAE}" srcOrd="1" destOrd="0" presId="urn:microsoft.com/office/officeart/2005/8/layout/hierarchy4"/>
    <dgm:cxn modelId="{8E3E61D1-1CDA-AF4B-B49A-43D761EFA4CD}" type="presParOf" srcId="{32AE648C-0FB1-4728-98F4-EB9A8CC1D93B}" destId="{10EC84FC-2DCC-4383-A2B5-3668418C799E}" srcOrd="2" destOrd="0" presId="urn:microsoft.com/office/officeart/2005/8/layout/hierarchy4"/>
    <dgm:cxn modelId="{1BFDDFE5-7BA1-064B-B597-4BAA36BBA043}" type="presParOf" srcId="{10EC84FC-2DCC-4383-A2B5-3668418C799E}" destId="{5A2209DD-A4AE-4163-8480-F4C081CE151E}" srcOrd="0" destOrd="0" presId="urn:microsoft.com/office/officeart/2005/8/layout/hierarchy4"/>
    <dgm:cxn modelId="{60A34434-8E6E-8B4F-8191-4F8A7FE17E79}" type="presParOf" srcId="{5A2209DD-A4AE-4163-8480-F4C081CE151E}" destId="{F9F584D9-F22F-4775-9E82-7EA2D2EAA572}" srcOrd="0" destOrd="0" presId="urn:microsoft.com/office/officeart/2005/8/layout/hierarchy4"/>
    <dgm:cxn modelId="{DEF297F3-3A87-BD48-A7EC-8E7BD6ACA2F8}" type="presParOf" srcId="{5A2209DD-A4AE-4163-8480-F4C081CE151E}" destId="{3A9B19A7-6BEF-4E6D-8CDF-7E82302A4EE1}" srcOrd="1" destOrd="0" presId="urn:microsoft.com/office/officeart/2005/8/layout/hierarchy4"/>
    <dgm:cxn modelId="{1695F81D-91FD-D448-9D5A-BACAE4151E1D}" type="presParOf" srcId="{FE142276-A167-40B6-AA78-C70540E05A07}" destId="{8120A7D8-FF56-4867-BD5C-8618CB0E2B4E}" srcOrd="1" destOrd="0" presId="urn:microsoft.com/office/officeart/2005/8/layout/hierarchy4"/>
    <dgm:cxn modelId="{BA3A9AA4-4ED7-EB4F-BC80-64E8DAD7962B}" type="presParOf" srcId="{FE142276-A167-40B6-AA78-C70540E05A07}" destId="{80C6207F-0911-41CE-8667-5CF7492E65ED}" srcOrd="2" destOrd="0" presId="urn:microsoft.com/office/officeart/2005/8/layout/hierarchy4"/>
    <dgm:cxn modelId="{66F46069-CF79-6046-B09F-6B184B2F2F78}" type="presParOf" srcId="{80C6207F-0911-41CE-8667-5CF7492E65ED}" destId="{16E1E3A6-23D8-4926-9F3D-9162ED074D5F}" srcOrd="0" destOrd="0" presId="urn:microsoft.com/office/officeart/2005/8/layout/hierarchy4"/>
    <dgm:cxn modelId="{8B095240-CC56-CF49-B145-DE0B0825D7ED}" type="presParOf" srcId="{80C6207F-0911-41CE-8667-5CF7492E65ED}" destId="{9E76F7A0-F049-474B-AD20-A57EEC172937}" srcOrd="1" destOrd="0" presId="urn:microsoft.com/office/officeart/2005/8/layout/hierarchy4"/>
    <dgm:cxn modelId="{D1319BDA-3387-9540-8D24-C246AD5C7AA2}" type="presParOf" srcId="{80C6207F-0911-41CE-8667-5CF7492E65ED}" destId="{26ABCCE2-FE8A-4064-BC9A-DE7C01C7CD37}" srcOrd="2" destOrd="0" presId="urn:microsoft.com/office/officeart/2005/8/layout/hierarchy4"/>
    <dgm:cxn modelId="{A01D4703-6225-864A-BED7-2D36AAFFFE92}" type="presParOf" srcId="{26ABCCE2-FE8A-4064-BC9A-DE7C01C7CD37}" destId="{0D75A712-C651-48BA-847C-D080520748F1}" srcOrd="0" destOrd="0" presId="urn:microsoft.com/office/officeart/2005/8/layout/hierarchy4"/>
    <dgm:cxn modelId="{90939F64-08FF-1F42-9F08-5A5622B3EA32}" type="presParOf" srcId="{0D75A712-C651-48BA-847C-D080520748F1}" destId="{855A4183-2E77-4F44-8FCD-B47A52C1E95E}" srcOrd="0" destOrd="0" presId="urn:microsoft.com/office/officeart/2005/8/layout/hierarchy4"/>
    <dgm:cxn modelId="{9AE69EF1-32DB-5C4A-9452-75683F6DE844}" type="presParOf" srcId="{0D75A712-C651-48BA-847C-D080520748F1}" destId="{CAA807D1-5E9B-43BD-8C61-0A0BEBFAE23F}" srcOrd="1" destOrd="0" presId="urn:microsoft.com/office/officeart/2005/8/layout/hierarchy4"/>
    <dgm:cxn modelId="{971B2107-6804-E845-83C1-748516491304}" type="presParOf" srcId="{FE142276-A167-40B6-AA78-C70540E05A07}" destId="{67330A69-4DFF-471D-92DB-6F5E561272F4}" srcOrd="3" destOrd="0" presId="urn:microsoft.com/office/officeart/2005/8/layout/hierarchy4"/>
    <dgm:cxn modelId="{2D4E7EEE-B1F2-AA49-B92D-2978C39FD8EA}" type="presParOf" srcId="{FE142276-A167-40B6-AA78-C70540E05A07}" destId="{A5D520D5-A1E2-4CF9-940B-09126FEF4F69}" srcOrd="4" destOrd="0" presId="urn:microsoft.com/office/officeart/2005/8/layout/hierarchy4"/>
    <dgm:cxn modelId="{446A2185-0E59-3248-B7CC-9D390144FE58}" type="presParOf" srcId="{A5D520D5-A1E2-4CF9-940B-09126FEF4F69}" destId="{808369BB-B5CE-41DA-AFBD-0556552DA460}" srcOrd="0" destOrd="0" presId="urn:microsoft.com/office/officeart/2005/8/layout/hierarchy4"/>
    <dgm:cxn modelId="{78E021CB-F8A2-7D47-8A84-65185FDEBB2A}" type="presParOf" srcId="{A5D520D5-A1E2-4CF9-940B-09126FEF4F69}" destId="{73708EF5-C5D2-41FC-9EC1-031C174D2F22}" srcOrd="1" destOrd="0" presId="urn:microsoft.com/office/officeart/2005/8/layout/hierarchy4"/>
    <dgm:cxn modelId="{31068999-B49F-234E-AFC2-4D5A1DAABB7E}" type="presParOf" srcId="{A5D520D5-A1E2-4CF9-940B-09126FEF4F69}" destId="{12322BCA-7504-4EDF-BDF6-2924E393ADFC}" srcOrd="2" destOrd="0" presId="urn:microsoft.com/office/officeart/2005/8/layout/hierarchy4"/>
    <dgm:cxn modelId="{F8C48E43-1F43-254C-AB98-AF430A362B9E}" type="presParOf" srcId="{12322BCA-7504-4EDF-BDF6-2924E393ADFC}" destId="{22AEBAD2-7C80-43BF-8160-0C3E753F3513}" srcOrd="0" destOrd="0" presId="urn:microsoft.com/office/officeart/2005/8/layout/hierarchy4"/>
    <dgm:cxn modelId="{419F3C90-EDCA-DE43-9F63-305F70A198BB}" type="presParOf" srcId="{22AEBAD2-7C80-43BF-8160-0C3E753F3513}" destId="{6E00582B-8DE8-4D63-9B89-7E824AAB88FA}" srcOrd="0" destOrd="0" presId="urn:microsoft.com/office/officeart/2005/8/layout/hierarchy4"/>
    <dgm:cxn modelId="{03E12841-E769-4749-9177-05228EA60869}" type="presParOf" srcId="{22AEBAD2-7C80-43BF-8160-0C3E753F3513}" destId="{4AD0DE3D-2422-49D6-8D11-B1A962F69393}" srcOrd="1" destOrd="0" presId="urn:microsoft.com/office/officeart/2005/8/layout/hierarchy4"/>
    <dgm:cxn modelId="{06E93589-A8ED-734B-8644-0C304E17FF1D}" type="presParOf" srcId="{FE142276-A167-40B6-AA78-C70540E05A07}" destId="{8105C4F2-2641-4534-AAED-59F7A0DCC3E0}" srcOrd="5" destOrd="0" presId="urn:microsoft.com/office/officeart/2005/8/layout/hierarchy4"/>
    <dgm:cxn modelId="{D964033A-D997-D645-8AC0-57FB7EA140D0}" type="presParOf" srcId="{FE142276-A167-40B6-AA78-C70540E05A07}" destId="{C1636631-A77C-48A5-B38C-BDDA20CEBE20}" srcOrd="6" destOrd="0" presId="urn:microsoft.com/office/officeart/2005/8/layout/hierarchy4"/>
    <dgm:cxn modelId="{BB357193-FF89-C245-8503-4888935FF8C0}" type="presParOf" srcId="{C1636631-A77C-48A5-B38C-BDDA20CEBE20}" destId="{08AF3B5C-F55A-450D-B110-7DC823DF97F6}" srcOrd="0" destOrd="0" presId="urn:microsoft.com/office/officeart/2005/8/layout/hierarchy4"/>
    <dgm:cxn modelId="{E348303E-6E08-B846-A4A4-5CE02A671238}" type="presParOf" srcId="{C1636631-A77C-48A5-B38C-BDDA20CEBE20}" destId="{453D1FF6-DE7C-4C20-A29F-AC64BA0B6358}" srcOrd="1" destOrd="0" presId="urn:microsoft.com/office/officeart/2005/8/layout/hierarchy4"/>
    <dgm:cxn modelId="{39D27345-F751-F54F-9B6F-9BE417BD4394}" type="presParOf" srcId="{C1636631-A77C-48A5-B38C-BDDA20CEBE20}" destId="{228F658F-3159-430F-ACF3-39CF278540A3}" srcOrd="2" destOrd="0" presId="urn:microsoft.com/office/officeart/2005/8/layout/hierarchy4"/>
    <dgm:cxn modelId="{D7D4EAD7-6FC0-6E4F-B7BC-C623E783DFEA}" type="presParOf" srcId="{228F658F-3159-430F-ACF3-39CF278540A3}" destId="{4060C794-53C5-4198-BB35-6836B6F6D98D}" srcOrd="0" destOrd="0" presId="urn:microsoft.com/office/officeart/2005/8/layout/hierarchy4"/>
    <dgm:cxn modelId="{906C1D07-55D6-6C46-9E59-50A966E9DA40}" type="presParOf" srcId="{4060C794-53C5-4198-BB35-6836B6F6D98D}" destId="{B2C2F0E4-8DB6-4F24-9557-A38F6A4F277E}" srcOrd="0" destOrd="0" presId="urn:microsoft.com/office/officeart/2005/8/layout/hierarchy4"/>
    <dgm:cxn modelId="{4F268A2F-FCB0-9A4A-9BB5-7D62028D19FD}" type="presParOf" srcId="{4060C794-53C5-4198-BB35-6836B6F6D98D}" destId="{75684682-9122-4CE9-95FD-99A687CA68B4}" srcOrd="1" destOrd="0" presId="urn:microsoft.com/office/officeart/2005/8/layout/hierarchy4"/>
    <dgm:cxn modelId="{F3ACD160-1FEB-7040-830E-437FFA76569A}" type="presParOf" srcId="{A8CE28A9-5722-4CB1-A192-5578FE464E82}" destId="{ECA49E91-CA81-46C4-865D-C947932E8CC1}" srcOrd="1" destOrd="0" presId="urn:microsoft.com/office/officeart/2005/8/layout/hierarchy4"/>
    <dgm:cxn modelId="{32EA63E2-8253-D34B-97FE-0E068288759F}" type="presParOf" srcId="{A8CE28A9-5722-4CB1-A192-5578FE464E82}" destId="{3B98096B-A250-4FCB-B0C8-2627B69A5412}" srcOrd="2" destOrd="0" presId="urn:microsoft.com/office/officeart/2005/8/layout/hierarchy4"/>
    <dgm:cxn modelId="{0B6F3957-7CE7-7B42-BB65-2F4882211ADA}" type="presParOf" srcId="{3B98096B-A250-4FCB-B0C8-2627B69A5412}" destId="{0DCA7ED2-DA68-49E2-B69E-213CC8E8D926}" srcOrd="0" destOrd="0" presId="urn:microsoft.com/office/officeart/2005/8/layout/hierarchy4"/>
    <dgm:cxn modelId="{B94AB9B7-5165-3A42-83A4-D9B78BEE20AB}" type="presParOf" srcId="{3B98096B-A250-4FCB-B0C8-2627B69A5412}" destId="{05B12614-BAFE-4584-A986-37F9D7975205}" srcOrd="1" destOrd="0" presId="urn:microsoft.com/office/officeart/2005/8/layout/hierarchy4"/>
    <dgm:cxn modelId="{4ED37F7F-61A4-5A43-8B6F-059FB9D9D9C0}" type="presParOf" srcId="{3B98096B-A250-4FCB-B0C8-2627B69A5412}" destId="{A93C0515-0969-45D3-8308-B0967AE3FF9D}" srcOrd="2" destOrd="0" presId="urn:microsoft.com/office/officeart/2005/8/layout/hierarchy4"/>
    <dgm:cxn modelId="{939C7FEE-9382-8649-B4A8-7B60CF238654}" type="presParOf" srcId="{A93C0515-0969-45D3-8308-B0967AE3FF9D}" destId="{3CAB4260-04D5-4926-8026-2E4C9DA06418}" srcOrd="0" destOrd="0" presId="urn:microsoft.com/office/officeart/2005/8/layout/hierarchy4"/>
    <dgm:cxn modelId="{988D30AF-1C12-3846-87A9-36EDBD423613}" type="presParOf" srcId="{3CAB4260-04D5-4926-8026-2E4C9DA06418}" destId="{FDB864E3-4B54-4EDD-AA1D-0AEF5A05C9FB}" srcOrd="0" destOrd="0" presId="urn:microsoft.com/office/officeart/2005/8/layout/hierarchy4"/>
    <dgm:cxn modelId="{A4D90524-56C8-AD44-8AEC-CAD5619170B2}" type="presParOf" srcId="{3CAB4260-04D5-4926-8026-2E4C9DA06418}" destId="{55FDD2E1-98E0-4016-9F24-E8EA88865E52}" srcOrd="1" destOrd="0" presId="urn:microsoft.com/office/officeart/2005/8/layout/hierarchy4"/>
    <dgm:cxn modelId="{141A1486-F42C-8040-9FDE-501AA30C20CF}" type="presParOf" srcId="{3CAB4260-04D5-4926-8026-2E4C9DA06418}" destId="{DFC2C7C1-DC30-49E1-9600-F742551DF9C1}" srcOrd="2" destOrd="0" presId="urn:microsoft.com/office/officeart/2005/8/layout/hierarchy4"/>
    <dgm:cxn modelId="{2AD5AD68-F31A-3945-9923-6A257055EBDF}" type="presParOf" srcId="{DFC2C7C1-DC30-49E1-9600-F742551DF9C1}" destId="{F296A9F2-A391-4371-BFBE-E60A6BCBF0E7}" srcOrd="0" destOrd="0" presId="urn:microsoft.com/office/officeart/2005/8/layout/hierarchy4"/>
    <dgm:cxn modelId="{77C98EB8-0517-F94E-A102-E2794EF14464}" type="presParOf" srcId="{F296A9F2-A391-4371-BFBE-E60A6BCBF0E7}" destId="{13C66842-E9BE-41BB-ABAB-CFF7393CF416}" srcOrd="0" destOrd="0" presId="urn:microsoft.com/office/officeart/2005/8/layout/hierarchy4"/>
    <dgm:cxn modelId="{CD584E89-9A31-E342-92AB-A667DBD99080}" type="presParOf" srcId="{F296A9F2-A391-4371-BFBE-E60A6BCBF0E7}" destId="{C50D5C43-CAE4-4894-AC49-D0EDFC876C95}" srcOrd="1" destOrd="0" presId="urn:microsoft.com/office/officeart/2005/8/layout/hierarchy4"/>
    <dgm:cxn modelId="{F1D811A2-7FF1-7349-B525-D7CDA65C7943}" type="presParOf" srcId="{A93C0515-0969-45D3-8308-B0967AE3FF9D}" destId="{87AF7942-512E-4929-AF17-AED6544A37FC}" srcOrd="1" destOrd="0" presId="urn:microsoft.com/office/officeart/2005/8/layout/hierarchy4"/>
    <dgm:cxn modelId="{05170D21-BF0A-2A41-B06F-D3C58F6EAAE5}" type="presParOf" srcId="{A93C0515-0969-45D3-8308-B0967AE3FF9D}" destId="{AFD92396-2C32-449F-82AB-30572D5433A2}" srcOrd="2" destOrd="0" presId="urn:microsoft.com/office/officeart/2005/8/layout/hierarchy4"/>
    <dgm:cxn modelId="{7B27DFAC-B8E1-D147-B0E1-851E999B6904}" type="presParOf" srcId="{AFD92396-2C32-449F-82AB-30572D5433A2}" destId="{B54BD45C-19DE-43DD-BF13-9D64F3836FB8}" srcOrd="0" destOrd="0" presId="urn:microsoft.com/office/officeart/2005/8/layout/hierarchy4"/>
    <dgm:cxn modelId="{66CDCAA5-01BF-0746-9E55-D63C18D4016A}" type="presParOf" srcId="{AFD92396-2C32-449F-82AB-30572D5433A2}" destId="{740887F1-8555-4AEE-B334-68023017090F}" srcOrd="1" destOrd="0" presId="urn:microsoft.com/office/officeart/2005/8/layout/hierarchy4"/>
    <dgm:cxn modelId="{9989435C-3CB2-8840-B372-EF9E0A66E601}" type="presParOf" srcId="{AFD92396-2C32-449F-82AB-30572D5433A2}" destId="{D3A10822-F6E6-4049-8C9E-F448802C0D5E}" srcOrd="2" destOrd="0" presId="urn:microsoft.com/office/officeart/2005/8/layout/hierarchy4"/>
    <dgm:cxn modelId="{B3A84CB4-CC90-E342-A065-4531910E3D05}" type="presParOf" srcId="{D3A10822-F6E6-4049-8C9E-F448802C0D5E}" destId="{FE5CBA6C-D7D6-46C9-9CC5-0DF3B1A37EE7}" srcOrd="0" destOrd="0" presId="urn:microsoft.com/office/officeart/2005/8/layout/hierarchy4"/>
    <dgm:cxn modelId="{D125A112-98BB-114B-988C-8241D65D2F77}" type="presParOf" srcId="{FE5CBA6C-D7D6-46C9-9CC5-0DF3B1A37EE7}" destId="{4F6A8E85-B655-4D59-8BAD-8F6A1EC2618F}" srcOrd="0" destOrd="0" presId="urn:microsoft.com/office/officeart/2005/8/layout/hierarchy4"/>
    <dgm:cxn modelId="{81DCBF5B-139E-9548-8BBD-E427F623CDD2}" type="presParOf" srcId="{FE5CBA6C-D7D6-46C9-9CC5-0DF3B1A37EE7}" destId="{79F3C081-F05E-4C83-947A-F183B7E3578F}" srcOrd="1" destOrd="0" presId="urn:microsoft.com/office/officeart/2005/8/layout/hierarchy4"/>
    <dgm:cxn modelId="{309199A3-FF14-5D44-9E84-782F36DEC031}" type="presParOf" srcId="{A93C0515-0969-45D3-8308-B0967AE3FF9D}" destId="{1BF23794-2897-41FC-9F87-A92973910904}" srcOrd="3" destOrd="0" presId="urn:microsoft.com/office/officeart/2005/8/layout/hierarchy4"/>
    <dgm:cxn modelId="{690D624C-81E9-4444-A47B-35887368E593}" type="presParOf" srcId="{A93C0515-0969-45D3-8308-B0967AE3FF9D}" destId="{190CB0CE-D9BD-44A4-9352-8EBA57928F10}" srcOrd="4" destOrd="0" presId="urn:microsoft.com/office/officeart/2005/8/layout/hierarchy4"/>
    <dgm:cxn modelId="{3FB170C6-53C5-3B41-B48B-06C581854D6E}" type="presParOf" srcId="{190CB0CE-D9BD-44A4-9352-8EBA57928F10}" destId="{3FE4F01F-3325-406A-8611-2C4D82358A4C}" srcOrd="0" destOrd="0" presId="urn:microsoft.com/office/officeart/2005/8/layout/hierarchy4"/>
    <dgm:cxn modelId="{FD08EBE2-06C3-F847-B715-EB33D1C71EA0}" type="presParOf" srcId="{190CB0CE-D9BD-44A4-9352-8EBA57928F10}" destId="{81F24A1D-DBDE-426D-A00F-CBF86C41A0BD}" srcOrd="1" destOrd="0" presId="urn:microsoft.com/office/officeart/2005/8/layout/hierarchy4"/>
    <dgm:cxn modelId="{FEBEDF20-AFA2-7D43-976E-5730ED726E48}" type="presParOf" srcId="{190CB0CE-D9BD-44A4-9352-8EBA57928F10}" destId="{04B3A68B-B121-4617-969B-12C2A8DB92F8}" srcOrd="2" destOrd="0" presId="urn:microsoft.com/office/officeart/2005/8/layout/hierarchy4"/>
    <dgm:cxn modelId="{403EF2B1-3025-CD47-A804-B760D2551A53}" type="presParOf" srcId="{04B3A68B-B121-4617-969B-12C2A8DB92F8}" destId="{0CFE97EF-0898-4E63-A1EB-E2D5B53A88BD}" srcOrd="0" destOrd="0" presId="urn:microsoft.com/office/officeart/2005/8/layout/hierarchy4"/>
    <dgm:cxn modelId="{A3A39235-D2E2-F54A-9886-EFDBE5F110CB}" type="presParOf" srcId="{0CFE97EF-0898-4E63-A1EB-E2D5B53A88BD}" destId="{81801AD2-4146-406F-8F23-B95D8AA83F9C}" srcOrd="0" destOrd="0" presId="urn:microsoft.com/office/officeart/2005/8/layout/hierarchy4"/>
    <dgm:cxn modelId="{F7C7C751-C1B0-D440-BBDD-DFAB5117F3AC}" type="presParOf" srcId="{0CFE97EF-0898-4E63-A1EB-E2D5B53A88BD}" destId="{8F52EB2C-33C0-45CD-AA33-857C6088CF9C}" srcOrd="1" destOrd="0" presId="urn:microsoft.com/office/officeart/2005/8/layout/hierarchy4"/>
    <dgm:cxn modelId="{52949821-B01C-4F42-8796-4FC136074D8B}" type="presParOf" srcId="{A93C0515-0969-45D3-8308-B0967AE3FF9D}" destId="{4C499E56-DC93-4BB8-BB21-5C3F36DED3F6}" srcOrd="5" destOrd="0" presId="urn:microsoft.com/office/officeart/2005/8/layout/hierarchy4"/>
    <dgm:cxn modelId="{774F3F6C-26FB-154D-9B25-E72E3E2D7861}" type="presParOf" srcId="{A93C0515-0969-45D3-8308-B0967AE3FF9D}" destId="{AFA5A98E-C545-4648-9CC5-7D9737560808}" srcOrd="6" destOrd="0" presId="urn:microsoft.com/office/officeart/2005/8/layout/hierarchy4"/>
    <dgm:cxn modelId="{8EAFEDC0-CF60-E349-859D-67557FDC73C9}" type="presParOf" srcId="{AFA5A98E-C545-4648-9CC5-7D9737560808}" destId="{73C187C3-CDE5-49D7-A7BB-CC2566C17396}" srcOrd="0" destOrd="0" presId="urn:microsoft.com/office/officeart/2005/8/layout/hierarchy4"/>
    <dgm:cxn modelId="{902F239C-BA6F-364E-A233-7BAE6BF9B324}" type="presParOf" srcId="{AFA5A98E-C545-4648-9CC5-7D9737560808}" destId="{CC2683FB-79B8-4B97-8097-500F3A639784}" srcOrd="1" destOrd="0" presId="urn:microsoft.com/office/officeart/2005/8/layout/hierarchy4"/>
    <dgm:cxn modelId="{28A3BF0B-3BAE-9749-8DF8-935E81191531}" type="presParOf" srcId="{AFA5A98E-C545-4648-9CC5-7D9737560808}" destId="{44A134A0-E6B5-4064-BF38-75AF913E4945}" srcOrd="2" destOrd="0" presId="urn:microsoft.com/office/officeart/2005/8/layout/hierarchy4"/>
    <dgm:cxn modelId="{E32F090D-4B18-4442-B742-90D357F67656}" type="presParOf" srcId="{44A134A0-E6B5-4064-BF38-75AF913E4945}" destId="{39FD51F7-2985-406C-876C-F006103874EE}" srcOrd="0" destOrd="0" presId="urn:microsoft.com/office/officeart/2005/8/layout/hierarchy4"/>
    <dgm:cxn modelId="{9B0538D5-6C07-F841-AEA2-1D4FA3340269}" type="presParOf" srcId="{39FD51F7-2985-406C-876C-F006103874EE}" destId="{BD736D8F-68E4-4AF4-A3E7-47C1AC5FEEB4}" srcOrd="0" destOrd="0" presId="urn:microsoft.com/office/officeart/2005/8/layout/hierarchy4"/>
    <dgm:cxn modelId="{C90EB055-1AAB-D34E-A3B4-0F707CB1C047}" type="presParOf" srcId="{39FD51F7-2985-406C-876C-F006103874EE}" destId="{E20160BD-1F05-4B0B-9993-14793020D54A}" srcOrd="1" destOrd="0" presId="urn:microsoft.com/office/officeart/2005/8/layout/hierarchy4"/>
    <dgm:cxn modelId="{C24246A6-6EA2-DA43-A910-A8AC8EEB766D}" type="presParOf" srcId="{A8CE28A9-5722-4CB1-A192-5578FE464E82}" destId="{09ABCDC3-6442-46E9-942E-2CDCA033104E}" srcOrd="3" destOrd="0" presId="urn:microsoft.com/office/officeart/2005/8/layout/hierarchy4"/>
    <dgm:cxn modelId="{A126EF85-09D1-3D43-A106-1CA2CC107EF4}" type="presParOf" srcId="{A8CE28A9-5722-4CB1-A192-5578FE464E82}" destId="{CA20517A-369F-41EE-9693-AF9288EB4232}" srcOrd="4" destOrd="0" presId="urn:microsoft.com/office/officeart/2005/8/layout/hierarchy4"/>
    <dgm:cxn modelId="{43553703-B2D9-C14D-B0F1-C1CCD6C1C738}" type="presParOf" srcId="{CA20517A-369F-41EE-9693-AF9288EB4232}" destId="{D9B00287-E7B8-485E-96ED-99AF802161AF}" srcOrd="0" destOrd="0" presId="urn:microsoft.com/office/officeart/2005/8/layout/hierarchy4"/>
    <dgm:cxn modelId="{3A0B363B-3847-894C-AD8B-994A155C75F9}" type="presParOf" srcId="{CA20517A-369F-41EE-9693-AF9288EB4232}" destId="{21955CE5-8075-4CA6-BCD7-07FA00232830}" srcOrd="1" destOrd="0" presId="urn:microsoft.com/office/officeart/2005/8/layout/hierarchy4"/>
    <dgm:cxn modelId="{8905314D-41A0-CC44-A744-698A90B27E66}" type="presParOf" srcId="{CA20517A-369F-41EE-9693-AF9288EB4232}" destId="{AFDE519B-033E-49B5-BA98-8E929C4BAA02}" srcOrd="2" destOrd="0" presId="urn:microsoft.com/office/officeart/2005/8/layout/hierarchy4"/>
    <dgm:cxn modelId="{D195E6AF-0F8D-B745-BAE2-079BB246EFF2}" type="presParOf" srcId="{AFDE519B-033E-49B5-BA98-8E929C4BAA02}" destId="{F51116DD-F8E4-402E-98EF-11C8D5059FCA}" srcOrd="0" destOrd="0" presId="urn:microsoft.com/office/officeart/2005/8/layout/hierarchy4"/>
    <dgm:cxn modelId="{6035B180-33A3-B040-9BB8-013AF5C3595C}" type="presParOf" srcId="{F51116DD-F8E4-402E-98EF-11C8D5059FCA}" destId="{312BEB39-43A3-400E-A924-1474CB2DF623}" srcOrd="0" destOrd="0" presId="urn:microsoft.com/office/officeart/2005/8/layout/hierarchy4"/>
    <dgm:cxn modelId="{47AB688B-1BFA-6340-9CD9-5617D1CCB67B}" type="presParOf" srcId="{F51116DD-F8E4-402E-98EF-11C8D5059FCA}" destId="{9A62C601-63D9-4922-8B1A-4ABCA224962B}" srcOrd="1" destOrd="0" presId="urn:microsoft.com/office/officeart/2005/8/layout/hierarchy4"/>
    <dgm:cxn modelId="{3F65F15C-7B76-CE45-98D3-D784610A65F9}" type="presParOf" srcId="{F51116DD-F8E4-402E-98EF-11C8D5059FCA}" destId="{418DB0DB-2FCA-4A76-8709-C522B08D9EA6}" srcOrd="2" destOrd="0" presId="urn:microsoft.com/office/officeart/2005/8/layout/hierarchy4"/>
    <dgm:cxn modelId="{FF62F116-ED60-0346-8A41-8575249A5C6F}" type="presParOf" srcId="{418DB0DB-2FCA-4A76-8709-C522B08D9EA6}" destId="{16D6C234-0DDC-41A5-A54F-086B1D626C7F}" srcOrd="0" destOrd="0" presId="urn:microsoft.com/office/officeart/2005/8/layout/hierarchy4"/>
    <dgm:cxn modelId="{5379A015-055E-6647-8A17-D73BDACD7B5D}" type="presParOf" srcId="{16D6C234-0DDC-41A5-A54F-086B1D626C7F}" destId="{72EE4021-756E-47AA-A366-9EBCA0EB455E}" srcOrd="0" destOrd="0" presId="urn:microsoft.com/office/officeart/2005/8/layout/hierarchy4"/>
    <dgm:cxn modelId="{351DAF2D-FF86-2C41-8428-F5089577588A}" type="presParOf" srcId="{16D6C234-0DDC-41A5-A54F-086B1D626C7F}" destId="{A7183B40-F12C-4B3F-8DD2-F6E41C2A79A7}" srcOrd="1" destOrd="0" presId="urn:microsoft.com/office/officeart/2005/8/layout/hierarchy4"/>
    <dgm:cxn modelId="{13B84B9B-F6D3-124C-AD82-8A7B0FB26088}" type="presParOf" srcId="{AFDE519B-033E-49B5-BA98-8E929C4BAA02}" destId="{FEFA61C5-555C-4EBE-9605-8C9CA29F527B}" srcOrd="1" destOrd="0" presId="urn:microsoft.com/office/officeart/2005/8/layout/hierarchy4"/>
    <dgm:cxn modelId="{79656B1A-AD78-C840-9F04-48C8143507E8}" type="presParOf" srcId="{AFDE519B-033E-49B5-BA98-8E929C4BAA02}" destId="{E66E2944-6D70-4F6F-8EA6-FDEB4556B4A5}" srcOrd="2" destOrd="0" presId="urn:microsoft.com/office/officeart/2005/8/layout/hierarchy4"/>
    <dgm:cxn modelId="{0A0D47DB-9ABC-B04F-8DEC-8ABDE19BCE80}" type="presParOf" srcId="{E66E2944-6D70-4F6F-8EA6-FDEB4556B4A5}" destId="{D5908603-1B35-46FA-8692-0B1FA5717EA9}" srcOrd="0" destOrd="0" presId="urn:microsoft.com/office/officeart/2005/8/layout/hierarchy4"/>
    <dgm:cxn modelId="{85BACDE8-A808-004C-8BAA-43F3605C0ED4}" type="presParOf" srcId="{E66E2944-6D70-4F6F-8EA6-FDEB4556B4A5}" destId="{AB47FC3F-058E-4845-86B2-F23E4FB269D5}" srcOrd="1" destOrd="0" presId="urn:microsoft.com/office/officeart/2005/8/layout/hierarchy4"/>
    <dgm:cxn modelId="{1A610B3F-92BF-F44A-B26E-5A5F349C4D89}" type="presParOf" srcId="{E66E2944-6D70-4F6F-8EA6-FDEB4556B4A5}" destId="{9690B611-205F-4291-831D-C75C99793203}" srcOrd="2" destOrd="0" presId="urn:microsoft.com/office/officeart/2005/8/layout/hierarchy4"/>
    <dgm:cxn modelId="{57E81D28-20B3-5247-95E2-159C7577CA8F}" type="presParOf" srcId="{9690B611-205F-4291-831D-C75C99793203}" destId="{9E01FF7F-9C73-49F6-8AF9-BE760963F761}" srcOrd="0" destOrd="0" presId="urn:microsoft.com/office/officeart/2005/8/layout/hierarchy4"/>
    <dgm:cxn modelId="{E5C5EC76-A721-164A-ADF2-4BB58D9023A1}" type="presParOf" srcId="{9E01FF7F-9C73-49F6-8AF9-BE760963F761}" destId="{1917CC6A-1630-45AC-8551-CB8C20EA68B0}" srcOrd="0" destOrd="0" presId="urn:microsoft.com/office/officeart/2005/8/layout/hierarchy4"/>
    <dgm:cxn modelId="{C8209EEE-9AEA-EC4C-9684-2CF715E65A62}" type="presParOf" srcId="{9E01FF7F-9C73-49F6-8AF9-BE760963F761}" destId="{EC50B989-2B7A-4AEA-BB4C-99CE77ACD439}" srcOrd="1" destOrd="0" presId="urn:microsoft.com/office/officeart/2005/8/layout/hierarchy4"/>
    <dgm:cxn modelId="{357F2E10-3488-5C49-B17B-730ECA42F972}" type="presParOf" srcId="{AFDE519B-033E-49B5-BA98-8E929C4BAA02}" destId="{B65DFD17-EF3F-4E90-A2D5-CE41B2AD5BDA}" srcOrd="3" destOrd="0" presId="urn:microsoft.com/office/officeart/2005/8/layout/hierarchy4"/>
    <dgm:cxn modelId="{F4B4890D-4DBF-8845-89AB-F7D5B17FC3FD}" type="presParOf" srcId="{AFDE519B-033E-49B5-BA98-8E929C4BAA02}" destId="{5CDEAEA2-563B-4EEF-B029-2334D153F6FA}" srcOrd="4" destOrd="0" presId="urn:microsoft.com/office/officeart/2005/8/layout/hierarchy4"/>
    <dgm:cxn modelId="{008F31B2-8919-F745-93EF-0E28C6FB3055}" type="presParOf" srcId="{5CDEAEA2-563B-4EEF-B029-2334D153F6FA}" destId="{6F7EE218-0321-4398-B2AA-64E26AFD423B}" srcOrd="0" destOrd="0" presId="urn:microsoft.com/office/officeart/2005/8/layout/hierarchy4"/>
    <dgm:cxn modelId="{B0480E5C-9E6B-974B-B95D-062A17B893A6}" type="presParOf" srcId="{5CDEAEA2-563B-4EEF-B029-2334D153F6FA}" destId="{F444435C-853A-4820-84B4-B47932051FFF}" srcOrd="1" destOrd="0" presId="urn:microsoft.com/office/officeart/2005/8/layout/hierarchy4"/>
    <dgm:cxn modelId="{C57105D5-8DED-654A-9038-649AA13C0C6B}" type="presParOf" srcId="{5CDEAEA2-563B-4EEF-B029-2334D153F6FA}" destId="{327A8D1E-2111-48BA-8630-EF67049B210A}" srcOrd="2" destOrd="0" presId="urn:microsoft.com/office/officeart/2005/8/layout/hierarchy4"/>
    <dgm:cxn modelId="{AC937796-8B39-0743-AAAA-969ABFCA20BF}" type="presParOf" srcId="{327A8D1E-2111-48BA-8630-EF67049B210A}" destId="{1EDDD6C8-C9F6-421D-AA28-F5A5FB456B57}" srcOrd="0" destOrd="0" presId="urn:microsoft.com/office/officeart/2005/8/layout/hierarchy4"/>
    <dgm:cxn modelId="{A899759A-860E-FF4B-A80E-E806F736835F}" type="presParOf" srcId="{1EDDD6C8-C9F6-421D-AA28-F5A5FB456B57}" destId="{648666E6-D1C0-4096-855B-654570DEFE15}" srcOrd="0" destOrd="0" presId="urn:microsoft.com/office/officeart/2005/8/layout/hierarchy4"/>
    <dgm:cxn modelId="{4EC3AA17-511E-4A40-8077-234AE329D14D}" type="presParOf" srcId="{1EDDD6C8-C9F6-421D-AA28-F5A5FB456B57}" destId="{8AE3D98D-0766-4742-8D80-EC8899A4622E}" srcOrd="1" destOrd="0" presId="urn:microsoft.com/office/officeart/2005/8/layout/hierarchy4"/>
    <dgm:cxn modelId="{5D16FC7E-3B37-B046-972B-14C49358188A}" type="presParOf" srcId="{A8CE28A9-5722-4CB1-A192-5578FE464E82}" destId="{FDB0FA2F-E874-4714-96A3-FACE4831C54A}" srcOrd="5" destOrd="0" presId="urn:microsoft.com/office/officeart/2005/8/layout/hierarchy4"/>
    <dgm:cxn modelId="{E8AC657B-1DD0-D046-A50B-B3EABA312ACA}" type="presParOf" srcId="{A8CE28A9-5722-4CB1-A192-5578FE464E82}" destId="{8FE4B412-5E2A-4B83-872B-D3FADF599C48}" srcOrd="6" destOrd="0" presId="urn:microsoft.com/office/officeart/2005/8/layout/hierarchy4"/>
    <dgm:cxn modelId="{B7BE564D-1D59-2846-838E-DD24EE2F3AF5}" type="presParOf" srcId="{8FE4B412-5E2A-4B83-872B-D3FADF599C48}" destId="{BDDCA4DB-AD30-4E4D-AEC3-70290776ECF9}" srcOrd="0" destOrd="0" presId="urn:microsoft.com/office/officeart/2005/8/layout/hierarchy4"/>
    <dgm:cxn modelId="{05782F82-D7AB-A24F-A650-97EE3DDE2D8A}" type="presParOf" srcId="{8FE4B412-5E2A-4B83-872B-D3FADF599C48}" destId="{C963EA31-25DD-43BF-97FD-456A2745B566}" srcOrd="1" destOrd="0" presId="urn:microsoft.com/office/officeart/2005/8/layout/hierarchy4"/>
    <dgm:cxn modelId="{B830B958-96B1-DB40-9D49-7B4B35DCE149}" type="presParOf" srcId="{8FE4B412-5E2A-4B83-872B-D3FADF599C48}" destId="{E30C91E4-E63A-4F54-8A72-8618B3E2C442}" srcOrd="2" destOrd="0" presId="urn:microsoft.com/office/officeart/2005/8/layout/hierarchy4"/>
    <dgm:cxn modelId="{8217DCFD-3EDF-4C42-9509-4B179C7F5085}" type="presParOf" srcId="{E30C91E4-E63A-4F54-8A72-8618B3E2C442}" destId="{2661ABEC-50C2-45AC-AC9B-5673A50ECF17}" srcOrd="0" destOrd="0" presId="urn:microsoft.com/office/officeart/2005/8/layout/hierarchy4"/>
    <dgm:cxn modelId="{DBECC97A-89EB-484C-B521-F877FFF8A515}" type="presParOf" srcId="{2661ABEC-50C2-45AC-AC9B-5673A50ECF17}" destId="{8A10C2DD-967A-4F1E-9874-2BD275FB26B8}" srcOrd="0" destOrd="0" presId="urn:microsoft.com/office/officeart/2005/8/layout/hierarchy4"/>
    <dgm:cxn modelId="{C7783627-D007-8849-BDDB-1A8168069FFF}" type="presParOf" srcId="{2661ABEC-50C2-45AC-AC9B-5673A50ECF17}" destId="{5B16C9E0-7C64-41C1-BFBF-E82416E8D38C}" srcOrd="1" destOrd="0" presId="urn:microsoft.com/office/officeart/2005/8/layout/hierarchy4"/>
    <dgm:cxn modelId="{3493FA55-6647-CE43-932C-9A0C25387D8C}" type="presParOf" srcId="{2661ABEC-50C2-45AC-AC9B-5673A50ECF17}" destId="{BE8397A3-6F30-489C-A636-D1DCE848A6D7}" srcOrd="2" destOrd="0" presId="urn:microsoft.com/office/officeart/2005/8/layout/hierarchy4"/>
    <dgm:cxn modelId="{4991D87C-AF8E-1D49-BD21-5C529334FE79}" type="presParOf" srcId="{BE8397A3-6F30-489C-A636-D1DCE848A6D7}" destId="{5C8D10CD-F542-4E7E-82CE-F9CD0F48F88C}" srcOrd="0" destOrd="0" presId="urn:microsoft.com/office/officeart/2005/8/layout/hierarchy4"/>
    <dgm:cxn modelId="{AE37BCF4-2489-CB47-9451-A995F397E8DD}" type="presParOf" srcId="{5C8D10CD-F542-4E7E-82CE-F9CD0F48F88C}" destId="{54D4B671-FA74-4575-BA43-9C94BBBD8238}" srcOrd="0" destOrd="0" presId="urn:microsoft.com/office/officeart/2005/8/layout/hierarchy4"/>
    <dgm:cxn modelId="{B6E1F62F-2896-A943-BD81-164AB0468139}" type="presParOf" srcId="{5C8D10CD-F542-4E7E-82CE-F9CD0F48F88C}" destId="{788AD72A-D085-4656-B5C0-7B7AC1837003}" srcOrd="1" destOrd="0" presId="urn:microsoft.com/office/officeart/2005/8/layout/hierarchy4"/>
    <dgm:cxn modelId="{20EBF794-435C-E941-AF94-B14AB23E88BE}" type="presParOf" srcId="{E30C91E4-E63A-4F54-8A72-8618B3E2C442}" destId="{F69D80E9-D8EF-41BE-AA3D-BD91903FC365}" srcOrd="1" destOrd="0" presId="urn:microsoft.com/office/officeart/2005/8/layout/hierarchy4"/>
    <dgm:cxn modelId="{61D18CFD-266B-224C-9D3C-D256ED0051AE}" type="presParOf" srcId="{E30C91E4-E63A-4F54-8A72-8618B3E2C442}" destId="{19CCD074-D12F-45BD-AC91-001FBB6CED74}" srcOrd="2" destOrd="0" presId="urn:microsoft.com/office/officeart/2005/8/layout/hierarchy4"/>
    <dgm:cxn modelId="{B41F6CC9-5EAC-6D48-A5B3-7177BFF6D8C5}" type="presParOf" srcId="{19CCD074-D12F-45BD-AC91-001FBB6CED74}" destId="{52525D2C-BED5-4358-9DE5-354898CFA8F2}" srcOrd="0" destOrd="0" presId="urn:microsoft.com/office/officeart/2005/8/layout/hierarchy4"/>
    <dgm:cxn modelId="{39F82D2F-6064-2246-9B55-B500BCDCC7E7}" type="presParOf" srcId="{19CCD074-D12F-45BD-AC91-001FBB6CED74}" destId="{45A0567A-C4B2-4124-A917-58928721BB27}" srcOrd="1" destOrd="0" presId="urn:microsoft.com/office/officeart/2005/8/layout/hierarchy4"/>
    <dgm:cxn modelId="{F7AF2460-74EA-2441-8307-62ED82224B44}" type="presParOf" srcId="{19CCD074-D12F-45BD-AC91-001FBB6CED74}" destId="{B103BF56-EE9A-4721-9187-E3BAD3F24A25}" srcOrd="2" destOrd="0" presId="urn:microsoft.com/office/officeart/2005/8/layout/hierarchy4"/>
    <dgm:cxn modelId="{BBA80D0C-32EE-0240-95D7-273D1E0E21D8}" type="presParOf" srcId="{B103BF56-EE9A-4721-9187-E3BAD3F24A25}" destId="{99569AB4-5F24-46D7-BAFA-41543A7DBD2C}" srcOrd="0" destOrd="0" presId="urn:microsoft.com/office/officeart/2005/8/layout/hierarchy4"/>
    <dgm:cxn modelId="{3FFC59E2-E5F3-504E-BD9A-40C399FC93C8}" type="presParOf" srcId="{99569AB4-5F24-46D7-BAFA-41543A7DBD2C}" destId="{CCBD9E2D-4669-4A1F-A61F-EC9041830017}" srcOrd="0" destOrd="0" presId="urn:microsoft.com/office/officeart/2005/8/layout/hierarchy4"/>
    <dgm:cxn modelId="{2587256C-B6CF-4E4B-B049-07B13500A7D6}" type="presParOf" srcId="{99569AB4-5F24-46D7-BAFA-41543A7DBD2C}" destId="{C05F4941-B03F-4AD7-B9DD-E5AF1611A5E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40A942-DF3F-431D-AD6D-126034DF5B7B}"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2B968DD3-FFC7-41B9-9C1F-EF23799E97E2}">
      <dgm:prSet phldrT="[Text]"/>
      <dgm:spPr/>
      <dgm:t>
        <a:bodyPr/>
        <a:lstStyle/>
        <a:p>
          <a:r>
            <a:rPr lang="en-US" dirty="0" smtClean="0">
              <a:latin typeface="Arial"/>
              <a:cs typeface="Arial"/>
            </a:rPr>
            <a:t>SCIENCE!</a:t>
          </a:r>
          <a:endParaRPr lang="en-US" dirty="0">
            <a:latin typeface="Arial"/>
            <a:cs typeface="Arial"/>
          </a:endParaRPr>
        </a:p>
      </dgm:t>
    </dgm:pt>
    <dgm:pt modelId="{81A3A008-5AF5-4096-A871-BEFA374C08C6}" type="parTrans" cxnId="{69571205-D87F-44AB-916D-245C4B46CED2}">
      <dgm:prSet/>
      <dgm:spPr/>
      <dgm:t>
        <a:bodyPr/>
        <a:lstStyle/>
        <a:p>
          <a:endParaRPr lang="en-US">
            <a:latin typeface="Arial"/>
            <a:cs typeface="Arial"/>
          </a:endParaRPr>
        </a:p>
      </dgm:t>
    </dgm:pt>
    <dgm:pt modelId="{4F1E8AF9-6FD9-4474-BD93-9C01420F47A8}" type="sibTrans" cxnId="{69571205-D87F-44AB-916D-245C4B46CED2}">
      <dgm:prSet/>
      <dgm:spPr/>
      <dgm:t>
        <a:bodyPr/>
        <a:lstStyle/>
        <a:p>
          <a:endParaRPr lang="en-US">
            <a:latin typeface="Arial"/>
            <a:cs typeface="Arial"/>
          </a:endParaRPr>
        </a:p>
      </dgm:t>
    </dgm:pt>
    <dgm:pt modelId="{181843B2-5C26-4A6B-ACF4-BA94E087403E}">
      <dgm:prSet phldrT="[Text]"/>
      <dgm:spPr/>
      <dgm:t>
        <a:bodyPr/>
        <a:lstStyle/>
        <a:p>
          <a:r>
            <a:rPr lang="en-US" dirty="0" smtClean="0">
              <a:latin typeface="Arial"/>
              <a:cs typeface="Arial"/>
            </a:rPr>
            <a:t>PS</a:t>
          </a:r>
          <a:endParaRPr lang="en-US" dirty="0">
            <a:latin typeface="Arial"/>
            <a:cs typeface="Arial"/>
          </a:endParaRPr>
        </a:p>
      </dgm:t>
    </dgm:pt>
    <dgm:pt modelId="{71FC994E-6F82-4F11-9D24-76E48F70B613}" type="parTrans" cxnId="{D255E94D-2A68-492A-BCCF-8E050F0BEC82}">
      <dgm:prSet/>
      <dgm:spPr/>
      <dgm:t>
        <a:bodyPr/>
        <a:lstStyle/>
        <a:p>
          <a:endParaRPr lang="en-US">
            <a:latin typeface="Arial"/>
            <a:cs typeface="Arial"/>
          </a:endParaRPr>
        </a:p>
      </dgm:t>
    </dgm:pt>
    <dgm:pt modelId="{7960C192-9999-4ABC-B7D2-C40525C98F78}" type="sibTrans" cxnId="{D255E94D-2A68-492A-BCCF-8E050F0BEC82}">
      <dgm:prSet/>
      <dgm:spPr/>
      <dgm:t>
        <a:bodyPr/>
        <a:lstStyle/>
        <a:p>
          <a:endParaRPr lang="en-US">
            <a:latin typeface="Arial"/>
            <a:cs typeface="Arial"/>
          </a:endParaRPr>
        </a:p>
      </dgm:t>
    </dgm:pt>
    <dgm:pt modelId="{81EB024A-AD28-43F8-89E6-2D3AA2776536}">
      <dgm:prSet phldrT="[Text]"/>
      <dgm:spPr/>
      <dgm:t>
        <a:bodyPr/>
        <a:lstStyle/>
        <a:p>
          <a:r>
            <a:rPr lang="en-US" dirty="0" smtClean="0">
              <a:latin typeface="Arial"/>
              <a:cs typeface="Arial"/>
            </a:rPr>
            <a:t>PS1</a:t>
          </a:r>
          <a:endParaRPr lang="en-US" dirty="0">
            <a:latin typeface="Arial"/>
            <a:cs typeface="Arial"/>
          </a:endParaRPr>
        </a:p>
      </dgm:t>
    </dgm:pt>
    <dgm:pt modelId="{6A776F4C-78B9-4044-8D93-21AA718851E5}" type="parTrans" cxnId="{066900A1-3E42-4E6F-BE3A-1BE2EC356E70}">
      <dgm:prSet/>
      <dgm:spPr/>
      <dgm:t>
        <a:bodyPr/>
        <a:lstStyle/>
        <a:p>
          <a:endParaRPr lang="en-US">
            <a:latin typeface="Arial"/>
            <a:cs typeface="Arial"/>
          </a:endParaRPr>
        </a:p>
      </dgm:t>
    </dgm:pt>
    <dgm:pt modelId="{F9BDDEC3-A859-41E2-BCFF-3C7152A97D9B}" type="sibTrans" cxnId="{066900A1-3E42-4E6F-BE3A-1BE2EC356E70}">
      <dgm:prSet/>
      <dgm:spPr/>
      <dgm:t>
        <a:bodyPr/>
        <a:lstStyle/>
        <a:p>
          <a:endParaRPr lang="en-US">
            <a:latin typeface="Arial"/>
            <a:cs typeface="Arial"/>
          </a:endParaRPr>
        </a:p>
      </dgm:t>
    </dgm:pt>
    <dgm:pt modelId="{9AE6D772-F49C-462E-822C-6A22EA45D49A}">
      <dgm:prSet phldrT="[Text]"/>
      <dgm:spPr/>
      <dgm:t>
        <a:bodyPr/>
        <a:lstStyle/>
        <a:p>
          <a:r>
            <a:rPr lang="en-US" dirty="0" smtClean="0">
              <a:latin typeface="Arial"/>
              <a:cs typeface="Arial"/>
            </a:rPr>
            <a:t>PS2</a:t>
          </a:r>
          <a:endParaRPr lang="en-US" dirty="0">
            <a:latin typeface="Arial"/>
            <a:cs typeface="Arial"/>
          </a:endParaRPr>
        </a:p>
      </dgm:t>
    </dgm:pt>
    <dgm:pt modelId="{82B15AA8-2DE8-4387-BCBB-21EF1C8EE0B4}" type="parTrans" cxnId="{E1B9F020-F3F2-49CD-A7D8-4C21E0EB9196}">
      <dgm:prSet/>
      <dgm:spPr/>
      <dgm:t>
        <a:bodyPr/>
        <a:lstStyle/>
        <a:p>
          <a:endParaRPr lang="en-US">
            <a:latin typeface="Arial"/>
            <a:cs typeface="Arial"/>
          </a:endParaRPr>
        </a:p>
      </dgm:t>
    </dgm:pt>
    <dgm:pt modelId="{137BDE4F-B20A-4790-8369-6D6B33FC4D77}" type="sibTrans" cxnId="{E1B9F020-F3F2-49CD-A7D8-4C21E0EB9196}">
      <dgm:prSet/>
      <dgm:spPr/>
      <dgm:t>
        <a:bodyPr/>
        <a:lstStyle/>
        <a:p>
          <a:endParaRPr lang="en-US">
            <a:latin typeface="Arial"/>
            <a:cs typeface="Arial"/>
          </a:endParaRPr>
        </a:p>
      </dgm:t>
    </dgm:pt>
    <dgm:pt modelId="{9B722157-84FB-47A7-B7CB-88142E31A78A}">
      <dgm:prSet phldrT="[Text]"/>
      <dgm:spPr/>
      <dgm:t>
        <a:bodyPr/>
        <a:lstStyle/>
        <a:p>
          <a:r>
            <a:rPr lang="en-US" dirty="0" smtClean="0">
              <a:latin typeface="Arial"/>
              <a:cs typeface="Arial"/>
            </a:rPr>
            <a:t>ETS</a:t>
          </a:r>
          <a:endParaRPr lang="en-US" dirty="0">
            <a:latin typeface="Arial"/>
            <a:cs typeface="Arial"/>
          </a:endParaRPr>
        </a:p>
      </dgm:t>
    </dgm:pt>
    <dgm:pt modelId="{3D2D4B91-556B-4F80-A1B6-183F52676370}" type="parTrans" cxnId="{D9454D4E-C28E-4391-B3B6-9F93D9BB48A0}">
      <dgm:prSet/>
      <dgm:spPr/>
      <dgm:t>
        <a:bodyPr/>
        <a:lstStyle/>
        <a:p>
          <a:endParaRPr lang="en-US">
            <a:latin typeface="Arial"/>
            <a:cs typeface="Arial"/>
          </a:endParaRPr>
        </a:p>
      </dgm:t>
    </dgm:pt>
    <dgm:pt modelId="{4917374D-7171-4151-AACC-05E2E73A0218}" type="sibTrans" cxnId="{D9454D4E-C28E-4391-B3B6-9F93D9BB48A0}">
      <dgm:prSet/>
      <dgm:spPr/>
      <dgm:t>
        <a:bodyPr/>
        <a:lstStyle/>
        <a:p>
          <a:endParaRPr lang="en-US">
            <a:latin typeface="Arial"/>
            <a:cs typeface="Arial"/>
          </a:endParaRPr>
        </a:p>
      </dgm:t>
    </dgm:pt>
    <dgm:pt modelId="{AC3AC762-53A5-4D78-AFCB-554E848B1E0F}">
      <dgm:prSet phldrT="[Text]"/>
      <dgm:spPr/>
      <dgm:t>
        <a:bodyPr/>
        <a:lstStyle/>
        <a:p>
          <a:r>
            <a:rPr lang="en-US" dirty="0" smtClean="0">
              <a:latin typeface="Arial"/>
              <a:cs typeface="Arial"/>
            </a:rPr>
            <a:t>ETS1</a:t>
          </a:r>
          <a:endParaRPr lang="en-US" dirty="0">
            <a:latin typeface="Arial"/>
            <a:cs typeface="Arial"/>
          </a:endParaRPr>
        </a:p>
      </dgm:t>
    </dgm:pt>
    <dgm:pt modelId="{BBA5337F-2E0D-4DE7-AFCE-C31C732AE4C3}" type="parTrans" cxnId="{D7A4285F-A9B0-48DE-8EA2-8DA45CBE32C9}">
      <dgm:prSet/>
      <dgm:spPr/>
      <dgm:t>
        <a:bodyPr/>
        <a:lstStyle/>
        <a:p>
          <a:endParaRPr lang="en-US">
            <a:latin typeface="Arial"/>
            <a:cs typeface="Arial"/>
          </a:endParaRPr>
        </a:p>
      </dgm:t>
    </dgm:pt>
    <dgm:pt modelId="{5A3E8099-E95E-4BD4-AA22-3512936F3BBA}" type="sibTrans" cxnId="{D7A4285F-A9B0-48DE-8EA2-8DA45CBE32C9}">
      <dgm:prSet/>
      <dgm:spPr/>
      <dgm:t>
        <a:bodyPr/>
        <a:lstStyle/>
        <a:p>
          <a:endParaRPr lang="en-US">
            <a:latin typeface="Arial"/>
            <a:cs typeface="Arial"/>
          </a:endParaRPr>
        </a:p>
      </dgm:t>
    </dgm:pt>
    <dgm:pt modelId="{E01C21B8-632B-4168-BB5A-9BB1B9861D46}">
      <dgm:prSet/>
      <dgm:spPr/>
      <dgm:t>
        <a:bodyPr/>
        <a:lstStyle/>
        <a:p>
          <a:r>
            <a:rPr lang="en-US" dirty="0" smtClean="0">
              <a:latin typeface="Arial"/>
              <a:cs typeface="Arial"/>
            </a:rPr>
            <a:t>LS</a:t>
          </a:r>
          <a:endParaRPr lang="en-US" dirty="0">
            <a:latin typeface="Arial"/>
            <a:cs typeface="Arial"/>
          </a:endParaRPr>
        </a:p>
      </dgm:t>
    </dgm:pt>
    <dgm:pt modelId="{3F9D70A8-B754-4294-8C09-42666B1CFDF6}" type="parTrans" cxnId="{2B0F6E28-964F-4BB9-8995-BBEC030FE700}">
      <dgm:prSet/>
      <dgm:spPr/>
      <dgm:t>
        <a:bodyPr/>
        <a:lstStyle/>
        <a:p>
          <a:endParaRPr lang="en-US">
            <a:latin typeface="Arial"/>
            <a:cs typeface="Arial"/>
          </a:endParaRPr>
        </a:p>
      </dgm:t>
    </dgm:pt>
    <dgm:pt modelId="{E243D9AF-55EE-4473-BE5A-2EE320C34E80}" type="sibTrans" cxnId="{2B0F6E28-964F-4BB9-8995-BBEC030FE700}">
      <dgm:prSet/>
      <dgm:spPr/>
      <dgm:t>
        <a:bodyPr/>
        <a:lstStyle/>
        <a:p>
          <a:endParaRPr lang="en-US">
            <a:latin typeface="Arial"/>
            <a:cs typeface="Arial"/>
          </a:endParaRPr>
        </a:p>
      </dgm:t>
    </dgm:pt>
    <dgm:pt modelId="{D7A7FEEE-27CF-4724-A054-AC4491CDD8DD}">
      <dgm:prSet/>
      <dgm:spPr/>
      <dgm:t>
        <a:bodyPr/>
        <a:lstStyle/>
        <a:p>
          <a:r>
            <a:rPr lang="en-US" dirty="0" smtClean="0">
              <a:latin typeface="Arial"/>
              <a:cs typeface="Arial"/>
            </a:rPr>
            <a:t>ESS</a:t>
          </a:r>
          <a:endParaRPr lang="en-US" dirty="0">
            <a:latin typeface="Arial"/>
            <a:cs typeface="Arial"/>
          </a:endParaRPr>
        </a:p>
      </dgm:t>
    </dgm:pt>
    <dgm:pt modelId="{0E36A604-8581-4D25-954D-A1FAA9F80A21}" type="parTrans" cxnId="{2C7B5815-2D3A-45F0-B4F9-EAAB1417B6F7}">
      <dgm:prSet/>
      <dgm:spPr/>
      <dgm:t>
        <a:bodyPr/>
        <a:lstStyle/>
        <a:p>
          <a:endParaRPr lang="en-US">
            <a:latin typeface="Arial"/>
            <a:cs typeface="Arial"/>
          </a:endParaRPr>
        </a:p>
      </dgm:t>
    </dgm:pt>
    <dgm:pt modelId="{6E0741F8-8189-465B-AEA2-D14B98057E8B}" type="sibTrans" cxnId="{2C7B5815-2D3A-45F0-B4F9-EAAB1417B6F7}">
      <dgm:prSet/>
      <dgm:spPr/>
      <dgm:t>
        <a:bodyPr/>
        <a:lstStyle/>
        <a:p>
          <a:endParaRPr lang="en-US">
            <a:latin typeface="Arial"/>
            <a:cs typeface="Arial"/>
          </a:endParaRPr>
        </a:p>
      </dgm:t>
    </dgm:pt>
    <dgm:pt modelId="{E1B37D91-89B5-479C-966F-92514BA40B57}">
      <dgm:prSet/>
      <dgm:spPr/>
      <dgm:t>
        <a:bodyPr/>
        <a:lstStyle/>
        <a:p>
          <a:r>
            <a:rPr lang="en-US" dirty="0" smtClean="0">
              <a:latin typeface="Arial"/>
              <a:cs typeface="Arial"/>
            </a:rPr>
            <a:t>PS3</a:t>
          </a:r>
          <a:endParaRPr lang="en-US" dirty="0">
            <a:latin typeface="Arial"/>
            <a:cs typeface="Arial"/>
          </a:endParaRPr>
        </a:p>
      </dgm:t>
    </dgm:pt>
    <dgm:pt modelId="{2D80C7A6-20C4-477A-98C1-B004A7463F0F}" type="parTrans" cxnId="{0D681086-D9ED-4240-9759-230CDC91861B}">
      <dgm:prSet/>
      <dgm:spPr/>
      <dgm:t>
        <a:bodyPr/>
        <a:lstStyle/>
        <a:p>
          <a:endParaRPr lang="en-US">
            <a:latin typeface="Arial"/>
            <a:cs typeface="Arial"/>
          </a:endParaRPr>
        </a:p>
      </dgm:t>
    </dgm:pt>
    <dgm:pt modelId="{10589FB3-3EC3-45A8-867A-A503BF37FD7C}" type="sibTrans" cxnId="{0D681086-D9ED-4240-9759-230CDC91861B}">
      <dgm:prSet/>
      <dgm:spPr/>
      <dgm:t>
        <a:bodyPr/>
        <a:lstStyle/>
        <a:p>
          <a:endParaRPr lang="en-US">
            <a:latin typeface="Arial"/>
            <a:cs typeface="Arial"/>
          </a:endParaRPr>
        </a:p>
      </dgm:t>
    </dgm:pt>
    <dgm:pt modelId="{73CA2AC8-9435-4DC4-A48C-F5AC8A126026}">
      <dgm:prSet/>
      <dgm:spPr/>
      <dgm:t>
        <a:bodyPr/>
        <a:lstStyle/>
        <a:p>
          <a:r>
            <a:rPr lang="en-US" dirty="0" smtClean="0">
              <a:latin typeface="Arial"/>
              <a:cs typeface="Arial"/>
            </a:rPr>
            <a:t>PS4</a:t>
          </a:r>
          <a:endParaRPr lang="en-US" dirty="0">
            <a:latin typeface="Arial"/>
            <a:cs typeface="Arial"/>
          </a:endParaRPr>
        </a:p>
      </dgm:t>
    </dgm:pt>
    <dgm:pt modelId="{91BF1A31-6788-4CC1-A505-12BDA0DF27D4}" type="parTrans" cxnId="{F9AF39EF-337A-4988-855D-2077764BCB5E}">
      <dgm:prSet/>
      <dgm:spPr/>
      <dgm:t>
        <a:bodyPr/>
        <a:lstStyle/>
        <a:p>
          <a:endParaRPr lang="en-US">
            <a:latin typeface="Arial"/>
            <a:cs typeface="Arial"/>
          </a:endParaRPr>
        </a:p>
      </dgm:t>
    </dgm:pt>
    <dgm:pt modelId="{3FBDDA4E-7446-4BA1-9D88-01B362D15EC0}" type="sibTrans" cxnId="{F9AF39EF-337A-4988-855D-2077764BCB5E}">
      <dgm:prSet/>
      <dgm:spPr/>
      <dgm:t>
        <a:bodyPr/>
        <a:lstStyle/>
        <a:p>
          <a:endParaRPr lang="en-US">
            <a:latin typeface="Arial"/>
            <a:cs typeface="Arial"/>
          </a:endParaRPr>
        </a:p>
      </dgm:t>
    </dgm:pt>
    <dgm:pt modelId="{D3EA79FE-EC84-4A4E-B9EB-EEF1C693E003}">
      <dgm:prSet/>
      <dgm:spPr/>
      <dgm:t>
        <a:bodyPr/>
        <a:lstStyle/>
        <a:p>
          <a:r>
            <a:rPr lang="en-US" dirty="0" smtClean="0">
              <a:latin typeface="Arial"/>
              <a:cs typeface="Arial"/>
            </a:rPr>
            <a:t>LS1</a:t>
          </a:r>
          <a:endParaRPr lang="en-US" dirty="0">
            <a:latin typeface="Arial"/>
            <a:cs typeface="Arial"/>
          </a:endParaRPr>
        </a:p>
      </dgm:t>
    </dgm:pt>
    <dgm:pt modelId="{D1B9E42D-AED6-4D87-AAD1-122740B6AAD6}" type="parTrans" cxnId="{6292FE8F-015D-49DA-98AF-C52205313539}">
      <dgm:prSet/>
      <dgm:spPr/>
      <dgm:t>
        <a:bodyPr/>
        <a:lstStyle/>
        <a:p>
          <a:endParaRPr lang="en-US">
            <a:latin typeface="Arial"/>
            <a:cs typeface="Arial"/>
          </a:endParaRPr>
        </a:p>
      </dgm:t>
    </dgm:pt>
    <dgm:pt modelId="{EFBD45B6-44AD-4B9D-9E85-9A7A9CB246F5}" type="sibTrans" cxnId="{6292FE8F-015D-49DA-98AF-C52205313539}">
      <dgm:prSet/>
      <dgm:spPr/>
      <dgm:t>
        <a:bodyPr/>
        <a:lstStyle/>
        <a:p>
          <a:endParaRPr lang="en-US">
            <a:latin typeface="Arial"/>
            <a:cs typeface="Arial"/>
          </a:endParaRPr>
        </a:p>
      </dgm:t>
    </dgm:pt>
    <dgm:pt modelId="{F48546B1-D21B-491E-827F-BDAFDC8A0667}">
      <dgm:prSet/>
      <dgm:spPr/>
      <dgm:t>
        <a:bodyPr/>
        <a:lstStyle/>
        <a:p>
          <a:r>
            <a:rPr lang="en-US" dirty="0" smtClean="0">
              <a:latin typeface="Arial"/>
              <a:cs typeface="Arial"/>
            </a:rPr>
            <a:t>LS2</a:t>
          </a:r>
          <a:endParaRPr lang="en-US" dirty="0">
            <a:latin typeface="Arial"/>
            <a:cs typeface="Arial"/>
          </a:endParaRPr>
        </a:p>
      </dgm:t>
    </dgm:pt>
    <dgm:pt modelId="{097644E1-CA3A-4066-A931-70D9EB1F488B}" type="parTrans" cxnId="{63EE91DF-D154-45CE-9975-6D96716B4D6E}">
      <dgm:prSet/>
      <dgm:spPr/>
      <dgm:t>
        <a:bodyPr/>
        <a:lstStyle/>
        <a:p>
          <a:endParaRPr lang="en-US">
            <a:latin typeface="Arial"/>
            <a:cs typeface="Arial"/>
          </a:endParaRPr>
        </a:p>
      </dgm:t>
    </dgm:pt>
    <dgm:pt modelId="{DCA2D508-C03B-47EB-A95E-73C4BA7730FC}" type="sibTrans" cxnId="{63EE91DF-D154-45CE-9975-6D96716B4D6E}">
      <dgm:prSet/>
      <dgm:spPr/>
      <dgm:t>
        <a:bodyPr/>
        <a:lstStyle/>
        <a:p>
          <a:endParaRPr lang="en-US">
            <a:latin typeface="Arial"/>
            <a:cs typeface="Arial"/>
          </a:endParaRPr>
        </a:p>
      </dgm:t>
    </dgm:pt>
    <dgm:pt modelId="{D4BC3563-28F4-4721-A5E7-2D0376F3DDF2}">
      <dgm:prSet/>
      <dgm:spPr/>
      <dgm:t>
        <a:bodyPr/>
        <a:lstStyle/>
        <a:p>
          <a:r>
            <a:rPr lang="en-US" dirty="0" smtClean="0">
              <a:latin typeface="Arial"/>
              <a:cs typeface="Arial"/>
            </a:rPr>
            <a:t>LS3</a:t>
          </a:r>
          <a:endParaRPr lang="en-US" dirty="0">
            <a:latin typeface="Arial"/>
            <a:cs typeface="Arial"/>
          </a:endParaRPr>
        </a:p>
      </dgm:t>
    </dgm:pt>
    <dgm:pt modelId="{8B918293-469A-4530-99FF-A2536D697EA2}" type="parTrans" cxnId="{E1375A0E-D27D-4A8C-84D0-053D33C51411}">
      <dgm:prSet/>
      <dgm:spPr/>
      <dgm:t>
        <a:bodyPr/>
        <a:lstStyle/>
        <a:p>
          <a:endParaRPr lang="en-US">
            <a:latin typeface="Arial"/>
            <a:cs typeface="Arial"/>
          </a:endParaRPr>
        </a:p>
      </dgm:t>
    </dgm:pt>
    <dgm:pt modelId="{A038875B-953E-485E-ABCF-FCA0C9494BE1}" type="sibTrans" cxnId="{E1375A0E-D27D-4A8C-84D0-053D33C51411}">
      <dgm:prSet/>
      <dgm:spPr/>
      <dgm:t>
        <a:bodyPr/>
        <a:lstStyle/>
        <a:p>
          <a:endParaRPr lang="en-US">
            <a:latin typeface="Arial"/>
            <a:cs typeface="Arial"/>
          </a:endParaRPr>
        </a:p>
      </dgm:t>
    </dgm:pt>
    <dgm:pt modelId="{755463D3-3FF8-42D3-A272-13165380B3B3}">
      <dgm:prSet/>
      <dgm:spPr/>
      <dgm:t>
        <a:bodyPr/>
        <a:lstStyle/>
        <a:p>
          <a:r>
            <a:rPr lang="en-US" dirty="0" smtClean="0">
              <a:latin typeface="Arial"/>
              <a:cs typeface="Arial"/>
            </a:rPr>
            <a:t>LS4</a:t>
          </a:r>
          <a:endParaRPr lang="en-US" dirty="0">
            <a:latin typeface="Arial"/>
            <a:cs typeface="Arial"/>
          </a:endParaRPr>
        </a:p>
      </dgm:t>
    </dgm:pt>
    <dgm:pt modelId="{3270B8B7-B4B1-420C-8755-E83BAD68489F}" type="parTrans" cxnId="{BDE0CA8F-8F0D-4827-9448-DE23456EF39D}">
      <dgm:prSet/>
      <dgm:spPr/>
      <dgm:t>
        <a:bodyPr/>
        <a:lstStyle/>
        <a:p>
          <a:endParaRPr lang="en-US">
            <a:latin typeface="Arial"/>
            <a:cs typeface="Arial"/>
          </a:endParaRPr>
        </a:p>
      </dgm:t>
    </dgm:pt>
    <dgm:pt modelId="{912A21E3-4F5C-4340-A985-BDE34135E6E4}" type="sibTrans" cxnId="{BDE0CA8F-8F0D-4827-9448-DE23456EF39D}">
      <dgm:prSet/>
      <dgm:spPr/>
      <dgm:t>
        <a:bodyPr/>
        <a:lstStyle/>
        <a:p>
          <a:endParaRPr lang="en-US">
            <a:latin typeface="Arial"/>
            <a:cs typeface="Arial"/>
          </a:endParaRPr>
        </a:p>
      </dgm:t>
    </dgm:pt>
    <dgm:pt modelId="{06013593-934F-444F-BE61-FB075E27E5A4}">
      <dgm:prSet/>
      <dgm:spPr/>
      <dgm:t>
        <a:bodyPr/>
        <a:lstStyle/>
        <a:p>
          <a:r>
            <a:rPr lang="en-US" dirty="0" smtClean="0">
              <a:latin typeface="Arial"/>
              <a:cs typeface="Arial"/>
            </a:rPr>
            <a:t>ESS1</a:t>
          </a:r>
          <a:endParaRPr lang="en-US" dirty="0">
            <a:latin typeface="Arial"/>
            <a:cs typeface="Arial"/>
          </a:endParaRPr>
        </a:p>
      </dgm:t>
    </dgm:pt>
    <dgm:pt modelId="{F2248E4B-9BDE-4D53-A9F6-F7EDE9B63BF3}" type="parTrans" cxnId="{2598DB7C-8AF6-44A1-BA7B-3DD90E90F842}">
      <dgm:prSet/>
      <dgm:spPr/>
      <dgm:t>
        <a:bodyPr/>
        <a:lstStyle/>
        <a:p>
          <a:endParaRPr lang="en-US">
            <a:latin typeface="Arial"/>
            <a:cs typeface="Arial"/>
          </a:endParaRPr>
        </a:p>
      </dgm:t>
    </dgm:pt>
    <dgm:pt modelId="{03E12DB3-FC59-4D95-8B3D-5F35BAACF1E2}" type="sibTrans" cxnId="{2598DB7C-8AF6-44A1-BA7B-3DD90E90F842}">
      <dgm:prSet/>
      <dgm:spPr/>
      <dgm:t>
        <a:bodyPr/>
        <a:lstStyle/>
        <a:p>
          <a:endParaRPr lang="en-US">
            <a:latin typeface="Arial"/>
            <a:cs typeface="Arial"/>
          </a:endParaRPr>
        </a:p>
      </dgm:t>
    </dgm:pt>
    <dgm:pt modelId="{0785710E-A24E-4CB3-BAFE-6555D07C3D7F}">
      <dgm:prSet/>
      <dgm:spPr/>
      <dgm:t>
        <a:bodyPr/>
        <a:lstStyle/>
        <a:p>
          <a:r>
            <a:rPr lang="en-US" dirty="0" smtClean="0">
              <a:latin typeface="Arial"/>
              <a:cs typeface="Arial"/>
            </a:rPr>
            <a:t>ESS2</a:t>
          </a:r>
          <a:endParaRPr lang="en-US" dirty="0">
            <a:latin typeface="Arial"/>
            <a:cs typeface="Arial"/>
          </a:endParaRPr>
        </a:p>
      </dgm:t>
    </dgm:pt>
    <dgm:pt modelId="{56A95DB7-09C3-4AD0-B2CC-CDEC849321B3}" type="parTrans" cxnId="{71C02B86-2CC1-46A0-902D-44CBD08F791C}">
      <dgm:prSet/>
      <dgm:spPr/>
      <dgm:t>
        <a:bodyPr/>
        <a:lstStyle/>
        <a:p>
          <a:endParaRPr lang="en-US">
            <a:latin typeface="Arial"/>
            <a:cs typeface="Arial"/>
          </a:endParaRPr>
        </a:p>
      </dgm:t>
    </dgm:pt>
    <dgm:pt modelId="{3F6A8E5B-D9EB-494D-824A-CEEF7E4AFD35}" type="sibTrans" cxnId="{71C02B86-2CC1-46A0-902D-44CBD08F791C}">
      <dgm:prSet/>
      <dgm:spPr/>
      <dgm:t>
        <a:bodyPr/>
        <a:lstStyle/>
        <a:p>
          <a:endParaRPr lang="en-US">
            <a:latin typeface="Arial"/>
            <a:cs typeface="Arial"/>
          </a:endParaRPr>
        </a:p>
      </dgm:t>
    </dgm:pt>
    <dgm:pt modelId="{212378B0-141C-45AE-982A-F10DE72CFC51}">
      <dgm:prSet/>
      <dgm:spPr/>
      <dgm:t>
        <a:bodyPr/>
        <a:lstStyle/>
        <a:p>
          <a:r>
            <a:rPr lang="en-US" dirty="0" smtClean="0">
              <a:latin typeface="Arial"/>
              <a:cs typeface="Arial"/>
            </a:rPr>
            <a:t>ESS3</a:t>
          </a:r>
          <a:endParaRPr lang="en-US" dirty="0">
            <a:latin typeface="Arial"/>
            <a:cs typeface="Arial"/>
          </a:endParaRPr>
        </a:p>
      </dgm:t>
    </dgm:pt>
    <dgm:pt modelId="{B527B55C-3F5F-4D74-BB6C-93A186D2279D}" type="parTrans" cxnId="{7FCAA1D6-242F-4F8E-B8AD-DC6C1B2F35D7}">
      <dgm:prSet/>
      <dgm:spPr/>
      <dgm:t>
        <a:bodyPr/>
        <a:lstStyle/>
        <a:p>
          <a:endParaRPr lang="en-US">
            <a:latin typeface="Arial"/>
            <a:cs typeface="Arial"/>
          </a:endParaRPr>
        </a:p>
      </dgm:t>
    </dgm:pt>
    <dgm:pt modelId="{F9E92E7F-699F-498D-8E04-5E033211C2D1}" type="sibTrans" cxnId="{7FCAA1D6-242F-4F8E-B8AD-DC6C1B2F35D7}">
      <dgm:prSet/>
      <dgm:spPr/>
      <dgm:t>
        <a:bodyPr/>
        <a:lstStyle/>
        <a:p>
          <a:endParaRPr lang="en-US">
            <a:latin typeface="Arial"/>
            <a:cs typeface="Arial"/>
          </a:endParaRPr>
        </a:p>
      </dgm:t>
    </dgm:pt>
    <dgm:pt modelId="{2D1BD88D-B756-4C79-969F-480AE77D719A}">
      <dgm:prSet/>
      <dgm:spPr/>
      <dgm:t>
        <a:bodyPr/>
        <a:lstStyle/>
        <a:p>
          <a:r>
            <a:rPr lang="en-US" dirty="0" smtClean="0">
              <a:latin typeface="Arial"/>
              <a:cs typeface="Arial"/>
            </a:rPr>
            <a:t>ETS2</a:t>
          </a:r>
          <a:endParaRPr lang="en-US" dirty="0">
            <a:latin typeface="Arial"/>
            <a:cs typeface="Arial"/>
          </a:endParaRPr>
        </a:p>
      </dgm:t>
    </dgm:pt>
    <dgm:pt modelId="{60A1B7FD-6457-4A99-9F2A-E780005FB846}" type="parTrans" cxnId="{EBB3C7EB-8316-4A23-9111-A37552A1FC48}">
      <dgm:prSet/>
      <dgm:spPr/>
      <dgm:t>
        <a:bodyPr/>
        <a:lstStyle/>
        <a:p>
          <a:endParaRPr lang="en-US">
            <a:latin typeface="Arial"/>
            <a:cs typeface="Arial"/>
          </a:endParaRPr>
        </a:p>
      </dgm:t>
    </dgm:pt>
    <dgm:pt modelId="{290553E8-01D0-45EA-AA31-465EF33B5BFA}" type="sibTrans" cxnId="{EBB3C7EB-8316-4A23-9111-A37552A1FC48}">
      <dgm:prSet/>
      <dgm:spPr/>
      <dgm:t>
        <a:bodyPr/>
        <a:lstStyle/>
        <a:p>
          <a:endParaRPr lang="en-US">
            <a:latin typeface="Arial"/>
            <a:cs typeface="Arial"/>
          </a:endParaRPr>
        </a:p>
      </dgm:t>
    </dgm:pt>
    <dgm:pt modelId="{75F5104B-9180-4D23-A92F-F082AECEB0D7}">
      <dgm:prSet/>
      <dgm:spPr/>
      <dgm:t>
        <a:bodyPr/>
        <a:lstStyle/>
        <a:p>
          <a:r>
            <a:rPr lang="en-US" dirty="0" smtClean="0">
              <a:latin typeface="Arial"/>
              <a:cs typeface="Arial"/>
            </a:rPr>
            <a:t>PS1.A</a:t>
          </a:r>
        </a:p>
        <a:p>
          <a:r>
            <a:rPr lang="en-US" dirty="0" smtClean="0">
              <a:latin typeface="Arial"/>
              <a:cs typeface="Arial"/>
            </a:rPr>
            <a:t>PS1.B</a:t>
          </a:r>
        </a:p>
        <a:p>
          <a:r>
            <a:rPr lang="en-US" dirty="0" smtClean="0">
              <a:latin typeface="Arial"/>
              <a:cs typeface="Arial"/>
            </a:rPr>
            <a:t>PS1.C</a:t>
          </a:r>
          <a:endParaRPr lang="en-US" dirty="0">
            <a:latin typeface="Arial"/>
            <a:cs typeface="Arial"/>
          </a:endParaRPr>
        </a:p>
      </dgm:t>
    </dgm:pt>
    <dgm:pt modelId="{9431506D-A3CC-4011-9E8A-E17939500E49}" type="parTrans" cxnId="{C58FA026-210D-431C-829B-3A4AC39CB441}">
      <dgm:prSet/>
      <dgm:spPr/>
      <dgm:t>
        <a:bodyPr/>
        <a:lstStyle/>
        <a:p>
          <a:endParaRPr lang="en-US">
            <a:latin typeface="Arial"/>
            <a:cs typeface="Arial"/>
          </a:endParaRPr>
        </a:p>
      </dgm:t>
    </dgm:pt>
    <dgm:pt modelId="{E751710B-5B84-4ACE-BC1F-4AA8B76C4D8F}" type="sibTrans" cxnId="{C58FA026-210D-431C-829B-3A4AC39CB441}">
      <dgm:prSet/>
      <dgm:spPr/>
      <dgm:t>
        <a:bodyPr/>
        <a:lstStyle/>
        <a:p>
          <a:endParaRPr lang="en-US">
            <a:latin typeface="Arial"/>
            <a:cs typeface="Arial"/>
          </a:endParaRPr>
        </a:p>
      </dgm:t>
    </dgm:pt>
    <dgm:pt modelId="{492F5557-FA71-4C04-8F42-9BF8466ED4C4}">
      <dgm:prSet/>
      <dgm:spPr/>
      <dgm:t>
        <a:bodyPr/>
        <a:lstStyle/>
        <a:p>
          <a:r>
            <a:rPr lang="en-US" dirty="0" smtClean="0">
              <a:latin typeface="Arial"/>
              <a:cs typeface="Arial"/>
            </a:rPr>
            <a:t>PS2.A</a:t>
          </a:r>
        </a:p>
        <a:p>
          <a:r>
            <a:rPr lang="en-US" dirty="0" smtClean="0">
              <a:latin typeface="Arial"/>
              <a:cs typeface="Arial"/>
            </a:rPr>
            <a:t>PS2.B</a:t>
          </a:r>
        </a:p>
        <a:p>
          <a:r>
            <a:rPr lang="en-US" dirty="0" smtClean="0">
              <a:latin typeface="Arial"/>
              <a:cs typeface="Arial"/>
            </a:rPr>
            <a:t>PS2.C</a:t>
          </a:r>
          <a:endParaRPr lang="en-US" dirty="0">
            <a:latin typeface="Arial"/>
            <a:cs typeface="Arial"/>
          </a:endParaRPr>
        </a:p>
      </dgm:t>
    </dgm:pt>
    <dgm:pt modelId="{F9ED66E2-4E46-4E29-8BAC-CEA4CBA32B26}" type="parTrans" cxnId="{41FCC134-FB31-453E-8085-C7550074D49D}">
      <dgm:prSet/>
      <dgm:spPr/>
      <dgm:t>
        <a:bodyPr/>
        <a:lstStyle/>
        <a:p>
          <a:endParaRPr lang="en-US">
            <a:latin typeface="Arial"/>
            <a:cs typeface="Arial"/>
          </a:endParaRPr>
        </a:p>
      </dgm:t>
    </dgm:pt>
    <dgm:pt modelId="{E040F819-C48B-4145-80D0-96E818EAA46A}" type="sibTrans" cxnId="{41FCC134-FB31-453E-8085-C7550074D49D}">
      <dgm:prSet/>
      <dgm:spPr/>
      <dgm:t>
        <a:bodyPr/>
        <a:lstStyle/>
        <a:p>
          <a:endParaRPr lang="en-US">
            <a:latin typeface="Arial"/>
            <a:cs typeface="Arial"/>
          </a:endParaRPr>
        </a:p>
      </dgm:t>
    </dgm:pt>
    <dgm:pt modelId="{7314E4BD-D5F2-4E3C-85BB-A4D2158CDAB9}">
      <dgm:prSet/>
      <dgm:spPr/>
      <dgm:t>
        <a:bodyPr/>
        <a:lstStyle/>
        <a:p>
          <a:r>
            <a:rPr lang="en-US" dirty="0" smtClean="0">
              <a:latin typeface="Arial"/>
              <a:cs typeface="Arial"/>
            </a:rPr>
            <a:t>PS3.A</a:t>
          </a:r>
        </a:p>
        <a:p>
          <a:r>
            <a:rPr lang="en-US" dirty="0" smtClean="0">
              <a:latin typeface="Arial"/>
              <a:cs typeface="Arial"/>
            </a:rPr>
            <a:t>PS3.B</a:t>
          </a:r>
        </a:p>
        <a:p>
          <a:r>
            <a:rPr lang="en-US" dirty="0" smtClean="0">
              <a:latin typeface="Arial"/>
              <a:cs typeface="Arial"/>
            </a:rPr>
            <a:t>PS3.C</a:t>
          </a:r>
        </a:p>
        <a:p>
          <a:r>
            <a:rPr lang="en-US" dirty="0" smtClean="0">
              <a:latin typeface="Arial"/>
              <a:cs typeface="Arial"/>
            </a:rPr>
            <a:t>PS3.D</a:t>
          </a:r>
          <a:endParaRPr lang="en-US" dirty="0">
            <a:latin typeface="Arial"/>
            <a:cs typeface="Arial"/>
          </a:endParaRPr>
        </a:p>
      </dgm:t>
    </dgm:pt>
    <dgm:pt modelId="{D5CDA018-44F6-47FE-BC36-1CFE13536781}" type="parTrans" cxnId="{E106982F-6312-419C-AF4C-F34B9357C8F5}">
      <dgm:prSet/>
      <dgm:spPr/>
      <dgm:t>
        <a:bodyPr/>
        <a:lstStyle/>
        <a:p>
          <a:endParaRPr lang="en-US">
            <a:latin typeface="Arial"/>
            <a:cs typeface="Arial"/>
          </a:endParaRPr>
        </a:p>
      </dgm:t>
    </dgm:pt>
    <dgm:pt modelId="{7EF86A7B-FA50-46AE-AFA7-481C2BB4E7B5}" type="sibTrans" cxnId="{E106982F-6312-419C-AF4C-F34B9357C8F5}">
      <dgm:prSet/>
      <dgm:spPr/>
      <dgm:t>
        <a:bodyPr/>
        <a:lstStyle/>
        <a:p>
          <a:endParaRPr lang="en-US">
            <a:latin typeface="Arial"/>
            <a:cs typeface="Arial"/>
          </a:endParaRPr>
        </a:p>
      </dgm:t>
    </dgm:pt>
    <dgm:pt modelId="{FE1A616C-2369-4266-8117-2554A3A27E04}">
      <dgm:prSet/>
      <dgm:spPr/>
      <dgm:t>
        <a:bodyPr/>
        <a:lstStyle/>
        <a:p>
          <a:r>
            <a:rPr lang="en-US" dirty="0" smtClean="0">
              <a:latin typeface="Arial"/>
              <a:cs typeface="Arial"/>
            </a:rPr>
            <a:t>PS4.A</a:t>
          </a:r>
        </a:p>
        <a:p>
          <a:r>
            <a:rPr lang="en-US" dirty="0" smtClean="0">
              <a:latin typeface="Arial"/>
              <a:cs typeface="Arial"/>
            </a:rPr>
            <a:t>PS4.B</a:t>
          </a:r>
        </a:p>
        <a:p>
          <a:r>
            <a:rPr lang="en-US" dirty="0" smtClean="0">
              <a:latin typeface="Arial"/>
              <a:cs typeface="Arial"/>
            </a:rPr>
            <a:t>PS4.C</a:t>
          </a:r>
          <a:endParaRPr lang="en-US" dirty="0">
            <a:latin typeface="Arial"/>
            <a:cs typeface="Arial"/>
          </a:endParaRPr>
        </a:p>
      </dgm:t>
    </dgm:pt>
    <dgm:pt modelId="{4457B898-F9BD-4C45-80E6-07F7F9480380}" type="parTrans" cxnId="{498B695D-CFC3-4F6E-B137-6E8278A3823D}">
      <dgm:prSet/>
      <dgm:spPr/>
      <dgm:t>
        <a:bodyPr/>
        <a:lstStyle/>
        <a:p>
          <a:endParaRPr lang="en-US">
            <a:latin typeface="Arial"/>
            <a:cs typeface="Arial"/>
          </a:endParaRPr>
        </a:p>
      </dgm:t>
    </dgm:pt>
    <dgm:pt modelId="{1AF43A2E-276D-48EE-8D2C-62732DE0CBF5}" type="sibTrans" cxnId="{498B695D-CFC3-4F6E-B137-6E8278A3823D}">
      <dgm:prSet/>
      <dgm:spPr/>
      <dgm:t>
        <a:bodyPr/>
        <a:lstStyle/>
        <a:p>
          <a:endParaRPr lang="en-US">
            <a:latin typeface="Arial"/>
            <a:cs typeface="Arial"/>
          </a:endParaRPr>
        </a:p>
      </dgm:t>
    </dgm:pt>
    <dgm:pt modelId="{FB8A6037-2C44-48AB-8CD2-09EADE8C7099}">
      <dgm:prSet/>
      <dgm:spPr/>
      <dgm:t>
        <a:bodyPr/>
        <a:lstStyle/>
        <a:p>
          <a:r>
            <a:rPr lang="en-US" dirty="0" smtClean="0">
              <a:latin typeface="Arial"/>
              <a:cs typeface="Arial"/>
            </a:rPr>
            <a:t>LS1.A</a:t>
          </a:r>
        </a:p>
        <a:p>
          <a:r>
            <a:rPr lang="en-US" dirty="0" smtClean="0">
              <a:latin typeface="Arial"/>
              <a:cs typeface="Arial"/>
            </a:rPr>
            <a:t>LS1.B</a:t>
          </a:r>
        </a:p>
        <a:p>
          <a:r>
            <a:rPr lang="en-US" dirty="0" smtClean="0">
              <a:latin typeface="Arial"/>
              <a:cs typeface="Arial"/>
            </a:rPr>
            <a:t>LS1.C</a:t>
          </a:r>
        </a:p>
        <a:p>
          <a:r>
            <a:rPr lang="en-US" dirty="0" smtClean="0">
              <a:latin typeface="Arial"/>
              <a:cs typeface="Arial"/>
            </a:rPr>
            <a:t>LS1.D</a:t>
          </a:r>
          <a:endParaRPr lang="en-US" dirty="0">
            <a:latin typeface="Arial"/>
            <a:cs typeface="Arial"/>
          </a:endParaRPr>
        </a:p>
      </dgm:t>
    </dgm:pt>
    <dgm:pt modelId="{C7F1967C-B8AA-43C2-8B97-178E5943F3D3}" type="parTrans" cxnId="{81ADABC8-F5FC-42E4-8FB8-9F4F0072FAB2}">
      <dgm:prSet/>
      <dgm:spPr/>
      <dgm:t>
        <a:bodyPr/>
        <a:lstStyle/>
        <a:p>
          <a:endParaRPr lang="en-US">
            <a:latin typeface="Arial"/>
            <a:cs typeface="Arial"/>
          </a:endParaRPr>
        </a:p>
      </dgm:t>
    </dgm:pt>
    <dgm:pt modelId="{81AEF7AF-A61F-490F-A626-F435C8CA4DFF}" type="sibTrans" cxnId="{81ADABC8-F5FC-42E4-8FB8-9F4F0072FAB2}">
      <dgm:prSet/>
      <dgm:spPr/>
      <dgm:t>
        <a:bodyPr/>
        <a:lstStyle/>
        <a:p>
          <a:endParaRPr lang="en-US">
            <a:latin typeface="Arial"/>
            <a:cs typeface="Arial"/>
          </a:endParaRPr>
        </a:p>
      </dgm:t>
    </dgm:pt>
    <dgm:pt modelId="{FDB99131-7B7D-4454-8394-8EC312B7F302}">
      <dgm:prSet/>
      <dgm:spPr/>
      <dgm:t>
        <a:bodyPr/>
        <a:lstStyle/>
        <a:p>
          <a:r>
            <a:rPr lang="en-US" dirty="0" smtClean="0">
              <a:latin typeface="Arial"/>
              <a:cs typeface="Arial"/>
            </a:rPr>
            <a:t>LS2.A</a:t>
          </a:r>
        </a:p>
        <a:p>
          <a:r>
            <a:rPr lang="en-US" dirty="0" smtClean="0">
              <a:latin typeface="Arial"/>
              <a:cs typeface="Arial"/>
            </a:rPr>
            <a:t>LS2.B</a:t>
          </a:r>
        </a:p>
        <a:p>
          <a:r>
            <a:rPr lang="en-US" dirty="0" smtClean="0">
              <a:latin typeface="Arial"/>
              <a:cs typeface="Arial"/>
            </a:rPr>
            <a:t>LS2.C</a:t>
          </a:r>
        </a:p>
        <a:p>
          <a:r>
            <a:rPr lang="en-US" dirty="0" smtClean="0">
              <a:latin typeface="Arial"/>
              <a:cs typeface="Arial"/>
            </a:rPr>
            <a:t>LS2.D</a:t>
          </a:r>
          <a:endParaRPr lang="en-US" dirty="0">
            <a:latin typeface="Arial"/>
            <a:cs typeface="Arial"/>
          </a:endParaRPr>
        </a:p>
      </dgm:t>
    </dgm:pt>
    <dgm:pt modelId="{A51580ED-4DAA-4BCF-862B-1BB6B92CFF73}" type="parTrans" cxnId="{9E98578B-063F-4BDD-A371-883077F5B94A}">
      <dgm:prSet/>
      <dgm:spPr/>
      <dgm:t>
        <a:bodyPr/>
        <a:lstStyle/>
        <a:p>
          <a:endParaRPr lang="en-US">
            <a:latin typeface="Arial"/>
            <a:cs typeface="Arial"/>
          </a:endParaRPr>
        </a:p>
      </dgm:t>
    </dgm:pt>
    <dgm:pt modelId="{6F924745-2F91-42F3-A577-E58DE13896B7}" type="sibTrans" cxnId="{9E98578B-063F-4BDD-A371-883077F5B94A}">
      <dgm:prSet/>
      <dgm:spPr/>
      <dgm:t>
        <a:bodyPr/>
        <a:lstStyle/>
        <a:p>
          <a:endParaRPr lang="en-US">
            <a:latin typeface="Arial"/>
            <a:cs typeface="Arial"/>
          </a:endParaRPr>
        </a:p>
      </dgm:t>
    </dgm:pt>
    <dgm:pt modelId="{A37D6042-027D-4C95-B89D-B056D33CB69E}">
      <dgm:prSet/>
      <dgm:spPr/>
      <dgm:t>
        <a:bodyPr/>
        <a:lstStyle/>
        <a:p>
          <a:r>
            <a:rPr lang="en-US" dirty="0" smtClean="0">
              <a:latin typeface="Arial"/>
              <a:cs typeface="Arial"/>
            </a:rPr>
            <a:t>LS3.A</a:t>
          </a:r>
        </a:p>
        <a:p>
          <a:r>
            <a:rPr lang="en-US" dirty="0" smtClean="0">
              <a:latin typeface="Arial"/>
              <a:cs typeface="Arial"/>
            </a:rPr>
            <a:t>LS3.B</a:t>
          </a:r>
          <a:endParaRPr lang="en-US" dirty="0">
            <a:latin typeface="Arial"/>
            <a:cs typeface="Arial"/>
          </a:endParaRPr>
        </a:p>
      </dgm:t>
    </dgm:pt>
    <dgm:pt modelId="{63919BF6-942E-441C-8AF3-4D85FD2F4290}" type="parTrans" cxnId="{10D893C0-D589-4F93-BF61-CB00BFF2F755}">
      <dgm:prSet/>
      <dgm:spPr/>
      <dgm:t>
        <a:bodyPr/>
        <a:lstStyle/>
        <a:p>
          <a:endParaRPr lang="en-US">
            <a:latin typeface="Arial"/>
            <a:cs typeface="Arial"/>
          </a:endParaRPr>
        </a:p>
      </dgm:t>
    </dgm:pt>
    <dgm:pt modelId="{5E20C8F6-3105-48BC-9A5E-6913E5465E38}" type="sibTrans" cxnId="{10D893C0-D589-4F93-BF61-CB00BFF2F755}">
      <dgm:prSet/>
      <dgm:spPr/>
      <dgm:t>
        <a:bodyPr/>
        <a:lstStyle/>
        <a:p>
          <a:endParaRPr lang="en-US">
            <a:latin typeface="Arial"/>
            <a:cs typeface="Arial"/>
          </a:endParaRPr>
        </a:p>
      </dgm:t>
    </dgm:pt>
    <dgm:pt modelId="{1E16D7F4-899F-45B5-860A-29E32581F90E}">
      <dgm:prSet/>
      <dgm:spPr/>
      <dgm:t>
        <a:bodyPr/>
        <a:lstStyle/>
        <a:p>
          <a:r>
            <a:rPr lang="en-US" dirty="0" smtClean="0">
              <a:latin typeface="Arial"/>
              <a:cs typeface="Arial"/>
            </a:rPr>
            <a:t>LS4.A</a:t>
          </a:r>
        </a:p>
        <a:p>
          <a:r>
            <a:rPr lang="en-US" dirty="0" smtClean="0">
              <a:latin typeface="Arial"/>
              <a:cs typeface="Arial"/>
            </a:rPr>
            <a:t>LS4.B</a:t>
          </a:r>
        </a:p>
        <a:p>
          <a:r>
            <a:rPr lang="en-US" dirty="0" smtClean="0">
              <a:latin typeface="Arial"/>
              <a:cs typeface="Arial"/>
            </a:rPr>
            <a:t>LS4.C</a:t>
          </a:r>
        </a:p>
        <a:p>
          <a:r>
            <a:rPr lang="en-US" dirty="0" smtClean="0">
              <a:latin typeface="Arial"/>
              <a:cs typeface="Arial"/>
            </a:rPr>
            <a:t>LS4.D</a:t>
          </a:r>
          <a:endParaRPr lang="en-US" dirty="0">
            <a:latin typeface="Arial"/>
            <a:cs typeface="Arial"/>
          </a:endParaRPr>
        </a:p>
      </dgm:t>
    </dgm:pt>
    <dgm:pt modelId="{AF17793E-14C9-44D7-9100-6CB7C1683577}" type="parTrans" cxnId="{09F24313-2D8F-4E4F-910B-58214007D2CE}">
      <dgm:prSet/>
      <dgm:spPr/>
      <dgm:t>
        <a:bodyPr/>
        <a:lstStyle/>
        <a:p>
          <a:endParaRPr lang="en-US">
            <a:latin typeface="Arial"/>
            <a:cs typeface="Arial"/>
          </a:endParaRPr>
        </a:p>
      </dgm:t>
    </dgm:pt>
    <dgm:pt modelId="{0A1B7B35-7AA8-4846-A73E-89E1377228D4}" type="sibTrans" cxnId="{09F24313-2D8F-4E4F-910B-58214007D2CE}">
      <dgm:prSet/>
      <dgm:spPr/>
      <dgm:t>
        <a:bodyPr/>
        <a:lstStyle/>
        <a:p>
          <a:endParaRPr lang="en-US">
            <a:latin typeface="Arial"/>
            <a:cs typeface="Arial"/>
          </a:endParaRPr>
        </a:p>
      </dgm:t>
    </dgm:pt>
    <dgm:pt modelId="{48806FD8-980B-4AD0-883D-1C5F6CE08F44}">
      <dgm:prSet/>
      <dgm:spPr/>
      <dgm:t>
        <a:bodyPr/>
        <a:lstStyle/>
        <a:p>
          <a:r>
            <a:rPr lang="en-US" dirty="0" smtClean="0">
              <a:latin typeface="Arial"/>
              <a:cs typeface="Arial"/>
            </a:rPr>
            <a:t>ESS1.A</a:t>
          </a:r>
        </a:p>
        <a:p>
          <a:r>
            <a:rPr lang="en-US" dirty="0" smtClean="0">
              <a:latin typeface="Arial"/>
              <a:cs typeface="Arial"/>
            </a:rPr>
            <a:t>ESS1.B</a:t>
          </a:r>
        </a:p>
        <a:p>
          <a:r>
            <a:rPr lang="en-US" dirty="0" smtClean="0">
              <a:latin typeface="Arial"/>
              <a:cs typeface="Arial"/>
            </a:rPr>
            <a:t>ESS1.C</a:t>
          </a:r>
          <a:endParaRPr lang="en-US" dirty="0">
            <a:latin typeface="Arial"/>
            <a:cs typeface="Arial"/>
          </a:endParaRPr>
        </a:p>
      </dgm:t>
    </dgm:pt>
    <dgm:pt modelId="{56196E92-7A37-40AC-A196-B3AAF5A4F244}" type="parTrans" cxnId="{808DDFE8-D13F-4948-9AC2-444C16F430E8}">
      <dgm:prSet/>
      <dgm:spPr/>
      <dgm:t>
        <a:bodyPr/>
        <a:lstStyle/>
        <a:p>
          <a:endParaRPr lang="en-US">
            <a:latin typeface="Arial"/>
            <a:cs typeface="Arial"/>
          </a:endParaRPr>
        </a:p>
      </dgm:t>
    </dgm:pt>
    <dgm:pt modelId="{26017616-3359-42DF-B971-161FCDFDEF74}" type="sibTrans" cxnId="{808DDFE8-D13F-4948-9AC2-444C16F430E8}">
      <dgm:prSet/>
      <dgm:spPr/>
      <dgm:t>
        <a:bodyPr/>
        <a:lstStyle/>
        <a:p>
          <a:endParaRPr lang="en-US">
            <a:latin typeface="Arial"/>
            <a:cs typeface="Arial"/>
          </a:endParaRPr>
        </a:p>
      </dgm:t>
    </dgm:pt>
    <dgm:pt modelId="{ED96AC53-DC78-4E83-8942-D34CA8F0DA89}">
      <dgm:prSet/>
      <dgm:spPr/>
      <dgm:t>
        <a:bodyPr/>
        <a:lstStyle/>
        <a:p>
          <a:r>
            <a:rPr lang="en-US" dirty="0" smtClean="0">
              <a:latin typeface="Arial"/>
              <a:cs typeface="Arial"/>
            </a:rPr>
            <a:t>ESS2.A</a:t>
          </a:r>
        </a:p>
        <a:p>
          <a:r>
            <a:rPr lang="en-US" dirty="0" smtClean="0">
              <a:latin typeface="Arial"/>
              <a:cs typeface="Arial"/>
            </a:rPr>
            <a:t>ESS2.B</a:t>
          </a:r>
        </a:p>
        <a:p>
          <a:r>
            <a:rPr lang="en-US" dirty="0" smtClean="0">
              <a:latin typeface="Arial"/>
              <a:cs typeface="Arial"/>
            </a:rPr>
            <a:t>ESS2.C</a:t>
          </a:r>
        </a:p>
        <a:p>
          <a:r>
            <a:rPr lang="en-US" dirty="0" smtClean="0">
              <a:latin typeface="Arial"/>
              <a:cs typeface="Arial"/>
            </a:rPr>
            <a:t>ESS2.D</a:t>
          </a:r>
        </a:p>
        <a:p>
          <a:r>
            <a:rPr lang="en-US" dirty="0" smtClean="0">
              <a:latin typeface="Arial"/>
              <a:cs typeface="Arial"/>
            </a:rPr>
            <a:t>ESS2.E</a:t>
          </a:r>
          <a:endParaRPr lang="en-US" dirty="0">
            <a:latin typeface="Arial"/>
            <a:cs typeface="Arial"/>
          </a:endParaRPr>
        </a:p>
      </dgm:t>
    </dgm:pt>
    <dgm:pt modelId="{BA170108-99AB-450B-843B-8F54AD908870}" type="parTrans" cxnId="{BF9B1B21-80F5-4F9D-A392-7DEA06CAF0CD}">
      <dgm:prSet/>
      <dgm:spPr/>
      <dgm:t>
        <a:bodyPr/>
        <a:lstStyle/>
        <a:p>
          <a:endParaRPr lang="en-US">
            <a:latin typeface="Arial"/>
            <a:cs typeface="Arial"/>
          </a:endParaRPr>
        </a:p>
      </dgm:t>
    </dgm:pt>
    <dgm:pt modelId="{65A4AD30-06F4-41EA-BF9E-5D4515FFA8B9}" type="sibTrans" cxnId="{BF9B1B21-80F5-4F9D-A392-7DEA06CAF0CD}">
      <dgm:prSet/>
      <dgm:spPr/>
      <dgm:t>
        <a:bodyPr/>
        <a:lstStyle/>
        <a:p>
          <a:endParaRPr lang="en-US">
            <a:latin typeface="Arial"/>
            <a:cs typeface="Arial"/>
          </a:endParaRPr>
        </a:p>
      </dgm:t>
    </dgm:pt>
    <dgm:pt modelId="{B9B70396-5D07-4E69-9F2A-D33E36A88C39}">
      <dgm:prSet/>
      <dgm:spPr/>
      <dgm:t>
        <a:bodyPr/>
        <a:lstStyle/>
        <a:p>
          <a:r>
            <a:rPr lang="en-US" dirty="0" smtClean="0">
              <a:latin typeface="Arial"/>
              <a:cs typeface="Arial"/>
            </a:rPr>
            <a:t>ESS3.A</a:t>
          </a:r>
        </a:p>
        <a:p>
          <a:r>
            <a:rPr lang="en-US" dirty="0" smtClean="0">
              <a:latin typeface="Arial"/>
              <a:cs typeface="Arial"/>
            </a:rPr>
            <a:t>ESS3.B</a:t>
          </a:r>
        </a:p>
        <a:p>
          <a:r>
            <a:rPr lang="en-US" dirty="0" smtClean="0">
              <a:latin typeface="Arial"/>
              <a:cs typeface="Arial"/>
            </a:rPr>
            <a:t>ESS3.C</a:t>
          </a:r>
        </a:p>
        <a:p>
          <a:r>
            <a:rPr lang="en-US" dirty="0" smtClean="0">
              <a:latin typeface="Arial"/>
              <a:cs typeface="Arial"/>
            </a:rPr>
            <a:t>ESS3.D</a:t>
          </a:r>
          <a:endParaRPr lang="en-US" dirty="0">
            <a:latin typeface="Arial"/>
            <a:cs typeface="Arial"/>
          </a:endParaRPr>
        </a:p>
      </dgm:t>
    </dgm:pt>
    <dgm:pt modelId="{20E351E2-A4C6-41DA-A231-2D1D6411F74C}" type="parTrans" cxnId="{EDDC273E-0001-4A1F-A555-E73619D0780D}">
      <dgm:prSet/>
      <dgm:spPr/>
      <dgm:t>
        <a:bodyPr/>
        <a:lstStyle/>
        <a:p>
          <a:endParaRPr lang="en-US">
            <a:latin typeface="Arial"/>
            <a:cs typeface="Arial"/>
          </a:endParaRPr>
        </a:p>
      </dgm:t>
    </dgm:pt>
    <dgm:pt modelId="{52E57B15-08DA-496B-9D42-E55239A53E67}" type="sibTrans" cxnId="{EDDC273E-0001-4A1F-A555-E73619D0780D}">
      <dgm:prSet/>
      <dgm:spPr/>
      <dgm:t>
        <a:bodyPr/>
        <a:lstStyle/>
        <a:p>
          <a:endParaRPr lang="en-US">
            <a:latin typeface="Arial"/>
            <a:cs typeface="Arial"/>
          </a:endParaRPr>
        </a:p>
      </dgm:t>
    </dgm:pt>
    <dgm:pt modelId="{76D086C3-87E6-4CEC-AABE-7117E50F136C}">
      <dgm:prSet/>
      <dgm:spPr/>
      <dgm:t>
        <a:bodyPr/>
        <a:lstStyle/>
        <a:p>
          <a:r>
            <a:rPr lang="en-US" dirty="0" smtClean="0">
              <a:latin typeface="Arial"/>
              <a:cs typeface="Arial"/>
            </a:rPr>
            <a:t>ETS1.A</a:t>
          </a:r>
        </a:p>
        <a:p>
          <a:r>
            <a:rPr lang="en-US" dirty="0" smtClean="0">
              <a:latin typeface="Arial"/>
              <a:cs typeface="Arial"/>
            </a:rPr>
            <a:t>ETS1.B</a:t>
          </a:r>
        </a:p>
        <a:p>
          <a:r>
            <a:rPr lang="en-US" dirty="0" smtClean="0">
              <a:latin typeface="Arial"/>
              <a:cs typeface="Arial"/>
            </a:rPr>
            <a:t>ETS1.C</a:t>
          </a:r>
          <a:endParaRPr lang="en-US" dirty="0">
            <a:latin typeface="Arial"/>
            <a:cs typeface="Arial"/>
          </a:endParaRPr>
        </a:p>
      </dgm:t>
    </dgm:pt>
    <dgm:pt modelId="{D117A5F7-BC37-4BB0-9DF2-419E244F84B5}" type="parTrans" cxnId="{53C0AD31-E9C1-40BE-8D88-9240389777A2}">
      <dgm:prSet/>
      <dgm:spPr/>
      <dgm:t>
        <a:bodyPr/>
        <a:lstStyle/>
        <a:p>
          <a:endParaRPr lang="en-US">
            <a:latin typeface="Arial"/>
            <a:cs typeface="Arial"/>
          </a:endParaRPr>
        </a:p>
      </dgm:t>
    </dgm:pt>
    <dgm:pt modelId="{EC5FA669-F747-4AF6-AF22-AE41EFEFC508}" type="sibTrans" cxnId="{53C0AD31-E9C1-40BE-8D88-9240389777A2}">
      <dgm:prSet/>
      <dgm:spPr/>
      <dgm:t>
        <a:bodyPr/>
        <a:lstStyle/>
        <a:p>
          <a:endParaRPr lang="en-US">
            <a:latin typeface="Arial"/>
            <a:cs typeface="Arial"/>
          </a:endParaRPr>
        </a:p>
      </dgm:t>
    </dgm:pt>
    <dgm:pt modelId="{4355BEE5-C0CC-4C0B-B2C0-FA2D5CB0E3EC}">
      <dgm:prSet/>
      <dgm:spPr/>
      <dgm:t>
        <a:bodyPr/>
        <a:lstStyle/>
        <a:p>
          <a:r>
            <a:rPr lang="en-US" dirty="0" smtClean="0">
              <a:latin typeface="Arial"/>
              <a:cs typeface="Arial"/>
            </a:rPr>
            <a:t>ETS2.A</a:t>
          </a:r>
        </a:p>
        <a:p>
          <a:r>
            <a:rPr lang="en-US" dirty="0" smtClean="0">
              <a:latin typeface="Arial"/>
              <a:cs typeface="Arial"/>
            </a:rPr>
            <a:t>ETS2.B</a:t>
          </a:r>
          <a:endParaRPr lang="en-US" dirty="0">
            <a:latin typeface="Arial"/>
            <a:cs typeface="Arial"/>
          </a:endParaRPr>
        </a:p>
      </dgm:t>
    </dgm:pt>
    <dgm:pt modelId="{5BF831BD-32B2-42F4-9AF9-77EB71AF0E90}" type="parTrans" cxnId="{4A9A949B-1BEE-4E26-A8A4-D416A0479034}">
      <dgm:prSet/>
      <dgm:spPr/>
      <dgm:t>
        <a:bodyPr/>
        <a:lstStyle/>
        <a:p>
          <a:endParaRPr lang="en-US">
            <a:latin typeface="Arial"/>
            <a:cs typeface="Arial"/>
          </a:endParaRPr>
        </a:p>
      </dgm:t>
    </dgm:pt>
    <dgm:pt modelId="{7B839859-D974-47A8-BF09-EDCBA96CD796}" type="sibTrans" cxnId="{4A9A949B-1BEE-4E26-A8A4-D416A0479034}">
      <dgm:prSet/>
      <dgm:spPr/>
      <dgm:t>
        <a:bodyPr/>
        <a:lstStyle/>
        <a:p>
          <a:endParaRPr lang="en-US">
            <a:latin typeface="Arial"/>
            <a:cs typeface="Arial"/>
          </a:endParaRPr>
        </a:p>
      </dgm:t>
    </dgm:pt>
    <dgm:pt modelId="{53718918-FAEF-4FCF-831B-DA46B0351EE2}" type="pres">
      <dgm:prSet presAssocID="{6D40A942-DF3F-431D-AD6D-126034DF5B7B}" presName="Name0" presStyleCnt="0">
        <dgm:presLayoutVars>
          <dgm:chPref val="1"/>
          <dgm:dir/>
          <dgm:animOne val="branch"/>
          <dgm:animLvl val="lvl"/>
          <dgm:resizeHandles/>
        </dgm:presLayoutVars>
      </dgm:prSet>
      <dgm:spPr/>
      <dgm:t>
        <a:bodyPr/>
        <a:lstStyle/>
        <a:p>
          <a:endParaRPr lang="en-US"/>
        </a:p>
      </dgm:t>
    </dgm:pt>
    <dgm:pt modelId="{BB274FBB-9A96-410F-AE10-2DD6427B6981}" type="pres">
      <dgm:prSet presAssocID="{2B968DD3-FFC7-41B9-9C1F-EF23799E97E2}" presName="vertOne" presStyleCnt="0"/>
      <dgm:spPr/>
      <dgm:t>
        <a:bodyPr/>
        <a:lstStyle/>
        <a:p>
          <a:endParaRPr lang="en-US"/>
        </a:p>
      </dgm:t>
    </dgm:pt>
    <dgm:pt modelId="{892659D2-E90F-4EDC-AC1B-431C2CB0473A}" type="pres">
      <dgm:prSet presAssocID="{2B968DD3-FFC7-41B9-9C1F-EF23799E97E2}" presName="txOne" presStyleLbl="node0" presStyleIdx="0" presStyleCnt="1" custLinFactNeighborY="-55497">
        <dgm:presLayoutVars>
          <dgm:chPref val="3"/>
        </dgm:presLayoutVars>
      </dgm:prSet>
      <dgm:spPr/>
      <dgm:t>
        <a:bodyPr/>
        <a:lstStyle/>
        <a:p>
          <a:endParaRPr lang="en-US"/>
        </a:p>
      </dgm:t>
    </dgm:pt>
    <dgm:pt modelId="{3A539E0D-9691-40AB-84ED-C128CBE4BF63}" type="pres">
      <dgm:prSet presAssocID="{2B968DD3-FFC7-41B9-9C1F-EF23799E97E2}" presName="parTransOne" presStyleCnt="0"/>
      <dgm:spPr/>
      <dgm:t>
        <a:bodyPr/>
        <a:lstStyle/>
        <a:p>
          <a:endParaRPr lang="en-US"/>
        </a:p>
      </dgm:t>
    </dgm:pt>
    <dgm:pt modelId="{A8CE28A9-5722-4CB1-A192-5578FE464E82}" type="pres">
      <dgm:prSet presAssocID="{2B968DD3-FFC7-41B9-9C1F-EF23799E97E2}" presName="horzOne" presStyleCnt="0"/>
      <dgm:spPr/>
      <dgm:t>
        <a:bodyPr/>
        <a:lstStyle/>
        <a:p>
          <a:endParaRPr lang="en-US"/>
        </a:p>
      </dgm:t>
    </dgm:pt>
    <dgm:pt modelId="{7FDC9231-03C7-4964-AD77-2C6F0F1D1D51}" type="pres">
      <dgm:prSet presAssocID="{181843B2-5C26-4A6B-ACF4-BA94E087403E}" presName="vertTwo" presStyleCnt="0"/>
      <dgm:spPr/>
      <dgm:t>
        <a:bodyPr/>
        <a:lstStyle/>
        <a:p>
          <a:endParaRPr lang="en-US"/>
        </a:p>
      </dgm:t>
    </dgm:pt>
    <dgm:pt modelId="{24DC2436-7CF5-483F-92D9-CBDAD08BFE96}" type="pres">
      <dgm:prSet presAssocID="{181843B2-5C26-4A6B-ACF4-BA94E087403E}" presName="txTwo" presStyleLbl="node2" presStyleIdx="0" presStyleCnt="4">
        <dgm:presLayoutVars>
          <dgm:chPref val="3"/>
        </dgm:presLayoutVars>
      </dgm:prSet>
      <dgm:spPr/>
      <dgm:t>
        <a:bodyPr/>
        <a:lstStyle/>
        <a:p>
          <a:endParaRPr lang="en-US"/>
        </a:p>
      </dgm:t>
    </dgm:pt>
    <dgm:pt modelId="{64825E72-8EF0-42A6-8A14-3F5CB098A971}" type="pres">
      <dgm:prSet presAssocID="{181843B2-5C26-4A6B-ACF4-BA94E087403E}" presName="parTransTwo" presStyleCnt="0"/>
      <dgm:spPr/>
      <dgm:t>
        <a:bodyPr/>
        <a:lstStyle/>
        <a:p>
          <a:endParaRPr lang="en-US"/>
        </a:p>
      </dgm:t>
    </dgm:pt>
    <dgm:pt modelId="{FE142276-A167-40B6-AA78-C70540E05A07}" type="pres">
      <dgm:prSet presAssocID="{181843B2-5C26-4A6B-ACF4-BA94E087403E}" presName="horzTwo" presStyleCnt="0"/>
      <dgm:spPr/>
      <dgm:t>
        <a:bodyPr/>
        <a:lstStyle/>
        <a:p>
          <a:endParaRPr lang="en-US"/>
        </a:p>
      </dgm:t>
    </dgm:pt>
    <dgm:pt modelId="{32AE648C-0FB1-4728-98F4-EB9A8CC1D93B}" type="pres">
      <dgm:prSet presAssocID="{81EB024A-AD28-43F8-89E6-2D3AA2776536}" presName="vertThree" presStyleCnt="0"/>
      <dgm:spPr/>
      <dgm:t>
        <a:bodyPr/>
        <a:lstStyle/>
        <a:p>
          <a:endParaRPr lang="en-US"/>
        </a:p>
      </dgm:t>
    </dgm:pt>
    <dgm:pt modelId="{0B5A576F-EA85-46B8-89B5-5780FF690B6F}" type="pres">
      <dgm:prSet presAssocID="{81EB024A-AD28-43F8-89E6-2D3AA2776536}" presName="txThree" presStyleLbl="node3" presStyleIdx="0" presStyleCnt="13">
        <dgm:presLayoutVars>
          <dgm:chPref val="3"/>
        </dgm:presLayoutVars>
      </dgm:prSet>
      <dgm:spPr/>
      <dgm:t>
        <a:bodyPr/>
        <a:lstStyle/>
        <a:p>
          <a:endParaRPr lang="en-US"/>
        </a:p>
      </dgm:t>
    </dgm:pt>
    <dgm:pt modelId="{DF1B1594-5665-441E-A130-FA207C126DAE}" type="pres">
      <dgm:prSet presAssocID="{81EB024A-AD28-43F8-89E6-2D3AA2776536}" presName="parTransThree" presStyleCnt="0"/>
      <dgm:spPr/>
      <dgm:t>
        <a:bodyPr/>
        <a:lstStyle/>
        <a:p>
          <a:endParaRPr lang="en-US"/>
        </a:p>
      </dgm:t>
    </dgm:pt>
    <dgm:pt modelId="{10EC84FC-2DCC-4383-A2B5-3668418C799E}" type="pres">
      <dgm:prSet presAssocID="{81EB024A-AD28-43F8-89E6-2D3AA2776536}" presName="horzThree" presStyleCnt="0"/>
      <dgm:spPr/>
      <dgm:t>
        <a:bodyPr/>
        <a:lstStyle/>
        <a:p>
          <a:endParaRPr lang="en-US"/>
        </a:p>
      </dgm:t>
    </dgm:pt>
    <dgm:pt modelId="{5A2209DD-A4AE-4163-8480-F4C081CE151E}" type="pres">
      <dgm:prSet presAssocID="{75F5104B-9180-4D23-A92F-F082AECEB0D7}" presName="vertFour" presStyleCnt="0">
        <dgm:presLayoutVars>
          <dgm:chPref val="3"/>
        </dgm:presLayoutVars>
      </dgm:prSet>
      <dgm:spPr/>
      <dgm:t>
        <a:bodyPr/>
        <a:lstStyle/>
        <a:p>
          <a:endParaRPr lang="en-US"/>
        </a:p>
      </dgm:t>
    </dgm:pt>
    <dgm:pt modelId="{F9F584D9-F22F-4775-9E82-7EA2D2EAA572}" type="pres">
      <dgm:prSet presAssocID="{75F5104B-9180-4D23-A92F-F082AECEB0D7}" presName="txFour" presStyleLbl="node4" presStyleIdx="0" presStyleCnt="13">
        <dgm:presLayoutVars>
          <dgm:chPref val="3"/>
        </dgm:presLayoutVars>
      </dgm:prSet>
      <dgm:spPr/>
      <dgm:t>
        <a:bodyPr/>
        <a:lstStyle/>
        <a:p>
          <a:endParaRPr lang="en-US"/>
        </a:p>
      </dgm:t>
    </dgm:pt>
    <dgm:pt modelId="{3A9B19A7-6BEF-4E6D-8CDF-7E82302A4EE1}" type="pres">
      <dgm:prSet presAssocID="{75F5104B-9180-4D23-A92F-F082AECEB0D7}" presName="horzFour" presStyleCnt="0"/>
      <dgm:spPr/>
      <dgm:t>
        <a:bodyPr/>
        <a:lstStyle/>
        <a:p>
          <a:endParaRPr lang="en-US"/>
        </a:p>
      </dgm:t>
    </dgm:pt>
    <dgm:pt modelId="{8120A7D8-FF56-4867-BD5C-8618CB0E2B4E}" type="pres">
      <dgm:prSet presAssocID="{F9BDDEC3-A859-41E2-BCFF-3C7152A97D9B}" presName="sibSpaceThree" presStyleCnt="0"/>
      <dgm:spPr/>
      <dgm:t>
        <a:bodyPr/>
        <a:lstStyle/>
        <a:p>
          <a:endParaRPr lang="en-US"/>
        </a:p>
      </dgm:t>
    </dgm:pt>
    <dgm:pt modelId="{80C6207F-0911-41CE-8667-5CF7492E65ED}" type="pres">
      <dgm:prSet presAssocID="{9AE6D772-F49C-462E-822C-6A22EA45D49A}" presName="vertThree" presStyleCnt="0"/>
      <dgm:spPr/>
      <dgm:t>
        <a:bodyPr/>
        <a:lstStyle/>
        <a:p>
          <a:endParaRPr lang="en-US"/>
        </a:p>
      </dgm:t>
    </dgm:pt>
    <dgm:pt modelId="{16E1E3A6-23D8-4926-9F3D-9162ED074D5F}" type="pres">
      <dgm:prSet presAssocID="{9AE6D772-F49C-462E-822C-6A22EA45D49A}" presName="txThree" presStyleLbl="node3" presStyleIdx="1" presStyleCnt="13">
        <dgm:presLayoutVars>
          <dgm:chPref val="3"/>
        </dgm:presLayoutVars>
      </dgm:prSet>
      <dgm:spPr/>
      <dgm:t>
        <a:bodyPr/>
        <a:lstStyle/>
        <a:p>
          <a:endParaRPr lang="en-US"/>
        </a:p>
      </dgm:t>
    </dgm:pt>
    <dgm:pt modelId="{9E76F7A0-F049-474B-AD20-A57EEC172937}" type="pres">
      <dgm:prSet presAssocID="{9AE6D772-F49C-462E-822C-6A22EA45D49A}" presName="parTransThree" presStyleCnt="0"/>
      <dgm:spPr/>
      <dgm:t>
        <a:bodyPr/>
        <a:lstStyle/>
        <a:p>
          <a:endParaRPr lang="en-US"/>
        </a:p>
      </dgm:t>
    </dgm:pt>
    <dgm:pt modelId="{26ABCCE2-FE8A-4064-BC9A-DE7C01C7CD37}" type="pres">
      <dgm:prSet presAssocID="{9AE6D772-F49C-462E-822C-6A22EA45D49A}" presName="horzThree" presStyleCnt="0"/>
      <dgm:spPr/>
      <dgm:t>
        <a:bodyPr/>
        <a:lstStyle/>
        <a:p>
          <a:endParaRPr lang="en-US"/>
        </a:p>
      </dgm:t>
    </dgm:pt>
    <dgm:pt modelId="{0D75A712-C651-48BA-847C-D080520748F1}" type="pres">
      <dgm:prSet presAssocID="{492F5557-FA71-4C04-8F42-9BF8466ED4C4}" presName="vertFour" presStyleCnt="0">
        <dgm:presLayoutVars>
          <dgm:chPref val="3"/>
        </dgm:presLayoutVars>
      </dgm:prSet>
      <dgm:spPr/>
      <dgm:t>
        <a:bodyPr/>
        <a:lstStyle/>
        <a:p>
          <a:endParaRPr lang="en-US"/>
        </a:p>
      </dgm:t>
    </dgm:pt>
    <dgm:pt modelId="{855A4183-2E77-4F44-8FCD-B47A52C1E95E}" type="pres">
      <dgm:prSet presAssocID="{492F5557-FA71-4C04-8F42-9BF8466ED4C4}" presName="txFour" presStyleLbl="node4" presStyleIdx="1" presStyleCnt="13">
        <dgm:presLayoutVars>
          <dgm:chPref val="3"/>
        </dgm:presLayoutVars>
      </dgm:prSet>
      <dgm:spPr/>
      <dgm:t>
        <a:bodyPr/>
        <a:lstStyle/>
        <a:p>
          <a:endParaRPr lang="en-US"/>
        </a:p>
      </dgm:t>
    </dgm:pt>
    <dgm:pt modelId="{CAA807D1-5E9B-43BD-8C61-0A0BEBFAE23F}" type="pres">
      <dgm:prSet presAssocID="{492F5557-FA71-4C04-8F42-9BF8466ED4C4}" presName="horzFour" presStyleCnt="0"/>
      <dgm:spPr/>
      <dgm:t>
        <a:bodyPr/>
        <a:lstStyle/>
        <a:p>
          <a:endParaRPr lang="en-US"/>
        </a:p>
      </dgm:t>
    </dgm:pt>
    <dgm:pt modelId="{67330A69-4DFF-471D-92DB-6F5E561272F4}" type="pres">
      <dgm:prSet presAssocID="{137BDE4F-B20A-4790-8369-6D6B33FC4D77}" presName="sibSpaceThree" presStyleCnt="0"/>
      <dgm:spPr/>
      <dgm:t>
        <a:bodyPr/>
        <a:lstStyle/>
        <a:p>
          <a:endParaRPr lang="en-US"/>
        </a:p>
      </dgm:t>
    </dgm:pt>
    <dgm:pt modelId="{A5D520D5-A1E2-4CF9-940B-09126FEF4F69}" type="pres">
      <dgm:prSet presAssocID="{E1B37D91-89B5-479C-966F-92514BA40B57}" presName="vertThree" presStyleCnt="0"/>
      <dgm:spPr/>
      <dgm:t>
        <a:bodyPr/>
        <a:lstStyle/>
        <a:p>
          <a:endParaRPr lang="en-US"/>
        </a:p>
      </dgm:t>
    </dgm:pt>
    <dgm:pt modelId="{808369BB-B5CE-41DA-AFBD-0556552DA460}" type="pres">
      <dgm:prSet presAssocID="{E1B37D91-89B5-479C-966F-92514BA40B57}" presName="txThree" presStyleLbl="node3" presStyleIdx="2" presStyleCnt="13">
        <dgm:presLayoutVars>
          <dgm:chPref val="3"/>
        </dgm:presLayoutVars>
      </dgm:prSet>
      <dgm:spPr/>
      <dgm:t>
        <a:bodyPr/>
        <a:lstStyle/>
        <a:p>
          <a:endParaRPr lang="en-US"/>
        </a:p>
      </dgm:t>
    </dgm:pt>
    <dgm:pt modelId="{73708EF5-C5D2-41FC-9EC1-031C174D2F22}" type="pres">
      <dgm:prSet presAssocID="{E1B37D91-89B5-479C-966F-92514BA40B57}" presName="parTransThree" presStyleCnt="0"/>
      <dgm:spPr/>
      <dgm:t>
        <a:bodyPr/>
        <a:lstStyle/>
        <a:p>
          <a:endParaRPr lang="en-US"/>
        </a:p>
      </dgm:t>
    </dgm:pt>
    <dgm:pt modelId="{12322BCA-7504-4EDF-BDF6-2924E393ADFC}" type="pres">
      <dgm:prSet presAssocID="{E1B37D91-89B5-479C-966F-92514BA40B57}" presName="horzThree" presStyleCnt="0"/>
      <dgm:spPr/>
      <dgm:t>
        <a:bodyPr/>
        <a:lstStyle/>
        <a:p>
          <a:endParaRPr lang="en-US"/>
        </a:p>
      </dgm:t>
    </dgm:pt>
    <dgm:pt modelId="{22AEBAD2-7C80-43BF-8160-0C3E753F3513}" type="pres">
      <dgm:prSet presAssocID="{7314E4BD-D5F2-4E3C-85BB-A4D2158CDAB9}" presName="vertFour" presStyleCnt="0">
        <dgm:presLayoutVars>
          <dgm:chPref val="3"/>
        </dgm:presLayoutVars>
      </dgm:prSet>
      <dgm:spPr/>
      <dgm:t>
        <a:bodyPr/>
        <a:lstStyle/>
        <a:p>
          <a:endParaRPr lang="en-US"/>
        </a:p>
      </dgm:t>
    </dgm:pt>
    <dgm:pt modelId="{6E00582B-8DE8-4D63-9B89-7E824AAB88FA}" type="pres">
      <dgm:prSet presAssocID="{7314E4BD-D5F2-4E3C-85BB-A4D2158CDAB9}" presName="txFour" presStyleLbl="node4" presStyleIdx="2" presStyleCnt="13">
        <dgm:presLayoutVars>
          <dgm:chPref val="3"/>
        </dgm:presLayoutVars>
      </dgm:prSet>
      <dgm:spPr/>
      <dgm:t>
        <a:bodyPr/>
        <a:lstStyle/>
        <a:p>
          <a:endParaRPr lang="en-US"/>
        </a:p>
      </dgm:t>
    </dgm:pt>
    <dgm:pt modelId="{4AD0DE3D-2422-49D6-8D11-B1A962F69393}" type="pres">
      <dgm:prSet presAssocID="{7314E4BD-D5F2-4E3C-85BB-A4D2158CDAB9}" presName="horzFour" presStyleCnt="0"/>
      <dgm:spPr/>
      <dgm:t>
        <a:bodyPr/>
        <a:lstStyle/>
        <a:p>
          <a:endParaRPr lang="en-US"/>
        </a:p>
      </dgm:t>
    </dgm:pt>
    <dgm:pt modelId="{8105C4F2-2641-4534-AAED-59F7A0DCC3E0}" type="pres">
      <dgm:prSet presAssocID="{10589FB3-3EC3-45A8-867A-A503BF37FD7C}" presName="sibSpaceThree" presStyleCnt="0"/>
      <dgm:spPr/>
      <dgm:t>
        <a:bodyPr/>
        <a:lstStyle/>
        <a:p>
          <a:endParaRPr lang="en-US"/>
        </a:p>
      </dgm:t>
    </dgm:pt>
    <dgm:pt modelId="{C1636631-A77C-48A5-B38C-BDDA20CEBE20}" type="pres">
      <dgm:prSet presAssocID="{73CA2AC8-9435-4DC4-A48C-F5AC8A126026}" presName="vertThree" presStyleCnt="0"/>
      <dgm:spPr/>
      <dgm:t>
        <a:bodyPr/>
        <a:lstStyle/>
        <a:p>
          <a:endParaRPr lang="en-US"/>
        </a:p>
      </dgm:t>
    </dgm:pt>
    <dgm:pt modelId="{08AF3B5C-F55A-450D-B110-7DC823DF97F6}" type="pres">
      <dgm:prSet presAssocID="{73CA2AC8-9435-4DC4-A48C-F5AC8A126026}" presName="txThree" presStyleLbl="node3" presStyleIdx="3" presStyleCnt="13">
        <dgm:presLayoutVars>
          <dgm:chPref val="3"/>
        </dgm:presLayoutVars>
      </dgm:prSet>
      <dgm:spPr/>
      <dgm:t>
        <a:bodyPr/>
        <a:lstStyle/>
        <a:p>
          <a:endParaRPr lang="en-US"/>
        </a:p>
      </dgm:t>
    </dgm:pt>
    <dgm:pt modelId="{453D1FF6-DE7C-4C20-A29F-AC64BA0B6358}" type="pres">
      <dgm:prSet presAssocID="{73CA2AC8-9435-4DC4-A48C-F5AC8A126026}" presName="parTransThree" presStyleCnt="0"/>
      <dgm:spPr/>
      <dgm:t>
        <a:bodyPr/>
        <a:lstStyle/>
        <a:p>
          <a:endParaRPr lang="en-US"/>
        </a:p>
      </dgm:t>
    </dgm:pt>
    <dgm:pt modelId="{228F658F-3159-430F-ACF3-39CF278540A3}" type="pres">
      <dgm:prSet presAssocID="{73CA2AC8-9435-4DC4-A48C-F5AC8A126026}" presName="horzThree" presStyleCnt="0"/>
      <dgm:spPr/>
      <dgm:t>
        <a:bodyPr/>
        <a:lstStyle/>
        <a:p>
          <a:endParaRPr lang="en-US"/>
        </a:p>
      </dgm:t>
    </dgm:pt>
    <dgm:pt modelId="{4060C794-53C5-4198-BB35-6836B6F6D98D}" type="pres">
      <dgm:prSet presAssocID="{FE1A616C-2369-4266-8117-2554A3A27E04}" presName="vertFour" presStyleCnt="0">
        <dgm:presLayoutVars>
          <dgm:chPref val="3"/>
        </dgm:presLayoutVars>
      </dgm:prSet>
      <dgm:spPr/>
      <dgm:t>
        <a:bodyPr/>
        <a:lstStyle/>
        <a:p>
          <a:endParaRPr lang="en-US"/>
        </a:p>
      </dgm:t>
    </dgm:pt>
    <dgm:pt modelId="{B2C2F0E4-8DB6-4F24-9557-A38F6A4F277E}" type="pres">
      <dgm:prSet presAssocID="{FE1A616C-2369-4266-8117-2554A3A27E04}" presName="txFour" presStyleLbl="node4" presStyleIdx="3" presStyleCnt="13">
        <dgm:presLayoutVars>
          <dgm:chPref val="3"/>
        </dgm:presLayoutVars>
      </dgm:prSet>
      <dgm:spPr/>
      <dgm:t>
        <a:bodyPr/>
        <a:lstStyle/>
        <a:p>
          <a:endParaRPr lang="en-US"/>
        </a:p>
      </dgm:t>
    </dgm:pt>
    <dgm:pt modelId="{75684682-9122-4CE9-95FD-99A687CA68B4}" type="pres">
      <dgm:prSet presAssocID="{FE1A616C-2369-4266-8117-2554A3A27E04}" presName="horzFour" presStyleCnt="0"/>
      <dgm:spPr/>
      <dgm:t>
        <a:bodyPr/>
        <a:lstStyle/>
        <a:p>
          <a:endParaRPr lang="en-US"/>
        </a:p>
      </dgm:t>
    </dgm:pt>
    <dgm:pt modelId="{ECA49E91-CA81-46C4-865D-C947932E8CC1}" type="pres">
      <dgm:prSet presAssocID="{7960C192-9999-4ABC-B7D2-C40525C98F78}" presName="sibSpaceTwo" presStyleCnt="0"/>
      <dgm:spPr/>
      <dgm:t>
        <a:bodyPr/>
        <a:lstStyle/>
        <a:p>
          <a:endParaRPr lang="en-US"/>
        </a:p>
      </dgm:t>
    </dgm:pt>
    <dgm:pt modelId="{3B98096B-A250-4FCB-B0C8-2627B69A5412}" type="pres">
      <dgm:prSet presAssocID="{E01C21B8-632B-4168-BB5A-9BB1B9861D46}" presName="vertTwo" presStyleCnt="0"/>
      <dgm:spPr/>
      <dgm:t>
        <a:bodyPr/>
        <a:lstStyle/>
        <a:p>
          <a:endParaRPr lang="en-US"/>
        </a:p>
      </dgm:t>
    </dgm:pt>
    <dgm:pt modelId="{0DCA7ED2-DA68-49E2-B69E-213CC8E8D926}" type="pres">
      <dgm:prSet presAssocID="{E01C21B8-632B-4168-BB5A-9BB1B9861D46}" presName="txTwo" presStyleLbl="node2" presStyleIdx="1" presStyleCnt="4">
        <dgm:presLayoutVars>
          <dgm:chPref val="3"/>
        </dgm:presLayoutVars>
      </dgm:prSet>
      <dgm:spPr/>
      <dgm:t>
        <a:bodyPr/>
        <a:lstStyle/>
        <a:p>
          <a:endParaRPr lang="en-US"/>
        </a:p>
      </dgm:t>
    </dgm:pt>
    <dgm:pt modelId="{05B12614-BAFE-4584-A986-37F9D7975205}" type="pres">
      <dgm:prSet presAssocID="{E01C21B8-632B-4168-BB5A-9BB1B9861D46}" presName="parTransTwo" presStyleCnt="0"/>
      <dgm:spPr/>
      <dgm:t>
        <a:bodyPr/>
        <a:lstStyle/>
        <a:p>
          <a:endParaRPr lang="en-US"/>
        </a:p>
      </dgm:t>
    </dgm:pt>
    <dgm:pt modelId="{A93C0515-0969-45D3-8308-B0967AE3FF9D}" type="pres">
      <dgm:prSet presAssocID="{E01C21B8-632B-4168-BB5A-9BB1B9861D46}" presName="horzTwo" presStyleCnt="0"/>
      <dgm:spPr/>
      <dgm:t>
        <a:bodyPr/>
        <a:lstStyle/>
        <a:p>
          <a:endParaRPr lang="en-US"/>
        </a:p>
      </dgm:t>
    </dgm:pt>
    <dgm:pt modelId="{3CAB4260-04D5-4926-8026-2E4C9DA06418}" type="pres">
      <dgm:prSet presAssocID="{D3EA79FE-EC84-4A4E-B9EB-EEF1C693E003}" presName="vertThree" presStyleCnt="0"/>
      <dgm:spPr/>
      <dgm:t>
        <a:bodyPr/>
        <a:lstStyle/>
        <a:p>
          <a:endParaRPr lang="en-US"/>
        </a:p>
      </dgm:t>
    </dgm:pt>
    <dgm:pt modelId="{FDB864E3-4B54-4EDD-AA1D-0AEF5A05C9FB}" type="pres">
      <dgm:prSet presAssocID="{D3EA79FE-EC84-4A4E-B9EB-EEF1C693E003}" presName="txThree" presStyleLbl="node3" presStyleIdx="4" presStyleCnt="13">
        <dgm:presLayoutVars>
          <dgm:chPref val="3"/>
        </dgm:presLayoutVars>
      </dgm:prSet>
      <dgm:spPr/>
      <dgm:t>
        <a:bodyPr/>
        <a:lstStyle/>
        <a:p>
          <a:endParaRPr lang="en-US"/>
        </a:p>
      </dgm:t>
    </dgm:pt>
    <dgm:pt modelId="{55FDD2E1-98E0-4016-9F24-E8EA88865E52}" type="pres">
      <dgm:prSet presAssocID="{D3EA79FE-EC84-4A4E-B9EB-EEF1C693E003}" presName="parTransThree" presStyleCnt="0"/>
      <dgm:spPr/>
      <dgm:t>
        <a:bodyPr/>
        <a:lstStyle/>
        <a:p>
          <a:endParaRPr lang="en-US"/>
        </a:p>
      </dgm:t>
    </dgm:pt>
    <dgm:pt modelId="{DFC2C7C1-DC30-49E1-9600-F742551DF9C1}" type="pres">
      <dgm:prSet presAssocID="{D3EA79FE-EC84-4A4E-B9EB-EEF1C693E003}" presName="horzThree" presStyleCnt="0"/>
      <dgm:spPr/>
      <dgm:t>
        <a:bodyPr/>
        <a:lstStyle/>
        <a:p>
          <a:endParaRPr lang="en-US"/>
        </a:p>
      </dgm:t>
    </dgm:pt>
    <dgm:pt modelId="{F296A9F2-A391-4371-BFBE-E60A6BCBF0E7}" type="pres">
      <dgm:prSet presAssocID="{FB8A6037-2C44-48AB-8CD2-09EADE8C7099}" presName="vertFour" presStyleCnt="0">
        <dgm:presLayoutVars>
          <dgm:chPref val="3"/>
        </dgm:presLayoutVars>
      </dgm:prSet>
      <dgm:spPr/>
      <dgm:t>
        <a:bodyPr/>
        <a:lstStyle/>
        <a:p>
          <a:endParaRPr lang="en-US"/>
        </a:p>
      </dgm:t>
    </dgm:pt>
    <dgm:pt modelId="{13C66842-E9BE-41BB-ABAB-CFF7393CF416}" type="pres">
      <dgm:prSet presAssocID="{FB8A6037-2C44-48AB-8CD2-09EADE8C7099}" presName="txFour" presStyleLbl="node4" presStyleIdx="4" presStyleCnt="13">
        <dgm:presLayoutVars>
          <dgm:chPref val="3"/>
        </dgm:presLayoutVars>
      </dgm:prSet>
      <dgm:spPr/>
      <dgm:t>
        <a:bodyPr/>
        <a:lstStyle/>
        <a:p>
          <a:endParaRPr lang="en-US"/>
        </a:p>
      </dgm:t>
    </dgm:pt>
    <dgm:pt modelId="{C50D5C43-CAE4-4894-AC49-D0EDFC876C95}" type="pres">
      <dgm:prSet presAssocID="{FB8A6037-2C44-48AB-8CD2-09EADE8C7099}" presName="horzFour" presStyleCnt="0"/>
      <dgm:spPr/>
      <dgm:t>
        <a:bodyPr/>
        <a:lstStyle/>
        <a:p>
          <a:endParaRPr lang="en-US"/>
        </a:p>
      </dgm:t>
    </dgm:pt>
    <dgm:pt modelId="{87AF7942-512E-4929-AF17-AED6544A37FC}" type="pres">
      <dgm:prSet presAssocID="{EFBD45B6-44AD-4B9D-9E85-9A7A9CB246F5}" presName="sibSpaceThree" presStyleCnt="0"/>
      <dgm:spPr/>
      <dgm:t>
        <a:bodyPr/>
        <a:lstStyle/>
        <a:p>
          <a:endParaRPr lang="en-US"/>
        </a:p>
      </dgm:t>
    </dgm:pt>
    <dgm:pt modelId="{AFD92396-2C32-449F-82AB-30572D5433A2}" type="pres">
      <dgm:prSet presAssocID="{F48546B1-D21B-491E-827F-BDAFDC8A0667}" presName="vertThree" presStyleCnt="0"/>
      <dgm:spPr/>
      <dgm:t>
        <a:bodyPr/>
        <a:lstStyle/>
        <a:p>
          <a:endParaRPr lang="en-US"/>
        </a:p>
      </dgm:t>
    </dgm:pt>
    <dgm:pt modelId="{B54BD45C-19DE-43DD-BF13-9D64F3836FB8}" type="pres">
      <dgm:prSet presAssocID="{F48546B1-D21B-491E-827F-BDAFDC8A0667}" presName="txThree" presStyleLbl="node3" presStyleIdx="5" presStyleCnt="13">
        <dgm:presLayoutVars>
          <dgm:chPref val="3"/>
        </dgm:presLayoutVars>
      </dgm:prSet>
      <dgm:spPr/>
      <dgm:t>
        <a:bodyPr/>
        <a:lstStyle/>
        <a:p>
          <a:endParaRPr lang="en-US"/>
        </a:p>
      </dgm:t>
    </dgm:pt>
    <dgm:pt modelId="{740887F1-8555-4AEE-B334-68023017090F}" type="pres">
      <dgm:prSet presAssocID="{F48546B1-D21B-491E-827F-BDAFDC8A0667}" presName="parTransThree" presStyleCnt="0"/>
      <dgm:spPr/>
      <dgm:t>
        <a:bodyPr/>
        <a:lstStyle/>
        <a:p>
          <a:endParaRPr lang="en-US"/>
        </a:p>
      </dgm:t>
    </dgm:pt>
    <dgm:pt modelId="{D3A10822-F6E6-4049-8C9E-F448802C0D5E}" type="pres">
      <dgm:prSet presAssocID="{F48546B1-D21B-491E-827F-BDAFDC8A0667}" presName="horzThree" presStyleCnt="0"/>
      <dgm:spPr/>
      <dgm:t>
        <a:bodyPr/>
        <a:lstStyle/>
        <a:p>
          <a:endParaRPr lang="en-US"/>
        </a:p>
      </dgm:t>
    </dgm:pt>
    <dgm:pt modelId="{FE5CBA6C-D7D6-46C9-9CC5-0DF3B1A37EE7}" type="pres">
      <dgm:prSet presAssocID="{FDB99131-7B7D-4454-8394-8EC312B7F302}" presName="vertFour" presStyleCnt="0">
        <dgm:presLayoutVars>
          <dgm:chPref val="3"/>
        </dgm:presLayoutVars>
      </dgm:prSet>
      <dgm:spPr/>
      <dgm:t>
        <a:bodyPr/>
        <a:lstStyle/>
        <a:p>
          <a:endParaRPr lang="en-US"/>
        </a:p>
      </dgm:t>
    </dgm:pt>
    <dgm:pt modelId="{4F6A8E85-B655-4D59-8BAD-8F6A1EC2618F}" type="pres">
      <dgm:prSet presAssocID="{FDB99131-7B7D-4454-8394-8EC312B7F302}" presName="txFour" presStyleLbl="node4" presStyleIdx="5" presStyleCnt="13">
        <dgm:presLayoutVars>
          <dgm:chPref val="3"/>
        </dgm:presLayoutVars>
      </dgm:prSet>
      <dgm:spPr/>
      <dgm:t>
        <a:bodyPr/>
        <a:lstStyle/>
        <a:p>
          <a:endParaRPr lang="en-US"/>
        </a:p>
      </dgm:t>
    </dgm:pt>
    <dgm:pt modelId="{79F3C081-F05E-4C83-947A-F183B7E3578F}" type="pres">
      <dgm:prSet presAssocID="{FDB99131-7B7D-4454-8394-8EC312B7F302}" presName="horzFour" presStyleCnt="0"/>
      <dgm:spPr/>
      <dgm:t>
        <a:bodyPr/>
        <a:lstStyle/>
        <a:p>
          <a:endParaRPr lang="en-US"/>
        </a:p>
      </dgm:t>
    </dgm:pt>
    <dgm:pt modelId="{1BF23794-2897-41FC-9F87-A92973910904}" type="pres">
      <dgm:prSet presAssocID="{DCA2D508-C03B-47EB-A95E-73C4BA7730FC}" presName="sibSpaceThree" presStyleCnt="0"/>
      <dgm:spPr/>
      <dgm:t>
        <a:bodyPr/>
        <a:lstStyle/>
        <a:p>
          <a:endParaRPr lang="en-US"/>
        </a:p>
      </dgm:t>
    </dgm:pt>
    <dgm:pt modelId="{190CB0CE-D9BD-44A4-9352-8EBA57928F10}" type="pres">
      <dgm:prSet presAssocID="{D4BC3563-28F4-4721-A5E7-2D0376F3DDF2}" presName="vertThree" presStyleCnt="0"/>
      <dgm:spPr/>
      <dgm:t>
        <a:bodyPr/>
        <a:lstStyle/>
        <a:p>
          <a:endParaRPr lang="en-US"/>
        </a:p>
      </dgm:t>
    </dgm:pt>
    <dgm:pt modelId="{3FE4F01F-3325-406A-8611-2C4D82358A4C}" type="pres">
      <dgm:prSet presAssocID="{D4BC3563-28F4-4721-A5E7-2D0376F3DDF2}" presName="txThree" presStyleLbl="node3" presStyleIdx="6" presStyleCnt="13">
        <dgm:presLayoutVars>
          <dgm:chPref val="3"/>
        </dgm:presLayoutVars>
      </dgm:prSet>
      <dgm:spPr/>
      <dgm:t>
        <a:bodyPr/>
        <a:lstStyle/>
        <a:p>
          <a:endParaRPr lang="en-US"/>
        </a:p>
      </dgm:t>
    </dgm:pt>
    <dgm:pt modelId="{81F24A1D-DBDE-426D-A00F-CBF86C41A0BD}" type="pres">
      <dgm:prSet presAssocID="{D4BC3563-28F4-4721-A5E7-2D0376F3DDF2}" presName="parTransThree" presStyleCnt="0"/>
      <dgm:spPr/>
      <dgm:t>
        <a:bodyPr/>
        <a:lstStyle/>
        <a:p>
          <a:endParaRPr lang="en-US"/>
        </a:p>
      </dgm:t>
    </dgm:pt>
    <dgm:pt modelId="{04B3A68B-B121-4617-969B-12C2A8DB92F8}" type="pres">
      <dgm:prSet presAssocID="{D4BC3563-28F4-4721-A5E7-2D0376F3DDF2}" presName="horzThree" presStyleCnt="0"/>
      <dgm:spPr/>
      <dgm:t>
        <a:bodyPr/>
        <a:lstStyle/>
        <a:p>
          <a:endParaRPr lang="en-US"/>
        </a:p>
      </dgm:t>
    </dgm:pt>
    <dgm:pt modelId="{0CFE97EF-0898-4E63-A1EB-E2D5B53A88BD}" type="pres">
      <dgm:prSet presAssocID="{A37D6042-027D-4C95-B89D-B056D33CB69E}" presName="vertFour" presStyleCnt="0">
        <dgm:presLayoutVars>
          <dgm:chPref val="3"/>
        </dgm:presLayoutVars>
      </dgm:prSet>
      <dgm:spPr/>
      <dgm:t>
        <a:bodyPr/>
        <a:lstStyle/>
        <a:p>
          <a:endParaRPr lang="en-US"/>
        </a:p>
      </dgm:t>
    </dgm:pt>
    <dgm:pt modelId="{81801AD2-4146-406F-8F23-B95D8AA83F9C}" type="pres">
      <dgm:prSet presAssocID="{A37D6042-027D-4C95-B89D-B056D33CB69E}" presName="txFour" presStyleLbl="node4" presStyleIdx="6" presStyleCnt="13">
        <dgm:presLayoutVars>
          <dgm:chPref val="3"/>
        </dgm:presLayoutVars>
      </dgm:prSet>
      <dgm:spPr/>
      <dgm:t>
        <a:bodyPr/>
        <a:lstStyle/>
        <a:p>
          <a:endParaRPr lang="en-US"/>
        </a:p>
      </dgm:t>
    </dgm:pt>
    <dgm:pt modelId="{8F52EB2C-33C0-45CD-AA33-857C6088CF9C}" type="pres">
      <dgm:prSet presAssocID="{A37D6042-027D-4C95-B89D-B056D33CB69E}" presName="horzFour" presStyleCnt="0"/>
      <dgm:spPr/>
      <dgm:t>
        <a:bodyPr/>
        <a:lstStyle/>
        <a:p>
          <a:endParaRPr lang="en-US"/>
        </a:p>
      </dgm:t>
    </dgm:pt>
    <dgm:pt modelId="{4C499E56-DC93-4BB8-BB21-5C3F36DED3F6}" type="pres">
      <dgm:prSet presAssocID="{A038875B-953E-485E-ABCF-FCA0C9494BE1}" presName="sibSpaceThree" presStyleCnt="0"/>
      <dgm:spPr/>
      <dgm:t>
        <a:bodyPr/>
        <a:lstStyle/>
        <a:p>
          <a:endParaRPr lang="en-US"/>
        </a:p>
      </dgm:t>
    </dgm:pt>
    <dgm:pt modelId="{AFA5A98E-C545-4648-9CC5-7D9737560808}" type="pres">
      <dgm:prSet presAssocID="{755463D3-3FF8-42D3-A272-13165380B3B3}" presName="vertThree" presStyleCnt="0"/>
      <dgm:spPr/>
      <dgm:t>
        <a:bodyPr/>
        <a:lstStyle/>
        <a:p>
          <a:endParaRPr lang="en-US"/>
        </a:p>
      </dgm:t>
    </dgm:pt>
    <dgm:pt modelId="{73C187C3-CDE5-49D7-A7BB-CC2566C17396}" type="pres">
      <dgm:prSet presAssocID="{755463D3-3FF8-42D3-A272-13165380B3B3}" presName="txThree" presStyleLbl="node3" presStyleIdx="7" presStyleCnt="13">
        <dgm:presLayoutVars>
          <dgm:chPref val="3"/>
        </dgm:presLayoutVars>
      </dgm:prSet>
      <dgm:spPr/>
      <dgm:t>
        <a:bodyPr/>
        <a:lstStyle/>
        <a:p>
          <a:endParaRPr lang="en-US"/>
        </a:p>
      </dgm:t>
    </dgm:pt>
    <dgm:pt modelId="{CC2683FB-79B8-4B97-8097-500F3A639784}" type="pres">
      <dgm:prSet presAssocID="{755463D3-3FF8-42D3-A272-13165380B3B3}" presName="parTransThree" presStyleCnt="0"/>
      <dgm:spPr/>
      <dgm:t>
        <a:bodyPr/>
        <a:lstStyle/>
        <a:p>
          <a:endParaRPr lang="en-US"/>
        </a:p>
      </dgm:t>
    </dgm:pt>
    <dgm:pt modelId="{44A134A0-E6B5-4064-BF38-75AF913E4945}" type="pres">
      <dgm:prSet presAssocID="{755463D3-3FF8-42D3-A272-13165380B3B3}" presName="horzThree" presStyleCnt="0"/>
      <dgm:spPr/>
      <dgm:t>
        <a:bodyPr/>
        <a:lstStyle/>
        <a:p>
          <a:endParaRPr lang="en-US"/>
        </a:p>
      </dgm:t>
    </dgm:pt>
    <dgm:pt modelId="{39FD51F7-2985-406C-876C-F006103874EE}" type="pres">
      <dgm:prSet presAssocID="{1E16D7F4-899F-45B5-860A-29E32581F90E}" presName="vertFour" presStyleCnt="0">
        <dgm:presLayoutVars>
          <dgm:chPref val="3"/>
        </dgm:presLayoutVars>
      </dgm:prSet>
      <dgm:spPr/>
      <dgm:t>
        <a:bodyPr/>
        <a:lstStyle/>
        <a:p>
          <a:endParaRPr lang="en-US"/>
        </a:p>
      </dgm:t>
    </dgm:pt>
    <dgm:pt modelId="{BD736D8F-68E4-4AF4-A3E7-47C1AC5FEEB4}" type="pres">
      <dgm:prSet presAssocID="{1E16D7F4-899F-45B5-860A-29E32581F90E}" presName="txFour" presStyleLbl="node4" presStyleIdx="7" presStyleCnt="13">
        <dgm:presLayoutVars>
          <dgm:chPref val="3"/>
        </dgm:presLayoutVars>
      </dgm:prSet>
      <dgm:spPr/>
      <dgm:t>
        <a:bodyPr/>
        <a:lstStyle/>
        <a:p>
          <a:endParaRPr lang="en-US"/>
        </a:p>
      </dgm:t>
    </dgm:pt>
    <dgm:pt modelId="{E20160BD-1F05-4B0B-9993-14793020D54A}" type="pres">
      <dgm:prSet presAssocID="{1E16D7F4-899F-45B5-860A-29E32581F90E}" presName="horzFour" presStyleCnt="0"/>
      <dgm:spPr/>
      <dgm:t>
        <a:bodyPr/>
        <a:lstStyle/>
        <a:p>
          <a:endParaRPr lang="en-US"/>
        </a:p>
      </dgm:t>
    </dgm:pt>
    <dgm:pt modelId="{09ABCDC3-6442-46E9-942E-2CDCA033104E}" type="pres">
      <dgm:prSet presAssocID="{E243D9AF-55EE-4473-BE5A-2EE320C34E80}" presName="sibSpaceTwo" presStyleCnt="0"/>
      <dgm:spPr/>
      <dgm:t>
        <a:bodyPr/>
        <a:lstStyle/>
        <a:p>
          <a:endParaRPr lang="en-US"/>
        </a:p>
      </dgm:t>
    </dgm:pt>
    <dgm:pt modelId="{CA20517A-369F-41EE-9693-AF9288EB4232}" type="pres">
      <dgm:prSet presAssocID="{D7A7FEEE-27CF-4724-A054-AC4491CDD8DD}" presName="vertTwo" presStyleCnt="0"/>
      <dgm:spPr/>
      <dgm:t>
        <a:bodyPr/>
        <a:lstStyle/>
        <a:p>
          <a:endParaRPr lang="en-US"/>
        </a:p>
      </dgm:t>
    </dgm:pt>
    <dgm:pt modelId="{D9B00287-E7B8-485E-96ED-99AF802161AF}" type="pres">
      <dgm:prSet presAssocID="{D7A7FEEE-27CF-4724-A054-AC4491CDD8DD}" presName="txTwo" presStyleLbl="node2" presStyleIdx="2" presStyleCnt="4">
        <dgm:presLayoutVars>
          <dgm:chPref val="3"/>
        </dgm:presLayoutVars>
      </dgm:prSet>
      <dgm:spPr/>
      <dgm:t>
        <a:bodyPr/>
        <a:lstStyle/>
        <a:p>
          <a:endParaRPr lang="en-US"/>
        </a:p>
      </dgm:t>
    </dgm:pt>
    <dgm:pt modelId="{21955CE5-8075-4CA6-BCD7-07FA00232830}" type="pres">
      <dgm:prSet presAssocID="{D7A7FEEE-27CF-4724-A054-AC4491CDD8DD}" presName="parTransTwo" presStyleCnt="0"/>
      <dgm:spPr/>
      <dgm:t>
        <a:bodyPr/>
        <a:lstStyle/>
        <a:p>
          <a:endParaRPr lang="en-US"/>
        </a:p>
      </dgm:t>
    </dgm:pt>
    <dgm:pt modelId="{AFDE519B-033E-49B5-BA98-8E929C4BAA02}" type="pres">
      <dgm:prSet presAssocID="{D7A7FEEE-27CF-4724-A054-AC4491CDD8DD}" presName="horzTwo" presStyleCnt="0"/>
      <dgm:spPr/>
      <dgm:t>
        <a:bodyPr/>
        <a:lstStyle/>
        <a:p>
          <a:endParaRPr lang="en-US"/>
        </a:p>
      </dgm:t>
    </dgm:pt>
    <dgm:pt modelId="{F51116DD-F8E4-402E-98EF-11C8D5059FCA}" type="pres">
      <dgm:prSet presAssocID="{06013593-934F-444F-BE61-FB075E27E5A4}" presName="vertThree" presStyleCnt="0"/>
      <dgm:spPr/>
      <dgm:t>
        <a:bodyPr/>
        <a:lstStyle/>
        <a:p>
          <a:endParaRPr lang="en-US"/>
        </a:p>
      </dgm:t>
    </dgm:pt>
    <dgm:pt modelId="{312BEB39-43A3-400E-A924-1474CB2DF623}" type="pres">
      <dgm:prSet presAssocID="{06013593-934F-444F-BE61-FB075E27E5A4}" presName="txThree" presStyleLbl="node3" presStyleIdx="8" presStyleCnt="13">
        <dgm:presLayoutVars>
          <dgm:chPref val="3"/>
        </dgm:presLayoutVars>
      </dgm:prSet>
      <dgm:spPr/>
      <dgm:t>
        <a:bodyPr/>
        <a:lstStyle/>
        <a:p>
          <a:endParaRPr lang="en-US"/>
        </a:p>
      </dgm:t>
    </dgm:pt>
    <dgm:pt modelId="{9A62C601-63D9-4922-8B1A-4ABCA224962B}" type="pres">
      <dgm:prSet presAssocID="{06013593-934F-444F-BE61-FB075E27E5A4}" presName="parTransThree" presStyleCnt="0"/>
      <dgm:spPr/>
      <dgm:t>
        <a:bodyPr/>
        <a:lstStyle/>
        <a:p>
          <a:endParaRPr lang="en-US"/>
        </a:p>
      </dgm:t>
    </dgm:pt>
    <dgm:pt modelId="{418DB0DB-2FCA-4A76-8709-C522B08D9EA6}" type="pres">
      <dgm:prSet presAssocID="{06013593-934F-444F-BE61-FB075E27E5A4}" presName="horzThree" presStyleCnt="0"/>
      <dgm:spPr/>
      <dgm:t>
        <a:bodyPr/>
        <a:lstStyle/>
        <a:p>
          <a:endParaRPr lang="en-US"/>
        </a:p>
      </dgm:t>
    </dgm:pt>
    <dgm:pt modelId="{16D6C234-0DDC-41A5-A54F-086B1D626C7F}" type="pres">
      <dgm:prSet presAssocID="{48806FD8-980B-4AD0-883D-1C5F6CE08F44}" presName="vertFour" presStyleCnt="0">
        <dgm:presLayoutVars>
          <dgm:chPref val="3"/>
        </dgm:presLayoutVars>
      </dgm:prSet>
      <dgm:spPr/>
      <dgm:t>
        <a:bodyPr/>
        <a:lstStyle/>
        <a:p>
          <a:endParaRPr lang="en-US"/>
        </a:p>
      </dgm:t>
    </dgm:pt>
    <dgm:pt modelId="{72EE4021-756E-47AA-A366-9EBCA0EB455E}" type="pres">
      <dgm:prSet presAssocID="{48806FD8-980B-4AD0-883D-1C5F6CE08F44}" presName="txFour" presStyleLbl="node4" presStyleIdx="8" presStyleCnt="13">
        <dgm:presLayoutVars>
          <dgm:chPref val="3"/>
        </dgm:presLayoutVars>
      </dgm:prSet>
      <dgm:spPr/>
      <dgm:t>
        <a:bodyPr/>
        <a:lstStyle/>
        <a:p>
          <a:endParaRPr lang="en-US"/>
        </a:p>
      </dgm:t>
    </dgm:pt>
    <dgm:pt modelId="{A7183B40-F12C-4B3F-8DD2-F6E41C2A79A7}" type="pres">
      <dgm:prSet presAssocID="{48806FD8-980B-4AD0-883D-1C5F6CE08F44}" presName="horzFour" presStyleCnt="0"/>
      <dgm:spPr/>
      <dgm:t>
        <a:bodyPr/>
        <a:lstStyle/>
        <a:p>
          <a:endParaRPr lang="en-US"/>
        </a:p>
      </dgm:t>
    </dgm:pt>
    <dgm:pt modelId="{FEFA61C5-555C-4EBE-9605-8C9CA29F527B}" type="pres">
      <dgm:prSet presAssocID="{03E12DB3-FC59-4D95-8B3D-5F35BAACF1E2}" presName="sibSpaceThree" presStyleCnt="0"/>
      <dgm:spPr/>
      <dgm:t>
        <a:bodyPr/>
        <a:lstStyle/>
        <a:p>
          <a:endParaRPr lang="en-US"/>
        </a:p>
      </dgm:t>
    </dgm:pt>
    <dgm:pt modelId="{E66E2944-6D70-4F6F-8EA6-FDEB4556B4A5}" type="pres">
      <dgm:prSet presAssocID="{0785710E-A24E-4CB3-BAFE-6555D07C3D7F}" presName="vertThree" presStyleCnt="0"/>
      <dgm:spPr/>
      <dgm:t>
        <a:bodyPr/>
        <a:lstStyle/>
        <a:p>
          <a:endParaRPr lang="en-US"/>
        </a:p>
      </dgm:t>
    </dgm:pt>
    <dgm:pt modelId="{D5908603-1B35-46FA-8692-0B1FA5717EA9}" type="pres">
      <dgm:prSet presAssocID="{0785710E-A24E-4CB3-BAFE-6555D07C3D7F}" presName="txThree" presStyleLbl="node3" presStyleIdx="9" presStyleCnt="13">
        <dgm:presLayoutVars>
          <dgm:chPref val="3"/>
        </dgm:presLayoutVars>
      </dgm:prSet>
      <dgm:spPr/>
      <dgm:t>
        <a:bodyPr/>
        <a:lstStyle/>
        <a:p>
          <a:endParaRPr lang="en-US"/>
        </a:p>
      </dgm:t>
    </dgm:pt>
    <dgm:pt modelId="{AB47FC3F-058E-4845-86B2-F23E4FB269D5}" type="pres">
      <dgm:prSet presAssocID="{0785710E-A24E-4CB3-BAFE-6555D07C3D7F}" presName="parTransThree" presStyleCnt="0"/>
      <dgm:spPr/>
      <dgm:t>
        <a:bodyPr/>
        <a:lstStyle/>
        <a:p>
          <a:endParaRPr lang="en-US"/>
        </a:p>
      </dgm:t>
    </dgm:pt>
    <dgm:pt modelId="{9690B611-205F-4291-831D-C75C99793203}" type="pres">
      <dgm:prSet presAssocID="{0785710E-A24E-4CB3-BAFE-6555D07C3D7F}" presName="horzThree" presStyleCnt="0"/>
      <dgm:spPr/>
      <dgm:t>
        <a:bodyPr/>
        <a:lstStyle/>
        <a:p>
          <a:endParaRPr lang="en-US"/>
        </a:p>
      </dgm:t>
    </dgm:pt>
    <dgm:pt modelId="{9E01FF7F-9C73-49F6-8AF9-BE760963F761}" type="pres">
      <dgm:prSet presAssocID="{ED96AC53-DC78-4E83-8942-D34CA8F0DA89}" presName="vertFour" presStyleCnt="0">
        <dgm:presLayoutVars>
          <dgm:chPref val="3"/>
        </dgm:presLayoutVars>
      </dgm:prSet>
      <dgm:spPr/>
      <dgm:t>
        <a:bodyPr/>
        <a:lstStyle/>
        <a:p>
          <a:endParaRPr lang="en-US"/>
        </a:p>
      </dgm:t>
    </dgm:pt>
    <dgm:pt modelId="{1917CC6A-1630-45AC-8551-CB8C20EA68B0}" type="pres">
      <dgm:prSet presAssocID="{ED96AC53-DC78-4E83-8942-D34CA8F0DA89}" presName="txFour" presStyleLbl="node4" presStyleIdx="9" presStyleCnt="13">
        <dgm:presLayoutVars>
          <dgm:chPref val="3"/>
        </dgm:presLayoutVars>
      </dgm:prSet>
      <dgm:spPr/>
      <dgm:t>
        <a:bodyPr/>
        <a:lstStyle/>
        <a:p>
          <a:endParaRPr lang="en-US"/>
        </a:p>
      </dgm:t>
    </dgm:pt>
    <dgm:pt modelId="{EC50B989-2B7A-4AEA-BB4C-99CE77ACD439}" type="pres">
      <dgm:prSet presAssocID="{ED96AC53-DC78-4E83-8942-D34CA8F0DA89}" presName="horzFour" presStyleCnt="0"/>
      <dgm:spPr/>
      <dgm:t>
        <a:bodyPr/>
        <a:lstStyle/>
        <a:p>
          <a:endParaRPr lang="en-US"/>
        </a:p>
      </dgm:t>
    </dgm:pt>
    <dgm:pt modelId="{B65DFD17-EF3F-4E90-A2D5-CE41B2AD5BDA}" type="pres">
      <dgm:prSet presAssocID="{3F6A8E5B-D9EB-494D-824A-CEEF7E4AFD35}" presName="sibSpaceThree" presStyleCnt="0"/>
      <dgm:spPr/>
      <dgm:t>
        <a:bodyPr/>
        <a:lstStyle/>
        <a:p>
          <a:endParaRPr lang="en-US"/>
        </a:p>
      </dgm:t>
    </dgm:pt>
    <dgm:pt modelId="{5CDEAEA2-563B-4EEF-B029-2334D153F6FA}" type="pres">
      <dgm:prSet presAssocID="{212378B0-141C-45AE-982A-F10DE72CFC51}" presName="vertThree" presStyleCnt="0"/>
      <dgm:spPr/>
      <dgm:t>
        <a:bodyPr/>
        <a:lstStyle/>
        <a:p>
          <a:endParaRPr lang="en-US"/>
        </a:p>
      </dgm:t>
    </dgm:pt>
    <dgm:pt modelId="{6F7EE218-0321-4398-B2AA-64E26AFD423B}" type="pres">
      <dgm:prSet presAssocID="{212378B0-141C-45AE-982A-F10DE72CFC51}" presName="txThree" presStyleLbl="node3" presStyleIdx="10" presStyleCnt="13">
        <dgm:presLayoutVars>
          <dgm:chPref val="3"/>
        </dgm:presLayoutVars>
      </dgm:prSet>
      <dgm:spPr/>
      <dgm:t>
        <a:bodyPr/>
        <a:lstStyle/>
        <a:p>
          <a:endParaRPr lang="en-US"/>
        </a:p>
      </dgm:t>
    </dgm:pt>
    <dgm:pt modelId="{F444435C-853A-4820-84B4-B47932051FFF}" type="pres">
      <dgm:prSet presAssocID="{212378B0-141C-45AE-982A-F10DE72CFC51}" presName="parTransThree" presStyleCnt="0"/>
      <dgm:spPr/>
      <dgm:t>
        <a:bodyPr/>
        <a:lstStyle/>
        <a:p>
          <a:endParaRPr lang="en-US"/>
        </a:p>
      </dgm:t>
    </dgm:pt>
    <dgm:pt modelId="{327A8D1E-2111-48BA-8630-EF67049B210A}" type="pres">
      <dgm:prSet presAssocID="{212378B0-141C-45AE-982A-F10DE72CFC51}" presName="horzThree" presStyleCnt="0"/>
      <dgm:spPr/>
      <dgm:t>
        <a:bodyPr/>
        <a:lstStyle/>
        <a:p>
          <a:endParaRPr lang="en-US"/>
        </a:p>
      </dgm:t>
    </dgm:pt>
    <dgm:pt modelId="{1EDDD6C8-C9F6-421D-AA28-F5A5FB456B57}" type="pres">
      <dgm:prSet presAssocID="{B9B70396-5D07-4E69-9F2A-D33E36A88C39}" presName="vertFour" presStyleCnt="0">
        <dgm:presLayoutVars>
          <dgm:chPref val="3"/>
        </dgm:presLayoutVars>
      </dgm:prSet>
      <dgm:spPr/>
      <dgm:t>
        <a:bodyPr/>
        <a:lstStyle/>
        <a:p>
          <a:endParaRPr lang="en-US"/>
        </a:p>
      </dgm:t>
    </dgm:pt>
    <dgm:pt modelId="{648666E6-D1C0-4096-855B-654570DEFE15}" type="pres">
      <dgm:prSet presAssocID="{B9B70396-5D07-4E69-9F2A-D33E36A88C39}" presName="txFour" presStyleLbl="node4" presStyleIdx="10" presStyleCnt="13">
        <dgm:presLayoutVars>
          <dgm:chPref val="3"/>
        </dgm:presLayoutVars>
      </dgm:prSet>
      <dgm:spPr/>
      <dgm:t>
        <a:bodyPr/>
        <a:lstStyle/>
        <a:p>
          <a:endParaRPr lang="en-US"/>
        </a:p>
      </dgm:t>
    </dgm:pt>
    <dgm:pt modelId="{8AE3D98D-0766-4742-8D80-EC8899A4622E}" type="pres">
      <dgm:prSet presAssocID="{B9B70396-5D07-4E69-9F2A-D33E36A88C39}" presName="horzFour" presStyleCnt="0"/>
      <dgm:spPr/>
      <dgm:t>
        <a:bodyPr/>
        <a:lstStyle/>
        <a:p>
          <a:endParaRPr lang="en-US"/>
        </a:p>
      </dgm:t>
    </dgm:pt>
    <dgm:pt modelId="{FDB0FA2F-E874-4714-96A3-FACE4831C54A}" type="pres">
      <dgm:prSet presAssocID="{6E0741F8-8189-465B-AEA2-D14B98057E8B}" presName="sibSpaceTwo" presStyleCnt="0"/>
      <dgm:spPr/>
      <dgm:t>
        <a:bodyPr/>
        <a:lstStyle/>
        <a:p>
          <a:endParaRPr lang="en-US"/>
        </a:p>
      </dgm:t>
    </dgm:pt>
    <dgm:pt modelId="{8FE4B412-5E2A-4B83-872B-D3FADF599C48}" type="pres">
      <dgm:prSet presAssocID="{9B722157-84FB-47A7-B7CB-88142E31A78A}" presName="vertTwo" presStyleCnt="0"/>
      <dgm:spPr/>
      <dgm:t>
        <a:bodyPr/>
        <a:lstStyle/>
        <a:p>
          <a:endParaRPr lang="en-US"/>
        </a:p>
      </dgm:t>
    </dgm:pt>
    <dgm:pt modelId="{BDDCA4DB-AD30-4E4D-AEC3-70290776ECF9}" type="pres">
      <dgm:prSet presAssocID="{9B722157-84FB-47A7-B7CB-88142E31A78A}" presName="txTwo" presStyleLbl="node2" presStyleIdx="3" presStyleCnt="4">
        <dgm:presLayoutVars>
          <dgm:chPref val="3"/>
        </dgm:presLayoutVars>
      </dgm:prSet>
      <dgm:spPr/>
      <dgm:t>
        <a:bodyPr/>
        <a:lstStyle/>
        <a:p>
          <a:endParaRPr lang="en-US"/>
        </a:p>
      </dgm:t>
    </dgm:pt>
    <dgm:pt modelId="{C963EA31-25DD-43BF-97FD-456A2745B566}" type="pres">
      <dgm:prSet presAssocID="{9B722157-84FB-47A7-B7CB-88142E31A78A}" presName="parTransTwo" presStyleCnt="0"/>
      <dgm:spPr/>
      <dgm:t>
        <a:bodyPr/>
        <a:lstStyle/>
        <a:p>
          <a:endParaRPr lang="en-US"/>
        </a:p>
      </dgm:t>
    </dgm:pt>
    <dgm:pt modelId="{E30C91E4-E63A-4F54-8A72-8618B3E2C442}" type="pres">
      <dgm:prSet presAssocID="{9B722157-84FB-47A7-B7CB-88142E31A78A}" presName="horzTwo" presStyleCnt="0"/>
      <dgm:spPr/>
      <dgm:t>
        <a:bodyPr/>
        <a:lstStyle/>
        <a:p>
          <a:endParaRPr lang="en-US"/>
        </a:p>
      </dgm:t>
    </dgm:pt>
    <dgm:pt modelId="{2661ABEC-50C2-45AC-AC9B-5673A50ECF17}" type="pres">
      <dgm:prSet presAssocID="{AC3AC762-53A5-4D78-AFCB-554E848B1E0F}" presName="vertThree" presStyleCnt="0"/>
      <dgm:spPr/>
      <dgm:t>
        <a:bodyPr/>
        <a:lstStyle/>
        <a:p>
          <a:endParaRPr lang="en-US"/>
        </a:p>
      </dgm:t>
    </dgm:pt>
    <dgm:pt modelId="{8A10C2DD-967A-4F1E-9874-2BD275FB26B8}" type="pres">
      <dgm:prSet presAssocID="{AC3AC762-53A5-4D78-AFCB-554E848B1E0F}" presName="txThree" presStyleLbl="node3" presStyleIdx="11" presStyleCnt="13">
        <dgm:presLayoutVars>
          <dgm:chPref val="3"/>
        </dgm:presLayoutVars>
      </dgm:prSet>
      <dgm:spPr/>
      <dgm:t>
        <a:bodyPr/>
        <a:lstStyle/>
        <a:p>
          <a:endParaRPr lang="en-US"/>
        </a:p>
      </dgm:t>
    </dgm:pt>
    <dgm:pt modelId="{5B16C9E0-7C64-41C1-BFBF-E82416E8D38C}" type="pres">
      <dgm:prSet presAssocID="{AC3AC762-53A5-4D78-AFCB-554E848B1E0F}" presName="parTransThree" presStyleCnt="0"/>
      <dgm:spPr/>
      <dgm:t>
        <a:bodyPr/>
        <a:lstStyle/>
        <a:p>
          <a:endParaRPr lang="en-US"/>
        </a:p>
      </dgm:t>
    </dgm:pt>
    <dgm:pt modelId="{BE8397A3-6F30-489C-A636-D1DCE848A6D7}" type="pres">
      <dgm:prSet presAssocID="{AC3AC762-53A5-4D78-AFCB-554E848B1E0F}" presName="horzThree" presStyleCnt="0"/>
      <dgm:spPr/>
      <dgm:t>
        <a:bodyPr/>
        <a:lstStyle/>
        <a:p>
          <a:endParaRPr lang="en-US"/>
        </a:p>
      </dgm:t>
    </dgm:pt>
    <dgm:pt modelId="{5C8D10CD-F542-4E7E-82CE-F9CD0F48F88C}" type="pres">
      <dgm:prSet presAssocID="{76D086C3-87E6-4CEC-AABE-7117E50F136C}" presName="vertFour" presStyleCnt="0">
        <dgm:presLayoutVars>
          <dgm:chPref val="3"/>
        </dgm:presLayoutVars>
      </dgm:prSet>
      <dgm:spPr/>
      <dgm:t>
        <a:bodyPr/>
        <a:lstStyle/>
        <a:p>
          <a:endParaRPr lang="en-US"/>
        </a:p>
      </dgm:t>
    </dgm:pt>
    <dgm:pt modelId="{54D4B671-FA74-4575-BA43-9C94BBBD8238}" type="pres">
      <dgm:prSet presAssocID="{76D086C3-87E6-4CEC-AABE-7117E50F136C}" presName="txFour" presStyleLbl="node4" presStyleIdx="11" presStyleCnt="13">
        <dgm:presLayoutVars>
          <dgm:chPref val="3"/>
        </dgm:presLayoutVars>
      </dgm:prSet>
      <dgm:spPr/>
      <dgm:t>
        <a:bodyPr/>
        <a:lstStyle/>
        <a:p>
          <a:endParaRPr lang="en-US"/>
        </a:p>
      </dgm:t>
    </dgm:pt>
    <dgm:pt modelId="{788AD72A-D085-4656-B5C0-7B7AC1837003}" type="pres">
      <dgm:prSet presAssocID="{76D086C3-87E6-4CEC-AABE-7117E50F136C}" presName="horzFour" presStyleCnt="0"/>
      <dgm:spPr/>
      <dgm:t>
        <a:bodyPr/>
        <a:lstStyle/>
        <a:p>
          <a:endParaRPr lang="en-US"/>
        </a:p>
      </dgm:t>
    </dgm:pt>
    <dgm:pt modelId="{F69D80E9-D8EF-41BE-AA3D-BD91903FC365}" type="pres">
      <dgm:prSet presAssocID="{5A3E8099-E95E-4BD4-AA22-3512936F3BBA}" presName="sibSpaceThree" presStyleCnt="0"/>
      <dgm:spPr/>
      <dgm:t>
        <a:bodyPr/>
        <a:lstStyle/>
        <a:p>
          <a:endParaRPr lang="en-US"/>
        </a:p>
      </dgm:t>
    </dgm:pt>
    <dgm:pt modelId="{19CCD074-D12F-45BD-AC91-001FBB6CED74}" type="pres">
      <dgm:prSet presAssocID="{2D1BD88D-B756-4C79-969F-480AE77D719A}" presName="vertThree" presStyleCnt="0"/>
      <dgm:spPr/>
      <dgm:t>
        <a:bodyPr/>
        <a:lstStyle/>
        <a:p>
          <a:endParaRPr lang="en-US"/>
        </a:p>
      </dgm:t>
    </dgm:pt>
    <dgm:pt modelId="{52525D2C-BED5-4358-9DE5-354898CFA8F2}" type="pres">
      <dgm:prSet presAssocID="{2D1BD88D-B756-4C79-969F-480AE77D719A}" presName="txThree" presStyleLbl="node3" presStyleIdx="12" presStyleCnt="13">
        <dgm:presLayoutVars>
          <dgm:chPref val="3"/>
        </dgm:presLayoutVars>
      </dgm:prSet>
      <dgm:spPr/>
      <dgm:t>
        <a:bodyPr/>
        <a:lstStyle/>
        <a:p>
          <a:endParaRPr lang="en-US"/>
        </a:p>
      </dgm:t>
    </dgm:pt>
    <dgm:pt modelId="{45A0567A-C4B2-4124-A917-58928721BB27}" type="pres">
      <dgm:prSet presAssocID="{2D1BD88D-B756-4C79-969F-480AE77D719A}" presName="parTransThree" presStyleCnt="0"/>
      <dgm:spPr/>
      <dgm:t>
        <a:bodyPr/>
        <a:lstStyle/>
        <a:p>
          <a:endParaRPr lang="en-US"/>
        </a:p>
      </dgm:t>
    </dgm:pt>
    <dgm:pt modelId="{B103BF56-EE9A-4721-9187-E3BAD3F24A25}" type="pres">
      <dgm:prSet presAssocID="{2D1BD88D-B756-4C79-969F-480AE77D719A}" presName="horzThree" presStyleCnt="0"/>
      <dgm:spPr/>
      <dgm:t>
        <a:bodyPr/>
        <a:lstStyle/>
        <a:p>
          <a:endParaRPr lang="en-US"/>
        </a:p>
      </dgm:t>
    </dgm:pt>
    <dgm:pt modelId="{99569AB4-5F24-46D7-BAFA-41543A7DBD2C}" type="pres">
      <dgm:prSet presAssocID="{4355BEE5-C0CC-4C0B-B2C0-FA2D5CB0E3EC}" presName="vertFour" presStyleCnt="0">
        <dgm:presLayoutVars>
          <dgm:chPref val="3"/>
        </dgm:presLayoutVars>
      </dgm:prSet>
      <dgm:spPr/>
      <dgm:t>
        <a:bodyPr/>
        <a:lstStyle/>
        <a:p>
          <a:endParaRPr lang="en-US"/>
        </a:p>
      </dgm:t>
    </dgm:pt>
    <dgm:pt modelId="{CCBD9E2D-4669-4A1F-A61F-EC9041830017}" type="pres">
      <dgm:prSet presAssocID="{4355BEE5-C0CC-4C0B-B2C0-FA2D5CB0E3EC}" presName="txFour" presStyleLbl="node4" presStyleIdx="12" presStyleCnt="13">
        <dgm:presLayoutVars>
          <dgm:chPref val="3"/>
        </dgm:presLayoutVars>
      </dgm:prSet>
      <dgm:spPr/>
      <dgm:t>
        <a:bodyPr/>
        <a:lstStyle/>
        <a:p>
          <a:endParaRPr lang="en-US"/>
        </a:p>
      </dgm:t>
    </dgm:pt>
    <dgm:pt modelId="{C05F4941-B03F-4AD7-B9DD-E5AF1611A5EE}" type="pres">
      <dgm:prSet presAssocID="{4355BEE5-C0CC-4C0B-B2C0-FA2D5CB0E3EC}" presName="horzFour" presStyleCnt="0"/>
      <dgm:spPr/>
      <dgm:t>
        <a:bodyPr/>
        <a:lstStyle/>
        <a:p>
          <a:endParaRPr lang="en-US"/>
        </a:p>
      </dgm:t>
    </dgm:pt>
  </dgm:ptLst>
  <dgm:cxnLst>
    <dgm:cxn modelId="{D7A4285F-A9B0-48DE-8EA2-8DA45CBE32C9}" srcId="{9B722157-84FB-47A7-B7CB-88142E31A78A}" destId="{AC3AC762-53A5-4D78-AFCB-554E848B1E0F}" srcOrd="0" destOrd="0" parTransId="{BBA5337F-2E0D-4DE7-AFCE-C31C732AE4C3}" sibTransId="{5A3E8099-E95E-4BD4-AA22-3512936F3BBA}"/>
    <dgm:cxn modelId="{5341FF2E-F08A-B841-91B1-4823EBDF3FF9}" type="presOf" srcId="{181843B2-5C26-4A6B-ACF4-BA94E087403E}" destId="{24DC2436-7CF5-483F-92D9-CBDAD08BFE96}" srcOrd="0" destOrd="0" presId="urn:microsoft.com/office/officeart/2005/8/layout/hierarchy4"/>
    <dgm:cxn modelId="{21FF3942-5AED-C645-A150-8B42ED89337C}" type="presOf" srcId="{A37D6042-027D-4C95-B89D-B056D33CB69E}" destId="{81801AD2-4146-406F-8F23-B95D8AA83F9C}" srcOrd="0" destOrd="0" presId="urn:microsoft.com/office/officeart/2005/8/layout/hierarchy4"/>
    <dgm:cxn modelId="{93F0F7EA-C72F-4742-82F5-106315A97E0A}" type="presOf" srcId="{4355BEE5-C0CC-4C0B-B2C0-FA2D5CB0E3EC}" destId="{CCBD9E2D-4669-4A1F-A61F-EC9041830017}" srcOrd="0" destOrd="0" presId="urn:microsoft.com/office/officeart/2005/8/layout/hierarchy4"/>
    <dgm:cxn modelId="{09632E58-EA3F-B84E-84C9-8FD9BDAA3E6E}" type="presOf" srcId="{B9B70396-5D07-4E69-9F2A-D33E36A88C39}" destId="{648666E6-D1C0-4096-855B-654570DEFE15}" srcOrd="0" destOrd="0" presId="urn:microsoft.com/office/officeart/2005/8/layout/hierarchy4"/>
    <dgm:cxn modelId="{F9AF39EF-337A-4988-855D-2077764BCB5E}" srcId="{181843B2-5C26-4A6B-ACF4-BA94E087403E}" destId="{73CA2AC8-9435-4DC4-A48C-F5AC8A126026}" srcOrd="3" destOrd="0" parTransId="{91BF1A31-6788-4CC1-A505-12BDA0DF27D4}" sibTransId="{3FBDDA4E-7446-4BA1-9D88-01B362D15EC0}"/>
    <dgm:cxn modelId="{53C0AD31-E9C1-40BE-8D88-9240389777A2}" srcId="{AC3AC762-53A5-4D78-AFCB-554E848B1E0F}" destId="{76D086C3-87E6-4CEC-AABE-7117E50F136C}" srcOrd="0" destOrd="0" parTransId="{D117A5F7-BC37-4BB0-9DF2-419E244F84B5}" sibTransId="{EC5FA669-F747-4AF6-AF22-AE41EFEFC508}"/>
    <dgm:cxn modelId="{808DDFE8-D13F-4948-9AC2-444C16F430E8}" srcId="{06013593-934F-444F-BE61-FB075E27E5A4}" destId="{48806FD8-980B-4AD0-883D-1C5F6CE08F44}" srcOrd="0" destOrd="0" parTransId="{56196E92-7A37-40AC-A196-B3AAF5A4F244}" sibTransId="{26017616-3359-42DF-B971-161FCDFDEF74}"/>
    <dgm:cxn modelId="{400385E6-E13D-9647-AA16-8DA06656751F}" type="presOf" srcId="{9AE6D772-F49C-462E-822C-6A22EA45D49A}" destId="{16E1E3A6-23D8-4926-9F3D-9162ED074D5F}" srcOrd="0" destOrd="0" presId="urn:microsoft.com/office/officeart/2005/8/layout/hierarchy4"/>
    <dgm:cxn modelId="{D9B589C4-1010-CF45-9757-EE5D40DD339D}" type="presOf" srcId="{75F5104B-9180-4D23-A92F-F082AECEB0D7}" destId="{F9F584D9-F22F-4775-9E82-7EA2D2EAA572}" srcOrd="0" destOrd="0" presId="urn:microsoft.com/office/officeart/2005/8/layout/hierarchy4"/>
    <dgm:cxn modelId="{1EF2F733-DB47-F047-B827-FA39C6EE3E36}" type="presOf" srcId="{FE1A616C-2369-4266-8117-2554A3A27E04}" destId="{B2C2F0E4-8DB6-4F24-9557-A38F6A4F277E}" srcOrd="0" destOrd="0" presId="urn:microsoft.com/office/officeart/2005/8/layout/hierarchy4"/>
    <dgm:cxn modelId="{6292FE8F-015D-49DA-98AF-C52205313539}" srcId="{E01C21B8-632B-4168-BB5A-9BB1B9861D46}" destId="{D3EA79FE-EC84-4A4E-B9EB-EEF1C693E003}" srcOrd="0" destOrd="0" parTransId="{D1B9E42D-AED6-4D87-AAD1-122740B6AAD6}" sibTransId="{EFBD45B6-44AD-4B9D-9E85-9A7A9CB246F5}"/>
    <dgm:cxn modelId="{9454A5D7-ACB8-A946-8D2C-04412B2A9556}" type="presOf" srcId="{7314E4BD-D5F2-4E3C-85BB-A4D2158CDAB9}" destId="{6E00582B-8DE8-4D63-9B89-7E824AAB88FA}" srcOrd="0" destOrd="0" presId="urn:microsoft.com/office/officeart/2005/8/layout/hierarchy4"/>
    <dgm:cxn modelId="{EA27775C-D1C8-9B4B-9C4F-3DA6266FDA0C}" type="presOf" srcId="{212378B0-141C-45AE-982A-F10DE72CFC51}" destId="{6F7EE218-0321-4398-B2AA-64E26AFD423B}" srcOrd="0" destOrd="0" presId="urn:microsoft.com/office/officeart/2005/8/layout/hierarchy4"/>
    <dgm:cxn modelId="{09F24313-2D8F-4E4F-910B-58214007D2CE}" srcId="{755463D3-3FF8-42D3-A272-13165380B3B3}" destId="{1E16D7F4-899F-45B5-860A-29E32581F90E}" srcOrd="0" destOrd="0" parTransId="{AF17793E-14C9-44D7-9100-6CB7C1683577}" sibTransId="{0A1B7B35-7AA8-4846-A73E-89E1377228D4}"/>
    <dgm:cxn modelId="{90373231-5917-1A43-9689-C10D7ED1D10A}" type="presOf" srcId="{E1B37D91-89B5-479C-966F-92514BA40B57}" destId="{808369BB-B5CE-41DA-AFBD-0556552DA460}" srcOrd="0" destOrd="0" presId="urn:microsoft.com/office/officeart/2005/8/layout/hierarchy4"/>
    <dgm:cxn modelId="{7CAC76C1-3CCE-8248-A9A3-BFA1003783D1}" type="presOf" srcId="{81EB024A-AD28-43F8-89E6-2D3AA2776536}" destId="{0B5A576F-EA85-46B8-89B5-5780FF690B6F}" srcOrd="0" destOrd="0" presId="urn:microsoft.com/office/officeart/2005/8/layout/hierarchy4"/>
    <dgm:cxn modelId="{BF9B1B21-80F5-4F9D-A392-7DEA06CAF0CD}" srcId="{0785710E-A24E-4CB3-BAFE-6555D07C3D7F}" destId="{ED96AC53-DC78-4E83-8942-D34CA8F0DA89}" srcOrd="0" destOrd="0" parTransId="{BA170108-99AB-450B-843B-8F54AD908870}" sibTransId="{65A4AD30-06F4-41EA-BF9E-5D4515FFA8B9}"/>
    <dgm:cxn modelId="{5CC4B8B3-2D05-8043-9F17-D7015F8CA12D}" type="presOf" srcId="{D3EA79FE-EC84-4A4E-B9EB-EEF1C693E003}" destId="{FDB864E3-4B54-4EDD-AA1D-0AEF5A05C9FB}" srcOrd="0" destOrd="0" presId="urn:microsoft.com/office/officeart/2005/8/layout/hierarchy4"/>
    <dgm:cxn modelId="{C58FA026-210D-431C-829B-3A4AC39CB441}" srcId="{81EB024A-AD28-43F8-89E6-2D3AA2776536}" destId="{75F5104B-9180-4D23-A92F-F082AECEB0D7}" srcOrd="0" destOrd="0" parTransId="{9431506D-A3CC-4011-9E8A-E17939500E49}" sibTransId="{E751710B-5B84-4ACE-BC1F-4AA8B76C4D8F}"/>
    <dgm:cxn modelId="{BDE0CA8F-8F0D-4827-9448-DE23456EF39D}" srcId="{E01C21B8-632B-4168-BB5A-9BB1B9861D46}" destId="{755463D3-3FF8-42D3-A272-13165380B3B3}" srcOrd="3" destOrd="0" parTransId="{3270B8B7-B4B1-420C-8755-E83BAD68489F}" sibTransId="{912A21E3-4F5C-4340-A985-BDE34135E6E4}"/>
    <dgm:cxn modelId="{D1B1A4A9-A879-B344-9F48-ED02024CA026}" type="presOf" srcId="{D4BC3563-28F4-4721-A5E7-2D0376F3DDF2}" destId="{3FE4F01F-3325-406A-8611-2C4D82358A4C}" srcOrd="0" destOrd="0" presId="urn:microsoft.com/office/officeart/2005/8/layout/hierarchy4"/>
    <dgm:cxn modelId="{2B0F6E28-964F-4BB9-8995-BBEC030FE700}" srcId="{2B968DD3-FFC7-41B9-9C1F-EF23799E97E2}" destId="{E01C21B8-632B-4168-BB5A-9BB1B9861D46}" srcOrd="1" destOrd="0" parTransId="{3F9D70A8-B754-4294-8C09-42666B1CFDF6}" sibTransId="{E243D9AF-55EE-4473-BE5A-2EE320C34E80}"/>
    <dgm:cxn modelId="{E1375A0E-D27D-4A8C-84D0-053D33C51411}" srcId="{E01C21B8-632B-4168-BB5A-9BB1B9861D46}" destId="{D4BC3563-28F4-4721-A5E7-2D0376F3DDF2}" srcOrd="2" destOrd="0" parTransId="{8B918293-469A-4530-99FF-A2536D697EA2}" sibTransId="{A038875B-953E-485E-ABCF-FCA0C9494BE1}"/>
    <dgm:cxn modelId="{E106982F-6312-419C-AF4C-F34B9357C8F5}" srcId="{E1B37D91-89B5-479C-966F-92514BA40B57}" destId="{7314E4BD-D5F2-4E3C-85BB-A4D2158CDAB9}" srcOrd="0" destOrd="0" parTransId="{D5CDA018-44F6-47FE-BC36-1CFE13536781}" sibTransId="{7EF86A7B-FA50-46AE-AFA7-481C2BB4E7B5}"/>
    <dgm:cxn modelId="{7D4C5498-0777-C942-B438-A7498355E167}" type="presOf" srcId="{2B968DD3-FFC7-41B9-9C1F-EF23799E97E2}" destId="{892659D2-E90F-4EDC-AC1B-431C2CB0473A}" srcOrd="0" destOrd="0" presId="urn:microsoft.com/office/officeart/2005/8/layout/hierarchy4"/>
    <dgm:cxn modelId="{41FCC134-FB31-453E-8085-C7550074D49D}" srcId="{9AE6D772-F49C-462E-822C-6A22EA45D49A}" destId="{492F5557-FA71-4C04-8F42-9BF8466ED4C4}" srcOrd="0" destOrd="0" parTransId="{F9ED66E2-4E46-4E29-8BAC-CEA4CBA32B26}" sibTransId="{E040F819-C48B-4145-80D0-96E818EAA46A}"/>
    <dgm:cxn modelId="{805D920B-CC2E-274B-A665-1551242DEBA0}" type="presOf" srcId="{73CA2AC8-9435-4DC4-A48C-F5AC8A126026}" destId="{08AF3B5C-F55A-450D-B110-7DC823DF97F6}" srcOrd="0" destOrd="0" presId="urn:microsoft.com/office/officeart/2005/8/layout/hierarchy4"/>
    <dgm:cxn modelId="{2F4792BB-ED91-3546-8192-C47DE9F31A1E}" type="presOf" srcId="{492F5557-FA71-4C04-8F42-9BF8466ED4C4}" destId="{855A4183-2E77-4F44-8FCD-B47A52C1E95E}" srcOrd="0" destOrd="0" presId="urn:microsoft.com/office/officeart/2005/8/layout/hierarchy4"/>
    <dgm:cxn modelId="{E1B9F020-F3F2-49CD-A7D8-4C21E0EB9196}" srcId="{181843B2-5C26-4A6B-ACF4-BA94E087403E}" destId="{9AE6D772-F49C-462E-822C-6A22EA45D49A}" srcOrd="1" destOrd="0" parTransId="{82B15AA8-2DE8-4387-BCBB-21EF1C8EE0B4}" sibTransId="{137BDE4F-B20A-4790-8369-6D6B33FC4D77}"/>
    <dgm:cxn modelId="{066900A1-3E42-4E6F-BE3A-1BE2EC356E70}" srcId="{181843B2-5C26-4A6B-ACF4-BA94E087403E}" destId="{81EB024A-AD28-43F8-89E6-2D3AA2776536}" srcOrd="0" destOrd="0" parTransId="{6A776F4C-78B9-4044-8D93-21AA718851E5}" sibTransId="{F9BDDEC3-A859-41E2-BCFF-3C7152A97D9B}"/>
    <dgm:cxn modelId="{521F885B-53B8-F348-9742-C64C23270573}" type="presOf" srcId="{AC3AC762-53A5-4D78-AFCB-554E848B1E0F}" destId="{8A10C2DD-967A-4F1E-9874-2BD275FB26B8}" srcOrd="0" destOrd="0" presId="urn:microsoft.com/office/officeart/2005/8/layout/hierarchy4"/>
    <dgm:cxn modelId="{C6FF36DD-7AD3-9B45-87CF-74735ED129C9}" type="presOf" srcId="{D7A7FEEE-27CF-4724-A054-AC4491CDD8DD}" destId="{D9B00287-E7B8-485E-96ED-99AF802161AF}" srcOrd="0" destOrd="0" presId="urn:microsoft.com/office/officeart/2005/8/layout/hierarchy4"/>
    <dgm:cxn modelId="{ED71F0D9-89EB-764B-BDF1-D127C1681716}" type="presOf" srcId="{06013593-934F-444F-BE61-FB075E27E5A4}" destId="{312BEB39-43A3-400E-A924-1474CB2DF623}" srcOrd="0" destOrd="0" presId="urn:microsoft.com/office/officeart/2005/8/layout/hierarchy4"/>
    <dgm:cxn modelId="{EBB3C7EB-8316-4A23-9111-A37552A1FC48}" srcId="{9B722157-84FB-47A7-B7CB-88142E31A78A}" destId="{2D1BD88D-B756-4C79-969F-480AE77D719A}" srcOrd="1" destOrd="0" parTransId="{60A1B7FD-6457-4A99-9F2A-E780005FB846}" sibTransId="{290553E8-01D0-45EA-AA31-465EF33B5BFA}"/>
    <dgm:cxn modelId="{83932605-7AA2-5045-A6AB-B0B8E150D960}" type="presOf" srcId="{0785710E-A24E-4CB3-BAFE-6555D07C3D7F}" destId="{D5908603-1B35-46FA-8692-0B1FA5717EA9}" srcOrd="0" destOrd="0" presId="urn:microsoft.com/office/officeart/2005/8/layout/hierarchy4"/>
    <dgm:cxn modelId="{2C7B5815-2D3A-45F0-B4F9-EAAB1417B6F7}" srcId="{2B968DD3-FFC7-41B9-9C1F-EF23799E97E2}" destId="{D7A7FEEE-27CF-4724-A054-AC4491CDD8DD}" srcOrd="2" destOrd="0" parTransId="{0E36A604-8581-4D25-954D-A1FAA9F80A21}" sibTransId="{6E0741F8-8189-465B-AEA2-D14B98057E8B}"/>
    <dgm:cxn modelId="{3B43152E-AC07-DC45-9059-8AD3058845F1}" type="presOf" srcId="{6D40A942-DF3F-431D-AD6D-126034DF5B7B}" destId="{53718918-FAEF-4FCF-831B-DA46B0351EE2}" srcOrd="0" destOrd="0" presId="urn:microsoft.com/office/officeart/2005/8/layout/hierarchy4"/>
    <dgm:cxn modelId="{803E6A77-9912-CB43-AFFC-E0E1D36A7F22}" type="presOf" srcId="{F48546B1-D21B-491E-827F-BDAFDC8A0667}" destId="{B54BD45C-19DE-43DD-BF13-9D64F3836FB8}" srcOrd="0" destOrd="0" presId="urn:microsoft.com/office/officeart/2005/8/layout/hierarchy4"/>
    <dgm:cxn modelId="{EDDC273E-0001-4A1F-A555-E73619D0780D}" srcId="{212378B0-141C-45AE-982A-F10DE72CFC51}" destId="{B9B70396-5D07-4E69-9F2A-D33E36A88C39}" srcOrd="0" destOrd="0" parTransId="{20E351E2-A4C6-41DA-A231-2D1D6411F74C}" sibTransId="{52E57B15-08DA-496B-9D42-E55239A53E67}"/>
    <dgm:cxn modelId="{E8BDD755-71F0-5446-AEC1-F18E56BB1B96}" type="presOf" srcId="{FB8A6037-2C44-48AB-8CD2-09EADE8C7099}" destId="{13C66842-E9BE-41BB-ABAB-CFF7393CF416}" srcOrd="0" destOrd="0" presId="urn:microsoft.com/office/officeart/2005/8/layout/hierarchy4"/>
    <dgm:cxn modelId="{2B6F3276-2997-4C47-96C9-4065D29D8A9D}" type="presOf" srcId="{48806FD8-980B-4AD0-883D-1C5F6CE08F44}" destId="{72EE4021-756E-47AA-A366-9EBCA0EB455E}" srcOrd="0" destOrd="0" presId="urn:microsoft.com/office/officeart/2005/8/layout/hierarchy4"/>
    <dgm:cxn modelId="{69571205-D87F-44AB-916D-245C4B46CED2}" srcId="{6D40A942-DF3F-431D-AD6D-126034DF5B7B}" destId="{2B968DD3-FFC7-41B9-9C1F-EF23799E97E2}" srcOrd="0" destOrd="0" parTransId="{81A3A008-5AF5-4096-A871-BEFA374C08C6}" sibTransId="{4F1E8AF9-6FD9-4474-BD93-9C01420F47A8}"/>
    <dgm:cxn modelId="{7FCAA1D6-242F-4F8E-B8AD-DC6C1B2F35D7}" srcId="{D7A7FEEE-27CF-4724-A054-AC4491CDD8DD}" destId="{212378B0-141C-45AE-982A-F10DE72CFC51}" srcOrd="2" destOrd="0" parTransId="{B527B55C-3F5F-4D74-BB6C-93A186D2279D}" sibTransId="{F9E92E7F-699F-498D-8E04-5E033211C2D1}"/>
    <dgm:cxn modelId="{DBAF621A-18EA-074A-AA33-C3F7611EE084}" type="presOf" srcId="{755463D3-3FF8-42D3-A272-13165380B3B3}" destId="{73C187C3-CDE5-49D7-A7BB-CC2566C17396}" srcOrd="0" destOrd="0" presId="urn:microsoft.com/office/officeart/2005/8/layout/hierarchy4"/>
    <dgm:cxn modelId="{545C6B9C-C175-4242-9C75-60B39456880A}" type="presOf" srcId="{1E16D7F4-899F-45B5-860A-29E32581F90E}" destId="{BD736D8F-68E4-4AF4-A3E7-47C1AC5FEEB4}" srcOrd="0" destOrd="0" presId="urn:microsoft.com/office/officeart/2005/8/layout/hierarchy4"/>
    <dgm:cxn modelId="{81ADABC8-F5FC-42E4-8FB8-9F4F0072FAB2}" srcId="{D3EA79FE-EC84-4A4E-B9EB-EEF1C693E003}" destId="{FB8A6037-2C44-48AB-8CD2-09EADE8C7099}" srcOrd="0" destOrd="0" parTransId="{C7F1967C-B8AA-43C2-8B97-178E5943F3D3}" sibTransId="{81AEF7AF-A61F-490F-A626-F435C8CA4DFF}"/>
    <dgm:cxn modelId="{A575D3E1-0516-2F40-88DF-8081B4C54C26}" type="presOf" srcId="{2D1BD88D-B756-4C79-969F-480AE77D719A}" destId="{52525D2C-BED5-4358-9DE5-354898CFA8F2}" srcOrd="0" destOrd="0" presId="urn:microsoft.com/office/officeart/2005/8/layout/hierarchy4"/>
    <dgm:cxn modelId="{D9454D4E-C28E-4391-B3B6-9F93D9BB48A0}" srcId="{2B968DD3-FFC7-41B9-9C1F-EF23799E97E2}" destId="{9B722157-84FB-47A7-B7CB-88142E31A78A}" srcOrd="3" destOrd="0" parTransId="{3D2D4B91-556B-4F80-A1B6-183F52676370}" sibTransId="{4917374D-7171-4151-AACC-05E2E73A0218}"/>
    <dgm:cxn modelId="{63EE91DF-D154-45CE-9975-6D96716B4D6E}" srcId="{E01C21B8-632B-4168-BB5A-9BB1B9861D46}" destId="{F48546B1-D21B-491E-827F-BDAFDC8A0667}" srcOrd="1" destOrd="0" parTransId="{097644E1-CA3A-4066-A931-70D9EB1F488B}" sibTransId="{DCA2D508-C03B-47EB-A95E-73C4BA7730FC}"/>
    <dgm:cxn modelId="{71C02B86-2CC1-46A0-902D-44CBD08F791C}" srcId="{D7A7FEEE-27CF-4724-A054-AC4491CDD8DD}" destId="{0785710E-A24E-4CB3-BAFE-6555D07C3D7F}" srcOrd="1" destOrd="0" parTransId="{56A95DB7-09C3-4AD0-B2CC-CDEC849321B3}" sibTransId="{3F6A8E5B-D9EB-494D-824A-CEEF7E4AFD35}"/>
    <dgm:cxn modelId="{8F284725-B9A9-1646-B8BC-87BEC3235325}" type="presOf" srcId="{FDB99131-7B7D-4454-8394-8EC312B7F302}" destId="{4F6A8E85-B655-4D59-8BAD-8F6A1EC2618F}" srcOrd="0" destOrd="0" presId="urn:microsoft.com/office/officeart/2005/8/layout/hierarchy4"/>
    <dgm:cxn modelId="{0D681086-D9ED-4240-9759-230CDC91861B}" srcId="{181843B2-5C26-4A6B-ACF4-BA94E087403E}" destId="{E1B37D91-89B5-479C-966F-92514BA40B57}" srcOrd="2" destOrd="0" parTransId="{2D80C7A6-20C4-477A-98C1-B004A7463F0F}" sibTransId="{10589FB3-3EC3-45A8-867A-A503BF37FD7C}"/>
    <dgm:cxn modelId="{BC3F7452-CD22-144C-89BE-E7AECDF13558}" type="presOf" srcId="{E01C21B8-632B-4168-BB5A-9BB1B9861D46}" destId="{0DCA7ED2-DA68-49E2-B69E-213CC8E8D926}" srcOrd="0" destOrd="0" presId="urn:microsoft.com/office/officeart/2005/8/layout/hierarchy4"/>
    <dgm:cxn modelId="{9E98578B-063F-4BDD-A371-883077F5B94A}" srcId="{F48546B1-D21B-491E-827F-BDAFDC8A0667}" destId="{FDB99131-7B7D-4454-8394-8EC312B7F302}" srcOrd="0" destOrd="0" parTransId="{A51580ED-4DAA-4BCF-862B-1BB6B92CFF73}" sibTransId="{6F924745-2F91-42F3-A577-E58DE13896B7}"/>
    <dgm:cxn modelId="{10D893C0-D589-4F93-BF61-CB00BFF2F755}" srcId="{D4BC3563-28F4-4721-A5E7-2D0376F3DDF2}" destId="{A37D6042-027D-4C95-B89D-B056D33CB69E}" srcOrd="0" destOrd="0" parTransId="{63919BF6-942E-441C-8AF3-4D85FD2F4290}" sibTransId="{5E20C8F6-3105-48BC-9A5E-6913E5465E38}"/>
    <dgm:cxn modelId="{498B695D-CFC3-4F6E-B137-6E8278A3823D}" srcId="{73CA2AC8-9435-4DC4-A48C-F5AC8A126026}" destId="{FE1A616C-2369-4266-8117-2554A3A27E04}" srcOrd="0" destOrd="0" parTransId="{4457B898-F9BD-4C45-80E6-07F7F9480380}" sibTransId="{1AF43A2E-276D-48EE-8D2C-62732DE0CBF5}"/>
    <dgm:cxn modelId="{2598DB7C-8AF6-44A1-BA7B-3DD90E90F842}" srcId="{D7A7FEEE-27CF-4724-A054-AC4491CDD8DD}" destId="{06013593-934F-444F-BE61-FB075E27E5A4}" srcOrd="0" destOrd="0" parTransId="{F2248E4B-9BDE-4D53-A9F6-F7EDE9B63BF3}" sibTransId="{03E12DB3-FC59-4D95-8B3D-5F35BAACF1E2}"/>
    <dgm:cxn modelId="{DFFB6611-B73A-E440-B3EC-B48F61F8E80B}" type="presOf" srcId="{76D086C3-87E6-4CEC-AABE-7117E50F136C}" destId="{54D4B671-FA74-4575-BA43-9C94BBBD8238}" srcOrd="0" destOrd="0" presId="urn:microsoft.com/office/officeart/2005/8/layout/hierarchy4"/>
    <dgm:cxn modelId="{4A9A949B-1BEE-4E26-A8A4-D416A0479034}" srcId="{2D1BD88D-B756-4C79-969F-480AE77D719A}" destId="{4355BEE5-C0CC-4C0B-B2C0-FA2D5CB0E3EC}" srcOrd="0" destOrd="0" parTransId="{5BF831BD-32B2-42F4-9AF9-77EB71AF0E90}" sibTransId="{7B839859-D974-47A8-BF09-EDCBA96CD796}"/>
    <dgm:cxn modelId="{FC8580F0-B5FF-C749-892D-60A270AFBA98}" type="presOf" srcId="{ED96AC53-DC78-4E83-8942-D34CA8F0DA89}" destId="{1917CC6A-1630-45AC-8551-CB8C20EA68B0}" srcOrd="0" destOrd="0" presId="urn:microsoft.com/office/officeart/2005/8/layout/hierarchy4"/>
    <dgm:cxn modelId="{D255E94D-2A68-492A-BCCF-8E050F0BEC82}" srcId="{2B968DD3-FFC7-41B9-9C1F-EF23799E97E2}" destId="{181843B2-5C26-4A6B-ACF4-BA94E087403E}" srcOrd="0" destOrd="0" parTransId="{71FC994E-6F82-4F11-9D24-76E48F70B613}" sibTransId="{7960C192-9999-4ABC-B7D2-C40525C98F78}"/>
    <dgm:cxn modelId="{4ADBE547-E7BB-F040-88AC-82C3652A2B01}" type="presOf" srcId="{9B722157-84FB-47A7-B7CB-88142E31A78A}" destId="{BDDCA4DB-AD30-4E4D-AEC3-70290776ECF9}" srcOrd="0" destOrd="0" presId="urn:microsoft.com/office/officeart/2005/8/layout/hierarchy4"/>
    <dgm:cxn modelId="{38787D14-55C9-F04D-8C18-0187632309E8}" type="presParOf" srcId="{53718918-FAEF-4FCF-831B-DA46B0351EE2}" destId="{BB274FBB-9A96-410F-AE10-2DD6427B6981}" srcOrd="0" destOrd="0" presId="urn:microsoft.com/office/officeart/2005/8/layout/hierarchy4"/>
    <dgm:cxn modelId="{0C4C3570-A248-674F-BB13-152C269033EA}" type="presParOf" srcId="{BB274FBB-9A96-410F-AE10-2DD6427B6981}" destId="{892659D2-E90F-4EDC-AC1B-431C2CB0473A}" srcOrd="0" destOrd="0" presId="urn:microsoft.com/office/officeart/2005/8/layout/hierarchy4"/>
    <dgm:cxn modelId="{E42EAF89-1B57-CE4A-ADDB-D38AA021D785}" type="presParOf" srcId="{BB274FBB-9A96-410F-AE10-2DD6427B6981}" destId="{3A539E0D-9691-40AB-84ED-C128CBE4BF63}" srcOrd="1" destOrd="0" presId="urn:microsoft.com/office/officeart/2005/8/layout/hierarchy4"/>
    <dgm:cxn modelId="{6DD82766-2FE0-2E4F-B5C6-A0CE0C66AB69}" type="presParOf" srcId="{BB274FBB-9A96-410F-AE10-2DD6427B6981}" destId="{A8CE28A9-5722-4CB1-A192-5578FE464E82}" srcOrd="2" destOrd="0" presId="urn:microsoft.com/office/officeart/2005/8/layout/hierarchy4"/>
    <dgm:cxn modelId="{2B449564-7E53-2142-A36F-2A1F57F4F9CA}" type="presParOf" srcId="{A8CE28A9-5722-4CB1-A192-5578FE464E82}" destId="{7FDC9231-03C7-4964-AD77-2C6F0F1D1D51}" srcOrd="0" destOrd="0" presId="urn:microsoft.com/office/officeart/2005/8/layout/hierarchy4"/>
    <dgm:cxn modelId="{6A4B1E9E-AB3F-8745-89AA-75B420AD1C84}" type="presParOf" srcId="{7FDC9231-03C7-4964-AD77-2C6F0F1D1D51}" destId="{24DC2436-7CF5-483F-92D9-CBDAD08BFE96}" srcOrd="0" destOrd="0" presId="urn:microsoft.com/office/officeart/2005/8/layout/hierarchy4"/>
    <dgm:cxn modelId="{5C9EAFA2-3179-3144-BBF8-804543905E64}" type="presParOf" srcId="{7FDC9231-03C7-4964-AD77-2C6F0F1D1D51}" destId="{64825E72-8EF0-42A6-8A14-3F5CB098A971}" srcOrd="1" destOrd="0" presId="urn:microsoft.com/office/officeart/2005/8/layout/hierarchy4"/>
    <dgm:cxn modelId="{55306841-C2D1-6D49-96F2-776CE30BB03F}" type="presParOf" srcId="{7FDC9231-03C7-4964-AD77-2C6F0F1D1D51}" destId="{FE142276-A167-40B6-AA78-C70540E05A07}" srcOrd="2" destOrd="0" presId="urn:microsoft.com/office/officeart/2005/8/layout/hierarchy4"/>
    <dgm:cxn modelId="{8C5BC50C-05D2-4349-9354-47B2786AF3E0}" type="presParOf" srcId="{FE142276-A167-40B6-AA78-C70540E05A07}" destId="{32AE648C-0FB1-4728-98F4-EB9A8CC1D93B}" srcOrd="0" destOrd="0" presId="urn:microsoft.com/office/officeart/2005/8/layout/hierarchy4"/>
    <dgm:cxn modelId="{92702622-FB0E-464A-964B-9CCDAAE60B74}" type="presParOf" srcId="{32AE648C-0FB1-4728-98F4-EB9A8CC1D93B}" destId="{0B5A576F-EA85-46B8-89B5-5780FF690B6F}" srcOrd="0" destOrd="0" presId="urn:microsoft.com/office/officeart/2005/8/layout/hierarchy4"/>
    <dgm:cxn modelId="{E7DB0415-0806-324A-9BCF-565466183555}" type="presParOf" srcId="{32AE648C-0FB1-4728-98F4-EB9A8CC1D93B}" destId="{DF1B1594-5665-441E-A130-FA207C126DAE}" srcOrd="1" destOrd="0" presId="urn:microsoft.com/office/officeart/2005/8/layout/hierarchy4"/>
    <dgm:cxn modelId="{FB8350DE-4366-EC4D-BB89-84C598F181DD}" type="presParOf" srcId="{32AE648C-0FB1-4728-98F4-EB9A8CC1D93B}" destId="{10EC84FC-2DCC-4383-A2B5-3668418C799E}" srcOrd="2" destOrd="0" presId="urn:microsoft.com/office/officeart/2005/8/layout/hierarchy4"/>
    <dgm:cxn modelId="{F64C23BA-1FC4-724B-9BB2-EE180CE49CFF}" type="presParOf" srcId="{10EC84FC-2DCC-4383-A2B5-3668418C799E}" destId="{5A2209DD-A4AE-4163-8480-F4C081CE151E}" srcOrd="0" destOrd="0" presId="urn:microsoft.com/office/officeart/2005/8/layout/hierarchy4"/>
    <dgm:cxn modelId="{88159FCE-B3AD-EF44-A470-BB43134C45D8}" type="presParOf" srcId="{5A2209DD-A4AE-4163-8480-F4C081CE151E}" destId="{F9F584D9-F22F-4775-9E82-7EA2D2EAA572}" srcOrd="0" destOrd="0" presId="urn:microsoft.com/office/officeart/2005/8/layout/hierarchy4"/>
    <dgm:cxn modelId="{83EE5230-25AB-F849-8D83-9C3FF2D51578}" type="presParOf" srcId="{5A2209DD-A4AE-4163-8480-F4C081CE151E}" destId="{3A9B19A7-6BEF-4E6D-8CDF-7E82302A4EE1}" srcOrd="1" destOrd="0" presId="urn:microsoft.com/office/officeart/2005/8/layout/hierarchy4"/>
    <dgm:cxn modelId="{270AC277-0EE7-834D-9C88-0287F0D26D08}" type="presParOf" srcId="{FE142276-A167-40B6-AA78-C70540E05A07}" destId="{8120A7D8-FF56-4867-BD5C-8618CB0E2B4E}" srcOrd="1" destOrd="0" presId="urn:microsoft.com/office/officeart/2005/8/layout/hierarchy4"/>
    <dgm:cxn modelId="{F41E8BCE-4AAA-FC47-8303-316895891B29}" type="presParOf" srcId="{FE142276-A167-40B6-AA78-C70540E05A07}" destId="{80C6207F-0911-41CE-8667-5CF7492E65ED}" srcOrd="2" destOrd="0" presId="urn:microsoft.com/office/officeart/2005/8/layout/hierarchy4"/>
    <dgm:cxn modelId="{F0638F01-3C9B-EC42-B8A7-CF7D1C8B5E3A}" type="presParOf" srcId="{80C6207F-0911-41CE-8667-5CF7492E65ED}" destId="{16E1E3A6-23D8-4926-9F3D-9162ED074D5F}" srcOrd="0" destOrd="0" presId="urn:microsoft.com/office/officeart/2005/8/layout/hierarchy4"/>
    <dgm:cxn modelId="{EF8C47A8-620B-0148-AA31-AF98632AA162}" type="presParOf" srcId="{80C6207F-0911-41CE-8667-5CF7492E65ED}" destId="{9E76F7A0-F049-474B-AD20-A57EEC172937}" srcOrd="1" destOrd="0" presId="urn:microsoft.com/office/officeart/2005/8/layout/hierarchy4"/>
    <dgm:cxn modelId="{6F23B0DB-572B-6948-B8F1-D0660B00A161}" type="presParOf" srcId="{80C6207F-0911-41CE-8667-5CF7492E65ED}" destId="{26ABCCE2-FE8A-4064-BC9A-DE7C01C7CD37}" srcOrd="2" destOrd="0" presId="urn:microsoft.com/office/officeart/2005/8/layout/hierarchy4"/>
    <dgm:cxn modelId="{FDE5F8E3-0C7C-9340-8DF3-DC3036E56BA0}" type="presParOf" srcId="{26ABCCE2-FE8A-4064-BC9A-DE7C01C7CD37}" destId="{0D75A712-C651-48BA-847C-D080520748F1}" srcOrd="0" destOrd="0" presId="urn:microsoft.com/office/officeart/2005/8/layout/hierarchy4"/>
    <dgm:cxn modelId="{CC9B6C63-B75B-904D-B494-62962C457E75}" type="presParOf" srcId="{0D75A712-C651-48BA-847C-D080520748F1}" destId="{855A4183-2E77-4F44-8FCD-B47A52C1E95E}" srcOrd="0" destOrd="0" presId="urn:microsoft.com/office/officeart/2005/8/layout/hierarchy4"/>
    <dgm:cxn modelId="{3B03F578-78BF-F84F-8014-7ED163FAB8D1}" type="presParOf" srcId="{0D75A712-C651-48BA-847C-D080520748F1}" destId="{CAA807D1-5E9B-43BD-8C61-0A0BEBFAE23F}" srcOrd="1" destOrd="0" presId="urn:microsoft.com/office/officeart/2005/8/layout/hierarchy4"/>
    <dgm:cxn modelId="{D08A3405-F95A-FD4A-A041-F9D9E7D1EE80}" type="presParOf" srcId="{FE142276-A167-40B6-AA78-C70540E05A07}" destId="{67330A69-4DFF-471D-92DB-6F5E561272F4}" srcOrd="3" destOrd="0" presId="urn:microsoft.com/office/officeart/2005/8/layout/hierarchy4"/>
    <dgm:cxn modelId="{BBBBA595-97B1-7E4B-8806-C867B5300734}" type="presParOf" srcId="{FE142276-A167-40B6-AA78-C70540E05A07}" destId="{A5D520D5-A1E2-4CF9-940B-09126FEF4F69}" srcOrd="4" destOrd="0" presId="urn:microsoft.com/office/officeart/2005/8/layout/hierarchy4"/>
    <dgm:cxn modelId="{0EF84F04-080D-3C40-8674-516BE2059FE0}" type="presParOf" srcId="{A5D520D5-A1E2-4CF9-940B-09126FEF4F69}" destId="{808369BB-B5CE-41DA-AFBD-0556552DA460}" srcOrd="0" destOrd="0" presId="urn:microsoft.com/office/officeart/2005/8/layout/hierarchy4"/>
    <dgm:cxn modelId="{3913B65F-3881-EC4E-8702-DD1884534222}" type="presParOf" srcId="{A5D520D5-A1E2-4CF9-940B-09126FEF4F69}" destId="{73708EF5-C5D2-41FC-9EC1-031C174D2F22}" srcOrd="1" destOrd="0" presId="urn:microsoft.com/office/officeart/2005/8/layout/hierarchy4"/>
    <dgm:cxn modelId="{7C3BD3E6-52FE-6A40-8CD8-4841D86260EC}" type="presParOf" srcId="{A5D520D5-A1E2-4CF9-940B-09126FEF4F69}" destId="{12322BCA-7504-4EDF-BDF6-2924E393ADFC}" srcOrd="2" destOrd="0" presId="urn:microsoft.com/office/officeart/2005/8/layout/hierarchy4"/>
    <dgm:cxn modelId="{098AFFF1-BCCB-884B-BE99-B025AE1784BE}" type="presParOf" srcId="{12322BCA-7504-4EDF-BDF6-2924E393ADFC}" destId="{22AEBAD2-7C80-43BF-8160-0C3E753F3513}" srcOrd="0" destOrd="0" presId="urn:microsoft.com/office/officeart/2005/8/layout/hierarchy4"/>
    <dgm:cxn modelId="{69C1AABB-56DA-4E4C-9C50-BECFE8786045}" type="presParOf" srcId="{22AEBAD2-7C80-43BF-8160-0C3E753F3513}" destId="{6E00582B-8DE8-4D63-9B89-7E824AAB88FA}" srcOrd="0" destOrd="0" presId="urn:microsoft.com/office/officeart/2005/8/layout/hierarchy4"/>
    <dgm:cxn modelId="{941B2E64-D8C0-D541-B5F5-97C5298220D3}" type="presParOf" srcId="{22AEBAD2-7C80-43BF-8160-0C3E753F3513}" destId="{4AD0DE3D-2422-49D6-8D11-B1A962F69393}" srcOrd="1" destOrd="0" presId="urn:microsoft.com/office/officeart/2005/8/layout/hierarchy4"/>
    <dgm:cxn modelId="{72CEFF6D-C70A-CB49-AADE-07066C75E46E}" type="presParOf" srcId="{FE142276-A167-40B6-AA78-C70540E05A07}" destId="{8105C4F2-2641-4534-AAED-59F7A0DCC3E0}" srcOrd="5" destOrd="0" presId="urn:microsoft.com/office/officeart/2005/8/layout/hierarchy4"/>
    <dgm:cxn modelId="{C9C48038-0647-314E-B280-EA5213E54574}" type="presParOf" srcId="{FE142276-A167-40B6-AA78-C70540E05A07}" destId="{C1636631-A77C-48A5-B38C-BDDA20CEBE20}" srcOrd="6" destOrd="0" presId="urn:microsoft.com/office/officeart/2005/8/layout/hierarchy4"/>
    <dgm:cxn modelId="{A1305058-FE63-A544-B058-B5D42441FE82}" type="presParOf" srcId="{C1636631-A77C-48A5-B38C-BDDA20CEBE20}" destId="{08AF3B5C-F55A-450D-B110-7DC823DF97F6}" srcOrd="0" destOrd="0" presId="urn:microsoft.com/office/officeart/2005/8/layout/hierarchy4"/>
    <dgm:cxn modelId="{F943C007-9AB1-5D45-B25F-342DA0D4C478}" type="presParOf" srcId="{C1636631-A77C-48A5-B38C-BDDA20CEBE20}" destId="{453D1FF6-DE7C-4C20-A29F-AC64BA0B6358}" srcOrd="1" destOrd="0" presId="urn:microsoft.com/office/officeart/2005/8/layout/hierarchy4"/>
    <dgm:cxn modelId="{2D57E18E-B029-794D-A5B2-57B463369496}" type="presParOf" srcId="{C1636631-A77C-48A5-B38C-BDDA20CEBE20}" destId="{228F658F-3159-430F-ACF3-39CF278540A3}" srcOrd="2" destOrd="0" presId="urn:microsoft.com/office/officeart/2005/8/layout/hierarchy4"/>
    <dgm:cxn modelId="{1E44C674-5C93-9045-808D-D3E4B5CF408F}" type="presParOf" srcId="{228F658F-3159-430F-ACF3-39CF278540A3}" destId="{4060C794-53C5-4198-BB35-6836B6F6D98D}" srcOrd="0" destOrd="0" presId="urn:microsoft.com/office/officeart/2005/8/layout/hierarchy4"/>
    <dgm:cxn modelId="{26272C4D-EB85-DC40-93E5-7F7FA87760F2}" type="presParOf" srcId="{4060C794-53C5-4198-BB35-6836B6F6D98D}" destId="{B2C2F0E4-8DB6-4F24-9557-A38F6A4F277E}" srcOrd="0" destOrd="0" presId="urn:microsoft.com/office/officeart/2005/8/layout/hierarchy4"/>
    <dgm:cxn modelId="{369D8E4C-8473-3B42-8678-85A28C4FC665}" type="presParOf" srcId="{4060C794-53C5-4198-BB35-6836B6F6D98D}" destId="{75684682-9122-4CE9-95FD-99A687CA68B4}" srcOrd="1" destOrd="0" presId="urn:microsoft.com/office/officeart/2005/8/layout/hierarchy4"/>
    <dgm:cxn modelId="{E1C6B86C-7375-8F45-9391-04EAAD1CFAAB}" type="presParOf" srcId="{A8CE28A9-5722-4CB1-A192-5578FE464E82}" destId="{ECA49E91-CA81-46C4-865D-C947932E8CC1}" srcOrd="1" destOrd="0" presId="urn:microsoft.com/office/officeart/2005/8/layout/hierarchy4"/>
    <dgm:cxn modelId="{4BAA537F-7A8D-4242-885C-D37BFDAC728E}" type="presParOf" srcId="{A8CE28A9-5722-4CB1-A192-5578FE464E82}" destId="{3B98096B-A250-4FCB-B0C8-2627B69A5412}" srcOrd="2" destOrd="0" presId="urn:microsoft.com/office/officeart/2005/8/layout/hierarchy4"/>
    <dgm:cxn modelId="{995614B7-114F-3940-9123-6F6B1111ED28}" type="presParOf" srcId="{3B98096B-A250-4FCB-B0C8-2627B69A5412}" destId="{0DCA7ED2-DA68-49E2-B69E-213CC8E8D926}" srcOrd="0" destOrd="0" presId="urn:microsoft.com/office/officeart/2005/8/layout/hierarchy4"/>
    <dgm:cxn modelId="{24D1F747-64BC-DD4C-B2B9-0AA2100DD8B7}" type="presParOf" srcId="{3B98096B-A250-4FCB-B0C8-2627B69A5412}" destId="{05B12614-BAFE-4584-A986-37F9D7975205}" srcOrd="1" destOrd="0" presId="urn:microsoft.com/office/officeart/2005/8/layout/hierarchy4"/>
    <dgm:cxn modelId="{53A89DFF-8E53-B64A-ABDE-3BED567EB81D}" type="presParOf" srcId="{3B98096B-A250-4FCB-B0C8-2627B69A5412}" destId="{A93C0515-0969-45D3-8308-B0967AE3FF9D}" srcOrd="2" destOrd="0" presId="urn:microsoft.com/office/officeart/2005/8/layout/hierarchy4"/>
    <dgm:cxn modelId="{357DA0A9-4EE2-C64A-8469-E16FD9BB7175}" type="presParOf" srcId="{A93C0515-0969-45D3-8308-B0967AE3FF9D}" destId="{3CAB4260-04D5-4926-8026-2E4C9DA06418}" srcOrd="0" destOrd="0" presId="urn:microsoft.com/office/officeart/2005/8/layout/hierarchy4"/>
    <dgm:cxn modelId="{6D58C011-16E6-3B48-BEB9-08CCBBCCA224}" type="presParOf" srcId="{3CAB4260-04D5-4926-8026-2E4C9DA06418}" destId="{FDB864E3-4B54-4EDD-AA1D-0AEF5A05C9FB}" srcOrd="0" destOrd="0" presId="urn:microsoft.com/office/officeart/2005/8/layout/hierarchy4"/>
    <dgm:cxn modelId="{A89D25DE-3CF0-8E43-A63B-B1745557A119}" type="presParOf" srcId="{3CAB4260-04D5-4926-8026-2E4C9DA06418}" destId="{55FDD2E1-98E0-4016-9F24-E8EA88865E52}" srcOrd="1" destOrd="0" presId="urn:microsoft.com/office/officeart/2005/8/layout/hierarchy4"/>
    <dgm:cxn modelId="{1B4747AC-7122-7045-B34D-74E0EBB7A5A2}" type="presParOf" srcId="{3CAB4260-04D5-4926-8026-2E4C9DA06418}" destId="{DFC2C7C1-DC30-49E1-9600-F742551DF9C1}" srcOrd="2" destOrd="0" presId="urn:microsoft.com/office/officeart/2005/8/layout/hierarchy4"/>
    <dgm:cxn modelId="{32F31C7F-913A-364E-B7E3-1493DE529271}" type="presParOf" srcId="{DFC2C7C1-DC30-49E1-9600-F742551DF9C1}" destId="{F296A9F2-A391-4371-BFBE-E60A6BCBF0E7}" srcOrd="0" destOrd="0" presId="urn:microsoft.com/office/officeart/2005/8/layout/hierarchy4"/>
    <dgm:cxn modelId="{89B8DCE5-3D09-7443-88FB-FBC7AC866922}" type="presParOf" srcId="{F296A9F2-A391-4371-BFBE-E60A6BCBF0E7}" destId="{13C66842-E9BE-41BB-ABAB-CFF7393CF416}" srcOrd="0" destOrd="0" presId="urn:microsoft.com/office/officeart/2005/8/layout/hierarchy4"/>
    <dgm:cxn modelId="{F02750D4-AA99-B641-96B8-5BC2B92C5685}" type="presParOf" srcId="{F296A9F2-A391-4371-BFBE-E60A6BCBF0E7}" destId="{C50D5C43-CAE4-4894-AC49-D0EDFC876C95}" srcOrd="1" destOrd="0" presId="urn:microsoft.com/office/officeart/2005/8/layout/hierarchy4"/>
    <dgm:cxn modelId="{C6E8E260-3F61-0E4F-9F98-7BA285A90031}" type="presParOf" srcId="{A93C0515-0969-45D3-8308-B0967AE3FF9D}" destId="{87AF7942-512E-4929-AF17-AED6544A37FC}" srcOrd="1" destOrd="0" presId="urn:microsoft.com/office/officeart/2005/8/layout/hierarchy4"/>
    <dgm:cxn modelId="{413AD7E4-C2A8-654E-AA33-4EDFB662A6AB}" type="presParOf" srcId="{A93C0515-0969-45D3-8308-B0967AE3FF9D}" destId="{AFD92396-2C32-449F-82AB-30572D5433A2}" srcOrd="2" destOrd="0" presId="urn:microsoft.com/office/officeart/2005/8/layout/hierarchy4"/>
    <dgm:cxn modelId="{64EC6719-F8C8-A74C-BC4D-ADC906D12BB0}" type="presParOf" srcId="{AFD92396-2C32-449F-82AB-30572D5433A2}" destId="{B54BD45C-19DE-43DD-BF13-9D64F3836FB8}" srcOrd="0" destOrd="0" presId="urn:microsoft.com/office/officeart/2005/8/layout/hierarchy4"/>
    <dgm:cxn modelId="{3BE3DE08-3A3A-2846-8C9D-0537B4C9B2FC}" type="presParOf" srcId="{AFD92396-2C32-449F-82AB-30572D5433A2}" destId="{740887F1-8555-4AEE-B334-68023017090F}" srcOrd="1" destOrd="0" presId="urn:microsoft.com/office/officeart/2005/8/layout/hierarchy4"/>
    <dgm:cxn modelId="{6FC93077-852E-BF4B-94A4-94EFECAEDC87}" type="presParOf" srcId="{AFD92396-2C32-449F-82AB-30572D5433A2}" destId="{D3A10822-F6E6-4049-8C9E-F448802C0D5E}" srcOrd="2" destOrd="0" presId="urn:microsoft.com/office/officeart/2005/8/layout/hierarchy4"/>
    <dgm:cxn modelId="{F127E5EE-848F-7A44-B9F3-38B0E932D99D}" type="presParOf" srcId="{D3A10822-F6E6-4049-8C9E-F448802C0D5E}" destId="{FE5CBA6C-D7D6-46C9-9CC5-0DF3B1A37EE7}" srcOrd="0" destOrd="0" presId="urn:microsoft.com/office/officeart/2005/8/layout/hierarchy4"/>
    <dgm:cxn modelId="{41FA7C9A-929F-1744-B1A0-8B48062AB80F}" type="presParOf" srcId="{FE5CBA6C-D7D6-46C9-9CC5-0DF3B1A37EE7}" destId="{4F6A8E85-B655-4D59-8BAD-8F6A1EC2618F}" srcOrd="0" destOrd="0" presId="urn:microsoft.com/office/officeart/2005/8/layout/hierarchy4"/>
    <dgm:cxn modelId="{15900297-D62E-E841-9A7E-4E7E073A8BA3}" type="presParOf" srcId="{FE5CBA6C-D7D6-46C9-9CC5-0DF3B1A37EE7}" destId="{79F3C081-F05E-4C83-947A-F183B7E3578F}" srcOrd="1" destOrd="0" presId="urn:microsoft.com/office/officeart/2005/8/layout/hierarchy4"/>
    <dgm:cxn modelId="{B4D4A5C1-4738-AF42-A7D6-8C5D62009D2D}" type="presParOf" srcId="{A93C0515-0969-45D3-8308-B0967AE3FF9D}" destId="{1BF23794-2897-41FC-9F87-A92973910904}" srcOrd="3" destOrd="0" presId="urn:microsoft.com/office/officeart/2005/8/layout/hierarchy4"/>
    <dgm:cxn modelId="{35D306A0-3EAC-BC45-B520-A51426908A16}" type="presParOf" srcId="{A93C0515-0969-45D3-8308-B0967AE3FF9D}" destId="{190CB0CE-D9BD-44A4-9352-8EBA57928F10}" srcOrd="4" destOrd="0" presId="urn:microsoft.com/office/officeart/2005/8/layout/hierarchy4"/>
    <dgm:cxn modelId="{63F24142-B593-554D-BDE5-092D8A9B4186}" type="presParOf" srcId="{190CB0CE-D9BD-44A4-9352-8EBA57928F10}" destId="{3FE4F01F-3325-406A-8611-2C4D82358A4C}" srcOrd="0" destOrd="0" presId="urn:microsoft.com/office/officeart/2005/8/layout/hierarchy4"/>
    <dgm:cxn modelId="{B1C7D00F-4D58-D148-996A-A69C5D2977FA}" type="presParOf" srcId="{190CB0CE-D9BD-44A4-9352-8EBA57928F10}" destId="{81F24A1D-DBDE-426D-A00F-CBF86C41A0BD}" srcOrd="1" destOrd="0" presId="urn:microsoft.com/office/officeart/2005/8/layout/hierarchy4"/>
    <dgm:cxn modelId="{991CBD98-2A79-FA47-BF53-5B32B5E12220}" type="presParOf" srcId="{190CB0CE-D9BD-44A4-9352-8EBA57928F10}" destId="{04B3A68B-B121-4617-969B-12C2A8DB92F8}" srcOrd="2" destOrd="0" presId="urn:microsoft.com/office/officeart/2005/8/layout/hierarchy4"/>
    <dgm:cxn modelId="{ACC6AAAB-76C1-5241-971C-26914D65CEC7}" type="presParOf" srcId="{04B3A68B-B121-4617-969B-12C2A8DB92F8}" destId="{0CFE97EF-0898-4E63-A1EB-E2D5B53A88BD}" srcOrd="0" destOrd="0" presId="urn:microsoft.com/office/officeart/2005/8/layout/hierarchy4"/>
    <dgm:cxn modelId="{587324F0-FB3D-484F-8A44-49D114D817AE}" type="presParOf" srcId="{0CFE97EF-0898-4E63-A1EB-E2D5B53A88BD}" destId="{81801AD2-4146-406F-8F23-B95D8AA83F9C}" srcOrd="0" destOrd="0" presId="urn:microsoft.com/office/officeart/2005/8/layout/hierarchy4"/>
    <dgm:cxn modelId="{F1489E34-9A48-8242-A424-05BB03F495A6}" type="presParOf" srcId="{0CFE97EF-0898-4E63-A1EB-E2D5B53A88BD}" destId="{8F52EB2C-33C0-45CD-AA33-857C6088CF9C}" srcOrd="1" destOrd="0" presId="urn:microsoft.com/office/officeart/2005/8/layout/hierarchy4"/>
    <dgm:cxn modelId="{B383A978-82C7-5C4F-9039-7723A28DC33B}" type="presParOf" srcId="{A93C0515-0969-45D3-8308-B0967AE3FF9D}" destId="{4C499E56-DC93-4BB8-BB21-5C3F36DED3F6}" srcOrd="5" destOrd="0" presId="urn:microsoft.com/office/officeart/2005/8/layout/hierarchy4"/>
    <dgm:cxn modelId="{71AA056B-1DCD-784D-A97C-84F9DBA5794F}" type="presParOf" srcId="{A93C0515-0969-45D3-8308-B0967AE3FF9D}" destId="{AFA5A98E-C545-4648-9CC5-7D9737560808}" srcOrd="6" destOrd="0" presId="urn:microsoft.com/office/officeart/2005/8/layout/hierarchy4"/>
    <dgm:cxn modelId="{A2701A1C-18DF-F849-B087-36F2CF7F11E6}" type="presParOf" srcId="{AFA5A98E-C545-4648-9CC5-7D9737560808}" destId="{73C187C3-CDE5-49D7-A7BB-CC2566C17396}" srcOrd="0" destOrd="0" presId="urn:microsoft.com/office/officeart/2005/8/layout/hierarchy4"/>
    <dgm:cxn modelId="{EF16AC1E-6976-A94A-A6A9-D223633997B1}" type="presParOf" srcId="{AFA5A98E-C545-4648-9CC5-7D9737560808}" destId="{CC2683FB-79B8-4B97-8097-500F3A639784}" srcOrd="1" destOrd="0" presId="urn:microsoft.com/office/officeart/2005/8/layout/hierarchy4"/>
    <dgm:cxn modelId="{3BCD6D47-83CA-CB40-AD8A-2E270794B1D3}" type="presParOf" srcId="{AFA5A98E-C545-4648-9CC5-7D9737560808}" destId="{44A134A0-E6B5-4064-BF38-75AF913E4945}" srcOrd="2" destOrd="0" presId="urn:microsoft.com/office/officeart/2005/8/layout/hierarchy4"/>
    <dgm:cxn modelId="{E4019183-8FA5-CA4E-A69F-D70F80F56ADC}" type="presParOf" srcId="{44A134A0-E6B5-4064-BF38-75AF913E4945}" destId="{39FD51F7-2985-406C-876C-F006103874EE}" srcOrd="0" destOrd="0" presId="urn:microsoft.com/office/officeart/2005/8/layout/hierarchy4"/>
    <dgm:cxn modelId="{BE18D0F6-7566-A140-8ED3-4B594262706E}" type="presParOf" srcId="{39FD51F7-2985-406C-876C-F006103874EE}" destId="{BD736D8F-68E4-4AF4-A3E7-47C1AC5FEEB4}" srcOrd="0" destOrd="0" presId="urn:microsoft.com/office/officeart/2005/8/layout/hierarchy4"/>
    <dgm:cxn modelId="{0A75EAA1-F466-3748-8C90-4C2099CE16E7}" type="presParOf" srcId="{39FD51F7-2985-406C-876C-F006103874EE}" destId="{E20160BD-1F05-4B0B-9993-14793020D54A}" srcOrd="1" destOrd="0" presId="urn:microsoft.com/office/officeart/2005/8/layout/hierarchy4"/>
    <dgm:cxn modelId="{C9140929-F08E-EC4E-905F-5254467D45A5}" type="presParOf" srcId="{A8CE28A9-5722-4CB1-A192-5578FE464E82}" destId="{09ABCDC3-6442-46E9-942E-2CDCA033104E}" srcOrd="3" destOrd="0" presId="urn:microsoft.com/office/officeart/2005/8/layout/hierarchy4"/>
    <dgm:cxn modelId="{EE94F182-5156-1344-BD4D-B0E34BB1EE4B}" type="presParOf" srcId="{A8CE28A9-5722-4CB1-A192-5578FE464E82}" destId="{CA20517A-369F-41EE-9693-AF9288EB4232}" srcOrd="4" destOrd="0" presId="urn:microsoft.com/office/officeart/2005/8/layout/hierarchy4"/>
    <dgm:cxn modelId="{F0FC497D-13D5-934D-83C1-DE1D3F57EC31}" type="presParOf" srcId="{CA20517A-369F-41EE-9693-AF9288EB4232}" destId="{D9B00287-E7B8-485E-96ED-99AF802161AF}" srcOrd="0" destOrd="0" presId="urn:microsoft.com/office/officeart/2005/8/layout/hierarchy4"/>
    <dgm:cxn modelId="{0C6C78B9-CB24-C644-80D2-310ED7564DCB}" type="presParOf" srcId="{CA20517A-369F-41EE-9693-AF9288EB4232}" destId="{21955CE5-8075-4CA6-BCD7-07FA00232830}" srcOrd="1" destOrd="0" presId="urn:microsoft.com/office/officeart/2005/8/layout/hierarchy4"/>
    <dgm:cxn modelId="{7B3B1B7A-7810-F04D-8D21-8BD56358FAD8}" type="presParOf" srcId="{CA20517A-369F-41EE-9693-AF9288EB4232}" destId="{AFDE519B-033E-49B5-BA98-8E929C4BAA02}" srcOrd="2" destOrd="0" presId="urn:microsoft.com/office/officeart/2005/8/layout/hierarchy4"/>
    <dgm:cxn modelId="{62D9E94B-0726-554C-BDC2-B76EFD465054}" type="presParOf" srcId="{AFDE519B-033E-49B5-BA98-8E929C4BAA02}" destId="{F51116DD-F8E4-402E-98EF-11C8D5059FCA}" srcOrd="0" destOrd="0" presId="urn:microsoft.com/office/officeart/2005/8/layout/hierarchy4"/>
    <dgm:cxn modelId="{AEA19257-8316-8645-8238-AADD44034A6F}" type="presParOf" srcId="{F51116DD-F8E4-402E-98EF-11C8D5059FCA}" destId="{312BEB39-43A3-400E-A924-1474CB2DF623}" srcOrd="0" destOrd="0" presId="urn:microsoft.com/office/officeart/2005/8/layout/hierarchy4"/>
    <dgm:cxn modelId="{6A2915A0-C186-0B4D-A9F4-9B3120E3B3E1}" type="presParOf" srcId="{F51116DD-F8E4-402E-98EF-11C8D5059FCA}" destId="{9A62C601-63D9-4922-8B1A-4ABCA224962B}" srcOrd="1" destOrd="0" presId="urn:microsoft.com/office/officeart/2005/8/layout/hierarchy4"/>
    <dgm:cxn modelId="{F52D09D8-240E-4A47-9045-7E0E82947A5D}" type="presParOf" srcId="{F51116DD-F8E4-402E-98EF-11C8D5059FCA}" destId="{418DB0DB-2FCA-4A76-8709-C522B08D9EA6}" srcOrd="2" destOrd="0" presId="urn:microsoft.com/office/officeart/2005/8/layout/hierarchy4"/>
    <dgm:cxn modelId="{D2CF7893-4596-7448-9904-32FFFE05A5EA}" type="presParOf" srcId="{418DB0DB-2FCA-4A76-8709-C522B08D9EA6}" destId="{16D6C234-0DDC-41A5-A54F-086B1D626C7F}" srcOrd="0" destOrd="0" presId="urn:microsoft.com/office/officeart/2005/8/layout/hierarchy4"/>
    <dgm:cxn modelId="{600EDE82-B200-8549-8D22-5983E8FEBE3F}" type="presParOf" srcId="{16D6C234-0DDC-41A5-A54F-086B1D626C7F}" destId="{72EE4021-756E-47AA-A366-9EBCA0EB455E}" srcOrd="0" destOrd="0" presId="urn:microsoft.com/office/officeart/2005/8/layout/hierarchy4"/>
    <dgm:cxn modelId="{D4D9689A-2336-1C47-87D5-8AFA1F075737}" type="presParOf" srcId="{16D6C234-0DDC-41A5-A54F-086B1D626C7F}" destId="{A7183B40-F12C-4B3F-8DD2-F6E41C2A79A7}" srcOrd="1" destOrd="0" presId="urn:microsoft.com/office/officeart/2005/8/layout/hierarchy4"/>
    <dgm:cxn modelId="{46A5A34A-906B-264B-B2D7-E7977EB2698E}" type="presParOf" srcId="{AFDE519B-033E-49B5-BA98-8E929C4BAA02}" destId="{FEFA61C5-555C-4EBE-9605-8C9CA29F527B}" srcOrd="1" destOrd="0" presId="urn:microsoft.com/office/officeart/2005/8/layout/hierarchy4"/>
    <dgm:cxn modelId="{37D2A76A-EE24-344C-A9D7-1081E7464AA6}" type="presParOf" srcId="{AFDE519B-033E-49B5-BA98-8E929C4BAA02}" destId="{E66E2944-6D70-4F6F-8EA6-FDEB4556B4A5}" srcOrd="2" destOrd="0" presId="urn:microsoft.com/office/officeart/2005/8/layout/hierarchy4"/>
    <dgm:cxn modelId="{4C9569E2-16BF-974C-B26D-D29C0C55A0DB}" type="presParOf" srcId="{E66E2944-6D70-4F6F-8EA6-FDEB4556B4A5}" destId="{D5908603-1B35-46FA-8692-0B1FA5717EA9}" srcOrd="0" destOrd="0" presId="urn:microsoft.com/office/officeart/2005/8/layout/hierarchy4"/>
    <dgm:cxn modelId="{08466111-6A5D-E848-AC98-72DF4868D79F}" type="presParOf" srcId="{E66E2944-6D70-4F6F-8EA6-FDEB4556B4A5}" destId="{AB47FC3F-058E-4845-86B2-F23E4FB269D5}" srcOrd="1" destOrd="0" presId="urn:microsoft.com/office/officeart/2005/8/layout/hierarchy4"/>
    <dgm:cxn modelId="{CD485469-421B-AE4D-BD8C-3F3D6DE87D23}" type="presParOf" srcId="{E66E2944-6D70-4F6F-8EA6-FDEB4556B4A5}" destId="{9690B611-205F-4291-831D-C75C99793203}" srcOrd="2" destOrd="0" presId="urn:microsoft.com/office/officeart/2005/8/layout/hierarchy4"/>
    <dgm:cxn modelId="{EF131F95-7019-BF43-AE8B-3C4D2120381E}" type="presParOf" srcId="{9690B611-205F-4291-831D-C75C99793203}" destId="{9E01FF7F-9C73-49F6-8AF9-BE760963F761}" srcOrd="0" destOrd="0" presId="urn:microsoft.com/office/officeart/2005/8/layout/hierarchy4"/>
    <dgm:cxn modelId="{82EF0857-E151-1B48-827C-375EA8504669}" type="presParOf" srcId="{9E01FF7F-9C73-49F6-8AF9-BE760963F761}" destId="{1917CC6A-1630-45AC-8551-CB8C20EA68B0}" srcOrd="0" destOrd="0" presId="urn:microsoft.com/office/officeart/2005/8/layout/hierarchy4"/>
    <dgm:cxn modelId="{5DDCF4AC-F0E6-1948-A73B-F57D4052E76F}" type="presParOf" srcId="{9E01FF7F-9C73-49F6-8AF9-BE760963F761}" destId="{EC50B989-2B7A-4AEA-BB4C-99CE77ACD439}" srcOrd="1" destOrd="0" presId="urn:microsoft.com/office/officeart/2005/8/layout/hierarchy4"/>
    <dgm:cxn modelId="{D572305A-2327-674A-B755-D67EEC4867D7}" type="presParOf" srcId="{AFDE519B-033E-49B5-BA98-8E929C4BAA02}" destId="{B65DFD17-EF3F-4E90-A2D5-CE41B2AD5BDA}" srcOrd="3" destOrd="0" presId="urn:microsoft.com/office/officeart/2005/8/layout/hierarchy4"/>
    <dgm:cxn modelId="{494C73CE-4389-E44B-8886-022D2B4B254B}" type="presParOf" srcId="{AFDE519B-033E-49B5-BA98-8E929C4BAA02}" destId="{5CDEAEA2-563B-4EEF-B029-2334D153F6FA}" srcOrd="4" destOrd="0" presId="urn:microsoft.com/office/officeart/2005/8/layout/hierarchy4"/>
    <dgm:cxn modelId="{7D5DAFD4-9CA4-8D4B-A396-3E97AEE66132}" type="presParOf" srcId="{5CDEAEA2-563B-4EEF-B029-2334D153F6FA}" destId="{6F7EE218-0321-4398-B2AA-64E26AFD423B}" srcOrd="0" destOrd="0" presId="urn:microsoft.com/office/officeart/2005/8/layout/hierarchy4"/>
    <dgm:cxn modelId="{607AEF9A-CED7-B648-A6F1-A663A2BFADB6}" type="presParOf" srcId="{5CDEAEA2-563B-4EEF-B029-2334D153F6FA}" destId="{F444435C-853A-4820-84B4-B47932051FFF}" srcOrd="1" destOrd="0" presId="urn:microsoft.com/office/officeart/2005/8/layout/hierarchy4"/>
    <dgm:cxn modelId="{25A93483-1ED1-1B49-9596-7861DDDE484E}" type="presParOf" srcId="{5CDEAEA2-563B-4EEF-B029-2334D153F6FA}" destId="{327A8D1E-2111-48BA-8630-EF67049B210A}" srcOrd="2" destOrd="0" presId="urn:microsoft.com/office/officeart/2005/8/layout/hierarchy4"/>
    <dgm:cxn modelId="{4A6B33E2-AACB-2D40-BD0F-8798D1B6B1FD}" type="presParOf" srcId="{327A8D1E-2111-48BA-8630-EF67049B210A}" destId="{1EDDD6C8-C9F6-421D-AA28-F5A5FB456B57}" srcOrd="0" destOrd="0" presId="urn:microsoft.com/office/officeart/2005/8/layout/hierarchy4"/>
    <dgm:cxn modelId="{7A1FDD45-E028-8E40-811A-0BAB8A129BEC}" type="presParOf" srcId="{1EDDD6C8-C9F6-421D-AA28-F5A5FB456B57}" destId="{648666E6-D1C0-4096-855B-654570DEFE15}" srcOrd="0" destOrd="0" presId="urn:microsoft.com/office/officeart/2005/8/layout/hierarchy4"/>
    <dgm:cxn modelId="{7D0EAE12-EBCD-A241-93B7-E505A3CB32ED}" type="presParOf" srcId="{1EDDD6C8-C9F6-421D-AA28-F5A5FB456B57}" destId="{8AE3D98D-0766-4742-8D80-EC8899A4622E}" srcOrd="1" destOrd="0" presId="urn:microsoft.com/office/officeart/2005/8/layout/hierarchy4"/>
    <dgm:cxn modelId="{BD18C01E-B0A3-7948-A3B6-6B84AF820D37}" type="presParOf" srcId="{A8CE28A9-5722-4CB1-A192-5578FE464E82}" destId="{FDB0FA2F-E874-4714-96A3-FACE4831C54A}" srcOrd="5" destOrd="0" presId="urn:microsoft.com/office/officeart/2005/8/layout/hierarchy4"/>
    <dgm:cxn modelId="{B078FA84-7A64-AE47-A19D-F7800B5C406D}" type="presParOf" srcId="{A8CE28A9-5722-4CB1-A192-5578FE464E82}" destId="{8FE4B412-5E2A-4B83-872B-D3FADF599C48}" srcOrd="6" destOrd="0" presId="urn:microsoft.com/office/officeart/2005/8/layout/hierarchy4"/>
    <dgm:cxn modelId="{8FD45516-FF84-CC4A-92F7-D8F42D0EB546}" type="presParOf" srcId="{8FE4B412-5E2A-4B83-872B-D3FADF599C48}" destId="{BDDCA4DB-AD30-4E4D-AEC3-70290776ECF9}" srcOrd="0" destOrd="0" presId="urn:microsoft.com/office/officeart/2005/8/layout/hierarchy4"/>
    <dgm:cxn modelId="{2F5D413E-14A3-CD4F-BE57-3C71A7378482}" type="presParOf" srcId="{8FE4B412-5E2A-4B83-872B-D3FADF599C48}" destId="{C963EA31-25DD-43BF-97FD-456A2745B566}" srcOrd="1" destOrd="0" presId="urn:microsoft.com/office/officeart/2005/8/layout/hierarchy4"/>
    <dgm:cxn modelId="{BFD2A309-CB91-FA4A-8159-44154063C46F}" type="presParOf" srcId="{8FE4B412-5E2A-4B83-872B-D3FADF599C48}" destId="{E30C91E4-E63A-4F54-8A72-8618B3E2C442}" srcOrd="2" destOrd="0" presId="urn:microsoft.com/office/officeart/2005/8/layout/hierarchy4"/>
    <dgm:cxn modelId="{50F564FB-C282-D54D-8CB6-E59F0917F2CA}" type="presParOf" srcId="{E30C91E4-E63A-4F54-8A72-8618B3E2C442}" destId="{2661ABEC-50C2-45AC-AC9B-5673A50ECF17}" srcOrd="0" destOrd="0" presId="urn:microsoft.com/office/officeart/2005/8/layout/hierarchy4"/>
    <dgm:cxn modelId="{48A5B263-AA00-4145-8C4E-7FBB316F41D6}" type="presParOf" srcId="{2661ABEC-50C2-45AC-AC9B-5673A50ECF17}" destId="{8A10C2DD-967A-4F1E-9874-2BD275FB26B8}" srcOrd="0" destOrd="0" presId="urn:microsoft.com/office/officeart/2005/8/layout/hierarchy4"/>
    <dgm:cxn modelId="{C92C3F06-BCDB-7445-A0C1-B75EBAAF0818}" type="presParOf" srcId="{2661ABEC-50C2-45AC-AC9B-5673A50ECF17}" destId="{5B16C9E0-7C64-41C1-BFBF-E82416E8D38C}" srcOrd="1" destOrd="0" presId="urn:microsoft.com/office/officeart/2005/8/layout/hierarchy4"/>
    <dgm:cxn modelId="{791406CA-C267-AD47-B07A-281A03CC42F1}" type="presParOf" srcId="{2661ABEC-50C2-45AC-AC9B-5673A50ECF17}" destId="{BE8397A3-6F30-489C-A636-D1DCE848A6D7}" srcOrd="2" destOrd="0" presId="urn:microsoft.com/office/officeart/2005/8/layout/hierarchy4"/>
    <dgm:cxn modelId="{309C699E-FACC-7946-9359-4C51DF94E843}" type="presParOf" srcId="{BE8397A3-6F30-489C-A636-D1DCE848A6D7}" destId="{5C8D10CD-F542-4E7E-82CE-F9CD0F48F88C}" srcOrd="0" destOrd="0" presId="urn:microsoft.com/office/officeart/2005/8/layout/hierarchy4"/>
    <dgm:cxn modelId="{4631640F-16C9-3B43-BBD3-A8F38B50EEDA}" type="presParOf" srcId="{5C8D10CD-F542-4E7E-82CE-F9CD0F48F88C}" destId="{54D4B671-FA74-4575-BA43-9C94BBBD8238}" srcOrd="0" destOrd="0" presId="urn:microsoft.com/office/officeart/2005/8/layout/hierarchy4"/>
    <dgm:cxn modelId="{AB174257-FEF4-574A-96A0-C669C811AFC7}" type="presParOf" srcId="{5C8D10CD-F542-4E7E-82CE-F9CD0F48F88C}" destId="{788AD72A-D085-4656-B5C0-7B7AC1837003}" srcOrd="1" destOrd="0" presId="urn:microsoft.com/office/officeart/2005/8/layout/hierarchy4"/>
    <dgm:cxn modelId="{7309FB1B-26F7-0B4F-8A6B-D8C8EA566268}" type="presParOf" srcId="{E30C91E4-E63A-4F54-8A72-8618B3E2C442}" destId="{F69D80E9-D8EF-41BE-AA3D-BD91903FC365}" srcOrd="1" destOrd="0" presId="urn:microsoft.com/office/officeart/2005/8/layout/hierarchy4"/>
    <dgm:cxn modelId="{AFAF7CD0-514D-FE4C-A6BE-AD87309347EF}" type="presParOf" srcId="{E30C91E4-E63A-4F54-8A72-8618B3E2C442}" destId="{19CCD074-D12F-45BD-AC91-001FBB6CED74}" srcOrd="2" destOrd="0" presId="urn:microsoft.com/office/officeart/2005/8/layout/hierarchy4"/>
    <dgm:cxn modelId="{78FDC0B6-7BA4-3645-A808-B157424548DF}" type="presParOf" srcId="{19CCD074-D12F-45BD-AC91-001FBB6CED74}" destId="{52525D2C-BED5-4358-9DE5-354898CFA8F2}" srcOrd="0" destOrd="0" presId="urn:microsoft.com/office/officeart/2005/8/layout/hierarchy4"/>
    <dgm:cxn modelId="{8AC64881-6E0B-6F44-B4EC-FEE28E8A63B3}" type="presParOf" srcId="{19CCD074-D12F-45BD-AC91-001FBB6CED74}" destId="{45A0567A-C4B2-4124-A917-58928721BB27}" srcOrd="1" destOrd="0" presId="urn:microsoft.com/office/officeart/2005/8/layout/hierarchy4"/>
    <dgm:cxn modelId="{A1B860B6-609A-6244-92CE-83AF326357FF}" type="presParOf" srcId="{19CCD074-D12F-45BD-AC91-001FBB6CED74}" destId="{B103BF56-EE9A-4721-9187-E3BAD3F24A25}" srcOrd="2" destOrd="0" presId="urn:microsoft.com/office/officeart/2005/8/layout/hierarchy4"/>
    <dgm:cxn modelId="{43CC8D1C-4BF7-5849-ABA9-30B18D19105E}" type="presParOf" srcId="{B103BF56-EE9A-4721-9187-E3BAD3F24A25}" destId="{99569AB4-5F24-46D7-BAFA-41543A7DBD2C}" srcOrd="0" destOrd="0" presId="urn:microsoft.com/office/officeart/2005/8/layout/hierarchy4"/>
    <dgm:cxn modelId="{7BE89634-EB04-6A41-87C3-F1DDF5699824}" type="presParOf" srcId="{99569AB4-5F24-46D7-BAFA-41543A7DBD2C}" destId="{CCBD9E2D-4669-4A1F-A61F-EC9041830017}" srcOrd="0" destOrd="0" presId="urn:microsoft.com/office/officeart/2005/8/layout/hierarchy4"/>
    <dgm:cxn modelId="{CF2744AA-5708-FD46-BABD-C15C33745CB9}" type="presParOf" srcId="{99569AB4-5F24-46D7-BAFA-41543A7DBD2C}" destId="{C05F4941-B03F-4AD7-B9DD-E5AF1611A5E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659D2-E90F-4EDC-AC1B-431C2CB0473A}">
      <dsp:nvSpPr>
        <dsp:cNvPr id="0" name=""/>
        <dsp:cNvSpPr/>
      </dsp:nvSpPr>
      <dsp:spPr>
        <a:xfrm>
          <a:off x="192" y="942"/>
          <a:ext cx="8534014" cy="13629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Arial"/>
              <a:cs typeface="Arial"/>
            </a:rPr>
            <a:t>SCIENCE!</a:t>
          </a:r>
          <a:endParaRPr lang="en-US" sz="6100" kern="1200" dirty="0">
            <a:latin typeface="Arial"/>
            <a:cs typeface="Arial"/>
          </a:endParaRPr>
        </a:p>
      </dsp:txBody>
      <dsp:txXfrm>
        <a:off x="40112" y="40862"/>
        <a:ext cx="8454174" cy="1283127"/>
      </dsp:txXfrm>
    </dsp:sp>
    <dsp:sp modelId="{24DC2436-7CF5-483F-92D9-CBDAD08BFE96}">
      <dsp:nvSpPr>
        <dsp:cNvPr id="0" name=""/>
        <dsp:cNvSpPr/>
      </dsp:nvSpPr>
      <dsp:spPr>
        <a:xfrm>
          <a:off x="192"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a:cs typeface="Arial"/>
            </a:rPr>
            <a:t>Physical Sciences</a:t>
          </a:r>
          <a:endParaRPr lang="en-US" sz="2800" kern="1200" dirty="0">
            <a:latin typeface="Arial"/>
            <a:cs typeface="Arial"/>
          </a:endParaRPr>
        </a:p>
      </dsp:txBody>
      <dsp:txXfrm>
        <a:off x="40112" y="1516311"/>
        <a:ext cx="2503530" cy="1283127"/>
      </dsp:txXfrm>
    </dsp:sp>
    <dsp:sp modelId="{0B5A576F-EA85-46B8-89B5-5780FF690B6F}">
      <dsp:nvSpPr>
        <dsp:cNvPr id="0" name=""/>
        <dsp:cNvSpPr/>
      </dsp:nvSpPr>
      <dsp:spPr>
        <a:xfrm>
          <a:off x="19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PS1</a:t>
          </a:r>
          <a:endParaRPr lang="en-US" sz="1400" kern="1200" dirty="0">
            <a:latin typeface="Arial"/>
            <a:cs typeface="Arial"/>
          </a:endParaRPr>
        </a:p>
      </dsp:txBody>
      <dsp:txXfrm>
        <a:off x="18530" y="2970178"/>
        <a:ext cx="589443" cy="1326291"/>
      </dsp:txXfrm>
    </dsp:sp>
    <dsp:sp modelId="{F9F584D9-F22F-4775-9E82-7EA2D2EAA572}">
      <dsp:nvSpPr>
        <dsp:cNvPr id="0" name=""/>
        <dsp:cNvSpPr/>
      </dsp:nvSpPr>
      <dsp:spPr>
        <a:xfrm>
          <a:off x="19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PS1.A</a:t>
          </a:r>
        </a:p>
        <a:p>
          <a:pPr lvl="0" algn="ctr" defTabSz="488950">
            <a:lnSpc>
              <a:spcPct val="90000"/>
            </a:lnSpc>
            <a:spcBef>
              <a:spcPct val="0"/>
            </a:spcBef>
            <a:spcAft>
              <a:spcPct val="35000"/>
            </a:spcAft>
          </a:pPr>
          <a:r>
            <a:rPr lang="en-US" sz="1100" kern="1200" dirty="0" smtClean="0">
              <a:latin typeface="Arial"/>
              <a:cs typeface="Arial"/>
            </a:rPr>
            <a:t>PS1.B</a:t>
          </a:r>
        </a:p>
        <a:p>
          <a:pPr lvl="0" algn="ctr" defTabSz="488950">
            <a:lnSpc>
              <a:spcPct val="90000"/>
            </a:lnSpc>
            <a:spcBef>
              <a:spcPct val="0"/>
            </a:spcBef>
            <a:spcAft>
              <a:spcPct val="35000"/>
            </a:spcAft>
          </a:pPr>
          <a:r>
            <a:rPr lang="en-US" sz="1100" kern="1200" dirty="0" smtClean="0">
              <a:latin typeface="Arial"/>
              <a:cs typeface="Arial"/>
            </a:rPr>
            <a:t>PS1.C</a:t>
          </a:r>
          <a:endParaRPr lang="en-US" sz="1100" kern="1200" dirty="0">
            <a:latin typeface="Arial"/>
            <a:cs typeface="Arial"/>
          </a:endParaRPr>
        </a:p>
      </dsp:txBody>
      <dsp:txXfrm>
        <a:off x="18530" y="4445627"/>
        <a:ext cx="589443" cy="1326291"/>
      </dsp:txXfrm>
    </dsp:sp>
    <dsp:sp modelId="{16E1E3A6-23D8-4926-9F3D-9162ED074D5F}">
      <dsp:nvSpPr>
        <dsp:cNvPr id="0" name=""/>
        <dsp:cNvSpPr/>
      </dsp:nvSpPr>
      <dsp:spPr>
        <a:xfrm>
          <a:off x="65260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PS2</a:t>
          </a:r>
          <a:endParaRPr lang="en-US" sz="1400" kern="1200" dirty="0">
            <a:latin typeface="Arial"/>
            <a:cs typeface="Arial"/>
          </a:endParaRPr>
        </a:p>
      </dsp:txBody>
      <dsp:txXfrm>
        <a:off x="670947" y="2970178"/>
        <a:ext cx="589443" cy="1326291"/>
      </dsp:txXfrm>
    </dsp:sp>
    <dsp:sp modelId="{855A4183-2E77-4F44-8FCD-B47A52C1E95E}">
      <dsp:nvSpPr>
        <dsp:cNvPr id="0" name=""/>
        <dsp:cNvSpPr/>
      </dsp:nvSpPr>
      <dsp:spPr>
        <a:xfrm>
          <a:off x="65260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PS2.A</a:t>
          </a:r>
        </a:p>
        <a:p>
          <a:pPr lvl="0" algn="ctr" defTabSz="488950">
            <a:lnSpc>
              <a:spcPct val="90000"/>
            </a:lnSpc>
            <a:spcBef>
              <a:spcPct val="0"/>
            </a:spcBef>
            <a:spcAft>
              <a:spcPct val="35000"/>
            </a:spcAft>
          </a:pPr>
          <a:r>
            <a:rPr lang="en-US" sz="1100" kern="1200" dirty="0" smtClean="0">
              <a:latin typeface="Arial"/>
              <a:cs typeface="Arial"/>
            </a:rPr>
            <a:t>PS2.B</a:t>
          </a:r>
        </a:p>
        <a:p>
          <a:pPr lvl="0" algn="ctr" defTabSz="488950">
            <a:lnSpc>
              <a:spcPct val="90000"/>
            </a:lnSpc>
            <a:spcBef>
              <a:spcPct val="0"/>
            </a:spcBef>
            <a:spcAft>
              <a:spcPct val="35000"/>
            </a:spcAft>
          </a:pPr>
          <a:r>
            <a:rPr lang="en-US" sz="1100" kern="1200" dirty="0" smtClean="0">
              <a:latin typeface="Arial"/>
              <a:cs typeface="Arial"/>
            </a:rPr>
            <a:t>PS2.C</a:t>
          </a:r>
          <a:endParaRPr lang="en-US" sz="1100" kern="1200" dirty="0">
            <a:latin typeface="Arial"/>
            <a:cs typeface="Arial"/>
          </a:endParaRPr>
        </a:p>
      </dsp:txBody>
      <dsp:txXfrm>
        <a:off x="670947" y="4445627"/>
        <a:ext cx="589443" cy="1326291"/>
      </dsp:txXfrm>
    </dsp:sp>
    <dsp:sp modelId="{808369BB-B5CE-41DA-AFBD-0556552DA460}">
      <dsp:nvSpPr>
        <dsp:cNvPr id="0" name=""/>
        <dsp:cNvSpPr/>
      </dsp:nvSpPr>
      <dsp:spPr>
        <a:xfrm>
          <a:off x="130502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PS3</a:t>
          </a:r>
          <a:endParaRPr lang="en-US" sz="1400" kern="1200" dirty="0">
            <a:latin typeface="Arial"/>
            <a:cs typeface="Arial"/>
          </a:endParaRPr>
        </a:p>
      </dsp:txBody>
      <dsp:txXfrm>
        <a:off x="1323364" y="2970178"/>
        <a:ext cx="589443" cy="1326291"/>
      </dsp:txXfrm>
    </dsp:sp>
    <dsp:sp modelId="{6E00582B-8DE8-4D63-9B89-7E824AAB88FA}">
      <dsp:nvSpPr>
        <dsp:cNvPr id="0" name=""/>
        <dsp:cNvSpPr/>
      </dsp:nvSpPr>
      <dsp:spPr>
        <a:xfrm>
          <a:off x="130502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PS3.A</a:t>
          </a:r>
        </a:p>
        <a:p>
          <a:pPr lvl="0" algn="ctr" defTabSz="488950">
            <a:lnSpc>
              <a:spcPct val="90000"/>
            </a:lnSpc>
            <a:spcBef>
              <a:spcPct val="0"/>
            </a:spcBef>
            <a:spcAft>
              <a:spcPct val="35000"/>
            </a:spcAft>
          </a:pPr>
          <a:r>
            <a:rPr lang="en-US" sz="1100" kern="1200" dirty="0" smtClean="0">
              <a:latin typeface="Arial"/>
              <a:cs typeface="Arial"/>
            </a:rPr>
            <a:t>PS3.B</a:t>
          </a:r>
        </a:p>
        <a:p>
          <a:pPr lvl="0" algn="ctr" defTabSz="488950">
            <a:lnSpc>
              <a:spcPct val="90000"/>
            </a:lnSpc>
            <a:spcBef>
              <a:spcPct val="0"/>
            </a:spcBef>
            <a:spcAft>
              <a:spcPct val="35000"/>
            </a:spcAft>
          </a:pPr>
          <a:r>
            <a:rPr lang="en-US" sz="1100" kern="1200" dirty="0" smtClean="0">
              <a:latin typeface="Arial"/>
              <a:cs typeface="Arial"/>
            </a:rPr>
            <a:t>PS3.C</a:t>
          </a:r>
        </a:p>
        <a:p>
          <a:pPr lvl="0" algn="ctr" defTabSz="488950">
            <a:lnSpc>
              <a:spcPct val="90000"/>
            </a:lnSpc>
            <a:spcBef>
              <a:spcPct val="0"/>
            </a:spcBef>
            <a:spcAft>
              <a:spcPct val="35000"/>
            </a:spcAft>
          </a:pPr>
          <a:r>
            <a:rPr lang="en-US" sz="1100" kern="1200" dirty="0" smtClean="0">
              <a:latin typeface="Arial"/>
              <a:cs typeface="Arial"/>
            </a:rPr>
            <a:t>PS3.D</a:t>
          </a:r>
          <a:endParaRPr lang="en-US" sz="1100" kern="1200" dirty="0">
            <a:latin typeface="Arial"/>
            <a:cs typeface="Arial"/>
          </a:endParaRPr>
        </a:p>
      </dsp:txBody>
      <dsp:txXfrm>
        <a:off x="1323364" y="4445627"/>
        <a:ext cx="589443" cy="1326291"/>
      </dsp:txXfrm>
    </dsp:sp>
    <dsp:sp modelId="{08AF3B5C-F55A-450D-B110-7DC823DF97F6}">
      <dsp:nvSpPr>
        <dsp:cNvPr id="0" name=""/>
        <dsp:cNvSpPr/>
      </dsp:nvSpPr>
      <dsp:spPr>
        <a:xfrm>
          <a:off x="1957443"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PS4</a:t>
          </a:r>
          <a:endParaRPr lang="en-US" sz="1400" kern="1200" dirty="0">
            <a:latin typeface="Arial"/>
            <a:cs typeface="Arial"/>
          </a:endParaRPr>
        </a:p>
      </dsp:txBody>
      <dsp:txXfrm>
        <a:off x="1975781" y="2970178"/>
        <a:ext cx="589443" cy="1326291"/>
      </dsp:txXfrm>
    </dsp:sp>
    <dsp:sp modelId="{B2C2F0E4-8DB6-4F24-9557-A38F6A4F277E}">
      <dsp:nvSpPr>
        <dsp:cNvPr id="0" name=""/>
        <dsp:cNvSpPr/>
      </dsp:nvSpPr>
      <dsp:spPr>
        <a:xfrm>
          <a:off x="1957443"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PS4.A</a:t>
          </a:r>
        </a:p>
        <a:p>
          <a:pPr lvl="0" algn="ctr" defTabSz="488950">
            <a:lnSpc>
              <a:spcPct val="90000"/>
            </a:lnSpc>
            <a:spcBef>
              <a:spcPct val="0"/>
            </a:spcBef>
            <a:spcAft>
              <a:spcPct val="35000"/>
            </a:spcAft>
          </a:pPr>
          <a:r>
            <a:rPr lang="en-US" sz="1100" kern="1200" dirty="0" smtClean="0">
              <a:latin typeface="Arial"/>
              <a:cs typeface="Arial"/>
            </a:rPr>
            <a:t>PS4.B</a:t>
          </a:r>
        </a:p>
        <a:p>
          <a:pPr lvl="0" algn="ctr" defTabSz="488950">
            <a:lnSpc>
              <a:spcPct val="90000"/>
            </a:lnSpc>
            <a:spcBef>
              <a:spcPct val="0"/>
            </a:spcBef>
            <a:spcAft>
              <a:spcPct val="35000"/>
            </a:spcAft>
          </a:pPr>
          <a:r>
            <a:rPr lang="en-US" sz="1100" kern="1200" dirty="0" smtClean="0">
              <a:latin typeface="Arial"/>
              <a:cs typeface="Arial"/>
            </a:rPr>
            <a:t>PS4.C</a:t>
          </a:r>
          <a:endParaRPr lang="en-US" sz="1100" kern="1200" dirty="0">
            <a:latin typeface="Arial"/>
            <a:cs typeface="Arial"/>
          </a:endParaRPr>
        </a:p>
      </dsp:txBody>
      <dsp:txXfrm>
        <a:off x="1975781" y="4445627"/>
        <a:ext cx="589443" cy="1326291"/>
      </dsp:txXfrm>
    </dsp:sp>
    <dsp:sp modelId="{0DCA7ED2-DA68-49E2-B69E-213CC8E8D926}">
      <dsp:nvSpPr>
        <dsp:cNvPr id="0" name=""/>
        <dsp:cNvSpPr/>
      </dsp:nvSpPr>
      <dsp:spPr>
        <a:xfrm>
          <a:off x="2636157"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a:cs typeface="Arial"/>
            </a:rPr>
            <a:t>Life Sciences</a:t>
          </a:r>
          <a:endParaRPr lang="en-US" sz="2800" kern="1200" dirty="0">
            <a:latin typeface="Arial"/>
            <a:cs typeface="Arial"/>
          </a:endParaRPr>
        </a:p>
      </dsp:txBody>
      <dsp:txXfrm>
        <a:off x="2676077" y="1516311"/>
        <a:ext cx="2503530" cy="1283127"/>
      </dsp:txXfrm>
    </dsp:sp>
    <dsp:sp modelId="{FDB864E3-4B54-4EDD-AA1D-0AEF5A05C9FB}">
      <dsp:nvSpPr>
        <dsp:cNvPr id="0" name=""/>
        <dsp:cNvSpPr/>
      </dsp:nvSpPr>
      <dsp:spPr>
        <a:xfrm>
          <a:off x="263615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LS1</a:t>
          </a:r>
          <a:endParaRPr lang="en-US" sz="1400" kern="1200" dirty="0">
            <a:latin typeface="Arial"/>
            <a:cs typeface="Arial"/>
          </a:endParaRPr>
        </a:p>
      </dsp:txBody>
      <dsp:txXfrm>
        <a:off x="2654495" y="2970178"/>
        <a:ext cx="589443" cy="1326291"/>
      </dsp:txXfrm>
    </dsp:sp>
    <dsp:sp modelId="{13C66842-E9BE-41BB-ABAB-CFF7393CF416}">
      <dsp:nvSpPr>
        <dsp:cNvPr id="0" name=""/>
        <dsp:cNvSpPr/>
      </dsp:nvSpPr>
      <dsp:spPr>
        <a:xfrm>
          <a:off x="263615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LS1.A</a:t>
          </a:r>
        </a:p>
        <a:p>
          <a:pPr lvl="0" algn="ctr" defTabSz="488950">
            <a:lnSpc>
              <a:spcPct val="90000"/>
            </a:lnSpc>
            <a:spcBef>
              <a:spcPct val="0"/>
            </a:spcBef>
            <a:spcAft>
              <a:spcPct val="35000"/>
            </a:spcAft>
          </a:pPr>
          <a:r>
            <a:rPr lang="en-US" sz="1100" kern="1200" dirty="0" smtClean="0">
              <a:latin typeface="Arial"/>
              <a:cs typeface="Arial"/>
            </a:rPr>
            <a:t>LS1.B</a:t>
          </a:r>
        </a:p>
        <a:p>
          <a:pPr lvl="0" algn="ctr" defTabSz="488950">
            <a:lnSpc>
              <a:spcPct val="90000"/>
            </a:lnSpc>
            <a:spcBef>
              <a:spcPct val="0"/>
            </a:spcBef>
            <a:spcAft>
              <a:spcPct val="35000"/>
            </a:spcAft>
          </a:pPr>
          <a:r>
            <a:rPr lang="en-US" sz="1100" kern="1200" dirty="0" smtClean="0">
              <a:latin typeface="Arial"/>
              <a:cs typeface="Arial"/>
            </a:rPr>
            <a:t>LS1.C</a:t>
          </a:r>
        </a:p>
        <a:p>
          <a:pPr lvl="0" algn="ctr" defTabSz="488950">
            <a:lnSpc>
              <a:spcPct val="90000"/>
            </a:lnSpc>
            <a:spcBef>
              <a:spcPct val="0"/>
            </a:spcBef>
            <a:spcAft>
              <a:spcPct val="35000"/>
            </a:spcAft>
          </a:pPr>
          <a:r>
            <a:rPr lang="en-US" sz="1100" kern="1200" dirty="0" smtClean="0">
              <a:latin typeface="Arial"/>
              <a:cs typeface="Arial"/>
            </a:rPr>
            <a:t>LS1.D</a:t>
          </a:r>
          <a:endParaRPr lang="en-US" sz="1100" kern="1200" dirty="0">
            <a:latin typeface="Arial"/>
            <a:cs typeface="Arial"/>
          </a:endParaRPr>
        </a:p>
      </dsp:txBody>
      <dsp:txXfrm>
        <a:off x="2654495" y="4445627"/>
        <a:ext cx="589443" cy="1326291"/>
      </dsp:txXfrm>
    </dsp:sp>
    <dsp:sp modelId="{B54BD45C-19DE-43DD-BF13-9D64F3836FB8}">
      <dsp:nvSpPr>
        <dsp:cNvPr id="0" name=""/>
        <dsp:cNvSpPr/>
      </dsp:nvSpPr>
      <dsp:spPr>
        <a:xfrm>
          <a:off x="3288574"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LS2</a:t>
          </a:r>
          <a:endParaRPr lang="en-US" sz="1400" kern="1200" dirty="0">
            <a:latin typeface="Arial"/>
            <a:cs typeface="Arial"/>
          </a:endParaRPr>
        </a:p>
      </dsp:txBody>
      <dsp:txXfrm>
        <a:off x="3306912" y="2970178"/>
        <a:ext cx="589443" cy="1326291"/>
      </dsp:txXfrm>
    </dsp:sp>
    <dsp:sp modelId="{4F6A8E85-B655-4D59-8BAD-8F6A1EC2618F}">
      <dsp:nvSpPr>
        <dsp:cNvPr id="0" name=""/>
        <dsp:cNvSpPr/>
      </dsp:nvSpPr>
      <dsp:spPr>
        <a:xfrm>
          <a:off x="3288574"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LS2.A</a:t>
          </a:r>
        </a:p>
        <a:p>
          <a:pPr lvl="0" algn="ctr" defTabSz="488950">
            <a:lnSpc>
              <a:spcPct val="90000"/>
            </a:lnSpc>
            <a:spcBef>
              <a:spcPct val="0"/>
            </a:spcBef>
            <a:spcAft>
              <a:spcPct val="35000"/>
            </a:spcAft>
          </a:pPr>
          <a:r>
            <a:rPr lang="en-US" sz="1100" kern="1200" dirty="0" smtClean="0">
              <a:latin typeface="Arial"/>
              <a:cs typeface="Arial"/>
            </a:rPr>
            <a:t>LS2.B</a:t>
          </a:r>
        </a:p>
        <a:p>
          <a:pPr lvl="0" algn="ctr" defTabSz="488950">
            <a:lnSpc>
              <a:spcPct val="90000"/>
            </a:lnSpc>
            <a:spcBef>
              <a:spcPct val="0"/>
            </a:spcBef>
            <a:spcAft>
              <a:spcPct val="35000"/>
            </a:spcAft>
          </a:pPr>
          <a:r>
            <a:rPr lang="en-US" sz="1100" kern="1200" dirty="0" smtClean="0">
              <a:latin typeface="Arial"/>
              <a:cs typeface="Arial"/>
            </a:rPr>
            <a:t>LS2.C</a:t>
          </a:r>
        </a:p>
        <a:p>
          <a:pPr lvl="0" algn="ctr" defTabSz="488950">
            <a:lnSpc>
              <a:spcPct val="90000"/>
            </a:lnSpc>
            <a:spcBef>
              <a:spcPct val="0"/>
            </a:spcBef>
            <a:spcAft>
              <a:spcPct val="35000"/>
            </a:spcAft>
          </a:pPr>
          <a:r>
            <a:rPr lang="en-US" sz="1100" kern="1200" dirty="0" smtClean="0">
              <a:latin typeface="Arial"/>
              <a:cs typeface="Arial"/>
            </a:rPr>
            <a:t>LS2.D</a:t>
          </a:r>
          <a:endParaRPr lang="en-US" sz="1100" kern="1200" dirty="0">
            <a:latin typeface="Arial"/>
            <a:cs typeface="Arial"/>
          </a:endParaRPr>
        </a:p>
      </dsp:txBody>
      <dsp:txXfrm>
        <a:off x="3306912" y="4445627"/>
        <a:ext cx="589443" cy="1326291"/>
      </dsp:txXfrm>
    </dsp:sp>
    <dsp:sp modelId="{3FE4F01F-3325-406A-8611-2C4D82358A4C}">
      <dsp:nvSpPr>
        <dsp:cNvPr id="0" name=""/>
        <dsp:cNvSpPr/>
      </dsp:nvSpPr>
      <dsp:spPr>
        <a:xfrm>
          <a:off x="3940991"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LS3</a:t>
          </a:r>
          <a:endParaRPr lang="en-US" sz="1400" kern="1200" dirty="0">
            <a:latin typeface="Arial"/>
            <a:cs typeface="Arial"/>
          </a:endParaRPr>
        </a:p>
      </dsp:txBody>
      <dsp:txXfrm>
        <a:off x="3959329" y="2970178"/>
        <a:ext cx="589443" cy="1326291"/>
      </dsp:txXfrm>
    </dsp:sp>
    <dsp:sp modelId="{81801AD2-4146-406F-8F23-B95D8AA83F9C}">
      <dsp:nvSpPr>
        <dsp:cNvPr id="0" name=""/>
        <dsp:cNvSpPr/>
      </dsp:nvSpPr>
      <dsp:spPr>
        <a:xfrm>
          <a:off x="3940991"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LS3.A</a:t>
          </a:r>
        </a:p>
        <a:p>
          <a:pPr lvl="0" algn="ctr" defTabSz="488950">
            <a:lnSpc>
              <a:spcPct val="90000"/>
            </a:lnSpc>
            <a:spcBef>
              <a:spcPct val="0"/>
            </a:spcBef>
            <a:spcAft>
              <a:spcPct val="35000"/>
            </a:spcAft>
          </a:pPr>
          <a:r>
            <a:rPr lang="en-US" sz="1100" kern="1200" dirty="0" smtClean="0">
              <a:latin typeface="Arial"/>
              <a:cs typeface="Arial"/>
            </a:rPr>
            <a:t>LS3.B</a:t>
          </a:r>
          <a:endParaRPr lang="en-US" sz="1100" kern="1200" dirty="0">
            <a:latin typeface="Arial"/>
            <a:cs typeface="Arial"/>
          </a:endParaRPr>
        </a:p>
      </dsp:txBody>
      <dsp:txXfrm>
        <a:off x="3959329" y="4445627"/>
        <a:ext cx="589443" cy="1326291"/>
      </dsp:txXfrm>
    </dsp:sp>
    <dsp:sp modelId="{73C187C3-CDE5-49D7-A7BB-CC2566C17396}">
      <dsp:nvSpPr>
        <dsp:cNvPr id="0" name=""/>
        <dsp:cNvSpPr/>
      </dsp:nvSpPr>
      <dsp:spPr>
        <a:xfrm>
          <a:off x="4593408"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LS4</a:t>
          </a:r>
          <a:endParaRPr lang="en-US" sz="1400" kern="1200" dirty="0">
            <a:latin typeface="Arial"/>
            <a:cs typeface="Arial"/>
          </a:endParaRPr>
        </a:p>
      </dsp:txBody>
      <dsp:txXfrm>
        <a:off x="4611746" y="2970178"/>
        <a:ext cx="589443" cy="1326291"/>
      </dsp:txXfrm>
    </dsp:sp>
    <dsp:sp modelId="{BD736D8F-68E4-4AF4-A3E7-47C1AC5FEEB4}">
      <dsp:nvSpPr>
        <dsp:cNvPr id="0" name=""/>
        <dsp:cNvSpPr/>
      </dsp:nvSpPr>
      <dsp:spPr>
        <a:xfrm>
          <a:off x="4593408"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LS4.A</a:t>
          </a:r>
        </a:p>
        <a:p>
          <a:pPr lvl="0" algn="ctr" defTabSz="488950">
            <a:lnSpc>
              <a:spcPct val="90000"/>
            </a:lnSpc>
            <a:spcBef>
              <a:spcPct val="0"/>
            </a:spcBef>
            <a:spcAft>
              <a:spcPct val="35000"/>
            </a:spcAft>
          </a:pPr>
          <a:r>
            <a:rPr lang="en-US" sz="1100" kern="1200" dirty="0" smtClean="0">
              <a:latin typeface="Arial"/>
              <a:cs typeface="Arial"/>
            </a:rPr>
            <a:t>LS4.B</a:t>
          </a:r>
        </a:p>
        <a:p>
          <a:pPr lvl="0" algn="ctr" defTabSz="488950">
            <a:lnSpc>
              <a:spcPct val="90000"/>
            </a:lnSpc>
            <a:spcBef>
              <a:spcPct val="0"/>
            </a:spcBef>
            <a:spcAft>
              <a:spcPct val="35000"/>
            </a:spcAft>
          </a:pPr>
          <a:r>
            <a:rPr lang="en-US" sz="1100" kern="1200" dirty="0" smtClean="0">
              <a:latin typeface="Arial"/>
              <a:cs typeface="Arial"/>
            </a:rPr>
            <a:t>LS4.C</a:t>
          </a:r>
        </a:p>
        <a:p>
          <a:pPr lvl="0" algn="ctr" defTabSz="488950">
            <a:lnSpc>
              <a:spcPct val="90000"/>
            </a:lnSpc>
            <a:spcBef>
              <a:spcPct val="0"/>
            </a:spcBef>
            <a:spcAft>
              <a:spcPct val="35000"/>
            </a:spcAft>
          </a:pPr>
          <a:r>
            <a:rPr lang="en-US" sz="1100" kern="1200" dirty="0" smtClean="0">
              <a:latin typeface="Arial"/>
              <a:cs typeface="Arial"/>
            </a:rPr>
            <a:t>LS4.D</a:t>
          </a:r>
          <a:endParaRPr lang="en-US" sz="1100" kern="1200" dirty="0">
            <a:latin typeface="Arial"/>
            <a:cs typeface="Arial"/>
          </a:endParaRPr>
        </a:p>
      </dsp:txBody>
      <dsp:txXfrm>
        <a:off x="4611746" y="4445627"/>
        <a:ext cx="589443" cy="1326291"/>
      </dsp:txXfrm>
    </dsp:sp>
    <dsp:sp modelId="{D9B00287-E7B8-485E-96ED-99AF802161AF}">
      <dsp:nvSpPr>
        <dsp:cNvPr id="0" name=""/>
        <dsp:cNvSpPr/>
      </dsp:nvSpPr>
      <dsp:spPr>
        <a:xfrm>
          <a:off x="5272122" y="1476391"/>
          <a:ext cx="1930953"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a:cs typeface="Arial"/>
            </a:rPr>
            <a:t>Earth and Space Sciences</a:t>
          </a:r>
          <a:endParaRPr lang="en-US" sz="2800" kern="1200" dirty="0">
            <a:latin typeface="Arial"/>
            <a:cs typeface="Arial"/>
          </a:endParaRPr>
        </a:p>
      </dsp:txBody>
      <dsp:txXfrm>
        <a:off x="5312042" y="1516311"/>
        <a:ext cx="1851113" cy="1283127"/>
      </dsp:txXfrm>
    </dsp:sp>
    <dsp:sp modelId="{312BEB39-43A3-400E-A924-1474CB2DF623}">
      <dsp:nvSpPr>
        <dsp:cNvPr id="0" name=""/>
        <dsp:cNvSpPr/>
      </dsp:nvSpPr>
      <dsp:spPr>
        <a:xfrm>
          <a:off x="527212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ESS1</a:t>
          </a:r>
          <a:endParaRPr lang="en-US" sz="1400" kern="1200" dirty="0">
            <a:latin typeface="Arial"/>
            <a:cs typeface="Arial"/>
          </a:endParaRPr>
        </a:p>
      </dsp:txBody>
      <dsp:txXfrm>
        <a:off x="5290460" y="2970178"/>
        <a:ext cx="589443" cy="1326291"/>
      </dsp:txXfrm>
    </dsp:sp>
    <dsp:sp modelId="{72EE4021-756E-47AA-A366-9EBCA0EB455E}">
      <dsp:nvSpPr>
        <dsp:cNvPr id="0" name=""/>
        <dsp:cNvSpPr/>
      </dsp:nvSpPr>
      <dsp:spPr>
        <a:xfrm>
          <a:off x="527212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ESS1.A</a:t>
          </a:r>
        </a:p>
        <a:p>
          <a:pPr lvl="0" algn="ctr" defTabSz="488950">
            <a:lnSpc>
              <a:spcPct val="90000"/>
            </a:lnSpc>
            <a:spcBef>
              <a:spcPct val="0"/>
            </a:spcBef>
            <a:spcAft>
              <a:spcPct val="35000"/>
            </a:spcAft>
          </a:pPr>
          <a:r>
            <a:rPr lang="en-US" sz="1100" kern="1200" dirty="0" smtClean="0">
              <a:latin typeface="Arial"/>
              <a:cs typeface="Arial"/>
            </a:rPr>
            <a:t>ESS1.B</a:t>
          </a:r>
        </a:p>
        <a:p>
          <a:pPr lvl="0" algn="ctr" defTabSz="488950">
            <a:lnSpc>
              <a:spcPct val="90000"/>
            </a:lnSpc>
            <a:spcBef>
              <a:spcPct val="0"/>
            </a:spcBef>
            <a:spcAft>
              <a:spcPct val="35000"/>
            </a:spcAft>
          </a:pPr>
          <a:r>
            <a:rPr lang="en-US" sz="1100" kern="1200" dirty="0" smtClean="0">
              <a:latin typeface="Arial"/>
              <a:cs typeface="Arial"/>
            </a:rPr>
            <a:t>ESS1.C</a:t>
          </a:r>
          <a:endParaRPr lang="en-US" sz="1100" kern="1200" dirty="0">
            <a:latin typeface="Arial"/>
            <a:cs typeface="Arial"/>
          </a:endParaRPr>
        </a:p>
      </dsp:txBody>
      <dsp:txXfrm>
        <a:off x="5290460" y="4445627"/>
        <a:ext cx="589443" cy="1326291"/>
      </dsp:txXfrm>
    </dsp:sp>
    <dsp:sp modelId="{D5908603-1B35-46FA-8692-0B1FA5717EA9}">
      <dsp:nvSpPr>
        <dsp:cNvPr id="0" name=""/>
        <dsp:cNvSpPr/>
      </dsp:nvSpPr>
      <dsp:spPr>
        <a:xfrm>
          <a:off x="592453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ESS2</a:t>
          </a:r>
          <a:endParaRPr lang="en-US" sz="1400" kern="1200" dirty="0">
            <a:latin typeface="Arial"/>
            <a:cs typeface="Arial"/>
          </a:endParaRPr>
        </a:p>
      </dsp:txBody>
      <dsp:txXfrm>
        <a:off x="5942877" y="2970178"/>
        <a:ext cx="589443" cy="1326291"/>
      </dsp:txXfrm>
    </dsp:sp>
    <dsp:sp modelId="{1917CC6A-1630-45AC-8551-CB8C20EA68B0}">
      <dsp:nvSpPr>
        <dsp:cNvPr id="0" name=""/>
        <dsp:cNvSpPr/>
      </dsp:nvSpPr>
      <dsp:spPr>
        <a:xfrm>
          <a:off x="592453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ESS2.A</a:t>
          </a:r>
        </a:p>
        <a:p>
          <a:pPr lvl="0" algn="ctr" defTabSz="488950">
            <a:lnSpc>
              <a:spcPct val="90000"/>
            </a:lnSpc>
            <a:spcBef>
              <a:spcPct val="0"/>
            </a:spcBef>
            <a:spcAft>
              <a:spcPct val="35000"/>
            </a:spcAft>
          </a:pPr>
          <a:r>
            <a:rPr lang="en-US" sz="1100" kern="1200" dirty="0" smtClean="0">
              <a:latin typeface="Arial"/>
              <a:cs typeface="Arial"/>
            </a:rPr>
            <a:t>ESS2.B</a:t>
          </a:r>
        </a:p>
        <a:p>
          <a:pPr lvl="0" algn="ctr" defTabSz="488950">
            <a:lnSpc>
              <a:spcPct val="90000"/>
            </a:lnSpc>
            <a:spcBef>
              <a:spcPct val="0"/>
            </a:spcBef>
            <a:spcAft>
              <a:spcPct val="35000"/>
            </a:spcAft>
          </a:pPr>
          <a:r>
            <a:rPr lang="en-US" sz="1100" kern="1200" dirty="0" smtClean="0">
              <a:latin typeface="Arial"/>
              <a:cs typeface="Arial"/>
            </a:rPr>
            <a:t>ESS2.C</a:t>
          </a:r>
        </a:p>
        <a:p>
          <a:pPr lvl="0" algn="ctr" defTabSz="488950">
            <a:lnSpc>
              <a:spcPct val="90000"/>
            </a:lnSpc>
            <a:spcBef>
              <a:spcPct val="0"/>
            </a:spcBef>
            <a:spcAft>
              <a:spcPct val="35000"/>
            </a:spcAft>
          </a:pPr>
          <a:r>
            <a:rPr lang="en-US" sz="1100" kern="1200" dirty="0" smtClean="0">
              <a:latin typeface="Arial"/>
              <a:cs typeface="Arial"/>
            </a:rPr>
            <a:t>ESS2.D</a:t>
          </a:r>
        </a:p>
        <a:p>
          <a:pPr lvl="0" algn="ctr" defTabSz="488950">
            <a:lnSpc>
              <a:spcPct val="90000"/>
            </a:lnSpc>
            <a:spcBef>
              <a:spcPct val="0"/>
            </a:spcBef>
            <a:spcAft>
              <a:spcPct val="35000"/>
            </a:spcAft>
          </a:pPr>
          <a:r>
            <a:rPr lang="en-US" sz="1100" kern="1200" dirty="0" smtClean="0">
              <a:latin typeface="Arial"/>
              <a:cs typeface="Arial"/>
            </a:rPr>
            <a:t>ESS2.E</a:t>
          </a:r>
          <a:endParaRPr lang="en-US" sz="1100" kern="1200" dirty="0">
            <a:latin typeface="Arial"/>
            <a:cs typeface="Arial"/>
          </a:endParaRPr>
        </a:p>
      </dsp:txBody>
      <dsp:txXfrm>
        <a:off x="5942877" y="4445627"/>
        <a:ext cx="589443" cy="1326291"/>
      </dsp:txXfrm>
    </dsp:sp>
    <dsp:sp modelId="{6F7EE218-0321-4398-B2AA-64E26AFD423B}">
      <dsp:nvSpPr>
        <dsp:cNvPr id="0" name=""/>
        <dsp:cNvSpPr/>
      </dsp:nvSpPr>
      <dsp:spPr>
        <a:xfrm>
          <a:off x="657695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ESS3</a:t>
          </a:r>
          <a:endParaRPr lang="en-US" sz="1400" kern="1200" dirty="0">
            <a:latin typeface="Arial"/>
            <a:cs typeface="Arial"/>
          </a:endParaRPr>
        </a:p>
      </dsp:txBody>
      <dsp:txXfrm>
        <a:off x="6595294" y="2970178"/>
        <a:ext cx="589443" cy="1326291"/>
      </dsp:txXfrm>
    </dsp:sp>
    <dsp:sp modelId="{648666E6-D1C0-4096-855B-654570DEFE15}">
      <dsp:nvSpPr>
        <dsp:cNvPr id="0" name=""/>
        <dsp:cNvSpPr/>
      </dsp:nvSpPr>
      <dsp:spPr>
        <a:xfrm>
          <a:off x="657695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ESS3.A</a:t>
          </a:r>
        </a:p>
        <a:p>
          <a:pPr lvl="0" algn="ctr" defTabSz="488950">
            <a:lnSpc>
              <a:spcPct val="90000"/>
            </a:lnSpc>
            <a:spcBef>
              <a:spcPct val="0"/>
            </a:spcBef>
            <a:spcAft>
              <a:spcPct val="35000"/>
            </a:spcAft>
          </a:pPr>
          <a:r>
            <a:rPr lang="en-US" sz="1100" kern="1200" dirty="0" smtClean="0">
              <a:latin typeface="Arial"/>
              <a:cs typeface="Arial"/>
            </a:rPr>
            <a:t>ESS3.B</a:t>
          </a:r>
        </a:p>
        <a:p>
          <a:pPr lvl="0" algn="ctr" defTabSz="488950">
            <a:lnSpc>
              <a:spcPct val="90000"/>
            </a:lnSpc>
            <a:spcBef>
              <a:spcPct val="0"/>
            </a:spcBef>
            <a:spcAft>
              <a:spcPct val="35000"/>
            </a:spcAft>
          </a:pPr>
          <a:r>
            <a:rPr lang="en-US" sz="1100" kern="1200" dirty="0" smtClean="0">
              <a:latin typeface="Arial"/>
              <a:cs typeface="Arial"/>
            </a:rPr>
            <a:t>ESS3.C</a:t>
          </a:r>
        </a:p>
        <a:p>
          <a:pPr lvl="0" algn="ctr" defTabSz="488950">
            <a:lnSpc>
              <a:spcPct val="90000"/>
            </a:lnSpc>
            <a:spcBef>
              <a:spcPct val="0"/>
            </a:spcBef>
            <a:spcAft>
              <a:spcPct val="35000"/>
            </a:spcAft>
          </a:pPr>
          <a:r>
            <a:rPr lang="en-US" sz="1100" kern="1200" dirty="0" smtClean="0">
              <a:latin typeface="Arial"/>
              <a:cs typeface="Arial"/>
            </a:rPr>
            <a:t>ESS3.D</a:t>
          </a:r>
          <a:endParaRPr lang="en-US" sz="1100" kern="1200" dirty="0">
            <a:latin typeface="Arial"/>
            <a:cs typeface="Arial"/>
          </a:endParaRPr>
        </a:p>
      </dsp:txBody>
      <dsp:txXfrm>
        <a:off x="6595294" y="4445627"/>
        <a:ext cx="589443" cy="1326291"/>
      </dsp:txXfrm>
    </dsp:sp>
    <dsp:sp modelId="{BDDCA4DB-AD30-4E4D-AEC3-70290776ECF9}">
      <dsp:nvSpPr>
        <dsp:cNvPr id="0" name=""/>
        <dsp:cNvSpPr/>
      </dsp:nvSpPr>
      <dsp:spPr>
        <a:xfrm>
          <a:off x="7255670" y="1476391"/>
          <a:ext cx="1278536"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a:cs typeface="Arial"/>
            </a:rPr>
            <a:t>Engineering, Technology, and Applications of Science</a:t>
          </a:r>
          <a:endParaRPr lang="en-US" sz="1500" kern="1200" dirty="0">
            <a:latin typeface="Arial"/>
            <a:cs typeface="Arial"/>
          </a:endParaRPr>
        </a:p>
      </dsp:txBody>
      <dsp:txXfrm>
        <a:off x="7293117" y="1513838"/>
        <a:ext cx="1203642" cy="1288073"/>
      </dsp:txXfrm>
    </dsp:sp>
    <dsp:sp modelId="{8A10C2DD-967A-4F1E-9874-2BD275FB26B8}">
      <dsp:nvSpPr>
        <dsp:cNvPr id="0" name=""/>
        <dsp:cNvSpPr/>
      </dsp:nvSpPr>
      <dsp:spPr>
        <a:xfrm>
          <a:off x="7255670"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ETS1</a:t>
          </a:r>
          <a:endParaRPr lang="en-US" sz="1400" kern="1200" dirty="0">
            <a:latin typeface="Arial"/>
            <a:cs typeface="Arial"/>
          </a:endParaRPr>
        </a:p>
      </dsp:txBody>
      <dsp:txXfrm>
        <a:off x="7274008" y="2970178"/>
        <a:ext cx="589443" cy="1326291"/>
      </dsp:txXfrm>
    </dsp:sp>
    <dsp:sp modelId="{54D4B671-FA74-4575-BA43-9C94BBBD8238}">
      <dsp:nvSpPr>
        <dsp:cNvPr id="0" name=""/>
        <dsp:cNvSpPr/>
      </dsp:nvSpPr>
      <dsp:spPr>
        <a:xfrm>
          <a:off x="7255670"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ETS1.A</a:t>
          </a:r>
        </a:p>
        <a:p>
          <a:pPr lvl="0" algn="ctr" defTabSz="488950">
            <a:lnSpc>
              <a:spcPct val="90000"/>
            </a:lnSpc>
            <a:spcBef>
              <a:spcPct val="0"/>
            </a:spcBef>
            <a:spcAft>
              <a:spcPct val="35000"/>
            </a:spcAft>
          </a:pPr>
          <a:r>
            <a:rPr lang="en-US" sz="1100" kern="1200" dirty="0" smtClean="0">
              <a:latin typeface="Arial"/>
              <a:cs typeface="Arial"/>
            </a:rPr>
            <a:t>ETS1.B</a:t>
          </a:r>
        </a:p>
        <a:p>
          <a:pPr lvl="0" algn="ctr" defTabSz="488950">
            <a:lnSpc>
              <a:spcPct val="90000"/>
            </a:lnSpc>
            <a:spcBef>
              <a:spcPct val="0"/>
            </a:spcBef>
            <a:spcAft>
              <a:spcPct val="35000"/>
            </a:spcAft>
          </a:pPr>
          <a:r>
            <a:rPr lang="en-US" sz="1100" kern="1200" dirty="0" smtClean="0">
              <a:latin typeface="Arial"/>
              <a:cs typeface="Arial"/>
            </a:rPr>
            <a:t>ETS1.C</a:t>
          </a:r>
          <a:endParaRPr lang="en-US" sz="1100" kern="1200" dirty="0">
            <a:latin typeface="Arial"/>
            <a:cs typeface="Arial"/>
          </a:endParaRPr>
        </a:p>
      </dsp:txBody>
      <dsp:txXfrm>
        <a:off x="7274008" y="4445627"/>
        <a:ext cx="589443" cy="1326291"/>
      </dsp:txXfrm>
    </dsp:sp>
    <dsp:sp modelId="{52525D2C-BED5-4358-9DE5-354898CFA8F2}">
      <dsp:nvSpPr>
        <dsp:cNvPr id="0" name=""/>
        <dsp:cNvSpPr/>
      </dsp:nvSpPr>
      <dsp:spPr>
        <a:xfrm>
          <a:off x="790808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ETS2</a:t>
          </a:r>
          <a:endParaRPr lang="en-US" sz="1400" kern="1200" dirty="0">
            <a:latin typeface="Arial"/>
            <a:cs typeface="Arial"/>
          </a:endParaRPr>
        </a:p>
      </dsp:txBody>
      <dsp:txXfrm>
        <a:off x="7926425" y="2970178"/>
        <a:ext cx="589443" cy="1326291"/>
      </dsp:txXfrm>
    </dsp:sp>
    <dsp:sp modelId="{CCBD9E2D-4669-4A1F-A61F-EC9041830017}">
      <dsp:nvSpPr>
        <dsp:cNvPr id="0" name=""/>
        <dsp:cNvSpPr/>
      </dsp:nvSpPr>
      <dsp:spPr>
        <a:xfrm>
          <a:off x="790808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ETS2.A</a:t>
          </a:r>
        </a:p>
        <a:p>
          <a:pPr lvl="0" algn="ctr" defTabSz="488950">
            <a:lnSpc>
              <a:spcPct val="90000"/>
            </a:lnSpc>
            <a:spcBef>
              <a:spcPct val="0"/>
            </a:spcBef>
            <a:spcAft>
              <a:spcPct val="35000"/>
            </a:spcAft>
          </a:pPr>
          <a:r>
            <a:rPr lang="en-US" sz="1100" kern="1200" dirty="0" smtClean="0">
              <a:latin typeface="Arial"/>
              <a:cs typeface="Arial"/>
            </a:rPr>
            <a:t>ETS2.B</a:t>
          </a:r>
          <a:endParaRPr lang="en-US" sz="1100" kern="1200" dirty="0">
            <a:latin typeface="Arial"/>
            <a:cs typeface="Arial"/>
          </a:endParaRPr>
        </a:p>
      </dsp:txBody>
      <dsp:txXfrm>
        <a:off x="7926425" y="4445627"/>
        <a:ext cx="589443" cy="1326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659D2-E90F-4EDC-AC1B-431C2CB0473A}">
      <dsp:nvSpPr>
        <dsp:cNvPr id="0" name=""/>
        <dsp:cNvSpPr/>
      </dsp:nvSpPr>
      <dsp:spPr>
        <a:xfrm>
          <a:off x="192" y="942"/>
          <a:ext cx="8534014" cy="13629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Arial"/>
              <a:cs typeface="Arial"/>
            </a:rPr>
            <a:t>SCIENCE!</a:t>
          </a:r>
          <a:endParaRPr lang="en-US" sz="6100" kern="1200" dirty="0">
            <a:latin typeface="Arial"/>
            <a:cs typeface="Arial"/>
          </a:endParaRPr>
        </a:p>
      </dsp:txBody>
      <dsp:txXfrm>
        <a:off x="40112" y="40862"/>
        <a:ext cx="8454174" cy="1283127"/>
      </dsp:txXfrm>
    </dsp:sp>
    <dsp:sp modelId="{24DC2436-7CF5-483F-92D9-CBDAD08BFE96}">
      <dsp:nvSpPr>
        <dsp:cNvPr id="0" name=""/>
        <dsp:cNvSpPr/>
      </dsp:nvSpPr>
      <dsp:spPr>
        <a:xfrm>
          <a:off x="192"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PS</a:t>
          </a:r>
          <a:endParaRPr lang="en-US" sz="3700" kern="1200" dirty="0">
            <a:latin typeface="Arial"/>
            <a:cs typeface="Arial"/>
          </a:endParaRPr>
        </a:p>
      </dsp:txBody>
      <dsp:txXfrm>
        <a:off x="40112" y="1516311"/>
        <a:ext cx="2503530" cy="1283127"/>
      </dsp:txXfrm>
    </dsp:sp>
    <dsp:sp modelId="{0B5A576F-EA85-46B8-89B5-5780FF690B6F}">
      <dsp:nvSpPr>
        <dsp:cNvPr id="0" name=""/>
        <dsp:cNvSpPr/>
      </dsp:nvSpPr>
      <dsp:spPr>
        <a:xfrm>
          <a:off x="19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PS1</a:t>
          </a:r>
          <a:endParaRPr lang="en-US" sz="1400" kern="1200" dirty="0">
            <a:latin typeface="Arial"/>
            <a:cs typeface="Arial"/>
          </a:endParaRPr>
        </a:p>
      </dsp:txBody>
      <dsp:txXfrm>
        <a:off x="18530" y="2970178"/>
        <a:ext cx="589443" cy="1326291"/>
      </dsp:txXfrm>
    </dsp:sp>
    <dsp:sp modelId="{F9F584D9-F22F-4775-9E82-7EA2D2EAA572}">
      <dsp:nvSpPr>
        <dsp:cNvPr id="0" name=""/>
        <dsp:cNvSpPr/>
      </dsp:nvSpPr>
      <dsp:spPr>
        <a:xfrm>
          <a:off x="19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PS1.A</a:t>
          </a:r>
        </a:p>
        <a:p>
          <a:pPr lvl="0" algn="ctr" defTabSz="488950">
            <a:lnSpc>
              <a:spcPct val="90000"/>
            </a:lnSpc>
            <a:spcBef>
              <a:spcPct val="0"/>
            </a:spcBef>
            <a:spcAft>
              <a:spcPct val="35000"/>
            </a:spcAft>
          </a:pPr>
          <a:r>
            <a:rPr lang="en-US" sz="1100" kern="1200" dirty="0" smtClean="0">
              <a:latin typeface="Arial"/>
              <a:cs typeface="Arial"/>
            </a:rPr>
            <a:t>PS1.B</a:t>
          </a:r>
        </a:p>
        <a:p>
          <a:pPr lvl="0" algn="ctr" defTabSz="488950">
            <a:lnSpc>
              <a:spcPct val="90000"/>
            </a:lnSpc>
            <a:spcBef>
              <a:spcPct val="0"/>
            </a:spcBef>
            <a:spcAft>
              <a:spcPct val="35000"/>
            </a:spcAft>
          </a:pPr>
          <a:r>
            <a:rPr lang="en-US" sz="1100" kern="1200" dirty="0" smtClean="0">
              <a:latin typeface="Arial"/>
              <a:cs typeface="Arial"/>
            </a:rPr>
            <a:t>PS1.C</a:t>
          </a:r>
          <a:endParaRPr lang="en-US" sz="1100" kern="1200" dirty="0">
            <a:latin typeface="Arial"/>
            <a:cs typeface="Arial"/>
          </a:endParaRPr>
        </a:p>
      </dsp:txBody>
      <dsp:txXfrm>
        <a:off x="18530" y="4445627"/>
        <a:ext cx="589443" cy="1326291"/>
      </dsp:txXfrm>
    </dsp:sp>
    <dsp:sp modelId="{16E1E3A6-23D8-4926-9F3D-9162ED074D5F}">
      <dsp:nvSpPr>
        <dsp:cNvPr id="0" name=""/>
        <dsp:cNvSpPr/>
      </dsp:nvSpPr>
      <dsp:spPr>
        <a:xfrm>
          <a:off x="65260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PS2</a:t>
          </a:r>
          <a:endParaRPr lang="en-US" sz="1400" kern="1200" dirty="0">
            <a:latin typeface="Arial"/>
            <a:cs typeface="Arial"/>
          </a:endParaRPr>
        </a:p>
      </dsp:txBody>
      <dsp:txXfrm>
        <a:off x="670947" y="2970178"/>
        <a:ext cx="589443" cy="1326291"/>
      </dsp:txXfrm>
    </dsp:sp>
    <dsp:sp modelId="{855A4183-2E77-4F44-8FCD-B47A52C1E95E}">
      <dsp:nvSpPr>
        <dsp:cNvPr id="0" name=""/>
        <dsp:cNvSpPr/>
      </dsp:nvSpPr>
      <dsp:spPr>
        <a:xfrm>
          <a:off x="65260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PS2.A</a:t>
          </a:r>
        </a:p>
        <a:p>
          <a:pPr lvl="0" algn="ctr" defTabSz="488950">
            <a:lnSpc>
              <a:spcPct val="90000"/>
            </a:lnSpc>
            <a:spcBef>
              <a:spcPct val="0"/>
            </a:spcBef>
            <a:spcAft>
              <a:spcPct val="35000"/>
            </a:spcAft>
          </a:pPr>
          <a:r>
            <a:rPr lang="en-US" sz="1100" kern="1200" dirty="0" smtClean="0">
              <a:latin typeface="Arial"/>
              <a:cs typeface="Arial"/>
            </a:rPr>
            <a:t>PS2.B</a:t>
          </a:r>
        </a:p>
        <a:p>
          <a:pPr lvl="0" algn="ctr" defTabSz="488950">
            <a:lnSpc>
              <a:spcPct val="90000"/>
            </a:lnSpc>
            <a:spcBef>
              <a:spcPct val="0"/>
            </a:spcBef>
            <a:spcAft>
              <a:spcPct val="35000"/>
            </a:spcAft>
          </a:pPr>
          <a:r>
            <a:rPr lang="en-US" sz="1100" kern="1200" dirty="0" smtClean="0">
              <a:latin typeface="Arial"/>
              <a:cs typeface="Arial"/>
            </a:rPr>
            <a:t>PS2.C</a:t>
          </a:r>
          <a:endParaRPr lang="en-US" sz="1100" kern="1200" dirty="0">
            <a:latin typeface="Arial"/>
            <a:cs typeface="Arial"/>
          </a:endParaRPr>
        </a:p>
      </dsp:txBody>
      <dsp:txXfrm>
        <a:off x="670947" y="4445627"/>
        <a:ext cx="589443" cy="1326291"/>
      </dsp:txXfrm>
    </dsp:sp>
    <dsp:sp modelId="{808369BB-B5CE-41DA-AFBD-0556552DA460}">
      <dsp:nvSpPr>
        <dsp:cNvPr id="0" name=""/>
        <dsp:cNvSpPr/>
      </dsp:nvSpPr>
      <dsp:spPr>
        <a:xfrm>
          <a:off x="130502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PS3</a:t>
          </a:r>
          <a:endParaRPr lang="en-US" sz="1400" kern="1200" dirty="0">
            <a:latin typeface="Arial"/>
            <a:cs typeface="Arial"/>
          </a:endParaRPr>
        </a:p>
      </dsp:txBody>
      <dsp:txXfrm>
        <a:off x="1323364" y="2970178"/>
        <a:ext cx="589443" cy="1326291"/>
      </dsp:txXfrm>
    </dsp:sp>
    <dsp:sp modelId="{6E00582B-8DE8-4D63-9B89-7E824AAB88FA}">
      <dsp:nvSpPr>
        <dsp:cNvPr id="0" name=""/>
        <dsp:cNvSpPr/>
      </dsp:nvSpPr>
      <dsp:spPr>
        <a:xfrm>
          <a:off x="130502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PS3.A</a:t>
          </a:r>
        </a:p>
        <a:p>
          <a:pPr lvl="0" algn="ctr" defTabSz="488950">
            <a:lnSpc>
              <a:spcPct val="90000"/>
            </a:lnSpc>
            <a:spcBef>
              <a:spcPct val="0"/>
            </a:spcBef>
            <a:spcAft>
              <a:spcPct val="35000"/>
            </a:spcAft>
          </a:pPr>
          <a:r>
            <a:rPr lang="en-US" sz="1100" kern="1200" dirty="0" smtClean="0">
              <a:latin typeface="Arial"/>
              <a:cs typeface="Arial"/>
            </a:rPr>
            <a:t>PS3.B</a:t>
          </a:r>
        </a:p>
        <a:p>
          <a:pPr lvl="0" algn="ctr" defTabSz="488950">
            <a:lnSpc>
              <a:spcPct val="90000"/>
            </a:lnSpc>
            <a:spcBef>
              <a:spcPct val="0"/>
            </a:spcBef>
            <a:spcAft>
              <a:spcPct val="35000"/>
            </a:spcAft>
          </a:pPr>
          <a:r>
            <a:rPr lang="en-US" sz="1100" kern="1200" dirty="0" smtClean="0">
              <a:latin typeface="Arial"/>
              <a:cs typeface="Arial"/>
            </a:rPr>
            <a:t>PS3.C</a:t>
          </a:r>
        </a:p>
        <a:p>
          <a:pPr lvl="0" algn="ctr" defTabSz="488950">
            <a:lnSpc>
              <a:spcPct val="90000"/>
            </a:lnSpc>
            <a:spcBef>
              <a:spcPct val="0"/>
            </a:spcBef>
            <a:spcAft>
              <a:spcPct val="35000"/>
            </a:spcAft>
          </a:pPr>
          <a:r>
            <a:rPr lang="en-US" sz="1100" kern="1200" dirty="0" smtClean="0">
              <a:latin typeface="Arial"/>
              <a:cs typeface="Arial"/>
            </a:rPr>
            <a:t>PS3.D</a:t>
          </a:r>
          <a:endParaRPr lang="en-US" sz="1100" kern="1200" dirty="0">
            <a:latin typeface="Arial"/>
            <a:cs typeface="Arial"/>
          </a:endParaRPr>
        </a:p>
      </dsp:txBody>
      <dsp:txXfrm>
        <a:off x="1323364" y="4445627"/>
        <a:ext cx="589443" cy="1326291"/>
      </dsp:txXfrm>
    </dsp:sp>
    <dsp:sp modelId="{08AF3B5C-F55A-450D-B110-7DC823DF97F6}">
      <dsp:nvSpPr>
        <dsp:cNvPr id="0" name=""/>
        <dsp:cNvSpPr/>
      </dsp:nvSpPr>
      <dsp:spPr>
        <a:xfrm>
          <a:off x="1957443"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PS4</a:t>
          </a:r>
          <a:endParaRPr lang="en-US" sz="1400" kern="1200" dirty="0">
            <a:latin typeface="Arial"/>
            <a:cs typeface="Arial"/>
          </a:endParaRPr>
        </a:p>
      </dsp:txBody>
      <dsp:txXfrm>
        <a:off x="1975781" y="2970178"/>
        <a:ext cx="589443" cy="1326291"/>
      </dsp:txXfrm>
    </dsp:sp>
    <dsp:sp modelId="{B2C2F0E4-8DB6-4F24-9557-A38F6A4F277E}">
      <dsp:nvSpPr>
        <dsp:cNvPr id="0" name=""/>
        <dsp:cNvSpPr/>
      </dsp:nvSpPr>
      <dsp:spPr>
        <a:xfrm>
          <a:off x="1957443"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PS4.A</a:t>
          </a:r>
        </a:p>
        <a:p>
          <a:pPr lvl="0" algn="ctr" defTabSz="488950">
            <a:lnSpc>
              <a:spcPct val="90000"/>
            </a:lnSpc>
            <a:spcBef>
              <a:spcPct val="0"/>
            </a:spcBef>
            <a:spcAft>
              <a:spcPct val="35000"/>
            </a:spcAft>
          </a:pPr>
          <a:r>
            <a:rPr lang="en-US" sz="1100" kern="1200" dirty="0" smtClean="0">
              <a:latin typeface="Arial"/>
              <a:cs typeface="Arial"/>
            </a:rPr>
            <a:t>PS4.B</a:t>
          </a:r>
        </a:p>
        <a:p>
          <a:pPr lvl="0" algn="ctr" defTabSz="488950">
            <a:lnSpc>
              <a:spcPct val="90000"/>
            </a:lnSpc>
            <a:spcBef>
              <a:spcPct val="0"/>
            </a:spcBef>
            <a:spcAft>
              <a:spcPct val="35000"/>
            </a:spcAft>
          </a:pPr>
          <a:r>
            <a:rPr lang="en-US" sz="1100" kern="1200" dirty="0" smtClean="0">
              <a:latin typeface="Arial"/>
              <a:cs typeface="Arial"/>
            </a:rPr>
            <a:t>PS4.C</a:t>
          </a:r>
          <a:endParaRPr lang="en-US" sz="1100" kern="1200" dirty="0">
            <a:latin typeface="Arial"/>
            <a:cs typeface="Arial"/>
          </a:endParaRPr>
        </a:p>
      </dsp:txBody>
      <dsp:txXfrm>
        <a:off x="1975781" y="4445627"/>
        <a:ext cx="589443" cy="1326291"/>
      </dsp:txXfrm>
    </dsp:sp>
    <dsp:sp modelId="{0DCA7ED2-DA68-49E2-B69E-213CC8E8D926}">
      <dsp:nvSpPr>
        <dsp:cNvPr id="0" name=""/>
        <dsp:cNvSpPr/>
      </dsp:nvSpPr>
      <dsp:spPr>
        <a:xfrm>
          <a:off x="2636157"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LS</a:t>
          </a:r>
          <a:endParaRPr lang="en-US" sz="3700" kern="1200" dirty="0">
            <a:latin typeface="Arial"/>
            <a:cs typeface="Arial"/>
          </a:endParaRPr>
        </a:p>
      </dsp:txBody>
      <dsp:txXfrm>
        <a:off x="2676077" y="1516311"/>
        <a:ext cx="2503530" cy="1283127"/>
      </dsp:txXfrm>
    </dsp:sp>
    <dsp:sp modelId="{FDB864E3-4B54-4EDD-AA1D-0AEF5A05C9FB}">
      <dsp:nvSpPr>
        <dsp:cNvPr id="0" name=""/>
        <dsp:cNvSpPr/>
      </dsp:nvSpPr>
      <dsp:spPr>
        <a:xfrm>
          <a:off x="263615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LS1</a:t>
          </a:r>
          <a:endParaRPr lang="en-US" sz="1400" kern="1200" dirty="0">
            <a:latin typeface="Arial"/>
            <a:cs typeface="Arial"/>
          </a:endParaRPr>
        </a:p>
      </dsp:txBody>
      <dsp:txXfrm>
        <a:off x="2654495" y="2970178"/>
        <a:ext cx="589443" cy="1326291"/>
      </dsp:txXfrm>
    </dsp:sp>
    <dsp:sp modelId="{13C66842-E9BE-41BB-ABAB-CFF7393CF416}">
      <dsp:nvSpPr>
        <dsp:cNvPr id="0" name=""/>
        <dsp:cNvSpPr/>
      </dsp:nvSpPr>
      <dsp:spPr>
        <a:xfrm>
          <a:off x="263615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LS1.A</a:t>
          </a:r>
        </a:p>
        <a:p>
          <a:pPr lvl="0" algn="ctr" defTabSz="488950">
            <a:lnSpc>
              <a:spcPct val="90000"/>
            </a:lnSpc>
            <a:spcBef>
              <a:spcPct val="0"/>
            </a:spcBef>
            <a:spcAft>
              <a:spcPct val="35000"/>
            </a:spcAft>
          </a:pPr>
          <a:r>
            <a:rPr lang="en-US" sz="1100" kern="1200" dirty="0" smtClean="0">
              <a:latin typeface="Arial"/>
              <a:cs typeface="Arial"/>
            </a:rPr>
            <a:t>LS1.B</a:t>
          </a:r>
        </a:p>
        <a:p>
          <a:pPr lvl="0" algn="ctr" defTabSz="488950">
            <a:lnSpc>
              <a:spcPct val="90000"/>
            </a:lnSpc>
            <a:spcBef>
              <a:spcPct val="0"/>
            </a:spcBef>
            <a:spcAft>
              <a:spcPct val="35000"/>
            </a:spcAft>
          </a:pPr>
          <a:r>
            <a:rPr lang="en-US" sz="1100" kern="1200" dirty="0" smtClean="0">
              <a:latin typeface="Arial"/>
              <a:cs typeface="Arial"/>
            </a:rPr>
            <a:t>LS1.C</a:t>
          </a:r>
        </a:p>
        <a:p>
          <a:pPr lvl="0" algn="ctr" defTabSz="488950">
            <a:lnSpc>
              <a:spcPct val="90000"/>
            </a:lnSpc>
            <a:spcBef>
              <a:spcPct val="0"/>
            </a:spcBef>
            <a:spcAft>
              <a:spcPct val="35000"/>
            </a:spcAft>
          </a:pPr>
          <a:r>
            <a:rPr lang="en-US" sz="1100" kern="1200" dirty="0" smtClean="0">
              <a:latin typeface="Arial"/>
              <a:cs typeface="Arial"/>
            </a:rPr>
            <a:t>LS1.D</a:t>
          </a:r>
          <a:endParaRPr lang="en-US" sz="1100" kern="1200" dirty="0">
            <a:latin typeface="Arial"/>
            <a:cs typeface="Arial"/>
          </a:endParaRPr>
        </a:p>
      </dsp:txBody>
      <dsp:txXfrm>
        <a:off x="2654495" y="4445627"/>
        <a:ext cx="589443" cy="1326291"/>
      </dsp:txXfrm>
    </dsp:sp>
    <dsp:sp modelId="{B54BD45C-19DE-43DD-BF13-9D64F3836FB8}">
      <dsp:nvSpPr>
        <dsp:cNvPr id="0" name=""/>
        <dsp:cNvSpPr/>
      </dsp:nvSpPr>
      <dsp:spPr>
        <a:xfrm>
          <a:off x="3288574"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LS2</a:t>
          </a:r>
          <a:endParaRPr lang="en-US" sz="1400" kern="1200" dirty="0">
            <a:latin typeface="Arial"/>
            <a:cs typeface="Arial"/>
          </a:endParaRPr>
        </a:p>
      </dsp:txBody>
      <dsp:txXfrm>
        <a:off x="3306912" y="2970178"/>
        <a:ext cx="589443" cy="1326291"/>
      </dsp:txXfrm>
    </dsp:sp>
    <dsp:sp modelId="{4F6A8E85-B655-4D59-8BAD-8F6A1EC2618F}">
      <dsp:nvSpPr>
        <dsp:cNvPr id="0" name=""/>
        <dsp:cNvSpPr/>
      </dsp:nvSpPr>
      <dsp:spPr>
        <a:xfrm>
          <a:off x="3288574"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LS2.A</a:t>
          </a:r>
        </a:p>
        <a:p>
          <a:pPr lvl="0" algn="ctr" defTabSz="488950">
            <a:lnSpc>
              <a:spcPct val="90000"/>
            </a:lnSpc>
            <a:spcBef>
              <a:spcPct val="0"/>
            </a:spcBef>
            <a:spcAft>
              <a:spcPct val="35000"/>
            </a:spcAft>
          </a:pPr>
          <a:r>
            <a:rPr lang="en-US" sz="1100" kern="1200" dirty="0" smtClean="0">
              <a:latin typeface="Arial"/>
              <a:cs typeface="Arial"/>
            </a:rPr>
            <a:t>LS2.B</a:t>
          </a:r>
        </a:p>
        <a:p>
          <a:pPr lvl="0" algn="ctr" defTabSz="488950">
            <a:lnSpc>
              <a:spcPct val="90000"/>
            </a:lnSpc>
            <a:spcBef>
              <a:spcPct val="0"/>
            </a:spcBef>
            <a:spcAft>
              <a:spcPct val="35000"/>
            </a:spcAft>
          </a:pPr>
          <a:r>
            <a:rPr lang="en-US" sz="1100" kern="1200" dirty="0" smtClean="0">
              <a:latin typeface="Arial"/>
              <a:cs typeface="Arial"/>
            </a:rPr>
            <a:t>LS2.C</a:t>
          </a:r>
        </a:p>
        <a:p>
          <a:pPr lvl="0" algn="ctr" defTabSz="488950">
            <a:lnSpc>
              <a:spcPct val="90000"/>
            </a:lnSpc>
            <a:spcBef>
              <a:spcPct val="0"/>
            </a:spcBef>
            <a:spcAft>
              <a:spcPct val="35000"/>
            </a:spcAft>
          </a:pPr>
          <a:r>
            <a:rPr lang="en-US" sz="1100" kern="1200" dirty="0" smtClean="0">
              <a:latin typeface="Arial"/>
              <a:cs typeface="Arial"/>
            </a:rPr>
            <a:t>LS2.D</a:t>
          </a:r>
          <a:endParaRPr lang="en-US" sz="1100" kern="1200" dirty="0">
            <a:latin typeface="Arial"/>
            <a:cs typeface="Arial"/>
          </a:endParaRPr>
        </a:p>
      </dsp:txBody>
      <dsp:txXfrm>
        <a:off x="3306912" y="4445627"/>
        <a:ext cx="589443" cy="1326291"/>
      </dsp:txXfrm>
    </dsp:sp>
    <dsp:sp modelId="{3FE4F01F-3325-406A-8611-2C4D82358A4C}">
      <dsp:nvSpPr>
        <dsp:cNvPr id="0" name=""/>
        <dsp:cNvSpPr/>
      </dsp:nvSpPr>
      <dsp:spPr>
        <a:xfrm>
          <a:off x="3940991"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LS3</a:t>
          </a:r>
          <a:endParaRPr lang="en-US" sz="1400" kern="1200" dirty="0">
            <a:latin typeface="Arial"/>
            <a:cs typeface="Arial"/>
          </a:endParaRPr>
        </a:p>
      </dsp:txBody>
      <dsp:txXfrm>
        <a:off x="3959329" y="2970178"/>
        <a:ext cx="589443" cy="1326291"/>
      </dsp:txXfrm>
    </dsp:sp>
    <dsp:sp modelId="{81801AD2-4146-406F-8F23-B95D8AA83F9C}">
      <dsp:nvSpPr>
        <dsp:cNvPr id="0" name=""/>
        <dsp:cNvSpPr/>
      </dsp:nvSpPr>
      <dsp:spPr>
        <a:xfrm>
          <a:off x="3940991"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LS3.A</a:t>
          </a:r>
        </a:p>
        <a:p>
          <a:pPr lvl="0" algn="ctr" defTabSz="488950">
            <a:lnSpc>
              <a:spcPct val="90000"/>
            </a:lnSpc>
            <a:spcBef>
              <a:spcPct val="0"/>
            </a:spcBef>
            <a:spcAft>
              <a:spcPct val="35000"/>
            </a:spcAft>
          </a:pPr>
          <a:r>
            <a:rPr lang="en-US" sz="1100" kern="1200" dirty="0" smtClean="0">
              <a:latin typeface="Arial"/>
              <a:cs typeface="Arial"/>
            </a:rPr>
            <a:t>LS3.B</a:t>
          </a:r>
          <a:endParaRPr lang="en-US" sz="1100" kern="1200" dirty="0">
            <a:latin typeface="Arial"/>
            <a:cs typeface="Arial"/>
          </a:endParaRPr>
        </a:p>
      </dsp:txBody>
      <dsp:txXfrm>
        <a:off x="3959329" y="4445627"/>
        <a:ext cx="589443" cy="1326291"/>
      </dsp:txXfrm>
    </dsp:sp>
    <dsp:sp modelId="{73C187C3-CDE5-49D7-A7BB-CC2566C17396}">
      <dsp:nvSpPr>
        <dsp:cNvPr id="0" name=""/>
        <dsp:cNvSpPr/>
      </dsp:nvSpPr>
      <dsp:spPr>
        <a:xfrm>
          <a:off x="4593408"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LS4</a:t>
          </a:r>
          <a:endParaRPr lang="en-US" sz="1400" kern="1200" dirty="0">
            <a:latin typeface="Arial"/>
            <a:cs typeface="Arial"/>
          </a:endParaRPr>
        </a:p>
      </dsp:txBody>
      <dsp:txXfrm>
        <a:off x="4611746" y="2970178"/>
        <a:ext cx="589443" cy="1326291"/>
      </dsp:txXfrm>
    </dsp:sp>
    <dsp:sp modelId="{BD736D8F-68E4-4AF4-A3E7-47C1AC5FEEB4}">
      <dsp:nvSpPr>
        <dsp:cNvPr id="0" name=""/>
        <dsp:cNvSpPr/>
      </dsp:nvSpPr>
      <dsp:spPr>
        <a:xfrm>
          <a:off x="4593408"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LS4.A</a:t>
          </a:r>
        </a:p>
        <a:p>
          <a:pPr lvl="0" algn="ctr" defTabSz="488950">
            <a:lnSpc>
              <a:spcPct val="90000"/>
            </a:lnSpc>
            <a:spcBef>
              <a:spcPct val="0"/>
            </a:spcBef>
            <a:spcAft>
              <a:spcPct val="35000"/>
            </a:spcAft>
          </a:pPr>
          <a:r>
            <a:rPr lang="en-US" sz="1100" kern="1200" dirty="0" smtClean="0">
              <a:latin typeface="Arial"/>
              <a:cs typeface="Arial"/>
            </a:rPr>
            <a:t>LS4.B</a:t>
          </a:r>
        </a:p>
        <a:p>
          <a:pPr lvl="0" algn="ctr" defTabSz="488950">
            <a:lnSpc>
              <a:spcPct val="90000"/>
            </a:lnSpc>
            <a:spcBef>
              <a:spcPct val="0"/>
            </a:spcBef>
            <a:spcAft>
              <a:spcPct val="35000"/>
            </a:spcAft>
          </a:pPr>
          <a:r>
            <a:rPr lang="en-US" sz="1100" kern="1200" dirty="0" smtClean="0">
              <a:latin typeface="Arial"/>
              <a:cs typeface="Arial"/>
            </a:rPr>
            <a:t>LS4.C</a:t>
          </a:r>
        </a:p>
        <a:p>
          <a:pPr lvl="0" algn="ctr" defTabSz="488950">
            <a:lnSpc>
              <a:spcPct val="90000"/>
            </a:lnSpc>
            <a:spcBef>
              <a:spcPct val="0"/>
            </a:spcBef>
            <a:spcAft>
              <a:spcPct val="35000"/>
            </a:spcAft>
          </a:pPr>
          <a:r>
            <a:rPr lang="en-US" sz="1100" kern="1200" dirty="0" smtClean="0">
              <a:latin typeface="Arial"/>
              <a:cs typeface="Arial"/>
            </a:rPr>
            <a:t>LS4.D</a:t>
          </a:r>
          <a:endParaRPr lang="en-US" sz="1100" kern="1200" dirty="0">
            <a:latin typeface="Arial"/>
            <a:cs typeface="Arial"/>
          </a:endParaRPr>
        </a:p>
      </dsp:txBody>
      <dsp:txXfrm>
        <a:off x="4611746" y="4445627"/>
        <a:ext cx="589443" cy="1326291"/>
      </dsp:txXfrm>
    </dsp:sp>
    <dsp:sp modelId="{D9B00287-E7B8-485E-96ED-99AF802161AF}">
      <dsp:nvSpPr>
        <dsp:cNvPr id="0" name=""/>
        <dsp:cNvSpPr/>
      </dsp:nvSpPr>
      <dsp:spPr>
        <a:xfrm>
          <a:off x="5272122" y="1476391"/>
          <a:ext cx="1930953"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ESS</a:t>
          </a:r>
          <a:endParaRPr lang="en-US" sz="3700" kern="1200" dirty="0">
            <a:latin typeface="Arial"/>
            <a:cs typeface="Arial"/>
          </a:endParaRPr>
        </a:p>
      </dsp:txBody>
      <dsp:txXfrm>
        <a:off x="5312042" y="1516311"/>
        <a:ext cx="1851113" cy="1283127"/>
      </dsp:txXfrm>
    </dsp:sp>
    <dsp:sp modelId="{312BEB39-43A3-400E-A924-1474CB2DF623}">
      <dsp:nvSpPr>
        <dsp:cNvPr id="0" name=""/>
        <dsp:cNvSpPr/>
      </dsp:nvSpPr>
      <dsp:spPr>
        <a:xfrm>
          <a:off x="527212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ESS1</a:t>
          </a:r>
          <a:endParaRPr lang="en-US" sz="1400" kern="1200" dirty="0">
            <a:latin typeface="Arial"/>
            <a:cs typeface="Arial"/>
          </a:endParaRPr>
        </a:p>
      </dsp:txBody>
      <dsp:txXfrm>
        <a:off x="5290460" y="2970178"/>
        <a:ext cx="589443" cy="1326291"/>
      </dsp:txXfrm>
    </dsp:sp>
    <dsp:sp modelId="{72EE4021-756E-47AA-A366-9EBCA0EB455E}">
      <dsp:nvSpPr>
        <dsp:cNvPr id="0" name=""/>
        <dsp:cNvSpPr/>
      </dsp:nvSpPr>
      <dsp:spPr>
        <a:xfrm>
          <a:off x="527212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ESS1.A</a:t>
          </a:r>
        </a:p>
        <a:p>
          <a:pPr lvl="0" algn="ctr" defTabSz="488950">
            <a:lnSpc>
              <a:spcPct val="90000"/>
            </a:lnSpc>
            <a:spcBef>
              <a:spcPct val="0"/>
            </a:spcBef>
            <a:spcAft>
              <a:spcPct val="35000"/>
            </a:spcAft>
          </a:pPr>
          <a:r>
            <a:rPr lang="en-US" sz="1100" kern="1200" dirty="0" smtClean="0">
              <a:latin typeface="Arial"/>
              <a:cs typeface="Arial"/>
            </a:rPr>
            <a:t>ESS1.B</a:t>
          </a:r>
        </a:p>
        <a:p>
          <a:pPr lvl="0" algn="ctr" defTabSz="488950">
            <a:lnSpc>
              <a:spcPct val="90000"/>
            </a:lnSpc>
            <a:spcBef>
              <a:spcPct val="0"/>
            </a:spcBef>
            <a:spcAft>
              <a:spcPct val="35000"/>
            </a:spcAft>
          </a:pPr>
          <a:r>
            <a:rPr lang="en-US" sz="1100" kern="1200" dirty="0" smtClean="0">
              <a:latin typeface="Arial"/>
              <a:cs typeface="Arial"/>
            </a:rPr>
            <a:t>ESS1.C</a:t>
          </a:r>
          <a:endParaRPr lang="en-US" sz="1100" kern="1200" dirty="0">
            <a:latin typeface="Arial"/>
            <a:cs typeface="Arial"/>
          </a:endParaRPr>
        </a:p>
      </dsp:txBody>
      <dsp:txXfrm>
        <a:off x="5290460" y="4445627"/>
        <a:ext cx="589443" cy="1326291"/>
      </dsp:txXfrm>
    </dsp:sp>
    <dsp:sp modelId="{D5908603-1B35-46FA-8692-0B1FA5717EA9}">
      <dsp:nvSpPr>
        <dsp:cNvPr id="0" name=""/>
        <dsp:cNvSpPr/>
      </dsp:nvSpPr>
      <dsp:spPr>
        <a:xfrm>
          <a:off x="592453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ESS2</a:t>
          </a:r>
          <a:endParaRPr lang="en-US" sz="1400" kern="1200" dirty="0">
            <a:latin typeface="Arial"/>
            <a:cs typeface="Arial"/>
          </a:endParaRPr>
        </a:p>
      </dsp:txBody>
      <dsp:txXfrm>
        <a:off x="5942877" y="2970178"/>
        <a:ext cx="589443" cy="1326291"/>
      </dsp:txXfrm>
    </dsp:sp>
    <dsp:sp modelId="{1917CC6A-1630-45AC-8551-CB8C20EA68B0}">
      <dsp:nvSpPr>
        <dsp:cNvPr id="0" name=""/>
        <dsp:cNvSpPr/>
      </dsp:nvSpPr>
      <dsp:spPr>
        <a:xfrm>
          <a:off x="592453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ESS2.A</a:t>
          </a:r>
        </a:p>
        <a:p>
          <a:pPr lvl="0" algn="ctr" defTabSz="488950">
            <a:lnSpc>
              <a:spcPct val="90000"/>
            </a:lnSpc>
            <a:spcBef>
              <a:spcPct val="0"/>
            </a:spcBef>
            <a:spcAft>
              <a:spcPct val="35000"/>
            </a:spcAft>
          </a:pPr>
          <a:r>
            <a:rPr lang="en-US" sz="1100" kern="1200" dirty="0" smtClean="0">
              <a:latin typeface="Arial"/>
              <a:cs typeface="Arial"/>
            </a:rPr>
            <a:t>ESS2.B</a:t>
          </a:r>
        </a:p>
        <a:p>
          <a:pPr lvl="0" algn="ctr" defTabSz="488950">
            <a:lnSpc>
              <a:spcPct val="90000"/>
            </a:lnSpc>
            <a:spcBef>
              <a:spcPct val="0"/>
            </a:spcBef>
            <a:spcAft>
              <a:spcPct val="35000"/>
            </a:spcAft>
          </a:pPr>
          <a:r>
            <a:rPr lang="en-US" sz="1100" kern="1200" dirty="0" smtClean="0">
              <a:latin typeface="Arial"/>
              <a:cs typeface="Arial"/>
            </a:rPr>
            <a:t>ESS2.C</a:t>
          </a:r>
        </a:p>
        <a:p>
          <a:pPr lvl="0" algn="ctr" defTabSz="488950">
            <a:lnSpc>
              <a:spcPct val="90000"/>
            </a:lnSpc>
            <a:spcBef>
              <a:spcPct val="0"/>
            </a:spcBef>
            <a:spcAft>
              <a:spcPct val="35000"/>
            </a:spcAft>
          </a:pPr>
          <a:r>
            <a:rPr lang="en-US" sz="1100" kern="1200" dirty="0" smtClean="0">
              <a:latin typeface="Arial"/>
              <a:cs typeface="Arial"/>
            </a:rPr>
            <a:t>ESS2.D</a:t>
          </a:r>
        </a:p>
        <a:p>
          <a:pPr lvl="0" algn="ctr" defTabSz="488950">
            <a:lnSpc>
              <a:spcPct val="90000"/>
            </a:lnSpc>
            <a:spcBef>
              <a:spcPct val="0"/>
            </a:spcBef>
            <a:spcAft>
              <a:spcPct val="35000"/>
            </a:spcAft>
          </a:pPr>
          <a:r>
            <a:rPr lang="en-US" sz="1100" kern="1200" dirty="0" smtClean="0">
              <a:latin typeface="Arial"/>
              <a:cs typeface="Arial"/>
            </a:rPr>
            <a:t>ESS2.E</a:t>
          </a:r>
          <a:endParaRPr lang="en-US" sz="1100" kern="1200" dirty="0">
            <a:latin typeface="Arial"/>
            <a:cs typeface="Arial"/>
          </a:endParaRPr>
        </a:p>
      </dsp:txBody>
      <dsp:txXfrm>
        <a:off x="5942877" y="4445627"/>
        <a:ext cx="589443" cy="1326291"/>
      </dsp:txXfrm>
    </dsp:sp>
    <dsp:sp modelId="{6F7EE218-0321-4398-B2AA-64E26AFD423B}">
      <dsp:nvSpPr>
        <dsp:cNvPr id="0" name=""/>
        <dsp:cNvSpPr/>
      </dsp:nvSpPr>
      <dsp:spPr>
        <a:xfrm>
          <a:off x="657695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ESS3</a:t>
          </a:r>
          <a:endParaRPr lang="en-US" sz="1400" kern="1200" dirty="0">
            <a:latin typeface="Arial"/>
            <a:cs typeface="Arial"/>
          </a:endParaRPr>
        </a:p>
      </dsp:txBody>
      <dsp:txXfrm>
        <a:off x="6595294" y="2970178"/>
        <a:ext cx="589443" cy="1326291"/>
      </dsp:txXfrm>
    </dsp:sp>
    <dsp:sp modelId="{648666E6-D1C0-4096-855B-654570DEFE15}">
      <dsp:nvSpPr>
        <dsp:cNvPr id="0" name=""/>
        <dsp:cNvSpPr/>
      </dsp:nvSpPr>
      <dsp:spPr>
        <a:xfrm>
          <a:off x="657695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ESS3.A</a:t>
          </a:r>
        </a:p>
        <a:p>
          <a:pPr lvl="0" algn="ctr" defTabSz="488950">
            <a:lnSpc>
              <a:spcPct val="90000"/>
            </a:lnSpc>
            <a:spcBef>
              <a:spcPct val="0"/>
            </a:spcBef>
            <a:spcAft>
              <a:spcPct val="35000"/>
            </a:spcAft>
          </a:pPr>
          <a:r>
            <a:rPr lang="en-US" sz="1100" kern="1200" dirty="0" smtClean="0">
              <a:latin typeface="Arial"/>
              <a:cs typeface="Arial"/>
            </a:rPr>
            <a:t>ESS3.B</a:t>
          </a:r>
        </a:p>
        <a:p>
          <a:pPr lvl="0" algn="ctr" defTabSz="488950">
            <a:lnSpc>
              <a:spcPct val="90000"/>
            </a:lnSpc>
            <a:spcBef>
              <a:spcPct val="0"/>
            </a:spcBef>
            <a:spcAft>
              <a:spcPct val="35000"/>
            </a:spcAft>
          </a:pPr>
          <a:r>
            <a:rPr lang="en-US" sz="1100" kern="1200" dirty="0" smtClean="0">
              <a:latin typeface="Arial"/>
              <a:cs typeface="Arial"/>
            </a:rPr>
            <a:t>ESS3.C</a:t>
          </a:r>
        </a:p>
        <a:p>
          <a:pPr lvl="0" algn="ctr" defTabSz="488950">
            <a:lnSpc>
              <a:spcPct val="90000"/>
            </a:lnSpc>
            <a:spcBef>
              <a:spcPct val="0"/>
            </a:spcBef>
            <a:spcAft>
              <a:spcPct val="35000"/>
            </a:spcAft>
          </a:pPr>
          <a:r>
            <a:rPr lang="en-US" sz="1100" kern="1200" dirty="0" smtClean="0">
              <a:latin typeface="Arial"/>
              <a:cs typeface="Arial"/>
            </a:rPr>
            <a:t>ESS3.D</a:t>
          </a:r>
          <a:endParaRPr lang="en-US" sz="1100" kern="1200" dirty="0">
            <a:latin typeface="Arial"/>
            <a:cs typeface="Arial"/>
          </a:endParaRPr>
        </a:p>
      </dsp:txBody>
      <dsp:txXfrm>
        <a:off x="6595294" y="4445627"/>
        <a:ext cx="589443" cy="1326291"/>
      </dsp:txXfrm>
    </dsp:sp>
    <dsp:sp modelId="{BDDCA4DB-AD30-4E4D-AEC3-70290776ECF9}">
      <dsp:nvSpPr>
        <dsp:cNvPr id="0" name=""/>
        <dsp:cNvSpPr/>
      </dsp:nvSpPr>
      <dsp:spPr>
        <a:xfrm>
          <a:off x="7255670" y="1476391"/>
          <a:ext cx="1278536"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ETS</a:t>
          </a:r>
          <a:endParaRPr lang="en-US" sz="3700" kern="1200" dirty="0">
            <a:latin typeface="Arial"/>
            <a:cs typeface="Arial"/>
          </a:endParaRPr>
        </a:p>
      </dsp:txBody>
      <dsp:txXfrm>
        <a:off x="7293117" y="1513838"/>
        <a:ext cx="1203642" cy="1288073"/>
      </dsp:txXfrm>
    </dsp:sp>
    <dsp:sp modelId="{8A10C2DD-967A-4F1E-9874-2BD275FB26B8}">
      <dsp:nvSpPr>
        <dsp:cNvPr id="0" name=""/>
        <dsp:cNvSpPr/>
      </dsp:nvSpPr>
      <dsp:spPr>
        <a:xfrm>
          <a:off x="7255670"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ETS1</a:t>
          </a:r>
          <a:endParaRPr lang="en-US" sz="1400" kern="1200" dirty="0">
            <a:latin typeface="Arial"/>
            <a:cs typeface="Arial"/>
          </a:endParaRPr>
        </a:p>
      </dsp:txBody>
      <dsp:txXfrm>
        <a:off x="7274008" y="2970178"/>
        <a:ext cx="589443" cy="1326291"/>
      </dsp:txXfrm>
    </dsp:sp>
    <dsp:sp modelId="{54D4B671-FA74-4575-BA43-9C94BBBD8238}">
      <dsp:nvSpPr>
        <dsp:cNvPr id="0" name=""/>
        <dsp:cNvSpPr/>
      </dsp:nvSpPr>
      <dsp:spPr>
        <a:xfrm>
          <a:off x="7255670"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ETS1.A</a:t>
          </a:r>
        </a:p>
        <a:p>
          <a:pPr lvl="0" algn="ctr" defTabSz="488950">
            <a:lnSpc>
              <a:spcPct val="90000"/>
            </a:lnSpc>
            <a:spcBef>
              <a:spcPct val="0"/>
            </a:spcBef>
            <a:spcAft>
              <a:spcPct val="35000"/>
            </a:spcAft>
          </a:pPr>
          <a:r>
            <a:rPr lang="en-US" sz="1100" kern="1200" dirty="0" smtClean="0">
              <a:latin typeface="Arial"/>
              <a:cs typeface="Arial"/>
            </a:rPr>
            <a:t>ETS1.B</a:t>
          </a:r>
        </a:p>
        <a:p>
          <a:pPr lvl="0" algn="ctr" defTabSz="488950">
            <a:lnSpc>
              <a:spcPct val="90000"/>
            </a:lnSpc>
            <a:spcBef>
              <a:spcPct val="0"/>
            </a:spcBef>
            <a:spcAft>
              <a:spcPct val="35000"/>
            </a:spcAft>
          </a:pPr>
          <a:r>
            <a:rPr lang="en-US" sz="1100" kern="1200" dirty="0" smtClean="0">
              <a:latin typeface="Arial"/>
              <a:cs typeface="Arial"/>
            </a:rPr>
            <a:t>ETS1.C</a:t>
          </a:r>
          <a:endParaRPr lang="en-US" sz="1100" kern="1200" dirty="0">
            <a:latin typeface="Arial"/>
            <a:cs typeface="Arial"/>
          </a:endParaRPr>
        </a:p>
      </dsp:txBody>
      <dsp:txXfrm>
        <a:off x="7274008" y="4445627"/>
        <a:ext cx="589443" cy="1326291"/>
      </dsp:txXfrm>
    </dsp:sp>
    <dsp:sp modelId="{52525D2C-BED5-4358-9DE5-354898CFA8F2}">
      <dsp:nvSpPr>
        <dsp:cNvPr id="0" name=""/>
        <dsp:cNvSpPr/>
      </dsp:nvSpPr>
      <dsp:spPr>
        <a:xfrm>
          <a:off x="790808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ETS2</a:t>
          </a:r>
          <a:endParaRPr lang="en-US" sz="1400" kern="1200" dirty="0">
            <a:latin typeface="Arial"/>
            <a:cs typeface="Arial"/>
          </a:endParaRPr>
        </a:p>
      </dsp:txBody>
      <dsp:txXfrm>
        <a:off x="7926425" y="2970178"/>
        <a:ext cx="589443" cy="1326291"/>
      </dsp:txXfrm>
    </dsp:sp>
    <dsp:sp modelId="{CCBD9E2D-4669-4A1F-A61F-EC9041830017}">
      <dsp:nvSpPr>
        <dsp:cNvPr id="0" name=""/>
        <dsp:cNvSpPr/>
      </dsp:nvSpPr>
      <dsp:spPr>
        <a:xfrm>
          <a:off x="790808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ETS2.A</a:t>
          </a:r>
        </a:p>
        <a:p>
          <a:pPr lvl="0" algn="ctr" defTabSz="488950">
            <a:lnSpc>
              <a:spcPct val="90000"/>
            </a:lnSpc>
            <a:spcBef>
              <a:spcPct val="0"/>
            </a:spcBef>
            <a:spcAft>
              <a:spcPct val="35000"/>
            </a:spcAft>
          </a:pPr>
          <a:r>
            <a:rPr lang="en-US" sz="1100" kern="1200" dirty="0" smtClean="0">
              <a:latin typeface="Arial"/>
              <a:cs typeface="Arial"/>
            </a:rPr>
            <a:t>ETS2.B</a:t>
          </a:r>
          <a:endParaRPr lang="en-US" sz="1100" kern="1200" dirty="0">
            <a:latin typeface="Arial"/>
            <a:cs typeface="Arial"/>
          </a:endParaRPr>
        </a:p>
      </dsp:txBody>
      <dsp:txXfrm>
        <a:off x="7926425" y="4445627"/>
        <a:ext cx="589443" cy="1326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659D2-E90F-4EDC-AC1B-431C2CB0473A}">
      <dsp:nvSpPr>
        <dsp:cNvPr id="0" name=""/>
        <dsp:cNvSpPr/>
      </dsp:nvSpPr>
      <dsp:spPr>
        <a:xfrm>
          <a:off x="191" y="0"/>
          <a:ext cx="8457817" cy="13257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kern="1200" dirty="0" smtClean="0">
              <a:latin typeface="Arial"/>
              <a:cs typeface="Arial"/>
            </a:rPr>
            <a:t>SCIENCE!</a:t>
          </a:r>
          <a:endParaRPr lang="en-US" sz="6000" kern="1200" dirty="0">
            <a:latin typeface="Arial"/>
            <a:cs typeface="Arial"/>
          </a:endParaRPr>
        </a:p>
      </dsp:txBody>
      <dsp:txXfrm>
        <a:off x="39020" y="38829"/>
        <a:ext cx="8380159" cy="1248065"/>
      </dsp:txXfrm>
    </dsp:sp>
    <dsp:sp modelId="{24DC2436-7CF5-483F-92D9-CBDAD08BFE96}">
      <dsp:nvSpPr>
        <dsp:cNvPr id="0" name=""/>
        <dsp:cNvSpPr/>
      </dsp:nvSpPr>
      <dsp:spPr>
        <a:xfrm>
          <a:off x="191" y="1437995"/>
          <a:ext cx="2560304" cy="1325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a:cs typeface="Arial"/>
            </a:rPr>
            <a:t>PS</a:t>
          </a:r>
          <a:endParaRPr lang="en-US" sz="3600" kern="1200" dirty="0">
            <a:latin typeface="Arial"/>
            <a:cs typeface="Arial"/>
          </a:endParaRPr>
        </a:p>
      </dsp:txBody>
      <dsp:txXfrm>
        <a:off x="39020" y="1476824"/>
        <a:ext cx="2482646" cy="1248065"/>
      </dsp:txXfrm>
    </dsp:sp>
    <dsp:sp modelId="{0B5A576F-EA85-46B8-89B5-5780FF690B6F}">
      <dsp:nvSpPr>
        <dsp:cNvPr id="0" name=""/>
        <dsp:cNvSpPr/>
      </dsp:nvSpPr>
      <dsp:spPr>
        <a:xfrm>
          <a:off x="191"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PS1</a:t>
          </a:r>
          <a:endParaRPr lang="en-US" sz="1400" kern="1200" dirty="0">
            <a:latin typeface="Arial"/>
            <a:cs typeface="Arial"/>
          </a:endParaRPr>
        </a:p>
      </dsp:txBody>
      <dsp:txXfrm>
        <a:off x="18366" y="2893255"/>
        <a:ext cx="584179" cy="1289373"/>
      </dsp:txXfrm>
    </dsp:sp>
    <dsp:sp modelId="{F9F584D9-F22F-4775-9E82-7EA2D2EAA572}">
      <dsp:nvSpPr>
        <dsp:cNvPr id="0" name=""/>
        <dsp:cNvSpPr/>
      </dsp:nvSpPr>
      <dsp:spPr>
        <a:xfrm>
          <a:off x="191"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PS1.A</a:t>
          </a:r>
        </a:p>
        <a:p>
          <a:pPr lvl="0" algn="ctr" defTabSz="488950">
            <a:lnSpc>
              <a:spcPct val="90000"/>
            </a:lnSpc>
            <a:spcBef>
              <a:spcPct val="0"/>
            </a:spcBef>
            <a:spcAft>
              <a:spcPct val="35000"/>
            </a:spcAft>
          </a:pPr>
          <a:r>
            <a:rPr lang="en-US" sz="1100" kern="1200" dirty="0" smtClean="0">
              <a:latin typeface="Arial"/>
              <a:cs typeface="Arial"/>
            </a:rPr>
            <a:t>PS1.B</a:t>
          </a:r>
        </a:p>
        <a:p>
          <a:pPr lvl="0" algn="ctr" defTabSz="488950">
            <a:lnSpc>
              <a:spcPct val="90000"/>
            </a:lnSpc>
            <a:spcBef>
              <a:spcPct val="0"/>
            </a:spcBef>
            <a:spcAft>
              <a:spcPct val="35000"/>
            </a:spcAft>
          </a:pPr>
          <a:r>
            <a:rPr lang="en-US" sz="1100" kern="1200" dirty="0" smtClean="0">
              <a:latin typeface="Arial"/>
              <a:cs typeface="Arial"/>
            </a:rPr>
            <a:t>PS1.C</a:t>
          </a:r>
          <a:endParaRPr lang="en-US" sz="1100" kern="1200" dirty="0">
            <a:latin typeface="Arial"/>
            <a:cs typeface="Arial"/>
          </a:endParaRPr>
        </a:p>
      </dsp:txBody>
      <dsp:txXfrm>
        <a:off x="18366" y="4330339"/>
        <a:ext cx="584179" cy="1289373"/>
      </dsp:txXfrm>
    </dsp:sp>
    <dsp:sp modelId="{16E1E3A6-23D8-4926-9F3D-9162ED074D5F}">
      <dsp:nvSpPr>
        <dsp:cNvPr id="0" name=""/>
        <dsp:cNvSpPr/>
      </dsp:nvSpPr>
      <dsp:spPr>
        <a:xfrm>
          <a:off x="646782"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PS2</a:t>
          </a:r>
          <a:endParaRPr lang="en-US" sz="1400" kern="1200" dirty="0">
            <a:latin typeface="Arial"/>
            <a:cs typeface="Arial"/>
          </a:endParaRPr>
        </a:p>
      </dsp:txBody>
      <dsp:txXfrm>
        <a:off x="664957" y="2893255"/>
        <a:ext cx="584179" cy="1289373"/>
      </dsp:txXfrm>
    </dsp:sp>
    <dsp:sp modelId="{855A4183-2E77-4F44-8FCD-B47A52C1E95E}">
      <dsp:nvSpPr>
        <dsp:cNvPr id="0" name=""/>
        <dsp:cNvSpPr/>
      </dsp:nvSpPr>
      <dsp:spPr>
        <a:xfrm>
          <a:off x="646782"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PS2.A</a:t>
          </a:r>
        </a:p>
        <a:p>
          <a:pPr lvl="0" algn="ctr" defTabSz="488950">
            <a:lnSpc>
              <a:spcPct val="90000"/>
            </a:lnSpc>
            <a:spcBef>
              <a:spcPct val="0"/>
            </a:spcBef>
            <a:spcAft>
              <a:spcPct val="35000"/>
            </a:spcAft>
          </a:pPr>
          <a:r>
            <a:rPr lang="en-US" sz="1100" kern="1200" dirty="0" smtClean="0">
              <a:latin typeface="Arial"/>
              <a:cs typeface="Arial"/>
            </a:rPr>
            <a:t>PS2.B</a:t>
          </a:r>
        </a:p>
        <a:p>
          <a:pPr lvl="0" algn="ctr" defTabSz="488950">
            <a:lnSpc>
              <a:spcPct val="90000"/>
            </a:lnSpc>
            <a:spcBef>
              <a:spcPct val="0"/>
            </a:spcBef>
            <a:spcAft>
              <a:spcPct val="35000"/>
            </a:spcAft>
          </a:pPr>
          <a:r>
            <a:rPr lang="en-US" sz="1100" kern="1200" dirty="0" smtClean="0">
              <a:latin typeface="Arial"/>
              <a:cs typeface="Arial"/>
            </a:rPr>
            <a:t>PS2.C</a:t>
          </a:r>
          <a:endParaRPr lang="en-US" sz="1100" kern="1200" dirty="0">
            <a:latin typeface="Arial"/>
            <a:cs typeface="Arial"/>
          </a:endParaRPr>
        </a:p>
      </dsp:txBody>
      <dsp:txXfrm>
        <a:off x="664957" y="4330339"/>
        <a:ext cx="584179" cy="1289373"/>
      </dsp:txXfrm>
    </dsp:sp>
    <dsp:sp modelId="{808369BB-B5CE-41DA-AFBD-0556552DA460}">
      <dsp:nvSpPr>
        <dsp:cNvPr id="0" name=""/>
        <dsp:cNvSpPr/>
      </dsp:nvSpPr>
      <dsp:spPr>
        <a:xfrm>
          <a:off x="1293374"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PS3</a:t>
          </a:r>
          <a:endParaRPr lang="en-US" sz="1400" kern="1200" dirty="0">
            <a:latin typeface="Arial"/>
            <a:cs typeface="Arial"/>
          </a:endParaRPr>
        </a:p>
      </dsp:txBody>
      <dsp:txXfrm>
        <a:off x="1311549" y="2893255"/>
        <a:ext cx="584179" cy="1289373"/>
      </dsp:txXfrm>
    </dsp:sp>
    <dsp:sp modelId="{6E00582B-8DE8-4D63-9B89-7E824AAB88FA}">
      <dsp:nvSpPr>
        <dsp:cNvPr id="0" name=""/>
        <dsp:cNvSpPr/>
      </dsp:nvSpPr>
      <dsp:spPr>
        <a:xfrm>
          <a:off x="1293374"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PS3.A</a:t>
          </a:r>
        </a:p>
        <a:p>
          <a:pPr lvl="0" algn="ctr" defTabSz="488950">
            <a:lnSpc>
              <a:spcPct val="90000"/>
            </a:lnSpc>
            <a:spcBef>
              <a:spcPct val="0"/>
            </a:spcBef>
            <a:spcAft>
              <a:spcPct val="35000"/>
            </a:spcAft>
          </a:pPr>
          <a:r>
            <a:rPr lang="en-US" sz="1100" kern="1200" dirty="0" smtClean="0">
              <a:latin typeface="Arial"/>
              <a:cs typeface="Arial"/>
            </a:rPr>
            <a:t>PS3.B</a:t>
          </a:r>
        </a:p>
        <a:p>
          <a:pPr lvl="0" algn="ctr" defTabSz="488950">
            <a:lnSpc>
              <a:spcPct val="90000"/>
            </a:lnSpc>
            <a:spcBef>
              <a:spcPct val="0"/>
            </a:spcBef>
            <a:spcAft>
              <a:spcPct val="35000"/>
            </a:spcAft>
          </a:pPr>
          <a:r>
            <a:rPr lang="en-US" sz="1100" kern="1200" dirty="0" smtClean="0">
              <a:latin typeface="Arial"/>
              <a:cs typeface="Arial"/>
            </a:rPr>
            <a:t>PS3.C</a:t>
          </a:r>
        </a:p>
        <a:p>
          <a:pPr lvl="0" algn="ctr" defTabSz="488950">
            <a:lnSpc>
              <a:spcPct val="90000"/>
            </a:lnSpc>
            <a:spcBef>
              <a:spcPct val="0"/>
            </a:spcBef>
            <a:spcAft>
              <a:spcPct val="35000"/>
            </a:spcAft>
          </a:pPr>
          <a:r>
            <a:rPr lang="en-US" sz="1100" kern="1200" dirty="0" smtClean="0">
              <a:latin typeface="Arial"/>
              <a:cs typeface="Arial"/>
            </a:rPr>
            <a:t>PS3.D</a:t>
          </a:r>
          <a:endParaRPr lang="en-US" sz="1100" kern="1200" dirty="0">
            <a:latin typeface="Arial"/>
            <a:cs typeface="Arial"/>
          </a:endParaRPr>
        </a:p>
      </dsp:txBody>
      <dsp:txXfrm>
        <a:off x="1311549" y="4330339"/>
        <a:ext cx="584179" cy="1289373"/>
      </dsp:txXfrm>
    </dsp:sp>
    <dsp:sp modelId="{08AF3B5C-F55A-450D-B110-7DC823DF97F6}">
      <dsp:nvSpPr>
        <dsp:cNvPr id="0" name=""/>
        <dsp:cNvSpPr/>
      </dsp:nvSpPr>
      <dsp:spPr>
        <a:xfrm>
          <a:off x="1939966"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PS4</a:t>
          </a:r>
          <a:endParaRPr lang="en-US" sz="1400" kern="1200" dirty="0">
            <a:latin typeface="Arial"/>
            <a:cs typeface="Arial"/>
          </a:endParaRPr>
        </a:p>
      </dsp:txBody>
      <dsp:txXfrm>
        <a:off x="1958141" y="2893255"/>
        <a:ext cx="584179" cy="1289373"/>
      </dsp:txXfrm>
    </dsp:sp>
    <dsp:sp modelId="{B2C2F0E4-8DB6-4F24-9557-A38F6A4F277E}">
      <dsp:nvSpPr>
        <dsp:cNvPr id="0" name=""/>
        <dsp:cNvSpPr/>
      </dsp:nvSpPr>
      <dsp:spPr>
        <a:xfrm>
          <a:off x="1939966"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PS4.A</a:t>
          </a:r>
        </a:p>
        <a:p>
          <a:pPr lvl="0" algn="ctr" defTabSz="488950">
            <a:lnSpc>
              <a:spcPct val="90000"/>
            </a:lnSpc>
            <a:spcBef>
              <a:spcPct val="0"/>
            </a:spcBef>
            <a:spcAft>
              <a:spcPct val="35000"/>
            </a:spcAft>
          </a:pPr>
          <a:r>
            <a:rPr lang="en-US" sz="1100" kern="1200" dirty="0" smtClean="0">
              <a:latin typeface="Arial"/>
              <a:cs typeface="Arial"/>
            </a:rPr>
            <a:t>PS4.B</a:t>
          </a:r>
        </a:p>
        <a:p>
          <a:pPr lvl="0" algn="ctr" defTabSz="488950">
            <a:lnSpc>
              <a:spcPct val="90000"/>
            </a:lnSpc>
            <a:spcBef>
              <a:spcPct val="0"/>
            </a:spcBef>
            <a:spcAft>
              <a:spcPct val="35000"/>
            </a:spcAft>
          </a:pPr>
          <a:r>
            <a:rPr lang="en-US" sz="1100" kern="1200" dirty="0" smtClean="0">
              <a:latin typeface="Arial"/>
              <a:cs typeface="Arial"/>
            </a:rPr>
            <a:t>PS4.C</a:t>
          </a:r>
          <a:endParaRPr lang="en-US" sz="1100" kern="1200" dirty="0">
            <a:latin typeface="Arial"/>
            <a:cs typeface="Arial"/>
          </a:endParaRPr>
        </a:p>
      </dsp:txBody>
      <dsp:txXfrm>
        <a:off x="1958141" y="4330339"/>
        <a:ext cx="584179" cy="1289373"/>
      </dsp:txXfrm>
    </dsp:sp>
    <dsp:sp modelId="{0DCA7ED2-DA68-49E2-B69E-213CC8E8D926}">
      <dsp:nvSpPr>
        <dsp:cNvPr id="0" name=""/>
        <dsp:cNvSpPr/>
      </dsp:nvSpPr>
      <dsp:spPr>
        <a:xfrm>
          <a:off x="2612620" y="1437995"/>
          <a:ext cx="2560304" cy="1325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a:cs typeface="Arial"/>
            </a:rPr>
            <a:t>LS</a:t>
          </a:r>
          <a:endParaRPr lang="en-US" sz="3600" kern="1200" dirty="0">
            <a:latin typeface="Arial"/>
            <a:cs typeface="Arial"/>
          </a:endParaRPr>
        </a:p>
      </dsp:txBody>
      <dsp:txXfrm>
        <a:off x="2651449" y="1476824"/>
        <a:ext cx="2482646" cy="1248065"/>
      </dsp:txXfrm>
    </dsp:sp>
    <dsp:sp modelId="{FDB864E3-4B54-4EDD-AA1D-0AEF5A05C9FB}">
      <dsp:nvSpPr>
        <dsp:cNvPr id="0" name=""/>
        <dsp:cNvSpPr/>
      </dsp:nvSpPr>
      <dsp:spPr>
        <a:xfrm>
          <a:off x="2612620"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LS1</a:t>
          </a:r>
          <a:endParaRPr lang="en-US" sz="1400" kern="1200" dirty="0">
            <a:latin typeface="Arial"/>
            <a:cs typeface="Arial"/>
          </a:endParaRPr>
        </a:p>
      </dsp:txBody>
      <dsp:txXfrm>
        <a:off x="2630795" y="2893255"/>
        <a:ext cx="584179" cy="1289373"/>
      </dsp:txXfrm>
    </dsp:sp>
    <dsp:sp modelId="{13C66842-E9BE-41BB-ABAB-CFF7393CF416}">
      <dsp:nvSpPr>
        <dsp:cNvPr id="0" name=""/>
        <dsp:cNvSpPr/>
      </dsp:nvSpPr>
      <dsp:spPr>
        <a:xfrm>
          <a:off x="2612620"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LS1.A</a:t>
          </a:r>
        </a:p>
        <a:p>
          <a:pPr lvl="0" algn="ctr" defTabSz="488950">
            <a:lnSpc>
              <a:spcPct val="90000"/>
            </a:lnSpc>
            <a:spcBef>
              <a:spcPct val="0"/>
            </a:spcBef>
            <a:spcAft>
              <a:spcPct val="35000"/>
            </a:spcAft>
          </a:pPr>
          <a:r>
            <a:rPr lang="en-US" sz="1100" kern="1200" dirty="0" smtClean="0">
              <a:latin typeface="Arial"/>
              <a:cs typeface="Arial"/>
            </a:rPr>
            <a:t>LS1.B</a:t>
          </a:r>
        </a:p>
        <a:p>
          <a:pPr lvl="0" algn="ctr" defTabSz="488950">
            <a:lnSpc>
              <a:spcPct val="90000"/>
            </a:lnSpc>
            <a:spcBef>
              <a:spcPct val="0"/>
            </a:spcBef>
            <a:spcAft>
              <a:spcPct val="35000"/>
            </a:spcAft>
          </a:pPr>
          <a:r>
            <a:rPr lang="en-US" sz="1100" kern="1200" dirty="0" smtClean="0">
              <a:latin typeface="Arial"/>
              <a:cs typeface="Arial"/>
            </a:rPr>
            <a:t>LS1.C</a:t>
          </a:r>
        </a:p>
        <a:p>
          <a:pPr lvl="0" algn="ctr" defTabSz="488950">
            <a:lnSpc>
              <a:spcPct val="90000"/>
            </a:lnSpc>
            <a:spcBef>
              <a:spcPct val="0"/>
            </a:spcBef>
            <a:spcAft>
              <a:spcPct val="35000"/>
            </a:spcAft>
          </a:pPr>
          <a:r>
            <a:rPr lang="en-US" sz="1100" kern="1200" dirty="0" smtClean="0">
              <a:latin typeface="Arial"/>
              <a:cs typeface="Arial"/>
            </a:rPr>
            <a:t>LS1.D</a:t>
          </a:r>
          <a:endParaRPr lang="en-US" sz="1100" kern="1200" dirty="0">
            <a:latin typeface="Arial"/>
            <a:cs typeface="Arial"/>
          </a:endParaRPr>
        </a:p>
      </dsp:txBody>
      <dsp:txXfrm>
        <a:off x="2630795" y="4330339"/>
        <a:ext cx="584179" cy="1289373"/>
      </dsp:txXfrm>
    </dsp:sp>
    <dsp:sp modelId="{B54BD45C-19DE-43DD-BF13-9D64F3836FB8}">
      <dsp:nvSpPr>
        <dsp:cNvPr id="0" name=""/>
        <dsp:cNvSpPr/>
      </dsp:nvSpPr>
      <dsp:spPr>
        <a:xfrm>
          <a:off x="3259212"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LS2</a:t>
          </a:r>
          <a:endParaRPr lang="en-US" sz="1400" kern="1200" dirty="0">
            <a:latin typeface="Arial"/>
            <a:cs typeface="Arial"/>
          </a:endParaRPr>
        </a:p>
      </dsp:txBody>
      <dsp:txXfrm>
        <a:off x="3277387" y="2893255"/>
        <a:ext cx="584179" cy="1289373"/>
      </dsp:txXfrm>
    </dsp:sp>
    <dsp:sp modelId="{4F6A8E85-B655-4D59-8BAD-8F6A1EC2618F}">
      <dsp:nvSpPr>
        <dsp:cNvPr id="0" name=""/>
        <dsp:cNvSpPr/>
      </dsp:nvSpPr>
      <dsp:spPr>
        <a:xfrm>
          <a:off x="3259212"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LS2.A</a:t>
          </a:r>
        </a:p>
        <a:p>
          <a:pPr lvl="0" algn="ctr" defTabSz="488950">
            <a:lnSpc>
              <a:spcPct val="90000"/>
            </a:lnSpc>
            <a:spcBef>
              <a:spcPct val="0"/>
            </a:spcBef>
            <a:spcAft>
              <a:spcPct val="35000"/>
            </a:spcAft>
          </a:pPr>
          <a:r>
            <a:rPr lang="en-US" sz="1100" kern="1200" dirty="0" smtClean="0">
              <a:latin typeface="Arial"/>
              <a:cs typeface="Arial"/>
            </a:rPr>
            <a:t>LS2.B</a:t>
          </a:r>
        </a:p>
        <a:p>
          <a:pPr lvl="0" algn="ctr" defTabSz="488950">
            <a:lnSpc>
              <a:spcPct val="90000"/>
            </a:lnSpc>
            <a:spcBef>
              <a:spcPct val="0"/>
            </a:spcBef>
            <a:spcAft>
              <a:spcPct val="35000"/>
            </a:spcAft>
          </a:pPr>
          <a:r>
            <a:rPr lang="en-US" sz="1100" kern="1200" dirty="0" smtClean="0">
              <a:latin typeface="Arial"/>
              <a:cs typeface="Arial"/>
            </a:rPr>
            <a:t>LS2.C</a:t>
          </a:r>
        </a:p>
        <a:p>
          <a:pPr lvl="0" algn="ctr" defTabSz="488950">
            <a:lnSpc>
              <a:spcPct val="90000"/>
            </a:lnSpc>
            <a:spcBef>
              <a:spcPct val="0"/>
            </a:spcBef>
            <a:spcAft>
              <a:spcPct val="35000"/>
            </a:spcAft>
          </a:pPr>
          <a:r>
            <a:rPr lang="en-US" sz="1100" kern="1200" dirty="0" smtClean="0">
              <a:latin typeface="Arial"/>
              <a:cs typeface="Arial"/>
            </a:rPr>
            <a:t>LS2.D</a:t>
          </a:r>
          <a:endParaRPr lang="en-US" sz="1100" kern="1200" dirty="0">
            <a:latin typeface="Arial"/>
            <a:cs typeface="Arial"/>
          </a:endParaRPr>
        </a:p>
      </dsp:txBody>
      <dsp:txXfrm>
        <a:off x="3277387" y="4330339"/>
        <a:ext cx="584179" cy="1289373"/>
      </dsp:txXfrm>
    </dsp:sp>
    <dsp:sp modelId="{3FE4F01F-3325-406A-8611-2C4D82358A4C}">
      <dsp:nvSpPr>
        <dsp:cNvPr id="0" name=""/>
        <dsp:cNvSpPr/>
      </dsp:nvSpPr>
      <dsp:spPr>
        <a:xfrm>
          <a:off x="3905804"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LS3</a:t>
          </a:r>
          <a:endParaRPr lang="en-US" sz="1400" kern="1200" dirty="0">
            <a:latin typeface="Arial"/>
            <a:cs typeface="Arial"/>
          </a:endParaRPr>
        </a:p>
      </dsp:txBody>
      <dsp:txXfrm>
        <a:off x="3923979" y="2893255"/>
        <a:ext cx="584179" cy="1289373"/>
      </dsp:txXfrm>
    </dsp:sp>
    <dsp:sp modelId="{81801AD2-4146-406F-8F23-B95D8AA83F9C}">
      <dsp:nvSpPr>
        <dsp:cNvPr id="0" name=""/>
        <dsp:cNvSpPr/>
      </dsp:nvSpPr>
      <dsp:spPr>
        <a:xfrm>
          <a:off x="3905804"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LS3.A</a:t>
          </a:r>
        </a:p>
        <a:p>
          <a:pPr lvl="0" algn="ctr" defTabSz="488950">
            <a:lnSpc>
              <a:spcPct val="90000"/>
            </a:lnSpc>
            <a:spcBef>
              <a:spcPct val="0"/>
            </a:spcBef>
            <a:spcAft>
              <a:spcPct val="35000"/>
            </a:spcAft>
          </a:pPr>
          <a:r>
            <a:rPr lang="en-US" sz="1100" kern="1200" dirty="0" smtClean="0">
              <a:latin typeface="Arial"/>
              <a:cs typeface="Arial"/>
            </a:rPr>
            <a:t>LS3.B</a:t>
          </a:r>
          <a:endParaRPr lang="en-US" sz="1100" kern="1200" dirty="0">
            <a:latin typeface="Arial"/>
            <a:cs typeface="Arial"/>
          </a:endParaRPr>
        </a:p>
      </dsp:txBody>
      <dsp:txXfrm>
        <a:off x="3923979" y="4330339"/>
        <a:ext cx="584179" cy="1289373"/>
      </dsp:txXfrm>
    </dsp:sp>
    <dsp:sp modelId="{73C187C3-CDE5-49D7-A7BB-CC2566C17396}">
      <dsp:nvSpPr>
        <dsp:cNvPr id="0" name=""/>
        <dsp:cNvSpPr/>
      </dsp:nvSpPr>
      <dsp:spPr>
        <a:xfrm>
          <a:off x="4552395"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LS4</a:t>
          </a:r>
          <a:endParaRPr lang="en-US" sz="1400" kern="1200" dirty="0">
            <a:latin typeface="Arial"/>
            <a:cs typeface="Arial"/>
          </a:endParaRPr>
        </a:p>
      </dsp:txBody>
      <dsp:txXfrm>
        <a:off x="4570570" y="2893255"/>
        <a:ext cx="584179" cy="1289373"/>
      </dsp:txXfrm>
    </dsp:sp>
    <dsp:sp modelId="{BD736D8F-68E4-4AF4-A3E7-47C1AC5FEEB4}">
      <dsp:nvSpPr>
        <dsp:cNvPr id="0" name=""/>
        <dsp:cNvSpPr/>
      </dsp:nvSpPr>
      <dsp:spPr>
        <a:xfrm>
          <a:off x="4552395"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LS4.A</a:t>
          </a:r>
        </a:p>
        <a:p>
          <a:pPr lvl="0" algn="ctr" defTabSz="488950">
            <a:lnSpc>
              <a:spcPct val="90000"/>
            </a:lnSpc>
            <a:spcBef>
              <a:spcPct val="0"/>
            </a:spcBef>
            <a:spcAft>
              <a:spcPct val="35000"/>
            </a:spcAft>
          </a:pPr>
          <a:r>
            <a:rPr lang="en-US" sz="1100" kern="1200" dirty="0" smtClean="0">
              <a:latin typeface="Arial"/>
              <a:cs typeface="Arial"/>
            </a:rPr>
            <a:t>LS4.B</a:t>
          </a:r>
        </a:p>
        <a:p>
          <a:pPr lvl="0" algn="ctr" defTabSz="488950">
            <a:lnSpc>
              <a:spcPct val="90000"/>
            </a:lnSpc>
            <a:spcBef>
              <a:spcPct val="0"/>
            </a:spcBef>
            <a:spcAft>
              <a:spcPct val="35000"/>
            </a:spcAft>
          </a:pPr>
          <a:r>
            <a:rPr lang="en-US" sz="1100" kern="1200" dirty="0" smtClean="0">
              <a:latin typeface="Arial"/>
              <a:cs typeface="Arial"/>
            </a:rPr>
            <a:t>LS4.C</a:t>
          </a:r>
        </a:p>
        <a:p>
          <a:pPr lvl="0" algn="ctr" defTabSz="488950">
            <a:lnSpc>
              <a:spcPct val="90000"/>
            </a:lnSpc>
            <a:spcBef>
              <a:spcPct val="0"/>
            </a:spcBef>
            <a:spcAft>
              <a:spcPct val="35000"/>
            </a:spcAft>
          </a:pPr>
          <a:r>
            <a:rPr lang="en-US" sz="1100" kern="1200" dirty="0" smtClean="0">
              <a:latin typeface="Arial"/>
              <a:cs typeface="Arial"/>
            </a:rPr>
            <a:t>LS4.D</a:t>
          </a:r>
          <a:endParaRPr lang="en-US" sz="1100" kern="1200" dirty="0">
            <a:latin typeface="Arial"/>
            <a:cs typeface="Arial"/>
          </a:endParaRPr>
        </a:p>
      </dsp:txBody>
      <dsp:txXfrm>
        <a:off x="4570570" y="4330339"/>
        <a:ext cx="584179" cy="1289373"/>
      </dsp:txXfrm>
    </dsp:sp>
    <dsp:sp modelId="{D9B00287-E7B8-485E-96ED-99AF802161AF}">
      <dsp:nvSpPr>
        <dsp:cNvPr id="0" name=""/>
        <dsp:cNvSpPr/>
      </dsp:nvSpPr>
      <dsp:spPr>
        <a:xfrm>
          <a:off x="5225049" y="1437995"/>
          <a:ext cx="1913713" cy="1325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a:cs typeface="Arial"/>
            </a:rPr>
            <a:t>ESS</a:t>
          </a:r>
          <a:endParaRPr lang="en-US" sz="3600" kern="1200" dirty="0">
            <a:latin typeface="Arial"/>
            <a:cs typeface="Arial"/>
          </a:endParaRPr>
        </a:p>
      </dsp:txBody>
      <dsp:txXfrm>
        <a:off x="5263878" y="1476824"/>
        <a:ext cx="1836055" cy="1248065"/>
      </dsp:txXfrm>
    </dsp:sp>
    <dsp:sp modelId="{312BEB39-43A3-400E-A924-1474CB2DF623}">
      <dsp:nvSpPr>
        <dsp:cNvPr id="0" name=""/>
        <dsp:cNvSpPr/>
      </dsp:nvSpPr>
      <dsp:spPr>
        <a:xfrm>
          <a:off x="5225049"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ESS1</a:t>
          </a:r>
          <a:endParaRPr lang="en-US" sz="1400" kern="1200" dirty="0">
            <a:latin typeface="Arial"/>
            <a:cs typeface="Arial"/>
          </a:endParaRPr>
        </a:p>
      </dsp:txBody>
      <dsp:txXfrm>
        <a:off x="5243224" y="2893255"/>
        <a:ext cx="584179" cy="1289373"/>
      </dsp:txXfrm>
    </dsp:sp>
    <dsp:sp modelId="{72EE4021-756E-47AA-A366-9EBCA0EB455E}">
      <dsp:nvSpPr>
        <dsp:cNvPr id="0" name=""/>
        <dsp:cNvSpPr/>
      </dsp:nvSpPr>
      <dsp:spPr>
        <a:xfrm>
          <a:off x="5225049"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ESS1.A</a:t>
          </a:r>
        </a:p>
        <a:p>
          <a:pPr lvl="0" algn="ctr" defTabSz="488950">
            <a:lnSpc>
              <a:spcPct val="90000"/>
            </a:lnSpc>
            <a:spcBef>
              <a:spcPct val="0"/>
            </a:spcBef>
            <a:spcAft>
              <a:spcPct val="35000"/>
            </a:spcAft>
          </a:pPr>
          <a:r>
            <a:rPr lang="en-US" sz="1100" kern="1200" dirty="0" smtClean="0">
              <a:latin typeface="Arial"/>
              <a:cs typeface="Arial"/>
            </a:rPr>
            <a:t>ESS1.B</a:t>
          </a:r>
        </a:p>
        <a:p>
          <a:pPr lvl="0" algn="ctr" defTabSz="488950">
            <a:lnSpc>
              <a:spcPct val="90000"/>
            </a:lnSpc>
            <a:spcBef>
              <a:spcPct val="0"/>
            </a:spcBef>
            <a:spcAft>
              <a:spcPct val="35000"/>
            </a:spcAft>
          </a:pPr>
          <a:r>
            <a:rPr lang="en-US" sz="1100" kern="1200" dirty="0" smtClean="0">
              <a:latin typeface="Arial"/>
              <a:cs typeface="Arial"/>
            </a:rPr>
            <a:t>ESS1.C</a:t>
          </a:r>
          <a:endParaRPr lang="en-US" sz="1100" kern="1200" dirty="0">
            <a:latin typeface="Arial"/>
            <a:cs typeface="Arial"/>
          </a:endParaRPr>
        </a:p>
      </dsp:txBody>
      <dsp:txXfrm>
        <a:off x="5243224" y="4330339"/>
        <a:ext cx="584179" cy="1289373"/>
      </dsp:txXfrm>
    </dsp:sp>
    <dsp:sp modelId="{D5908603-1B35-46FA-8692-0B1FA5717EA9}">
      <dsp:nvSpPr>
        <dsp:cNvPr id="0" name=""/>
        <dsp:cNvSpPr/>
      </dsp:nvSpPr>
      <dsp:spPr>
        <a:xfrm>
          <a:off x="5871641"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ESS2</a:t>
          </a:r>
          <a:endParaRPr lang="en-US" sz="1400" kern="1200" dirty="0">
            <a:latin typeface="Arial"/>
            <a:cs typeface="Arial"/>
          </a:endParaRPr>
        </a:p>
      </dsp:txBody>
      <dsp:txXfrm>
        <a:off x="5889816" y="2893255"/>
        <a:ext cx="584179" cy="1289373"/>
      </dsp:txXfrm>
    </dsp:sp>
    <dsp:sp modelId="{1917CC6A-1630-45AC-8551-CB8C20EA68B0}">
      <dsp:nvSpPr>
        <dsp:cNvPr id="0" name=""/>
        <dsp:cNvSpPr/>
      </dsp:nvSpPr>
      <dsp:spPr>
        <a:xfrm>
          <a:off x="5871641"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ESS2.A</a:t>
          </a:r>
        </a:p>
        <a:p>
          <a:pPr lvl="0" algn="ctr" defTabSz="488950">
            <a:lnSpc>
              <a:spcPct val="90000"/>
            </a:lnSpc>
            <a:spcBef>
              <a:spcPct val="0"/>
            </a:spcBef>
            <a:spcAft>
              <a:spcPct val="35000"/>
            </a:spcAft>
          </a:pPr>
          <a:r>
            <a:rPr lang="en-US" sz="1100" kern="1200" dirty="0" smtClean="0">
              <a:latin typeface="Arial"/>
              <a:cs typeface="Arial"/>
            </a:rPr>
            <a:t>ESS2.B</a:t>
          </a:r>
        </a:p>
        <a:p>
          <a:pPr lvl="0" algn="ctr" defTabSz="488950">
            <a:lnSpc>
              <a:spcPct val="90000"/>
            </a:lnSpc>
            <a:spcBef>
              <a:spcPct val="0"/>
            </a:spcBef>
            <a:spcAft>
              <a:spcPct val="35000"/>
            </a:spcAft>
          </a:pPr>
          <a:r>
            <a:rPr lang="en-US" sz="1100" kern="1200" dirty="0" smtClean="0">
              <a:latin typeface="Arial"/>
              <a:cs typeface="Arial"/>
            </a:rPr>
            <a:t>ESS2.C</a:t>
          </a:r>
        </a:p>
        <a:p>
          <a:pPr lvl="0" algn="ctr" defTabSz="488950">
            <a:lnSpc>
              <a:spcPct val="90000"/>
            </a:lnSpc>
            <a:spcBef>
              <a:spcPct val="0"/>
            </a:spcBef>
            <a:spcAft>
              <a:spcPct val="35000"/>
            </a:spcAft>
          </a:pPr>
          <a:r>
            <a:rPr lang="en-US" sz="1100" kern="1200" dirty="0" smtClean="0">
              <a:latin typeface="Arial"/>
              <a:cs typeface="Arial"/>
            </a:rPr>
            <a:t>ESS2.D</a:t>
          </a:r>
        </a:p>
        <a:p>
          <a:pPr lvl="0" algn="ctr" defTabSz="488950">
            <a:lnSpc>
              <a:spcPct val="90000"/>
            </a:lnSpc>
            <a:spcBef>
              <a:spcPct val="0"/>
            </a:spcBef>
            <a:spcAft>
              <a:spcPct val="35000"/>
            </a:spcAft>
          </a:pPr>
          <a:r>
            <a:rPr lang="en-US" sz="1100" kern="1200" dirty="0" smtClean="0">
              <a:latin typeface="Arial"/>
              <a:cs typeface="Arial"/>
            </a:rPr>
            <a:t>ESS2.E</a:t>
          </a:r>
          <a:endParaRPr lang="en-US" sz="1100" kern="1200" dirty="0">
            <a:latin typeface="Arial"/>
            <a:cs typeface="Arial"/>
          </a:endParaRPr>
        </a:p>
      </dsp:txBody>
      <dsp:txXfrm>
        <a:off x="5889816" y="4330339"/>
        <a:ext cx="584179" cy="1289373"/>
      </dsp:txXfrm>
    </dsp:sp>
    <dsp:sp modelId="{6F7EE218-0321-4398-B2AA-64E26AFD423B}">
      <dsp:nvSpPr>
        <dsp:cNvPr id="0" name=""/>
        <dsp:cNvSpPr/>
      </dsp:nvSpPr>
      <dsp:spPr>
        <a:xfrm>
          <a:off x="6518233"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ESS3</a:t>
          </a:r>
          <a:endParaRPr lang="en-US" sz="1400" kern="1200" dirty="0">
            <a:latin typeface="Arial"/>
            <a:cs typeface="Arial"/>
          </a:endParaRPr>
        </a:p>
      </dsp:txBody>
      <dsp:txXfrm>
        <a:off x="6536408" y="2893255"/>
        <a:ext cx="584179" cy="1289373"/>
      </dsp:txXfrm>
    </dsp:sp>
    <dsp:sp modelId="{648666E6-D1C0-4096-855B-654570DEFE15}">
      <dsp:nvSpPr>
        <dsp:cNvPr id="0" name=""/>
        <dsp:cNvSpPr/>
      </dsp:nvSpPr>
      <dsp:spPr>
        <a:xfrm>
          <a:off x="6518233"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ESS3.A</a:t>
          </a:r>
        </a:p>
        <a:p>
          <a:pPr lvl="0" algn="ctr" defTabSz="488950">
            <a:lnSpc>
              <a:spcPct val="90000"/>
            </a:lnSpc>
            <a:spcBef>
              <a:spcPct val="0"/>
            </a:spcBef>
            <a:spcAft>
              <a:spcPct val="35000"/>
            </a:spcAft>
          </a:pPr>
          <a:r>
            <a:rPr lang="en-US" sz="1100" kern="1200" dirty="0" smtClean="0">
              <a:latin typeface="Arial"/>
              <a:cs typeface="Arial"/>
            </a:rPr>
            <a:t>ESS3.B</a:t>
          </a:r>
        </a:p>
        <a:p>
          <a:pPr lvl="0" algn="ctr" defTabSz="488950">
            <a:lnSpc>
              <a:spcPct val="90000"/>
            </a:lnSpc>
            <a:spcBef>
              <a:spcPct val="0"/>
            </a:spcBef>
            <a:spcAft>
              <a:spcPct val="35000"/>
            </a:spcAft>
          </a:pPr>
          <a:r>
            <a:rPr lang="en-US" sz="1100" kern="1200" dirty="0" smtClean="0">
              <a:latin typeface="Arial"/>
              <a:cs typeface="Arial"/>
            </a:rPr>
            <a:t>ESS3.C</a:t>
          </a:r>
        </a:p>
        <a:p>
          <a:pPr lvl="0" algn="ctr" defTabSz="488950">
            <a:lnSpc>
              <a:spcPct val="90000"/>
            </a:lnSpc>
            <a:spcBef>
              <a:spcPct val="0"/>
            </a:spcBef>
            <a:spcAft>
              <a:spcPct val="35000"/>
            </a:spcAft>
          </a:pPr>
          <a:r>
            <a:rPr lang="en-US" sz="1100" kern="1200" dirty="0" smtClean="0">
              <a:latin typeface="Arial"/>
              <a:cs typeface="Arial"/>
            </a:rPr>
            <a:t>ESS3.D</a:t>
          </a:r>
          <a:endParaRPr lang="en-US" sz="1100" kern="1200" dirty="0">
            <a:latin typeface="Arial"/>
            <a:cs typeface="Arial"/>
          </a:endParaRPr>
        </a:p>
      </dsp:txBody>
      <dsp:txXfrm>
        <a:off x="6536408" y="4330339"/>
        <a:ext cx="584179" cy="1289373"/>
      </dsp:txXfrm>
    </dsp:sp>
    <dsp:sp modelId="{BDDCA4DB-AD30-4E4D-AEC3-70290776ECF9}">
      <dsp:nvSpPr>
        <dsp:cNvPr id="0" name=""/>
        <dsp:cNvSpPr/>
      </dsp:nvSpPr>
      <dsp:spPr>
        <a:xfrm>
          <a:off x="7190887" y="1437995"/>
          <a:ext cx="1267121" cy="1325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a:cs typeface="Arial"/>
            </a:rPr>
            <a:t>ETS</a:t>
          </a:r>
          <a:endParaRPr lang="en-US" sz="3600" kern="1200" dirty="0">
            <a:latin typeface="Arial"/>
            <a:cs typeface="Arial"/>
          </a:endParaRPr>
        </a:p>
      </dsp:txBody>
      <dsp:txXfrm>
        <a:off x="7228000" y="1475108"/>
        <a:ext cx="1192895" cy="1251497"/>
      </dsp:txXfrm>
    </dsp:sp>
    <dsp:sp modelId="{8A10C2DD-967A-4F1E-9874-2BD275FB26B8}">
      <dsp:nvSpPr>
        <dsp:cNvPr id="0" name=""/>
        <dsp:cNvSpPr/>
      </dsp:nvSpPr>
      <dsp:spPr>
        <a:xfrm>
          <a:off x="7190887"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ETS1</a:t>
          </a:r>
          <a:endParaRPr lang="en-US" sz="1400" kern="1200" dirty="0">
            <a:latin typeface="Arial"/>
            <a:cs typeface="Arial"/>
          </a:endParaRPr>
        </a:p>
      </dsp:txBody>
      <dsp:txXfrm>
        <a:off x="7209062" y="2893255"/>
        <a:ext cx="584179" cy="1289373"/>
      </dsp:txXfrm>
    </dsp:sp>
    <dsp:sp modelId="{54D4B671-FA74-4575-BA43-9C94BBBD8238}">
      <dsp:nvSpPr>
        <dsp:cNvPr id="0" name=""/>
        <dsp:cNvSpPr/>
      </dsp:nvSpPr>
      <dsp:spPr>
        <a:xfrm>
          <a:off x="7190887"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ETS1.A</a:t>
          </a:r>
        </a:p>
        <a:p>
          <a:pPr lvl="0" algn="ctr" defTabSz="488950">
            <a:lnSpc>
              <a:spcPct val="90000"/>
            </a:lnSpc>
            <a:spcBef>
              <a:spcPct val="0"/>
            </a:spcBef>
            <a:spcAft>
              <a:spcPct val="35000"/>
            </a:spcAft>
          </a:pPr>
          <a:r>
            <a:rPr lang="en-US" sz="1100" kern="1200" dirty="0" smtClean="0">
              <a:latin typeface="Arial"/>
              <a:cs typeface="Arial"/>
            </a:rPr>
            <a:t>ETS1.B</a:t>
          </a:r>
        </a:p>
        <a:p>
          <a:pPr lvl="0" algn="ctr" defTabSz="488950">
            <a:lnSpc>
              <a:spcPct val="90000"/>
            </a:lnSpc>
            <a:spcBef>
              <a:spcPct val="0"/>
            </a:spcBef>
            <a:spcAft>
              <a:spcPct val="35000"/>
            </a:spcAft>
          </a:pPr>
          <a:r>
            <a:rPr lang="en-US" sz="1100" kern="1200" dirty="0" smtClean="0">
              <a:latin typeface="Arial"/>
              <a:cs typeface="Arial"/>
            </a:rPr>
            <a:t>ETS1.C</a:t>
          </a:r>
          <a:endParaRPr lang="en-US" sz="1100" kern="1200" dirty="0">
            <a:latin typeface="Arial"/>
            <a:cs typeface="Arial"/>
          </a:endParaRPr>
        </a:p>
      </dsp:txBody>
      <dsp:txXfrm>
        <a:off x="7209062" y="4330339"/>
        <a:ext cx="584179" cy="1289373"/>
      </dsp:txXfrm>
    </dsp:sp>
    <dsp:sp modelId="{52525D2C-BED5-4358-9DE5-354898CFA8F2}">
      <dsp:nvSpPr>
        <dsp:cNvPr id="0" name=""/>
        <dsp:cNvSpPr/>
      </dsp:nvSpPr>
      <dsp:spPr>
        <a:xfrm>
          <a:off x="7837479"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ETS2</a:t>
          </a:r>
          <a:endParaRPr lang="en-US" sz="1400" kern="1200" dirty="0">
            <a:latin typeface="Arial"/>
            <a:cs typeface="Arial"/>
          </a:endParaRPr>
        </a:p>
      </dsp:txBody>
      <dsp:txXfrm>
        <a:off x="7855654" y="2893255"/>
        <a:ext cx="584179" cy="1289373"/>
      </dsp:txXfrm>
    </dsp:sp>
    <dsp:sp modelId="{CCBD9E2D-4669-4A1F-A61F-EC9041830017}">
      <dsp:nvSpPr>
        <dsp:cNvPr id="0" name=""/>
        <dsp:cNvSpPr/>
      </dsp:nvSpPr>
      <dsp:spPr>
        <a:xfrm>
          <a:off x="7837479"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ETS2.A</a:t>
          </a:r>
        </a:p>
        <a:p>
          <a:pPr lvl="0" algn="ctr" defTabSz="488950">
            <a:lnSpc>
              <a:spcPct val="90000"/>
            </a:lnSpc>
            <a:spcBef>
              <a:spcPct val="0"/>
            </a:spcBef>
            <a:spcAft>
              <a:spcPct val="35000"/>
            </a:spcAft>
          </a:pPr>
          <a:r>
            <a:rPr lang="en-US" sz="1100" kern="1200" dirty="0" smtClean="0">
              <a:latin typeface="Arial"/>
              <a:cs typeface="Arial"/>
            </a:rPr>
            <a:t>ETS2.B</a:t>
          </a:r>
          <a:endParaRPr lang="en-US" sz="1100" kern="1200" dirty="0">
            <a:latin typeface="Arial"/>
            <a:cs typeface="Arial"/>
          </a:endParaRPr>
        </a:p>
      </dsp:txBody>
      <dsp:txXfrm>
        <a:off x="7855654" y="4330339"/>
        <a:ext cx="584179" cy="12893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3906773-8DBC-874C-BD77-030CF2524D1D}" type="datetimeFigureOut">
              <a:rPr lang="en-US" smtClean="0"/>
              <a:t>1/24/2018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F7AB41E-1E5D-B542-8134-4442DE93FEFC}" type="slidenum">
              <a:rPr lang="en-US" smtClean="0"/>
              <a:t>‹#›</a:t>
            </a:fld>
            <a:endParaRPr lang="en-US" dirty="0"/>
          </a:p>
        </p:txBody>
      </p:sp>
    </p:spTree>
    <p:extLst>
      <p:ext uri="{BB962C8B-B14F-4D97-AF65-F5344CB8AC3E}">
        <p14:creationId xmlns:p14="http://schemas.microsoft.com/office/powerpoint/2010/main" val="1857847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A5588C9-001E-4887-A554-011AC8C5BF7E}" type="datetimeFigureOut">
              <a:rPr lang="en-US" smtClean="0"/>
              <a:pPr/>
              <a:t>1/24/2018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144E64-065E-433D-8158-367D221FE3DD}" type="slidenum">
              <a:rPr lang="en-US" smtClean="0"/>
              <a:pPr/>
              <a:t>‹#›</a:t>
            </a:fld>
            <a:endParaRPr lang="en-US" dirty="0"/>
          </a:p>
        </p:txBody>
      </p:sp>
    </p:spTree>
    <p:extLst>
      <p:ext uri="{BB962C8B-B14F-4D97-AF65-F5344CB8AC3E}">
        <p14:creationId xmlns:p14="http://schemas.microsoft.com/office/powerpoint/2010/main" val="224183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1</a:t>
            </a:fld>
            <a:endParaRPr lang="en-US" dirty="0"/>
          </a:p>
        </p:txBody>
      </p:sp>
    </p:spTree>
    <p:extLst>
      <p:ext uri="{BB962C8B-B14F-4D97-AF65-F5344CB8AC3E}">
        <p14:creationId xmlns:p14="http://schemas.microsoft.com/office/powerpoint/2010/main" val="1398988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structure moves away from the ‘‘mile wide, inch deep’’ approach to science education. </a:t>
            </a:r>
          </a:p>
          <a:p>
            <a:r>
              <a:rPr lang="en-US" dirty="0"/>
              <a:t>- To make room for deeper understanding and incorporate two other dimensions with equal standing (SEPs and CCCs), some things have to be removed. </a:t>
            </a:r>
          </a:p>
          <a:p>
            <a:pPr marL="174708" indent="-174708">
              <a:buFontTx/>
              <a:buChar char="-"/>
            </a:pPr>
            <a:r>
              <a:rPr lang="en-US" dirty="0"/>
              <a:t>We all may have that one favorite activity or subject that we just love to teach. </a:t>
            </a:r>
          </a:p>
          <a:p>
            <a:r>
              <a:rPr lang="en-US" dirty="0"/>
              <a:t>- However, in order for this shift to be successful, educators have to be willing to let go. </a:t>
            </a:r>
          </a:p>
          <a:p>
            <a:r>
              <a:rPr lang="en-US" dirty="0"/>
              <a:t>- Remind participants: while this may seem frustrating, keep in mind that the potential benefits are powerful and very much worthwhile. </a:t>
            </a:r>
          </a:p>
          <a:p>
            <a:r>
              <a:rPr lang="en-US" dirty="0"/>
              <a:t/>
            </a:r>
            <a:br>
              <a:rPr lang="en-US" dirty="0"/>
            </a:br>
            <a:endParaRPr lang="en-US" dirty="0"/>
          </a:p>
          <a:p>
            <a:pPr marL="174708" indent="-174708">
              <a:buFontTx/>
              <a:buChar char="-"/>
            </a:pPr>
            <a:endParaRPr lang="en-US" dirty="0"/>
          </a:p>
          <a:p>
            <a:r>
              <a:rPr lang="en-US" dirty="0"/>
              <a:t/>
            </a:r>
            <a:br>
              <a:rPr lang="en-US" dirty="0"/>
            </a:br>
            <a:endParaRPr lang="en-US" dirty="0"/>
          </a:p>
          <a:p>
            <a:pPr marL="174708" indent="-174708">
              <a:buFontTx/>
              <a:buChar char="-"/>
            </a:pPr>
            <a:endParaRPr lang="en-US" dirty="0"/>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11</a:t>
            </a:fld>
            <a:endParaRPr lang="en-US" dirty="0"/>
          </a:p>
        </p:txBody>
      </p:sp>
    </p:spTree>
    <p:extLst>
      <p:ext uri="{BB962C8B-B14F-4D97-AF65-F5344CB8AC3E}">
        <p14:creationId xmlns:p14="http://schemas.microsoft.com/office/powerpoint/2010/main" val="109485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Structure is intended to create a clear and solid progression of ideas from K through 12, building and deepening student knowledge in developmentally appropriate ways </a:t>
            </a:r>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12</a:t>
            </a:fld>
            <a:endParaRPr lang="en-US" dirty="0"/>
          </a:p>
        </p:txBody>
      </p:sp>
    </p:spTree>
    <p:extLst>
      <p:ext uri="{BB962C8B-B14F-4D97-AF65-F5344CB8AC3E}">
        <p14:creationId xmlns:p14="http://schemas.microsoft.com/office/powerpoint/2010/main" val="513750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that we’ve touched on the philosophical underpinnings of the DCIs, let’s explore how they are structured. It looks complex at first glance, but they do have a clear hierarchical structure. Let’s explore it one layer at a time… </a:t>
            </a:r>
          </a:p>
          <a:p>
            <a:endParaRPr lang="en-US" dirty="0"/>
          </a:p>
          <a:p>
            <a:r>
              <a:rPr lang="en-US" dirty="0"/>
              <a:t>- Science is divided into four broad areas called Disciplines. </a:t>
            </a:r>
          </a:p>
          <a:p>
            <a:r>
              <a:rPr lang="en-US" dirty="0"/>
              <a:t>o Physical Sciences </a:t>
            </a:r>
          </a:p>
          <a:p>
            <a:r>
              <a:rPr lang="en-US" dirty="0"/>
              <a:t>o Life Sciences </a:t>
            </a:r>
          </a:p>
          <a:p>
            <a:r>
              <a:rPr lang="en-US" dirty="0"/>
              <a:t>o Earth and Space Sciences </a:t>
            </a:r>
          </a:p>
          <a:p>
            <a:r>
              <a:rPr lang="en-US" dirty="0"/>
              <a:t>o Engineering, Technology, and the Applications of Science </a:t>
            </a:r>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13</a:t>
            </a:fld>
            <a:endParaRPr lang="en-US" dirty="0"/>
          </a:p>
        </p:txBody>
      </p:sp>
    </p:spTree>
    <p:extLst>
      <p:ext uri="{BB962C8B-B14F-4D97-AF65-F5344CB8AC3E}">
        <p14:creationId xmlns:p14="http://schemas.microsoft.com/office/powerpoint/2010/main" val="146701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Each Discipline is divided into a handful of Disciplinary Core Ideas, or DCIs </a:t>
            </a:r>
          </a:p>
          <a:p>
            <a:r>
              <a:rPr lang="en-US" dirty="0"/>
              <a:t>- These are the big ideas of each field </a:t>
            </a:r>
          </a:p>
          <a:p>
            <a:r>
              <a:rPr lang="en-US" dirty="0"/>
              <a:t>- They appear consistently from K --- 12 </a:t>
            </a:r>
          </a:p>
          <a:p>
            <a:r>
              <a:rPr lang="en-US" dirty="0"/>
              <a:t>- They are identified using discipline abbreviations and numbers </a:t>
            </a:r>
          </a:p>
          <a:p>
            <a:r>
              <a:rPr lang="en-US" dirty="0"/>
              <a:t>o e.g.: PS1, PS2, PS3, etc. </a:t>
            </a:r>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14</a:t>
            </a:fld>
            <a:endParaRPr lang="en-US" dirty="0"/>
          </a:p>
        </p:txBody>
      </p:sp>
    </p:spTree>
    <p:extLst>
      <p:ext uri="{BB962C8B-B14F-4D97-AF65-F5344CB8AC3E}">
        <p14:creationId xmlns:p14="http://schemas.microsoft.com/office/powerpoint/2010/main" val="1391691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these DCIs? </a:t>
            </a:r>
          </a:p>
          <a:p>
            <a:r>
              <a:rPr lang="en-US" dirty="0"/>
              <a:t>- Four criteria were used in deciding on and crafting the DCIs. </a:t>
            </a:r>
          </a:p>
          <a:p>
            <a:r>
              <a:rPr lang="en-US" dirty="0"/>
              <a:t>- Read out the criteria, or ask for volunteers to read them. </a:t>
            </a:r>
          </a:p>
          <a:p>
            <a:r>
              <a:rPr lang="en-US" dirty="0"/>
              <a:t>- In order to be chosen as a DCI, an idea had to meet at least two of these criteria. </a:t>
            </a:r>
          </a:p>
          <a:p>
            <a:r>
              <a:rPr lang="en-US" dirty="0"/>
              <a:t>- Ask participants: </a:t>
            </a:r>
            <a:r>
              <a:rPr lang="en-US" i="1" dirty="0"/>
              <a:t>What do you think about these criteria? </a:t>
            </a:r>
            <a:endParaRPr lang="en-US" dirty="0"/>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15</a:t>
            </a:fld>
            <a:endParaRPr lang="en-US" dirty="0"/>
          </a:p>
        </p:txBody>
      </p:sp>
    </p:spTree>
    <p:extLst>
      <p:ext uri="{BB962C8B-B14F-4D97-AF65-F5344CB8AC3E}">
        <p14:creationId xmlns:p14="http://schemas.microsoft.com/office/powerpoint/2010/main" val="36233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dirty="0"/>
              <a:t>2. Tell participants to discuss the DCIs in small groups. Their task is to look at each DCI and decide whether they think it meets the criteria outlined on slide 12, as well as sharing any other observations about the DCIs. Acknowledge that there is only so much you can tell based on these titles, but just base this discussion on first impressions. </a:t>
            </a:r>
          </a:p>
          <a:p>
            <a:r>
              <a:rPr lang="en-US" dirty="0"/>
              <a:t>3. Give participants 5 --- 10 minutes to discuss this in small groups. </a:t>
            </a:r>
          </a:p>
          <a:p>
            <a:r>
              <a:rPr lang="en-US" dirty="0"/>
              <a:t>4. Lead a discussion with the whole group, asking them to share their first impressions of and observations about these DCIs. • We don’t find it to be worth the </a:t>
            </a:r>
          </a:p>
          <a:p>
            <a:r>
              <a:rPr lang="en-US" dirty="0"/>
              <a:t/>
            </a:r>
            <a:br>
              <a:rPr lang="en-US" dirty="0"/>
            </a:br>
            <a:endParaRPr lang="en-US" dirty="0"/>
          </a:p>
          <a:p>
            <a:r>
              <a:rPr lang="en-US" dirty="0"/>
              <a:t/>
            </a:r>
            <a:br>
              <a:rPr lang="en-US" dirty="0"/>
            </a:br>
            <a:endParaRPr lang="en-US" dirty="0"/>
          </a:p>
          <a:p>
            <a:endParaRPr lang="en-US" dirty="0" smtClean="0">
              <a:cs typeface="Arial" charset="0"/>
            </a:endParaRPr>
          </a:p>
        </p:txBody>
      </p:sp>
    </p:spTree>
    <p:extLst>
      <p:ext uri="{BB962C8B-B14F-4D97-AF65-F5344CB8AC3E}">
        <p14:creationId xmlns:p14="http://schemas.microsoft.com/office/powerpoint/2010/main" val="75327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Each DCI is further subdivided into component ideas </a:t>
            </a:r>
          </a:p>
          <a:p>
            <a:r>
              <a:rPr lang="en-US" dirty="0"/>
              <a:t>- Number of component ideas ranges anywhere from two (LS3) to five (ESS2) </a:t>
            </a:r>
          </a:p>
          <a:p>
            <a:r>
              <a:rPr lang="en-US" dirty="0"/>
              <a:t>- Component ideas are more specific concepts within those broader DCIs </a:t>
            </a:r>
          </a:p>
          <a:p>
            <a:r>
              <a:rPr lang="en-US" dirty="0"/>
              <a:t>- They also build from K --- 12. </a:t>
            </a:r>
          </a:p>
          <a:p>
            <a:r>
              <a:rPr lang="en-US" dirty="0"/>
              <a:t>- They are identified using DCI codes and letters </a:t>
            </a:r>
          </a:p>
          <a:p>
            <a:r>
              <a:rPr lang="en-US" dirty="0"/>
              <a:t>o e.g.: PS1.A, PS1.B, PS1.C, etc. </a:t>
            </a:r>
            <a:br>
              <a:rPr lang="en-US" dirty="0"/>
            </a:br>
            <a:endParaRPr lang="en-US" dirty="0"/>
          </a:p>
          <a:p>
            <a:r>
              <a:rPr lang="en-US" dirty="0"/>
              <a:t>1. Acknowledge that there is no way we can look at each of these component ideas in the time that we have together. Instead, we will zoom in and focus on one component idea as an example. </a:t>
            </a:r>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17</a:t>
            </a:fld>
            <a:endParaRPr lang="en-US" dirty="0"/>
          </a:p>
        </p:txBody>
      </p:sp>
    </p:spTree>
    <p:extLst>
      <p:ext uri="{BB962C8B-B14F-4D97-AF65-F5344CB8AC3E}">
        <p14:creationId xmlns:p14="http://schemas.microsoft.com/office/powerpoint/2010/main" val="1829198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talk</a:t>
            </a:r>
            <a:r>
              <a:rPr lang="en-US" baseline="0" dirty="0" smtClean="0"/>
              <a:t> about these in greater detail, but your students are most likely doing these already in your classroom.</a:t>
            </a:r>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18</a:t>
            </a:fld>
            <a:endParaRPr lang="en-US"/>
          </a:p>
        </p:txBody>
      </p:sp>
    </p:spTree>
    <p:extLst>
      <p:ext uri="{BB962C8B-B14F-4D97-AF65-F5344CB8AC3E}">
        <p14:creationId xmlns:p14="http://schemas.microsoft.com/office/powerpoint/2010/main" val="1100332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going to do an activity to get to know these</a:t>
            </a:r>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20</a:t>
            </a:fld>
            <a:endParaRPr lang="en-US" dirty="0"/>
          </a:p>
        </p:txBody>
      </p:sp>
    </p:spTree>
    <p:extLst>
      <p:ext uri="{BB962C8B-B14F-4D97-AF65-F5344CB8AC3E}">
        <p14:creationId xmlns:p14="http://schemas.microsoft.com/office/powerpoint/2010/main" val="260631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Experts in physics, biology, computer programing, history, teaching, and chess </a:t>
            </a:r>
          </a:p>
          <a:p>
            <a:r>
              <a:rPr lang="en-US" dirty="0"/>
              <a:t>o Experts use a conceptual framework of big ideas or broad categories to organize their ideas</a:t>
            </a:r>
          </a:p>
          <a:p>
            <a:r>
              <a:rPr lang="en-US" dirty="0"/>
              <a:t>o Novices use surface features, such as isolated facts and memorized formulas, to organize their ideas</a:t>
            </a:r>
          </a:p>
          <a:p>
            <a:r>
              <a:rPr lang="en-US" dirty="0"/>
              <a:t>o It’s not that experts are just “smarter”…they think differently than novices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21</a:t>
            </a:fld>
            <a:endParaRPr lang="en-US" dirty="0"/>
          </a:p>
        </p:txBody>
      </p:sp>
    </p:spTree>
    <p:extLst>
      <p:ext uri="{BB962C8B-B14F-4D97-AF65-F5344CB8AC3E}">
        <p14:creationId xmlns:p14="http://schemas.microsoft.com/office/powerpoint/2010/main" val="30564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Play</a:t>
            </a:r>
            <a:r>
              <a:rPr lang="en-US" baseline="0" dirty="0" smtClean="0"/>
              <a:t> video to prime the activity </a:t>
            </a:r>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3</a:t>
            </a:fld>
            <a:endParaRPr lang="en-US" dirty="0"/>
          </a:p>
        </p:txBody>
      </p:sp>
    </p:spTree>
    <p:extLst>
      <p:ext uri="{BB962C8B-B14F-4D97-AF65-F5344CB8AC3E}">
        <p14:creationId xmlns:p14="http://schemas.microsoft.com/office/powerpoint/2010/main" val="3742140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24</a:t>
            </a:fld>
            <a:endParaRPr lang="en-US"/>
          </a:p>
        </p:txBody>
      </p:sp>
    </p:spTree>
    <p:extLst>
      <p:ext uri="{BB962C8B-B14F-4D97-AF65-F5344CB8AC3E}">
        <p14:creationId xmlns:p14="http://schemas.microsoft.com/office/powerpoint/2010/main" val="808977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want to have partner</a:t>
            </a:r>
            <a:r>
              <a:rPr lang="en-US" baseline="0" dirty="0" smtClean="0"/>
              <a:t> up or stay at tables </a:t>
            </a:r>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25</a:t>
            </a:fld>
            <a:endParaRPr lang="en-US" dirty="0"/>
          </a:p>
        </p:txBody>
      </p:sp>
    </p:spTree>
    <p:extLst>
      <p:ext uri="{BB962C8B-B14F-4D97-AF65-F5344CB8AC3E}">
        <p14:creationId xmlns:p14="http://schemas.microsoft.com/office/powerpoint/2010/main" val="1744600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26</a:t>
            </a:fld>
            <a:endParaRPr lang="en-US"/>
          </a:p>
        </p:txBody>
      </p:sp>
    </p:spTree>
    <p:extLst>
      <p:ext uri="{BB962C8B-B14F-4D97-AF65-F5344CB8AC3E}">
        <p14:creationId xmlns:p14="http://schemas.microsoft.com/office/powerpoint/2010/main" val="1751354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https://www.nextgenscience.org/resources/how-read-next-generation-science-standards to watch</a:t>
            </a:r>
            <a:r>
              <a:rPr lang="en-US" baseline="0" dirty="0" smtClean="0"/>
              <a:t> the video form 2:55 to the end</a:t>
            </a:r>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27</a:t>
            </a:fld>
            <a:endParaRPr lang="en-US" dirty="0"/>
          </a:p>
        </p:txBody>
      </p:sp>
    </p:spTree>
    <p:extLst>
      <p:ext uri="{BB962C8B-B14F-4D97-AF65-F5344CB8AC3E}">
        <p14:creationId xmlns:p14="http://schemas.microsoft.com/office/powerpoint/2010/main" val="2548307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06268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2797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Connection to other DCIs</a:t>
            </a:r>
          </a:p>
          <a:p>
            <a:r>
              <a:rPr lang="en-US" dirty="0" smtClean="0"/>
              <a:t>Articulation of DCIs across grade levels</a:t>
            </a:r>
          </a:p>
          <a:p>
            <a:r>
              <a:rPr lang="en-US" dirty="0" smtClean="0"/>
              <a:t>Connections</a:t>
            </a:r>
            <a:r>
              <a:rPr lang="en-US" baseline="0" dirty="0" smtClean="0"/>
              <a:t> to the Common Core</a:t>
            </a:r>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55374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video</a:t>
            </a:r>
            <a:endParaRPr lang="en-US" dirty="0"/>
          </a:p>
        </p:txBody>
      </p:sp>
      <p:sp>
        <p:nvSpPr>
          <p:cNvPr id="4" name="Slide Number Placeholder 3"/>
          <p:cNvSpPr>
            <a:spLocks noGrp="1"/>
          </p:cNvSpPr>
          <p:nvPr>
            <p:ph type="sldNum" sz="quarter" idx="10"/>
          </p:nvPr>
        </p:nvSpPr>
        <p:spPr/>
        <p:txBody>
          <a:bodyPr/>
          <a:lstStyle/>
          <a:p>
            <a:fld id="{7C144E64-065E-433D-8158-367D221FE3DD}" type="slidenum">
              <a:rPr lang="en-US" smtClean="0"/>
              <a:pPr/>
              <a:t>4</a:t>
            </a:fld>
            <a:endParaRPr lang="en-US" dirty="0"/>
          </a:p>
        </p:txBody>
      </p:sp>
    </p:spTree>
    <p:extLst>
      <p:ext uri="{BB962C8B-B14F-4D97-AF65-F5344CB8AC3E}">
        <p14:creationId xmlns:p14="http://schemas.microsoft.com/office/powerpoint/2010/main" val="271963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89B58-13C5-4405-B83F-A7F70294F074}" type="slidenum">
              <a:rPr lang="en-US"/>
              <a:pPr/>
              <a:t>5</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1168400" y="4415790"/>
            <a:ext cx="4673600" cy="4183380"/>
          </a:xfrm>
        </p:spPr>
        <p:txBody>
          <a:bodyPr/>
          <a:lstStyle/>
          <a:p>
            <a:r>
              <a:rPr lang="en-US" sz="1100" dirty="0"/>
              <a:t>o If students experience science as something to memorize rather than as a process, they won’t develop the skills to succeed in science careers or even in college science courses. </a:t>
            </a:r>
          </a:p>
          <a:p>
            <a:r>
              <a:rPr lang="en-US" sz="1100" dirty="0"/>
              <a:t>o What if we taught soccer the way science is often taught? Students would read about famous soccer matches, memorize rules and statistics, and learn about famous players. Then when they get to college, they would finally be handed a ball for the first time and be expected to play. It’s easy to predict that they would not be successful. </a:t>
            </a:r>
          </a:p>
          <a:p>
            <a:r>
              <a:rPr lang="en-US" sz="1100" dirty="0"/>
              <a:t>o Science is the same; if we expect students to be able to DO science in college or career, they need many opportunities to practice before then. </a:t>
            </a:r>
          </a:p>
          <a:p>
            <a:endParaRPr lang="en-US" sz="1100" dirty="0"/>
          </a:p>
        </p:txBody>
      </p:sp>
    </p:spTree>
    <p:extLst>
      <p:ext uri="{BB962C8B-B14F-4D97-AF65-F5344CB8AC3E}">
        <p14:creationId xmlns:p14="http://schemas.microsoft.com/office/powerpoint/2010/main" val="267096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89B58-13C5-4405-B83F-A7F70294F074}" type="slidenum">
              <a:rPr lang="en-US"/>
              <a:pPr/>
              <a:t>6</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1168400" y="4415790"/>
            <a:ext cx="4673600" cy="4183380"/>
          </a:xfrm>
        </p:spPr>
        <p:txBody>
          <a:bodyPr/>
          <a:lstStyle/>
          <a:p>
            <a:r>
              <a:rPr lang="en-US" dirty="0"/>
              <a:t>o These pictures are by 4th graders when asked to draw a scientist. What do you notice about these pictures? </a:t>
            </a:r>
            <a:endParaRPr lang="en-US" dirty="0" smtClean="0"/>
          </a:p>
          <a:p>
            <a:r>
              <a:rPr lang="en-US" dirty="0"/>
              <a:t>o These pictures show white male chemists. Some scientists definitely look like this; however, many more do not. </a:t>
            </a:r>
            <a:endParaRPr lang="en-US" dirty="0" smtClean="0"/>
          </a:p>
          <a:p>
            <a:r>
              <a:rPr lang="en-US" dirty="0"/>
              <a:t>o Most students drew something similar, which for most of them meant drawing someone very different from themselves. </a:t>
            </a:r>
            <a:endParaRPr lang="en-US" dirty="0" smtClean="0"/>
          </a:p>
          <a:p>
            <a:r>
              <a:rPr lang="en-US" dirty="0"/>
              <a:t>o If students get to DO science, they are more likely to be able to see themselves as someone who could be a scientist. </a:t>
            </a:r>
            <a:endParaRPr lang="en-US" dirty="0" smtClean="0"/>
          </a:p>
          <a:p>
            <a:endParaRPr lang="en-US" dirty="0"/>
          </a:p>
        </p:txBody>
      </p:sp>
    </p:spTree>
    <p:extLst>
      <p:ext uri="{BB962C8B-B14F-4D97-AF65-F5344CB8AC3E}">
        <p14:creationId xmlns:p14="http://schemas.microsoft.com/office/powerpoint/2010/main" val="267096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287D5-933E-44FC-BCE7-28C8095A2C37}" type="slidenum">
              <a:rPr lang="en-US" smtClean="0"/>
              <a:pPr/>
              <a:t>7</a:t>
            </a:fld>
            <a:endParaRPr lang="en-US" dirty="0"/>
          </a:p>
        </p:txBody>
      </p:sp>
    </p:spTree>
    <p:extLst>
      <p:ext uri="{BB962C8B-B14F-4D97-AF65-F5344CB8AC3E}">
        <p14:creationId xmlns:p14="http://schemas.microsoft.com/office/powerpoint/2010/main" val="27377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89B58-13C5-4405-B83F-A7F70294F074}" type="slidenum">
              <a:rPr lang="en-US"/>
              <a:pPr/>
              <a:t>8</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1168400" y="4415790"/>
            <a:ext cx="4673600" cy="4183380"/>
          </a:xfrm>
        </p:spPr>
        <p:txBody>
          <a:bodyPr/>
          <a:lstStyle/>
          <a:p>
            <a:r>
              <a:rPr lang="en-US" dirty="0"/>
              <a:t>o The NGSS fundamentally changes this balance.</a:t>
            </a:r>
            <a:br>
              <a:rPr lang="en-US" dirty="0"/>
            </a:br>
            <a:r>
              <a:rPr lang="en-US" dirty="0"/>
              <a:t>o The facts about science are still there (knowledge is important, after all), but it’s now on equal footing with doing science, as well as with connecting ideas across science. </a:t>
            </a:r>
            <a:endParaRPr lang="en-US" dirty="0" smtClean="0"/>
          </a:p>
          <a:p>
            <a:r>
              <a:rPr lang="en-US" dirty="0"/>
              <a:t>o These three components are called the </a:t>
            </a:r>
            <a:r>
              <a:rPr lang="en-US" b="1" dirty="0"/>
              <a:t>three dimensions of the NGSS</a:t>
            </a:r>
            <a:r>
              <a:rPr lang="en-US" dirty="0"/>
              <a:t>. </a:t>
            </a:r>
          </a:p>
        </p:txBody>
      </p:sp>
    </p:spTree>
    <p:extLst>
      <p:ext uri="{BB962C8B-B14F-4D97-AF65-F5344CB8AC3E}">
        <p14:creationId xmlns:p14="http://schemas.microsoft.com/office/powerpoint/2010/main" val="399337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 Did you know the NGSS logo actually means something? The three colored </a:t>
            </a:r>
            <a:endParaRPr lang="en-US" dirty="0" smtClean="0"/>
          </a:p>
          <a:p>
            <a:r>
              <a:rPr lang="en-US" dirty="0"/>
              <a:t>bands on represent the three dimensions and their equal balance in the NGSS. </a:t>
            </a:r>
          </a:p>
          <a:p>
            <a:r>
              <a:rPr lang="en-US" dirty="0"/>
              <a:t>o These components weave together to form Performance Expectations, which are statements of what students should be able to do. </a:t>
            </a:r>
            <a:endParaRPr lang="en-US" dirty="0" smtClean="0"/>
          </a:p>
          <a:p>
            <a:endParaRPr lang="en-US" dirty="0"/>
          </a:p>
        </p:txBody>
      </p:sp>
      <p:sp>
        <p:nvSpPr>
          <p:cNvPr id="4" name="Slide Number Placeholder 3"/>
          <p:cNvSpPr>
            <a:spLocks noGrp="1"/>
          </p:cNvSpPr>
          <p:nvPr>
            <p:ph type="sldNum" sz="quarter" idx="10"/>
          </p:nvPr>
        </p:nvSpPr>
        <p:spPr/>
        <p:txBody>
          <a:bodyPr/>
          <a:lstStyle/>
          <a:p>
            <a:fld id="{65C287D5-933E-44FC-BCE7-28C8095A2C37}" type="slidenum">
              <a:rPr lang="en-US" smtClean="0"/>
              <a:pPr/>
              <a:t>9</a:t>
            </a:fld>
            <a:endParaRPr lang="en-US" dirty="0"/>
          </a:p>
        </p:txBody>
      </p:sp>
    </p:spTree>
    <p:extLst>
      <p:ext uri="{BB962C8B-B14F-4D97-AF65-F5344CB8AC3E}">
        <p14:creationId xmlns:p14="http://schemas.microsoft.com/office/powerpoint/2010/main" val="27571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There is intentional overlap and synergy between the NGSS practices and practices students are already learning in Common Core Math and ELA. </a:t>
            </a:r>
            <a:endParaRPr lang="en-US" dirty="0" smtClean="0"/>
          </a:p>
          <a:p>
            <a:r>
              <a:rPr lang="en-US" dirty="0"/>
              <a:t>o This creates opportunities for integration across subject areas, and shows that ways of thinking are not isolated to one discipline. </a:t>
            </a:r>
            <a:endParaRPr lang="en-US" dirty="0" smtClean="0"/>
          </a:p>
          <a:p>
            <a:endParaRPr lang="en-US" dirty="0"/>
          </a:p>
        </p:txBody>
      </p:sp>
      <p:sp>
        <p:nvSpPr>
          <p:cNvPr id="4" name="Slide Number Placeholder 3"/>
          <p:cNvSpPr>
            <a:spLocks noGrp="1"/>
          </p:cNvSpPr>
          <p:nvPr>
            <p:ph type="sldNum" sz="quarter" idx="10"/>
          </p:nvPr>
        </p:nvSpPr>
        <p:spPr/>
        <p:txBody>
          <a:bodyPr/>
          <a:lstStyle/>
          <a:p>
            <a:fld id="{2160E92A-9400-4A04-9CEC-DFC204B640C9}" type="slidenum">
              <a:rPr lang="en-US" smtClean="0"/>
              <a:pPr/>
              <a:t>10</a:t>
            </a:fld>
            <a:endParaRPr lang="en-US" dirty="0"/>
          </a:p>
        </p:txBody>
      </p:sp>
    </p:spTree>
    <p:extLst>
      <p:ext uri="{BB962C8B-B14F-4D97-AF65-F5344CB8AC3E}">
        <p14:creationId xmlns:p14="http://schemas.microsoft.com/office/powerpoint/2010/main" val="422227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pPr algn="r"/>
            <a:r>
              <a:rPr lang="en-US" dirty="0" smtClean="0"/>
              <a:t>California Academy of Sciences</a:t>
            </a:r>
            <a:endParaRPr lang="en-US" dirty="0"/>
          </a:p>
        </p:txBody>
      </p:sp>
      <p:sp>
        <p:nvSpPr>
          <p:cNvPr id="6" name="Slide Number Placeholder 5"/>
          <p:cNvSpPr>
            <a:spLocks noGrp="1"/>
          </p:cNvSpPr>
          <p:nvPr>
            <p:ph type="sldNum" sz="quarter" idx="12"/>
          </p:nvPr>
        </p:nvSpPr>
        <p:spPr/>
        <p:txBody>
          <a:bodyPr/>
          <a:lstStyle/>
          <a:p>
            <a:fld id="{3D8BBA88-AA4F-6540-84A9-8C35AF827E80}" type="slidenum">
              <a:rPr lang="en-US" smtClean="0"/>
              <a:t>‹#›</a:t>
            </a:fld>
            <a:endParaRPr lang="en-US" dirty="0"/>
          </a:p>
        </p:txBody>
      </p:sp>
    </p:spTree>
    <p:extLst>
      <p:ext uri="{BB962C8B-B14F-4D97-AF65-F5344CB8AC3E}">
        <p14:creationId xmlns:p14="http://schemas.microsoft.com/office/powerpoint/2010/main" val="25828294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PicturesW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457200" y="6356350"/>
            <a:ext cx="2898648" cy="365125"/>
          </a:xfrm>
          <a:prstGeom prst="rect">
            <a:avLst/>
          </a:prstGeom>
        </p:spPr>
        <p:txBody>
          <a:bodyPr>
            <a:normAutofit/>
          </a:bodyPr>
          <a:lstStyle>
            <a:lvl1pPr algn="l">
              <a:defRPr sz="800">
                <a:solidFill>
                  <a:schemeClr val="bg1"/>
                </a:solidFill>
                <a:latin typeface="Arial" panose="020B0604020202020204" pitchFamily="34" charset="0"/>
                <a:cs typeface="Arial" panose="020B0604020202020204" pitchFamily="34" charset="0"/>
              </a:defRPr>
            </a:lvl1pPr>
          </a:lstStyle>
          <a:p>
            <a:pPr algn="r"/>
            <a:r>
              <a:rPr lang="en-US" dirty="0" smtClean="0"/>
              <a:t>California Academy of Sciences</a:t>
            </a:r>
            <a:endParaRPr lang="en-US" dirty="0"/>
          </a:p>
        </p:txBody>
      </p:sp>
      <p:sp>
        <p:nvSpPr>
          <p:cNvPr id="5" name="Slide Number Placeholder 4"/>
          <p:cNvSpPr>
            <a:spLocks noGrp="1"/>
          </p:cNvSpPr>
          <p:nvPr>
            <p:ph type="sldNum" sz="quarter" idx="12"/>
          </p:nvPr>
        </p:nvSpPr>
        <p:spPr/>
        <p:txBody>
          <a:bodyPr/>
          <a:lstStyle/>
          <a:p>
            <a:fld id="{3D8BBA88-AA4F-6540-84A9-8C35AF827E80}" type="slidenum">
              <a:rPr lang="en-US" smtClean="0"/>
              <a:t>‹#›</a:t>
            </a:fld>
            <a:endParaRPr lang="en-US" dirty="0"/>
          </a:p>
        </p:txBody>
      </p:sp>
      <p:sp>
        <p:nvSpPr>
          <p:cNvPr id="6" name="Picture Placeholder 8"/>
          <p:cNvSpPr>
            <a:spLocks noGrp="1"/>
          </p:cNvSpPr>
          <p:nvPr>
            <p:ph type="pic" sz="quarter" idx="13"/>
          </p:nvPr>
        </p:nvSpPr>
        <p:spPr>
          <a:xfrm>
            <a:off x="6291457" y="1542525"/>
            <a:ext cx="2394946" cy="1429275"/>
          </a:xfrm>
          <a:prstGeom prst="rect">
            <a:avLst/>
          </a:prstGeom>
        </p:spPr>
        <p:txBody>
          <a:bodyPr/>
          <a:lstStyle>
            <a:lvl1pPr algn="dist">
              <a:defRPr/>
            </a:lvl1pPr>
          </a:lstStyle>
          <a:p>
            <a:pPr lvl="0"/>
            <a:r>
              <a:rPr lang="en-US" noProof="0" dirty="0" smtClean="0"/>
              <a:t>Click icon to add picture</a:t>
            </a:r>
            <a:endParaRPr lang="en-US" noProof="0" dirty="0"/>
          </a:p>
        </p:txBody>
      </p:sp>
      <p:sp>
        <p:nvSpPr>
          <p:cNvPr id="7" name="Picture Placeholder 8"/>
          <p:cNvSpPr>
            <a:spLocks noGrp="1"/>
          </p:cNvSpPr>
          <p:nvPr>
            <p:ph type="pic" sz="quarter" idx="14"/>
          </p:nvPr>
        </p:nvSpPr>
        <p:spPr>
          <a:xfrm>
            <a:off x="6291457" y="3066263"/>
            <a:ext cx="2394946" cy="1429275"/>
          </a:xfrm>
          <a:prstGeom prst="rect">
            <a:avLst/>
          </a:prstGeom>
        </p:spPr>
        <p:txBody>
          <a:bodyPr/>
          <a:lstStyle>
            <a:lvl1pPr algn="dist">
              <a:defRPr/>
            </a:lvl1pPr>
          </a:lstStyle>
          <a:p>
            <a:pPr lvl="0"/>
            <a:r>
              <a:rPr lang="en-US" noProof="0" dirty="0" smtClean="0"/>
              <a:t>Click icon to add picture</a:t>
            </a:r>
            <a:endParaRPr lang="en-US" noProof="0" dirty="0"/>
          </a:p>
        </p:txBody>
      </p:sp>
      <p:sp>
        <p:nvSpPr>
          <p:cNvPr id="8" name="Picture Placeholder 8"/>
          <p:cNvSpPr>
            <a:spLocks noGrp="1"/>
          </p:cNvSpPr>
          <p:nvPr>
            <p:ph type="pic" sz="quarter" idx="15"/>
          </p:nvPr>
        </p:nvSpPr>
        <p:spPr>
          <a:xfrm>
            <a:off x="6291457" y="4590000"/>
            <a:ext cx="2394946" cy="1429275"/>
          </a:xfrm>
          <a:prstGeom prst="rect">
            <a:avLst/>
          </a:prstGeom>
        </p:spPr>
        <p:txBody>
          <a:bodyPr/>
          <a:lstStyle>
            <a:lvl1pPr algn="dist">
              <a:defRPr/>
            </a:lvl1pPr>
          </a:lstStyle>
          <a:p>
            <a:pPr lvl="0"/>
            <a:r>
              <a:rPr lang="en-US" noProof="0" dirty="0" smtClean="0"/>
              <a:t>Click icon to add picture</a:t>
            </a:r>
            <a:endParaRPr lang="en-US" noProof="0" dirty="0"/>
          </a:p>
        </p:txBody>
      </p:sp>
      <p:sp>
        <p:nvSpPr>
          <p:cNvPr id="9" name="Content Placeholder 2"/>
          <p:cNvSpPr>
            <a:spLocks noGrp="1"/>
          </p:cNvSpPr>
          <p:nvPr>
            <p:ph sz="quarter" idx="16"/>
          </p:nvPr>
        </p:nvSpPr>
        <p:spPr>
          <a:xfrm>
            <a:off x="457200" y="1542525"/>
            <a:ext cx="5300857" cy="4476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44983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PicsW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457200" y="6356350"/>
            <a:ext cx="2898648" cy="365125"/>
          </a:xfrm>
          <a:prstGeom prst="rect">
            <a:avLst/>
          </a:prstGeom>
        </p:spPr>
        <p:txBody>
          <a:bodyPr>
            <a:normAutofit/>
          </a:bodyPr>
          <a:lstStyle>
            <a:lvl1pPr algn="l">
              <a:defRPr sz="800">
                <a:solidFill>
                  <a:schemeClr val="bg1"/>
                </a:solidFill>
                <a:latin typeface="Arial" panose="020B0604020202020204" pitchFamily="34" charset="0"/>
                <a:cs typeface="Arial" panose="020B0604020202020204" pitchFamily="34" charset="0"/>
              </a:defRPr>
            </a:lvl1pPr>
          </a:lstStyle>
          <a:p>
            <a:r>
              <a:rPr lang="en-US" dirty="0" smtClean="0"/>
              <a:t>Footer  </a:t>
            </a:r>
            <a:endParaRPr lang="en-US" dirty="0"/>
          </a:p>
        </p:txBody>
      </p:sp>
      <p:sp>
        <p:nvSpPr>
          <p:cNvPr id="5" name="Slide Number Placeholder 4"/>
          <p:cNvSpPr>
            <a:spLocks noGrp="1"/>
          </p:cNvSpPr>
          <p:nvPr>
            <p:ph type="sldNum" sz="quarter" idx="12"/>
          </p:nvPr>
        </p:nvSpPr>
        <p:spPr/>
        <p:txBody>
          <a:bodyPr/>
          <a:lstStyle/>
          <a:p>
            <a:fld id="{3D8BBA88-AA4F-6540-84A9-8C35AF827E80}" type="slidenum">
              <a:rPr lang="en-US" smtClean="0"/>
              <a:t>‹#›</a:t>
            </a:fld>
            <a:endParaRPr lang="en-US" dirty="0"/>
          </a:p>
        </p:txBody>
      </p:sp>
      <p:sp>
        <p:nvSpPr>
          <p:cNvPr id="10" name="Content Placeholder 2"/>
          <p:cNvSpPr>
            <a:spLocks noGrp="1"/>
          </p:cNvSpPr>
          <p:nvPr>
            <p:ph sz="quarter" idx="17"/>
          </p:nvPr>
        </p:nvSpPr>
        <p:spPr>
          <a:xfrm>
            <a:off x="904461" y="4381345"/>
            <a:ext cx="2898648" cy="18841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5380647" y="4384165"/>
            <a:ext cx="2898648" cy="18841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20"/>
          </p:nvPr>
        </p:nvSpPr>
        <p:spPr>
          <a:xfrm>
            <a:off x="5380647" y="2029355"/>
            <a:ext cx="2898648" cy="18841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21"/>
          </p:nvPr>
        </p:nvSpPr>
        <p:spPr>
          <a:xfrm>
            <a:off x="5387009" y="1661390"/>
            <a:ext cx="2898775" cy="309562"/>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22"/>
          </p:nvPr>
        </p:nvSpPr>
        <p:spPr>
          <a:xfrm>
            <a:off x="904461" y="1661390"/>
            <a:ext cx="2898775" cy="309562"/>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3"/>
          <p:cNvSpPr>
            <a:spLocks noGrp="1"/>
          </p:cNvSpPr>
          <p:nvPr>
            <p:ph type="body" sz="quarter" idx="23"/>
          </p:nvPr>
        </p:nvSpPr>
        <p:spPr>
          <a:xfrm>
            <a:off x="898099" y="4016200"/>
            <a:ext cx="2898775" cy="309562"/>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3"/>
          <p:cNvSpPr>
            <a:spLocks noGrp="1"/>
          </p:cNvSpPr>
          <p:nvPr>
            <p:ph type="body" sz="quarter" idx="24"/>
          </p:nvPr>
        </p:nvSpPr>
        <p:spPr>
          <a:xfrm>
            <a:off x="5370708" y="4016200"/>
            <a:ext cx="2898775" cy="309562"/>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sz="quarter" idx="25"/>
          </p:nvPr>
        </p:nvSpPr>
        <p:spPr>
          <a:xfrm>
            <a:off x="904588" y="2029355"/>
            <a:ext cx="2898648" cy="18841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85402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lgn="r"/>
            <a:r>
              <a:rPr lang="en-US" dirty="0" smtClean="0"/>
              <a:t>California Academy of Sciences</a:t>
            </a:r>
            <a:endParaRPr lang="en-US" dirty="0"/>
          </a:p>
        </p:txBody>
      </p:sp>
      <p:sp>
        <p:nvSpPr>
          <p:cNvPr id="5" name="Slide Number Placeholder 4"/>
          <p:cNvSpPr>
            <a:spLocks noGrp="1"/>
          </p:cNvSpPr>
          <p:nvPr>
            <p:ph type="sldNum" sz="quarter" idx="12"/>
          </p:nvPr>
        </p:nvSpPr>
        <p:spPr/>
        <p:txBody>
          <a:bodyPr/>
          <a:lstStyle/>
          <a:p>
            <a:fld id="{3D8BBA88-AA4F-6540-84A9-8C35AF827E80}" type="slidenum">
              <a:rPr lang="en-US" smtClean="0"/>
              <a:t>‹#›</a:t>
            </a:fld>
            <a:endParaRPr lang="en-US" dirty="0"/>
          </a:p>
        </p:txBody>
      </p:sp>
    </p:spTree>
    <p:extLst>
      <p:ext uri="{BB962C8B-B14F-4D97-AF65-F5344CB8AC3E}">
        <p14:creationId xmlns:p14="http://schemas.microsoft.com/office/powerpoint/2010/main" val="33056150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57200" y="6356350"/>
            <a:ext cx="2895600" cy="365125"/>
          </a:xfrm>
          <a:prstGeom prst="rect">
            <a:avLst/>
          </a:prstGeom>
        </p:spPr>
        <p:txBody>
          <a:bodyPr/>
          <a:lstStyle>
            <a:lvl1pPr algn="l">
              <a:defRPr sz="800">
                <a:solidFill>
                  <a:schemeClr val="bg1"/>
                </a:solidFill>
                <a:latin typeface="Arial" panose="020B0604020202020204" pitchFamily="34" charset="0"/>
                <a:cs typeface="Arial" panose="020B0604020202020204" pitchFamily="34" charset="0"/>
              </a:defRPr>
            </a:lvl1pPr>
          </a:lstStyle>
          <a:p>
            <a:pPr algn="r"/>
            <a:r>
              <a:rPr lang="en-US" dirty="0" smtClean="0"/>
              <a:t>California Academy of Sciences</a:t>
            </a:r>
            <a:endParaRPr lang="en-US" dirty="0"/>
          </a:p>
        </p:txBody>
      </p:sp>
      <p:sp>
        <p:nvSpPr>
          <p:cNvPr id="5" name="Slide Number Placeholder 4"/>
          <p:cNvSpPr>
            <a:spLocks noGrp="1"/>
          </p:cNvSpPr>
          <p:nvPr>
            <p:ph type="sldNum" sz="quarter" idx="12"/>
          </p:nvPr>
        </p:nvSpPr>
        <p:spPr/>
        <p:txBody>
          <a:bodyPr/>
          <a:lstStyle/>
          <a:p>
            <a:fld id="{3D8BBA88-AA4F-6540-84A9-8C35AF827E80}" type="slidenum">
              <a:rPr lang="en-US" smtClean="0"/>
              <a:t>‹#›</a:t>
            </a:fld>
            <a:endParaRPr lang="en-US" dirty="0"/>
          </a:p>
        </p:txBody>
      </p:sp>
      <p:sp>
        <p:nvSpPr>
          <p:cNvPr id="6" name="Picture Placeholder 4"/>
          <p:cNvSpPr>
            <a:spLocks noGrp="1"/>
          </p:cNvSpPr>
          <p:nvPr>
            <p:ph type="pic" sz="quarter" idx="13"/>
          </p:nvPr>
        </p:nvSpPr>
        <p:spPr>
          <a:xfrm>
            <a:off x="3537520" y="949606"/>
            <a:ext cx="2297478" cy="1730829"/>
          </a:xfrm>
        </p:spPr>
        <p:txBody>
          <a:bodyPr/>
          <a:lstStyle/>
          <a:p>
            <a:r>
              <a:rPr lang="en-US" dirty="0" smtClean="0"/>
              <a:t>Click icon to add picture</a:t>
            </a:r>
            <a:endParaRPr lang="en-US" dirty="0"/>
          </a:p>
        </p:txBody>
      </p:sp>
      <p:sp>
        <p:nvSpPr>
          <p:cNvPr id="7" name="Picture Placeholder 8"/>
          <p:cNvSpPr>
            <a:spLocks noGrp="1"/>
          </p:cNvSpPr>
          <p:nvPr>
            <p:ph type="pic" sz="quarter" idx="14"/>
          </p:nvPr>
        </p:nvSpPr>
        <p:spPr>
          <a:xfrm>
            <a:off x="565919" y="3403999"/>
            <a:ext cx="2286000" cy="2318657"/>
          </a:xfrm>
          <a:prstGeom prst="rect">
            <a:avLst/>
          </a:prstGeom>
        </p:spPr>
        <p:txBody>
          <a:bodyPr/>
          <a:lstStyle/>
          <a:p>
            <a:pPr lvl="0"/>
            <a:r>
              <a:rPr lang="en-US" noProof="0" dirty="0" smtClean="0"/>
              <a:t>Click icon to add picture</a:t>
            </a:r>
            <a:endParaRPr lang="en-US" noProof="0" dirty="0"/>
          </a:p>
        </p:txBody>
      </p:sp>
      <p:sp>
        <p:nvSpPr>
          <p:cNvPr id="8" name="Picture Placeholder 8"/>
          <p:cNvSpPr>
            <a:spLocks noGrp="1"/>
          </p:cNvSpPr>
          <p:nvPr>
            <p:ph type="pic" sz="quarter" idx="15"/>
          </p:nvPr>
        </p:nvSpPr>
        <p:spPr>
          <a:xfrm>
            <a:off x="3537520" y="3403999"/>
            <a:ext cx="2286000" cy="2318657"/>
          </a:xfrm>
          <a:prstGeom prst="rect">
            <a:avLst/>
          </a:prstGeom>
        </p:spPr>
        <p:txBody>
          <a:bodyPr/>
          <a:lstStyle/>
          <a:p>
            <a:pPr lvl="0"/>
            <a:r>
              <a:rPr lang="en-US" noProof="0" dirty="0" smtClean="0"/>
              <a:t>Click icon to add picture</a:t>
            </a:r>
            <a:endParaRPr lang="en-US" noProof="0" dirty="0"/>
          </a:p>
        </p:txBody>
      </p:sp>
      <p:sp>
        <p:nvSpPr>
          <p:cNvPr id="9" name="Picture Placeholder 8"/>
          <p:cNvSpPr>
            <a:spLocks noGrp="1"/>
          </p:cNvSpPr>
          <p:nvPr>
            <p:ph type="pic" sz="quarter" idx="16"/>
          </p:nvPr>
        </p:nvSpPr>
        <p:spPr>
          <a:xfrm>
            <a:off x="6509122" y="3403999"/>
            <a:ext cx="2286000" cy="2318658"/>
          </a:xfrm>
          <a:prstGeom prst="rect">
            <a:avLst/>
          </a:prstGeom>
        </p:spPr>
        <p:txBody>
          <a:bodyPr/>
          <a:lstStyle/>
          <a:p>
            <a:pPr lvl="0"/>
            <a:r>
              <a:rPr lang="en-US" noProof="0" dirty="0" smtClean="0"/>
              <a:t>Click icon to add picture</a:t>
            </a:r>
            <a:endParaRPr lang="en-US" noProof="0" dirty="0"/>
          </a:p>
        </p:txBody>
      </p:sp>
      <p:sp>
        <p:nvSpPr>
          <p:cNvPr id="10" name="Text Placeholder 7"/>
          <p:cNvSpPr>
            <a:spLocks noGrp="1"/>
          </p:cNvSpPr>
          <p:nvPr>
            <p:ph type="body" sz="quarter" idx="17" hasCustomPrompt="1"/>
          </p:nvPr>
        </p:nvSpPr>
        <p:spPr>
          <a:xfrm>
            <a:off x="565919" y="2997399"/>
            <a:ext cx="2286000" cy="334228"/>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11" name="Text Placeholder 7"/>
          <p:cNvSpPr>
            <a:spLocks noGrp="1"/>
          </p:cNvSpPr>
          <p:nvPr>
            <p:ph type="body" sz="quarter" idx="18" hasCustomPrompt="1"/>
          </p:nvPr>
        </p:nvSpPr>
        <p:spPr>
          <a:xfrm>
            <a:off x="573857" y="5795028"/>
            <a:ext cx="2286000" cy="304800"/>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12" name="Text Placeholder 7"/>
          <p:cNvSpPr>
            <a:spLocks noGrp="1"/>
          </p:cNvSpPr>
          <p:nvPr>
            <p:ph type="body" sz="quarter" idx="19" hasCustomPrompt="1"/>
          </p:nvPr>
        </p:nvSpPr>
        <p:spPr>
          <a:xfrm>
            <a:off x="3545458" y="5793590"/>
            <a:ext cx="2264260" cy="306238"/>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13" name="Text Placeholder 11"/>
          <p:cNvSpPr>
            <a:spLocks noGrp="1"/>
          </p:cNvSpPr>
          <p:nvPr>
            <p:ph type="body" sz="quarter" idx="20" hasCustomPrompt="1"/>
          </p:nvPr>
        </p:nvSpPr>
        <p:spPr>
          <a:xfrm>
            <a:off x="3552771" y="2220889"/>
            <a:ext cx="2274888" cy="350837"/>
          </a:xfrm>
        </p:spPr>
        <p:txBody>
          <a:bodyPr>
            <a:noAutofit/>
          </a:bodyPr>
          <a:lstStyle>
            <a:lvl1pPr marL="0" indent="0" algn="ctr">
              <a:buNone/>
              <a:defRPr sz="1500">
                <a:latin typeface="Arial" panose="020B0604020202020204" pitchFamily="34" charset="0"/>
                <a:cs typeface="Arial" panose="020B0604020202020204" pitchFamily="34" charset="0"/>
              </a:defRPr>
            </a:lvl1pPr>
            <a:lvl2pPr>
              <a:defRPr sz="1500"/>
            </a:lvl2pPr>
          </a:lstStyle>
          <a:p>
            <a:pPr lvl="0"/>
            <a:r>
              <a:rPr lang="en-US" dirty="0" smtClean="0"/>
              <a:t>click</a:t>
            </a:r>
            <a:endParaRPr lang="en-US" dirty="0"/>
          </a:p>
        </p:txBody>
      </p:sp>
      <p:sp>
        <p:nvSpPr>
          <p:cNvPr id="14" name="Text Placeholder 7"/>
          <p:cNvSpPr>
            <a:spLocks noGrp="1"/>
          </p:cNvSpPr>
          <p:nvPr>
            <p:ph type="body" sz="quarter" idx="21" hasCustomPrompt="1"/>
          </p:nvPr>
        </p:nvSpPr>
        <p:spPr>
          <a:xfrm>
            <a:off x="6517059" y="5795028"/>
            <a:ext cx="2279501" cy="304800"/>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15" name="Text Placeholder 7"/>
          <p:cNvSpPr>
            <a:spLocks noGrp="1"/>
          </p:cNvSpPr>
          <p:nvPr>
            <p:ph type="body" sz="quarter" idx="22"/>
          </p:nvPr>
        </p:nvSpPr>
        <p:spPr>
          <a:xfrm>
            <a:off x="3537552" y="2997399"/>
            <a:ext cx="2286000" cy="334228"/>
          </a:xfrm>
        </p:spPr>
        <p:txBody>
          <a:bodyPr>
            <a:noAutofit/>
          </a:bodyPr>
          <a:lstStyle>
            <a:lvl5pPr marL="1828800" indent="0" algn="ctr">
              <a:buNone/>
              <a:defRPr sz="1500" baseline="0">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16" name="Text Placeholder 7"/>
          <p:cNvSpPr>
            <a:spLocks noGrp="1"/>
          </p:cNvSpPr>
          <p:nvPr>
            <p:ph type="body" sz="quarter" idx="23" hasCustomPrompt="1"/>
          </p:nvPr>
        </p:nvSpPr>
        <p:spPr>
          <a:xfrm>
            <a:off x="6498857" y="2997399"/>
            <a:ext cx="2286000" cy="334228"/>
          </a:xfrm>
        </p:spPr>
        <p:txBody>
          <a:bodyPr>
            <a:noAutofit/>
          </a:bodyPr>
          <a:lstStyle>
            <a:lvl5pPr marL="1828800" indent="0">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Tree>
    <p:extLst>
      <p:ext uri="{BB962C8B-B14F-4D97-AF65-F5344CB8AC3E}">
        <p14:creationId xmlns:p14="http://schemas.microsoft.com/office/powerpoint/2010/main" val="10811501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D8BBA88-AA4F-6540-84A9-8C35AF827E80}" type="slidenum">
              <a:rPr lang="en-US" smtClean="0"/>
              <a:t>‹#›</a:t>
            </a:fld>
            <a:endParaRPr lang="en-US" dirty="0"/>
          </a:p>
        </p:txBody>
      </p:sp>
    </p:spTree>
    <p:extLst>
      <p:ext uri="{BB962C8B-B14F-4D97-AF65-F5344CB8AC3E}">
        <p14:creationId xmlns:p14="http://schemas.microsoft.com/office/powerpoint/2010/main" val="41237175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r"/>
            <a:endParaRPr lang="en-US" dirty="0"/>
          </a:p>
        </p:txBody>
      </p:sp>
      <p:sp>
        <p:nvSpPr>
          <p:cNvPr id="4" name="Slide Number Placeholder 3"/>
          <p:cNvSpPr>
            <a:spLocks noGrp="1"/>
          </p:cNvSpPr>
          <p:nvPr>
            <p:ph type="sldNum" sz="quarter" idx="12"/>
          </p:nvPr>
        </p:nvSpPr>
        <p:spPr/>
        <p:txBody>
          <a:bodyPr/>
          <a:lstStyle/>
          <a:p>
            <a:fld id="{9E3A64FD-B392-46E0-A43E-9BF89E12FDB3}" type="slidenum">
              <a:rPr lang="en-US" smtClean="0"/>
              <a:pPr/>
              <a:t>‹#›</a:t>
            </a:fld>
            <a:endParaRPr lang="en-US" dirty="0"/>
          </a:p>
        </p:txBody>
      </p:sp>
    </p:spTree>
    <p:extLst>
      <p:ext uri="{BB962C8B-B14F-4D97-AF65-F5344CB8AC3E}">
        <p14:creationId xmlns:p14="http://schemas.microsoft.com/office/powerpoint/2010/main" val="34299173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lgn="r"/>
            <a:r>
              <a:rPr lang="en-US" dirty="0" smtClean="0"/>
              <a:t>California Academy of Sciences</a:t>
            </a:r>
            <a:endParaRPr lang="en-US" dirty="0"/>
          </a:p>
        </p:txBody>
      </p:sp>
      <p:sp>
        <p:nvSpPr>
          <p:cNvPr id="7" name="Slide Number Placeholder 6"/>
          <p:cNvSpPr>
            <a:spLocks noGrp="1"/>
          </p:cNvSpPr>
          <p:nvPr>
            <p:ph type="sldNum" sz="quarter" idx="12"/>
          </p:nvPr>
        </p:nvSpPr>
        <p:spPr/>
        <p:txBody>
          <a:bodyPr/>
          <a:lstStyle/>
          <a:p>
            <a:fld id="{3D8BBA88-AA4F-6540-84A9-8C35AF827E80}" type="slidenum">
              <a:rPr lang="en-US" smtClean="0"/>
              <a:t>‹#›</a:t>
            </a:fld>
            <a:endParaRPr lang="en-US" dirty="0"/>
          </a:p>
        </p:txBody>
      </p:sp>
    </p:spTree>
    <p:extLst>
      <p:ext uri="{BB962C8B-B14F-4D97-AF65-F5344CB8AC3E}">
        <p14:creationId xmlns:p14="http://schemas.microsoft.com/office/powerpoint/2010/main" val="16570016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lgn="r"/>
            <a:r>
              <a:rPr lang="en-US" dirty="0" smtClean="0"/>
              <a:t>California Academy of Sciences</a:t>
            </a:r>
            <a:endParaRPr lang="en-US" dirty="0"/>
          </a:p>
        </p:txBody>
      </p:sp>
      <p:sp>
        <p:nvSpPr>
          <p:cNvPr id="7" name="Slide Number Placeholder 6"/>
          <p:cNvSpPr>
            <a:spLocks noGrp="1"/>
          </p:cNvSpPr>
          <p:nvPr>
            <p:ph type="sldNum" sz="quarter" idx="12"/>
          </p:nvPr>
        </p:nvSpPr>
        <p:spPr/>
        <p:txBody>
          <a:bodyPr/>
          <a:lstStyle/>
          <a:p>
            <a:fld id="{3D8BBA88-AA4F-6540-84A9-8C35AF827E80}" type="slidenum">
              <a:rPr lang="en-US" smtClean="0"/>
              <a:t>‹#›</a:t>
            </a:fld>
            <a:endParaRPr lang="en-US" dirty="0"/>
          </a:p>
        </p:txBody>
      </p:sp>
    </p:spTree>
    <p:extLst>
      <p:ext uri="{BB962C8B-B14F-4D97-AF65-F5344CB8AC3E}">
        <p14:creationId xmlns:p14="http://schemas.microsoft.com/office/powerpoint/2010/main" val="6806767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r"/>
            <a:r>
              <a:rPr lang="en-US" dirty="0" smtClean="0"/>
              <a:t>California Academy of Sciences</a:t>
            </a:r>
            <a:endParaRPr lang="en-US" dirty="0"/>
          </a:p>
        </p:txBody>
      </p:sp>
      <p:sp>
        <p:nvSpPr>
          <p:cNvPr id="6" name="Slide Number Placeholder 5"/>
          <p:cNvSpPr>
            <a:spLocks noGrp="1"/>
          </p:cNvSpPr>
          <p:nvPr>
            <p:ph type="sldNum" sz="quarter" idx="12"/>
          </p:nvPr>
        </p:nvSpPr>
        <p:spPr/>
        <p:txBody>
          <a:bodyPr/>
          <a:lstStyle/>
          <a:p>
            <a:fld id="{3D8BBA88-AA4F-6540-84A9-8C35AF827E80}" type="slidenum">
              <a:rPr lang="en-US" smtClean="0"/>
              <a:t>‹#›</a:t>
            </a:fld>
            <a:endParaRPr lang="en-US" dirty="0"/>
          </a:p>
        </p:txBody>
      </p:sp>
    </p:spTree>
    <p:extLst>
      <p:ext uri="{BB962C8B-B14F-4D97-AF65-F5344CB8AC3E}">
        <p14:creationId xmlns:p14="http://schemas.microsoft.com/office/powerpoint/2010/main" val="8637437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chor="t" anchorCtr="0">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r"/>
            <a:r>
              <a:rPr lang="en-US" dirty="0" smtClean="0"/>
              <a:t>California Academy of Sciences</a:t>
            </a:r>
            <a:endParaRPr lang="en-US" dirty="0"/>
          </a:p>
        </p:txBody>
      </p:sp>
      <p:sp>
        <p:nvSpPr>
          <p:cNvPr id="6" name="Slide Number Placeholder 5"/>
          <p:cNvSpPr>
            <a:spLocks noGrp="1"/>
          </p:cNvSpPr>
          <p:nvPr>
            <p:ph type="sldNum" sz="quarter" idx="12"/>
          </p:nvPr>
        </p:nvSpPr>
        <p:spPr/>
        <p:txBody>
          <a:bodyPr/>
          <a:lstStyle/>
          <a:p>
            <a:fld id="{3D8BBA88-AA4F-6540-84A9-8C35AF827E80}" type="slidenum">
              <a:rPr lang="en-US" smtClean="0"/>
              <a:t>‹#›</a:t>
            </a:fld>
            <a:endParaRPr lang="en-US" dirty="0"/>
          </a:p>
        </p:txBody>
      </p:sp>
    </p:spTree>
    <p:extLst>
      <p:ext uri="{BB962C8B-B14F-4D97-AF65-F5344CB8AC3E}">
        <p14:creationId xmlns:p14="http://schemas.microsoft.com/office/powerpoint/2010/main" val="12950466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anchor="t" anchorCtr="0">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57200" y="6355443"/>
            <a:ext cx="2895600" cy="365125"/>
          </a:xfrm>
          <a:prstGeom prst="rect">
            <a:avLst/>
          </a:prstGeom>
        </p:spPr>
        <p:txBody>
          <a:bodyPr>
            <a:normAutofit/>
          </a:bodyPr>
          <a:lstStyle>
            <a:lvl1pPr algn="l">
              <a:defRPr sz="800" baseline="0">
                <a:solidFill>
                  <a:schemeClr val="bg1"/>
                </a:solidFill>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B679CE70-DDCD-489E-9692-3462340CBB83}" type="slidenum">
              <a:rPr lang="en-US" smtClean="0"/>
              <a:pPr/>
              <a:t>‹#›</a:t>
            </a:fld>
            <a:endParaRPr lang="en-US" dirty="0"/>
          </a:p>
        </p:txBody>
      </p:sp>
    </p:spTree>
    <p:extLst>
      <p:ext uri="{BB962C8B-B14F-4D97-AF65-F5344CB8AC3E}">
        <p14:creationId xmlns:p14="http://schemas.microsoft.com/office/powerpoint/2010/main" val="21137593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12" name="Rectangle 11"/>
          <p:cNvSpPr/>
          <p:nvPr/>
        </p:nvSpPr>
        <p:spPr>
          <a:xfrm>
            <a:off x="-44639" y="-136064"/>
            <a:ext cx="9246057" cy="4962064"/>
          </a:xfrm>
          <a:prstGeom prst="rect">
            <a:avLst/>
          </a:prstGeom>
          <a:solidFill>
            <a:srgbClr val="0095D3"/>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a:endParaRPr lang="en-US" dirty="0"/>
          </a:p>
        </p:txBody>
      </p:sp>
      <p:sp>
        <p:nvSpPr>
          <p:cNvPr id="7" name="Rectangle 6"/>
          <p:cNvSpPr/>
          <p:nvPr/>
        </p:nvSpPr>
        <p:spPr>
          <a:xfrm>
            <a:off x="-11906" y="6201833"/>
            <a:ext cx="9155906" cy="656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403" tIns="51202" rIns="102403" bIns="51202" anchor="ctr"/>
          <a:lstStyle/>
          <a:p>
            <a:pPr algn="ctr" defTabSz="512012">
              <a:defRPr/>
            </a:pPr>
            <a:endParaRPr lang="en-US" dirty="0"/>
          </a:p>
        </p:txBody>
      </p:sp>
      <p:sp>
        <p:nvSpPr>
          <p:cNvPr id="6" name="Title 1"/>
          <p:cNvSpPr>
            <a:spLocks noGrp="1"/>
          </p:cNvSpPr>
          <p:nvPr>
            <p:ph type="title"/>
          </p:nvPr>
        </p:nvSpPr>
        <p:spPr>
          <a:xfrm>
            <a:off x="1144984" y="2808518"/>
            <a:ext cx="7156350" cy="1091982"/>
          </a:xfrm>
          <a:prstGeom prst="rect">
            <a:avLst/>
          </a:prstGeom>
        </p:spPr>
        <p:txBody>
          <a:bodyPr>
            <a:noAutofit/>
          </a:bodyPr>
          <a:lstStyle>
            <a:lvl1pPr>
              <a:lnSpc>
                <a:spcPct val="90000"/>
              </a:lnSpc>
              <a:defRPr sz="4600" baseline="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hasCustomPrompt="1"/>
          </p:nvPr>
        </p:nvSpPr>
        <p:spPr>
          <a:xfrm>
            <a:off x="1144984" y="5954134"/>
            <a:ext cx="8229600" cy="280071"/>
          </a:xfrm>
          <a:prstGeom prst="rect">
            <a:avLst/>
          </a:prstGeom>
        </p:spPr>
        <p:txBody>
          <a:bodyPr/>
          <a:lstStyle>
            <a:lvl1pPr marL="0" indent="0" algn="l">
              <a:buNone/>
              <a:defRPr sz="1400" b="0" i="0" spc="56" baseline="0">
                <a:solidFill>
                  <a:schemeClr val="tx1"/>
                </a:solidFill>
                <a:latin typeface="Arial"/>
                <a:cs typeface="Arial"/>
              </a:defRPr>
            </a:lvl1pPr>
            <a:lvl2pPr marL="512012" indent="0" algn="ctr">
              <a:buNone/>
              <a:defRPr>
                <a:solidFill>
                  <a:schemeClr val="tx1">
                    <a:tint val="75000"/>
                  </a:schemeClr>
                </a:solidFill>
              </a:defRPr>
            </a:lvl2pPr>
            <a:lvl3pPr marL="1024026" indent="0" algn="ctr">
              <a:buNone/>
              <a:defRPr>
                <a:solidFill>
                  <a:schemeClr val="tx1">
                    <a:tint val="75000"/>
                  </a:schemeClr>
                </a:solidFill>
              </a:defRPr>
            </a:lvl3pPr>
            <a:lvl4pPr marL="1536038" indent="0" algn="ctr">
              <a:buNone/>
              <a:defRPr>
                <a:solidFill>
                  <a:schemeClr val="tx1">
                    <a:tint val="75000"/>
                  </a:schemeClr>
                </a:solidFill>
              </a:defRPr>
            </a:lvl4pPr>
            <a:lvl5pPr marL="2048052" indent="0" algn="ctr">
              <a:buNone/>
              <a:defRPr>
                <a:solidFill>
                  <a:schemeClr val="tx1">
                    <a:tint val="75000"/>
                  </a:schemeClr>
                </a:solidFill>
              </a:defRPr>
            </a:lvl5pPr>
            <a:lvl6pPr marL="2560064" indent="0" algn="ctr">
              <a:buNone/>
              <a:defRPr>
                <a:solidFill>
                  <a:schemeClr val="tx1">
                    <a:tint val="75000"/>
                  </a:schemeClr>
                </a:solidFill>
              </a:defRPr>
            </a:lvl6pPr>
            <a:lvl7pPr marL="3072077" indent="0" algn="ctr">
              <a:buNone/>
              <a:defRPr>
                <a:solidFill>
                  <a:schemeClr val="tx1">
                    <a:tint val="75000"/>
                  </a:schemeClr>
                </a:solidFill>
              </a:defRPr>
            </a:lvl7pPr>
            <a:lvl8pPr marL="3584090" indent="0" algn="ctr">
              <a:buNone/>
              <a:defRPr>
                <a:solidFill>
                  <a:schemeClr val="tx1">
                    <a:tint val="75000"/>
                  </a:schemeClr>
                </a:solidFill>
              </a:defRPr>
            </a:lvl8pPr>
            <a:lvl9pPr marL="4096103" indent="0" algn="ctr">
              <a:buNone/>
              <a:defRPr>
                <a:solidFill>
                  <a:schemeClr val="tx1">
                    <a:tint val="75000"/>
                  </a:schemeClr>
                </a:solidFill>
              </a:defRPr>
            </a:lvl9pPr>
          </a:lstStyle>
          <a:p>
            <a:r>
              <a:rPr lang="en-US" dirty="0" smtClean="0"/>
              <a:t>Day, Date #, Year</a:t>
            </a:r>
            <a:endParaRPr lang="en-US" dirty="0"/>
          </a:p>
        </p:txBody>
      </p:sp>
      <p:sp>
        <p:nvSpPr>
          <p:cNvPr id="10" name="Text Placeholder 3"/>
          <p:cNvSpPr>
            <a:spLocks noGrp="1"/>
          </p:cNvSpPr>
          <p:nvPr>
            <p:ph type="body" sz="half" idx="2" hasCustomPrompt="1"/>
          </p:nvPr>
        </p:nvSpPr>
        <p:spPr>
          <a:xfrm>
            <a:off x="1158350" y="5440116"/>
            <a:ext cx="6553200" cy="347719"/>
          </a:xfrm>
          <a:prstGeom prst="rect">
            <a:avLst/>
          </a:prstGeom>
        </p:spPr>
        <p:txBody>
          <a:bodyPr>
            <a:normAutofit/>
          </a:bodyPr>
          <a:lstStyle>
            <a:lvl1pPr marL="0" indent="0">
              <a:buNone/>
              <a:defRPr sz="1700" b="0" i="0">
                <a:solidFill>
                  <a:schemeClr val="tx1"/>
                </a:solidFill>
                <a:latin typeface="Arial"/>
                <a:cs typeface="Arial"/>
              </a:defRPr>
            </a:lvl1pPr>
            <a:lvl2pPr marL="512012" indent="0">
              <a:buNone/>
              <a:defRPr sz="1300"/>
            </a:lvl2pPr>
            <a:lvl3pPr marL="1024026" indent="0">
              <a:buNone/>
              <a:defRPr sz="1100"/>
            </a:lvl3pPr>
            <a:lvl4pPr marL="1536038" indent="0">
              <a:buNone/>
              <a:defRPr sz="1000"/>
            </a:lvl4pPr>
            <a:lvl5pPr marL="2048052" indent="0">
              <a:buNone/>
              <a:defRPr sz="1000"/>
            </a:lvl5pPr>
            <a:lvl6pPr marL="2560064" indent="0">
              <a:buNone/>
              <a:defRPr sz="1000"/>
            </a:lvl6pPr>
            <a:lvl7pPr marL="3072077" indent="0">
              <a:buNone/>
              <a:defRPr sz="1000"/>
            </a:lvl7pPr>
            <a:lvl8pPr marL="3584090" indent="0">
              <a:buNone/>
              <a:defRPr sz="1000"/>
            </a:lvl8pPr>
            <a:lvl9pPr marL="4096103" indent="0">
              <a:buNone/>
              <a:defRPr sz="1000"/>
            </a:lvl9pPr>
          </a:lstStyle>
          <a:p>
            <a:pPr lvl="0"/>
            <a:r>
              <a:rPr lang="en-US" dirty="0" smtClean="0"/>
              <a:t>Name Name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37300" y="5410481"/>
            <a:ext cx="2237974" cy="852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8881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image and text_1">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295137"/>
            <a:ext cx="9144000" cy="372404"/>
          </a:xfrm>
          <a:prstGeom prst="rect">
            <a:avLst/>
          </a:prstGeom>
        </p:spPr>
        <p:txBody>
          <a:bodyPr/>
          <a:lstStyle/>
          <a:p>
            <a:pPr lvl="0"/>
            <a:r>
              <a:rPr lang="en-US" noProof="0" dirty="0" smtClean="0"/>
              <a:t>Click icon to add picture</a:t>
            </a:r>
            <a:endParaRPr lang="en-US" noProof="0" dirty="0"/>
          </a:p>
        </p:txBody>
      </p:sp>
      <p:sp>
        <p:nvSpPr>
          <p:cNvPr id="5"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7"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Tree>
    <p:extLst>
      <p:ext uri="{BB962C8B-B14F-4D97-AF65-F5344CB8AC3E}">
        <p14:creationId xmlns:p14="http://schemas.microsoft.com/office/powerpoint/2010/main" val="9679360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ImagesWithOneBackground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537520" y="949606"/>
            <a:ext cx="2297478" cy="1730829"/>
          </a:xfrm>
        </p:spPr>
        <p:txBody>
          <a:bodyPr/>
          <a:lstStyle/>
          <a:p>
            <a:r>
              <a:rPr lang="en-US" dirty="0" smtClean="0"/>
              <a:t>Click icon to add picture</a:t>
            </a:r>
            <a:endParaRPr lang="en-US" dirty="0"/>
          </a:p>
        </p:txBody>
      </p:sp>
      <p:sp>
        <p:nvSpPr>
          <p:cNvPr id="9" name="Picture Placeholder 8"/>
          <p:cNvSpPr>
            <a:spLocks noGrp="1"/>
          </p:cNvSpPr>
          <p:nvPr>
            <p:ph type="pic" sz="quarter" idx="10"/>
          </p:nvPr>
        </p:nvSpPr>
        <p:spPr>
          <a:xfrm>
            <a:off x="565919" y="3403999"/>
            <a:ext cx="2286000" cy="2318657"/>
          </a:xfrm>
          <a:prstGeom prst="rect">
            <a:avLst/>
          </a:prstGeom>
        </p:spPr>
        <p:txBody>
          <a:bodyPr/>
          <a:lstStyle/>
          <a:p>
            <a:pPr lvl="0"/>
            <a:r>
              <a:rPr lang="en-US" noProof="0" dirty="0" smtClean="0"/>
              <a:t>Click icon to add picture</a:t>
            </a:r>
            <a:endParaRPr lang="en-US" noProof="0" dirty="0"/>
          </a:p>
        </p:txBody>
      </p:sp>
      <p:sp>
        <p:nvSpPr>
          <p:cNvPr id="13" name="Picture Placeholder 8"/>
          <p:cNvSpPr>
            <a:spLocks noGrp="1"/>
          </p:cNvSpPr>
          <p:nvPr>
            <p:ph type="pic" sz="quarter" idx="11"/>
          </p:nvPr>
        </p:nvSpPr>
        <p:spPr>
          <a:xfrm>
            <a:off x="3537520" y="3403999"/>
            <a:ext cx="2286000" cy="2318657"/>
          </a:xfrm>
          <a:prstGeom prst="rect">
            <a:avLst/>
          </a:prstGeom>
        </p:spPr>
        <p:txBody>
          <a:bodyPr/>
          <a:lstStyle/>
          <a:p>
            <a:pPr lvl="0"/>
            <a:r>
              <a:rPr lang="en-US" noProof="0" dirty="0" smtClean="0"/>
              <a:t>Click icon to add picture</a:t>
            </a:r>
            <a:endParaRPr lang="en-US" noProof="0" dirty="0"/>
          </a:p>
        </p:txBody>
      </p:sp>
      <p:sp>
        <p:nvSpPr>
          <p:cNvPr id="14" name="Picture Placeholder 8"/>
          <p:cNvSpPr>
            <a:spLocks noGrp="1"/>
          </p:cNvSpPr>
          <p:nvPr>
            <p:ph type="pic" sz="quarter" idx="12"/>
          </p:nvPr>
        </p:nvSpPr>
        <p:spPr>
          <a:xfrm>
            <a:off x="6509122" y="3403999"/>
            <a:ext cx="2286000" cy="2318658"/>
          </a:xfrm>
          <a:prstGeom prst="rect">
            <a:avLst/>
          </a:prstGeom>
        </p:spPr>
        <p:txBody>
          <a:bodyPr/>
          <a:lstStyle/>
          <a:p>
            <a:pPr lvl="0"/>
            <a:r>
              <a:rPr lang="en-US" noProof="0" dirty="0" smtClean="0"/>
              <a:t>Click icon to add picture</a:t>
            </a:r>
            <a:endParaRPr lang="en-US" noProof="0" dirty="0"/>
          </a:p>
        </p:txBody>
      </p:sp>
      <p:sp>
        <p:nvSpPr>
          <p:cNvPr id="7" name="Title Placeholder 1"/>
          <p:cNvSpPr>
            <a:spLocks noGrp="1"/>
          </p:cNvSpPr>
          <p:nvPr>
            <p:ph type="title"/>
          </p:nvPr>
        </p:nvSpPr>
        <p:spPr>
          <a:xfrm>
            <a:off x="457200" y="274320"/>
            <a:ext cx="8229203" cy="1143000"/>
          </a:xfrm>
          <a:prstGeom prst="rect">
            <a:avLst/>
          </a:prstGeom>
        </p:spPr>
        <p:txBody>
          <a:bodyPr vert="horz" lIns="91440" tIns="45720" rIns="91440" bIns="45720" rtlCol="0" anchor="t" anchorCtr="0">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
        <p:nvSpPr>
          <p:cNvPr id="8" name="Text Placeholder 7"/>
          <p:cNvSpPr>
            <a:spLocks noGrp="1"/>
          </p:cNvSpPr>
          <p:nvPr>
            <p:ph type="body" sz="quarter" idx="14" hasCustomPrompt="1"/>
          </p:nvPr>
        </p:nvSpPr>
        <p:spPr>
          <a:xfrm>
            <a:off x="565919" y="2997399"/>
            <a:ext cx="2286000" cy="334228"/>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17" name="Text Placeholder 7"/>
          <p:cNvSpPr>
            <a:spLocks noGrp="1"/>
          </p:cNvSpPr>
          <p:nvPr>
            <p:ph type="body" sz="quarter" idx="17" hasCustomPrompt="1"/>
          </p:nvPr>
        </p:nvSpPr>
        <p:spPr>
          <a:xfrm>
            <a:off x="573857" y="5795028"/>
            <a:ext cx="2286000" cy="304800"/>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18" name="Text Placeholder 7"/>
          <p:cNvSpPr>
            <a:spLocks noGrp="1"/>
          </p:cNvSpPr>
          <p:nvPr>
            <p:ph type="body" sz="quarter" idx="18" hasCustomPrompt="1"/>
          </p:nvPr>
        </p:nvSpPr>
        <p:spPr>
          <a:xfrm>
            <a:off x="3545458" y="5793590"/>
            <a:ext cx="2264260" cy="306238"/>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12" name="Text Placeholder 11"/>
          <p:cNvSpPr>
            <a:spLocks noGrp="1"/>
          </p:cNvSpPr>
          <p:nvPr>
            <p:ph type="body" sz="quarter" idx="20" hasCustomPrompt="1"/>
          </p:nvPr>
        </p:nvSpPr>
        <p:spPr>
          <a:xfrm>
            <a:off x="3552771" y="2220889"/>
            <a:ext cx="2274888" cy="350837"/>
          </a:xfrm>
        </p:spPr>
        <p:txBody>
          <a:bodyPr>
            <a:noAutofit/>
          </a:bodyPr>
          <a:lstStyle>
            <a:lvl1pPr marL="0" indent="0" algn="ctr">
              <a:buNone/>
              <a:defRPr sz="1500">
                <a:latin typeface="Arial" panose="020B0604020202020204" pitchFamily="34" charset="0"/>
                <a:cs typeface="Arial" panose="020B0604020202020204" pitchFamily="34" charset="0"/>
              </a:defRPr>
            </a:lvl1pPr>
            <a:lvl2pPr>
              <a:defRPr sz="1500"/>
            </a:lvl2pPr>
          </a:lstStyle>
          <a:p>
            <a:pPr lvl="0"/>
            <a:r>
              <a:rPr lang="en-US" dirty="0" smtClean="0"/>
              <a:t>click</a:t>
            </a:r>
            <a:endParaRPr lang="en-US" dirty="0"/>
          </a:p>
        </p:txBody>
      </p:sp>
      <p:sp>
        <p:nvSpPr>
          <p:cNvPr id="19" name="Text Placeholder 7"/>
          <p:cNvSpPr>
            <a:spLocks noGrp="1"/>
          </p:cNvSpPr>
          <p:nvPr>
            <p:ph type="body" sz="quarter" idx="19" hasCustomPrompt="1"/>
          </p:nvPr>
        </p:nvSpPr>
        <p:spPr>
          <a:xfrm>
            <a:off x="6517059" y="5795028"/>
            <a:ext cx="2279501" cy="304800"/>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20" name="Text Placeholder 7"/>
          <p:cNvSpPr>
            <a:spLocks noGrp="1"/>
          </p:cNvSpPr>
          <p:nvPr>
            <p:ph type="body" sz="quarter" idx="21"/>
          </p:nvPr>
        </p:nvSpPr>
        <p:spPr>
          <a:xfrm>
            <a:off x="3537552" y="2997399"/>
            <a:ext cx="2286000" cy="334228"/>
          </a:xfrm>
        </p:spPr>
        <p:txBody>
          <a:bodyPr>
            <a:noAutofit/>
          </a:bodyPr>
          <a:lstStyle>
            <a:lvl5pPr marL="1828800" indent="0" algn="ctr">
              <a:buNone/>
              <a:defRPr sz="1500" baseline="0">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21" name="Text Placeholder 7"/>
          <p:cNvSpPr>
            <a:spLocks noGrp="1"/>
          </p:cNvSpPr>
          <p:nvPr>
            <p:ph type="body" sz="quarter" idx="22" hasCustomPrompt="1"/>
          </p:nvPr>
        </p:nvSpPr>
        <p:spPr>
          <a:xfrm>
            <a:off x="6498857" y="2997399"/>
            <a:ext cx="2286000" cy="334228"/>
          </a:xfrm>
        </p:spPr>
        <p:txBody>
          <a:bodyPr>
            <a:noAutofit/>
          </a:bodyPr>
          <a:lstStyle>
            <a:lvl5pPr marL="1828800" indent="0">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2" name="Slide Number Placeholder 1"/>
          <p:cNvSpPr>
            <a:spLocks noGrp="1"/>
          </p:cNvSpPr>
          <p:nvPr>
            <p:ph type="sldNum" sz="quarter" idx="23"/>
          </p:nvPr>
        </p:nvSpPr>
        <p:spPr>
          <a:xfrm>
            <a:off x="565919" y="6400800"/>
            <a:ext cx="2898648" cy="365125"/>
          </a:xfrm>
        </p:spPr>
        <p:txBody>
          <a:bodyPr anchor="t" anchorCtr="0">
            <a:normAutofit/>
          </a:bodyPr>
          <a:lstStyle>
            <a:lvl1pPr algn="l">
              <a:defRPr sz="800">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1454243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hreeImagesWithOneBackground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537520" y="949606"/>
            <a:ext cx="2297478" cy="1730829"/>
          </a:xfrm>
        </p:spPr>
        <p:txBody>
          <a:bodyPr/>
          <a:lstStyle/>
          <a:p>
            <a:r>
              <a:rPr lang="en-US" dirty="0" smtClean="0"/>
              <a:t>Click icon to add picture</a:t>
            </a:r>
            <a:endParaRPr lang="en-US" dirty="0"/>
          </a:p>
        </p:txBody>
      </p:sp>
      <p:sp>
        <p:nvSpPr>
          <p:cNvPr id="9" name="Picture Placeholder 8"/>
          <p:cNvSpPr>
            <a:spLocks noGrp="1"/>
          </p:cNvSpPr>
          <p:nvPr>
            <p:ph type="pic" sz="quarter" idx="10"/>
          </p:nvPr>
        </p:nvSpPr>
        <p:spPr>
          <a:xfrm>
            <a:off x="565919" y="3403999"/>
            <a:ext cx="2286000" cy="2318657"/>
          </a:xfrm>
          <a:prstGeom prst="rect">
            <a:avLst/>
          </a:prstGeom>
        </p:spPr>
        <p:txBody>
          <a:bodyPr/>
          <a:lstStyle/>
          <a:p>
            <a:pPr lvl="0"/>
            <a:r>
              <a:rPr lang="en-US" noProof="0" dirty="0" smtClean="0"/>
              <a:t>Click icon to add picture</a:t>
            </a:r>
            <a:endParaRPr lang="en-US" noProof="0" dirty="0"/>
          </a:p>
        </p:txBody>
      </p:sp>
      <p:sp>
        <p:nvSpPr>
          <p:cNvPr id="13" name="Picture Placeholder 8"/>
          <p:cNvSpPr>
            <a:spLocks noGrp="1"/>
          </p:cNvSpPr>
          <p:nvPr>
            <p:ph type="pic" sz="quarter" idx="11"/>
          </p:nvPr>
        </p:nvSpPr>
        <p:spPr>
          <a:xfrm>
            <a:off x="3537520" y="3403999"/>
            <a:ext cx="2286000" cy="2318657"/>
          </a:xfrm>
          <a:prstGeom prst="rect">
            <a:avLst/>
          </a:prstGeom>
        </p:spPr>
        <p:txBody>
          <a:bodyPr/>
          <a:lstStyle/>
          <a:p>
            <a:pPr lvl="0"/>
            <a:r>
              <a:rPr lang="en-US" noProof="0" dirty="0" smtClean="0"/>
              <a:t>Click icon to add picture</a:t>
            </a:r>
            <a:endParaRPr lang="en-US" noProof="0" dirty="0"/>
          </a:p>
        </p:txBody>
      </p:sp>
      <p:sp>
        <p:nvSpPr>
          <p:cNvPr id="14" name="Picture Placeholder 8"/>
          <p:cNvSpPr>
            <a:spLocks noGrp="1"/>
          </p:cNvSpPr>
          <p:nvPr>
            <p:ph type="pic" sz="quarter" idx="12"/>
          </p:nvPr>
        </p:nvSpPr>
        <p:spPr>
          <a:xfrm>
            <a:off x="6509122" y="3403999"/>
            <a:ext cx="2286000" cy="2318658"/>
          </a:xfrm>
          <a:prstGeom prst="rect">
            <a:avLst/>
          </a:prstGeom>
        </p:spPr>
        <p:txBody>
          <a:bodyPr/>
          <a:lstStyle/>
          <a:p>
            <a:pPr lvl="0"/>
            <a:r>
              <a:rPr lang="en-US" noProof="0" dirty="0" smtClean="0"/>
              <a:t>Click icon to add picture</a:t>
            </a:r>
            <a:endParaRPr lang="en-US" noProof="0" dirty="0"/>
          </a:p>
        </p:txBody>
      </p:sp>
      <p:sp>
        <p:nvSpPr>
          <p:cNvPr id="7" name="Title Placeholder 1"/>
          <p:cNvSpPr>
            <a:spLocks noGrp="1"/>
          </p:cNvSpPr>
          <p:nvPr>
            <p:ph type="title"/>
          </p:nvPr>
        </p:nvSpPr>
        <p:spPr>
          <a:xfrm>
            <a:off x="457200" y="274320"/>
            <a:ext cx="8229203" cy="1143000"/>
          </a:xfrm>
          <a:prstGeom prst="rect">
            <a:avLst/>
          </a:prstGeom>
        </p:spPr>
        <p:txBody>
          <a:bodyPr vert="horz" lIns="91440" tIns="45720" rIns="91440" bIns="45720" rtlCol="0" anchor="t" anchorCtr="0">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
        <p:nvSpPr>
          <p:cNvPr id="8" name="Text Placeholder 7"/>
          <p:cNvSpPr>
            <a:spLocks noGrp="1"/>
          </p:cNvSpPr>
          <p:nvPr>
            <p:ph type="body" sz="quarter" idx="14" hasCustomPrompt="1"/>
          </p:nvPr>
        </p:nvSpPr>
        <p:spPr>
          <a:xfrm>
            <a:off x="565919" y="2997399"/>
            <a:ext cx="2286000" cy="334228"/>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17" name="Text Placeholder 7"/>
          <p:cNvSpPr>
            <a:spLocks noGrp="1"/>
          </p:cNvSpPr>
          <p:nvPr>
            <p:ph type="body" sz="quarter" idx="17" hasCustomPrompt="1"/>
          </p:nvPr>
        </p:nvSpPr>
        <p:spPr>
          <a:xfrm>
            <a:off x="573857" y="5795028"/>
            <a:ext cx="2286000" cy="304800"/>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18" name="Text Placeholder 7"/>
          <p:cNvSpPr>
            <a:spLocks noGrp="1"/>
          </p:cNvSpPr>
          <p:nvPr>
            <p:ph type="body" sz="quarter" idx="18" hasCustomPrompt="1"/>
          </p:nvPr>
        </p:nvSpPr>
        <p:spPr>
          <a:xfrm>
            <a:off x="3545458" y="5793590"/>
            <a:ext cx="2264260" cy="306238"/>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12" name="Text Placeholder 11"/>
          <p:cNvSpPr>
            <a:spLocks noGrp="1"/>
          </p:cNvSpPr>
          <p:nvPr>
            <p:ph type="body" sz="quarter" idx="20" hasCustomPrompt="1"/>
          </p:nvPr>
        </p:nvSpPr>
        <p:spPr>
          <a:xfrm>
            <a:off x="3552771" y="2220889"/>
            <a:ext cx="2274888" cy="350837"/>
          </a:xfrm>
        </p:spPr>
        <p:txBody>
          <a:bodyPr>
            <a:noAutofit/>
          </a:bodyPr>
          <a:lstStyle>
            <a:lvl1pPr marL="0" indent="0" algn="ctr">
              <a:buNone/>
              <a:defRPr sz="1500">
                <a:latin typeface="Arial" panose="020B0604020202020204" pitchFamily="34" charset="0"/>
                <a:cs typeface="Arial" panose="020B0604020202020204" pitchFamily="34" charset="0"/>
              </a:defRPr>
            </a:lvl1pPr>
            <a:lvl2pPr>
              <a:defRPr sz="1500"/>
            </a:lvl2pPr>
          </a:lstStyle>
          <a:p>
            <a:pPr lvl="0"/>
            <a:r>
              <a:rPr lang="en-US" dirty="0" smtClean="0"/>
              <a:t>click</a:t>
            </a:r>
            <a:endParaRPr lang="en-US" dirty="0"/>
          </a:p>
        </p:txBody>
      </p:sp>
      <p:sp>
        <p:nvSpPr>
          <p:cNvPr id="19" name="Text Placeholder 7"/>
          <p:cNvSpPr>
            <a:spLocks noGrp="1"/>
          </p:cNvSpPr>
          <p:nvPr>
            <p:ph type="body" sz="quarter" idx="19" hasCustomPrompt="1"/>
          </p:nvPr>
        </p:nvSpPr>
        <p:spPr>
          <a:xfrm>
            <a:off x="6517059" y="5795028"/>
            <a:ext cx="2279501" cy="304800"/>
          </a:xfrm>
        </p:spPr>
        <p:txBody>
          <a:bodyPr>
            <a:noAutofit/>
          </a:bodyPr>
          <a:lstStyle>
            <a:lvl5pPr marL="1828800" indent="0" algn="ctr">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20" name="Text Placeholder 7"/>
          <p:cNvSpPr>
            <a:spLocks noGrp="1"/>
          </p:cNvSpPr>
          <p:nvPr>
            <p:ph type="body" sz="quarter" idx="21"/>
          </p:nvPr>
        </p:nvSpPr>
        <p:spPr>
          <a:xfrm>
            <a:off x="3537552" y="2997399"/>
            <a:ext cx="2286000" cy="334228"/>
          </a:xfrm>
        </p:spPr>
        <p:txBody>
          <a:bodyPr>
            <a:noAutofit/>
          </a:bodyPr>
          <a:lstStyle>
            <a:lvl5pPr marL="1828800" indent="0" algn="ctr">
              <a:buNone/>
              <a:defRPr sz="1500" baseline="0">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21" name="Text Placeholder 7"/>
          <p:cNvSpPr>
            <a:spLocks noGrp="1"/>
          </p:cNvSpPr>
          <p:nvPr>
            <p:ph type="body" sz="quarter" idx="22" hasCustomPrompt="1"/>
          </p:nvPr>
        </p:nvSpPr>
        <p:spPr>
          <a:xfrm>
            <a:off x="6498857" y="2997399"/>
            <a:ext cx="2286000" cy="334228"/>
          </a:xfrm>
        </p:spPr>
        <p:txBody>
          <a:bodyPr>
            <a:noAutofit/>
          </a:bodyPr>
          <a:lstStyle>
            <a:lvl5pPr marL="1828800" indent="0">
              <a:buNone/>
              <a:defRPr sz="1500">
                <a:latin typeface="Arial" panose="020B0604020202020204" pitchFamily="34" charset="0"/>
                <a:cs typeface="Arial" panose="020B0604020202020204" pitchFamily="34" charset="0"/>
              </a:defRPr>
            </a:lvl5pPr>
          </a:lstStyle>
          <a:p>
            <a:pPr lvl="4"/>
            <a:r>
              <a:rPr lang="en-US" dirty="0" smtClean="0"/>
              <a:t>click</a:t>
            </a:r>
            <a:endParaRPr lang="en-US" dirty="0"/>
          </a:p>
        </p:txBody>
      </p:sp>
      <p:sp>
        <p:nvSpPr>
          <p:cNvPr id="2" name="Slide Number Placeholder 1"/>
          <p:cNvSpPr>
            <a:spLocks noGrp="1"/>
          </p:cNvSpPr>
          <p:nvPr>
            <p:ph type="sldNum" sz="quarter" idx="23"/>
          </p:nvPr>
        </p:nvSpPr>
        <p:spPr>
          <a:xfrm>
            <a:off x="565919" y="6400800"/>
            <a:ext cx="2898648" cy="365125"/>
          </a:xfrm>
        </p:spPr>
        <p:txBody>
          <a:bodyPr anchor="t" anchorCtr="0">
            <a:normAutofit/>
          </a:bodyPr>
          <a:lstStyle>
            <a:lvl1pPr algn="l">
              <a:defRPr sz="800">
                <a:solidFill>
                  <a:schemeClr val="bg1"/>
                </a:solidFill>
                <a:latin typeface="Arial" panose="020B0604020202020204" pitchFamily="34" charset="0"/>
                <a:cs typeface="Arial" panose="020B0604020202020204" pitchFamily="34" charset="0"/>
              </a:defRPr>
            </a:lvl1pPr>
          </a:lstStyle>
          <a:p>
            <a:fld id="{3D8BBA88-AA4F-6540-84A9-8C35AF827E80}" type="slidenum">
              <a:rPr lang="en-US" smtClean="0"/>
              <a:t>‹#›</a:t>
            </a:fld>
            <a:endParaRPr lang="en-US" dirty="0"/>
          </a:p>
        </p:txBody>
      </p:sp>
    </p:spTree>
    <p:extLst>
      <p:ext uri="{BB962C8B-B14F-4D97-AF65-F5344CB8AC3E}">
        <p14:creationId xmlns:p14="http://schemas.microsoft.com/office/powerpoint/2010/main" val="40683953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Long text_bullets">
    <p:spTree>
      <p:nvGrpSpPr>
        <p:cNvPr id="1" name=""/>
        <p:cNvGrpSpPr/>
        <p:nvPr/>
      </p:nvGrpSpPr>
      <p:grpSpPr>
        <a:xfrm>
          <a:off x="0" y="0"/>
          <a:ext cx="0" cy="0"/>
          <a:chOff x="0" y="0"/>
          <a:chExt cx="0" cy="0"/>
        </a:xfrm>
      </p:grpSpPr>
      <p:sp>
        <p:nvSpPr>
          <p:cNvPr id="14" name="Text Placeholder 3"/>
          <p:cNvSpPr>
            <a:spLocks noGrp="1"/>
          </p:cNvSpPr>
          <p:nvPr>
            <p:ph type="body" sz="half" idx="2"/>
          </p:nvPr>
        </p:nvSpPr>
        <p:spPr>
          <a:xfrm>
            <a:off x="1144987" y="1542523"/>
            <a:ext cx="4911328" cy="981801"/>
          </a:xfrm>
          <a:prstGeom prst="rect">
            <a:avLst/>
          </a:prstGeom>
        </p:spPr>
        <p:txBody>
          <a:bodyPr wrap="square" lIns="0" rIns="0" spcCol="128003"/>
          <a:lstStyle>
            <a:lvl1pPr marL="0" marR="0" indent="165561" algn="l" defTabSz="512012" rtl="0" eaLnBrk="1" fontAlgn="auto" latinLnBrk="0" hangingPunct="1">
              <a:lnSpc>
                <a:spcPct val="100000"/>
              </a:lnSpc>
              <a:spcBef>
                <a:spcPts val="1120"/>
              </a:spcBef>
              <a:spcAft>
                <a:spcPts val="0"/>
              </a:spcAft>
              <a:buClrTx/>
              <a:buSzPct val="120000"/>
              <a:buFont typeface="Lucida Grande"/>
              <a:buChar char="»"/>
              <a:tabLst/>
              <a:defRPr sz="1400" baseline="0">
                <a:solidFill>
                  <a:srgbClr val="000000"/>
                </a:solidFill>
              </a:defRPr>
            </a:lvl1pPr>
            <a:lvl2pPr marL="203339" indent="152228" algn="l">
              <a:lnSpc>
                <a:spcPct val="100000"/>
              </a:lnSpc>
              <a:buSzPct val="120000"/>
              <a:buFont typeface="Arial"/>
              <a:buChar char="•"/>
              <a:defRPr sz="1400" kern="1600">
                <a:solidFill>
                  <a:srgbClr val="000000"/>
                </a:solidFill>
              </a:defRPr>
            </a:lvl2pPr>
            <a:lvl3pPr marL="37779" indent="76669" algn="l">
              <a:lnSpc>
                <a:spcPct val="100000"/>
              </a:lnSpc>
              <a:buSzPct val="60000"/>
              <a:buFont typeface="Courier New"/>
              <a:buChar char="o"/>
              <a:defRPr sz="1400">
                <a:solidFill>
                  <a:srgbClr val="000000"/>
                </a:solidFill>
              </a:defRPr>
            </a:lvl3pPr>
            <a:lvl4pPr marL="1536038" indent="0">
              <a:buNone/>
              <a:defRPr sz="1000"/>
            </a:lvl4pPr>
            <a:lvl5pPr marL="2048052" indent="0">
              <a:buNone/>
              <a:defRPr sz="1000"/>
            </a:lvl5pPr>
            <a:lvl6pPr marL="2560064" indent="0">
              <a:buNone/>
              <a:defRPr sz="1000"/>
            </a:lvl6pPr>
            <a:lvl7pPr marL="3072077" indent="0">
              <a:buNone/>
              <a:defRPr sz="1000"/>
            </a:lvl7pPr>
            <a:lvl8pPr marL="3584090" indent="0">
              <a:buNone/>
              <a:defRPr sz="1000"/>
            </a:lvl8pPr>
            <a:lvl9pPr marL="4096103" indent="0">
              <a:buNone/>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txBox="1">
            <a:spLocks/>
          </p:cNvSpPr>
          <p:nvPr/>
        </p:nvSpPr>
        <p:spPr>
          <a:xfrm>
            <a:off x="483199" y="304272"/>
            <a:ext cx="7772797" cy="534458"/>
          </a:xfrm>
          <a:prstGeom prst="rect">
            <a:avLst/>
          </a:prstGeom>
        </p:spPr>
        <p:txBody>
          <a:bodyPr lIns="64002" tIns="32001" rIns="64002" bIns="32001"/>
          <a:lstStyle>
            <a:lvl1pPr algn="l" defTabSz="731520" rtl="0" eaLnBrk="0" fontAlgn="base" hangingPunct="0">
              <a:spcBef>
                <a:spcPct val="0"/>
              </a:spcBef>
              <a:spcAft>
                <a:spcPct val="0"/>
              </a:spcAft>
              <a:defRPr sz="3200" kern="1200" baseline="0">
                <a:solidFill>
                  <a:schemeClr val="accent1"/>
                </a:solidFill>
                <a:latin typeface="Arial"/>
                <a:ea typeface="ＭＳ Ｐゴシック" pitchFamily="26" charset="-128"/>
                <a:cs typeface="Arial"/>
              </a:defRPr>
            </a:lvl1pPr>
            <a:lvl2pPr algn="l" defTabSz="731520" rtl="0" eaLnBrk="0" fontAlgn="base" hangingPunct="0">
              <a:spcBef>
                <a:spcPct val="0"/>
              </a:spcBef>
              <a:spcAft>
                <a:spcPct val="0"/>
              </a:spcAft>
              <a:defRPr sz="5100">
                <a:solidFill>
                  <a:schemeClr val="accent1"/>
                </a:solidFill>
                <a:latin typeface="Arial" pitchFamily="26" charset="0"/>
                <a:ea typeface="ＭＳ Ｐゴシック" pitchFamily="26" charset="-128"/>
                <a:cs typeface="ＭＳ Ｐゴシック" pitchFamily="26" charset="-128"/>
              </a:defRPr>
            </a:lvl2pPr>
            <a:lvl3pPr algn="l" defTabSz="731520" rtl="0" eaLnBrk="0" fontAlgn="base" hangingPunct="0">
              <a:spcBef>
                <a:spcPct val="0"/>
              </a:spcBef>
              <a:spcAft>
                <a:spcPct val="0"/>
              </a:spcAft>
              <a:defRPr sz="5100">
                <a:solidFill>
                  <a:schemeClr val="accent1"/>
                </a:solidFill>
                <a:latin typeface="Arial" pitchFamily="26" charset="0"/>
                <a:ea typeface="ＭＳ Ｐゴシック" pitchFamily="26" charset="-128"/>
                <a:cs typeface="ＭＳ Ｐゴシック" pitchFamily="26" charset="-128"/>
              </a:defRPr>
            </a:lvl3pPr>
            <a:lvl4pPr algn="l" defTabSz="731520" rtl="0" eaLnBrk="0" fontAlgn="base" hangingPunct="0">
              <a:spcBef>
                <a:spcPct val="0"/>
              </a:spcBef>
              <a:spcAft>
                <a:spcPct val="0"/>
              </a:spcAft>
              <a:defRPr sz="5100">
                <a:solidFill>
                  <a:schemeClr val="accent1"/>
                </a:solidFill>
                <a:latin typeface="Arial" pitchFamily="26" charset="0"/>
                <a:ea typeface="ＭＳ Ｐゴシック" pitchFamily="26" charset="-128"/>
                <a:cs typeface="ＭＳ Ｐゴシック" pitchFamily="26" charset="-128"/>
              </a:defRPr>
            </a:lvl4pPr>
            <a:lvl5pPr algn="l" defTabSz="731520" rtl="0" eaLnBrk="0" fontAlgn="base" hangingPunct="0">
              <a:spcBef>
                <a:spcPct val="0"/>
              </a:spcBef>
              <a:spcAft>
                <a:spcPct val="0"/>
              </a:spcAft>
              <a:defRPr sz="5100">
                <a:solidFill>
                  <a:schemeClr val="accent1"/>
                </a:solidFill>
                <a:latin typeface="Arial" pitchFamily="26" charset="0"/>
                <a:ea typeface="ＭＳ Ｐゴシック" pitchFamily="26" charset="-128"/>
                <a:cs typeface="ＭＳ Ｐゴシック" pitchFamily="26" charset="-128"/>
              </a:defRPr>
            </a:lvl5pPr>
            <a:lvl6pPr marL="731520" algn="l" defTabSz="731520" rtl="0" eaLnBrk="1" fontAlgn="base" hangingPunct="1">
              <a:spcBef>
                <a:spcPct val="0"/>
              </a:spcBef>
              <a:spcAft>
                <a:spcPct val="0"/>
              </a:spcAft>
              <a:defRPr sz="5100">
                <a:solidFill>
                  <a:schemeClr val="accent1"/>
                </a:solidFill>
                <a:latin typeface="Arial" pitchFamily="26" charset="0"/>
                <a:ea typeface="ＭＳ Ｐゴシック" pitchFamily="26" charset="-128"/>
                <a:cs typeface="ＭＳ Ｐゴシック" pitchFamily="26" charset="-128"/>
              </a:defRPr>
            </a:lvl6pPr>
            <a:lvl7pPr marL="1463040" algn="l" defTabSz="731520" rtl="0" eaLnBrk="1" fontAlgn="base" hangingPunct="1">
              <a:spcBef>
                <a:spcPct val="0"/>
              </a:spcBef>
              <a:spcAft>
                <a:spcPct val="0"/>
              </a:spcAft>
              <a:defRPr sz="5100">
                <a:solidFill>
                  <a:schemeClr val="accent1"/>
                </a:solidFill>
                <a:latin typeface="Arial" pitchFamily="26" charset="0"/>
                <a:ea typeface="ＭＳ Ｐゴシック" pitchFamily="26" charset="-128"/>
                <a:cs typeface="ＭＳ Ｐゴシック" pitchFamily="26" charset="-128"/>
              </a:defRPr>
            </a:lvl7pPr>
            <a:lvl8pPr marL="2194560" algn="l" defTabSz="731520" rtl="0" eaLnBrk="1" fontAlgn="base" hangingPunct="1">
              <a:spcBef>
                <a:spcPct val="0"/>
              </a:spcBef>
              <a:spcAft>
                <a:spcPct val="0"/>
              </a:spcAft>
              <a:defRPr sz="5100">
                <a:solidFill>
                  <a:schemeClr val="accent1"/>
                </a:solidFill>
                <a:latin typeface="Arial" pitchFamily="26" charset="0"/>
                <a:ea typeface="ＭＳ Ｐゴシック" pitchFamily="26" charset="-128"/>
                <a:cs typeface="ＭＳ Ｐゴシック" pitchFamily="26" charset="-128"/>
              </a:defRPr>
            </a:lvl8pPr>
            <a:lvl9pPr marL="2926080" algn="l" defTabSz="731520" rtl="0" eaLnBrk="1" fontAlgn="base" hangingPunct="1">
              <a:spcBef>
                <a:spcPct val="0"/>
              </a:spcBef>
              <a:spcAft>
                <a:spcPct val="0"/>
              </a:spcAft>
              <a:defRPr sz="5100">
                <a:solidFill>
                  <a:schemeClr val="accent1"/>
                </a:solidFill>
                <a:latin typeface="Arial" pitchFamily="26" charset="0"/>
                <a:ea typeface="ＭＳ Ｐゴシック" pitchFamily="26" charset="-128"/>
                <a:cs typeface="ＭＳ Ｐゴシック" pitchFamily="26" charset="-128"/>
              </a:defRPr>
            </a:lvl9pPr>
          </a:lstStyle>
          <a:p>
            <a:pPr>
              <a:defRPr/>
            </a:pPr>
            <a:endParaRPr lang="en-US" dirty="0"/>
          </a:p>
        </p:txBody>
      </p:sp>
      <p:sp>
        <p:nvSpPr>
          <p:cNvPr id="9"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Tree>
    <p:extLst>
      <p:ext uri="{BB962C8B-B14F-4D97-AF65-F5344CB8AC3E}">
        <p14:creationId xmlns:p14="http://schemas.microsoft.com/office/powerpoint/2010/main" val="16999245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layout_images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34071" y="2267518"/>
            <a:ext cx="2286000" cy="3383982"/>
          </a:xfrm>
          <a:prstGeom prst="rect">
            <a:avLst/>
          </a:prstGeom>
        </p:spPr>
        <p:txBody>
          <a:bodyPr/>
          <a:lstStyle/>
          <a:p>
            <a:pPr lvl="0"/>
            <a:r>
              <a:rPr lang="en-US" noProof="0" dirty="0" smtClean="0"/>
              <a:t>Click icon to add picture</a:t>
            </a:r>
            <a:endParaRPr lang="en-US" noProof="0" dirty="0"/>
          </a:p>
        </p:txBody>
      </p:sp>
      <p:sp>
        <p:nvSpPr>
          <p:cNvPr id="13" name="Picture Placeholder 8"/>
          <p:cNvSpPr>
            <a:spLocks noGrp="1"/>
          </p:cNvSpPr>
          <p:nvPr>
            <p:ph type="pic" sz="quarter" idx="11"/>
          </p:nvPr>
        </p:nvSpPr>
        <p:spPr>
          <a:xfrm>
            <a:off x="3716239" y="2267518"/>
            <a:ext cx="2286000" cy="3383982"/>
          </a:xfrm>
          <a:prstGeom prst="rect">
            <a:avLst/>
          </a:prstGeom>
        </p:spPr>
        <p:txBody>
          <a:bodyPr/>
          <a:lstStyle/>
          <a:p>
            <a:pPr lvl="0"/>
            <a:r>
              <a:rPr lang="en-US" noProof="0" dirty="0" smtClean="0"/>
              <a:t>Click icon to add picture</a:t>
            </a:r>
            <a:endParaRPr lang="en-US" noProof="0" dirty="0"/>
          </a:p>
        </p:txBody>
      </p:sp>
      <p:sp>
        <p:nvSpPr>
          <p:cNvPr id="14" name="Picture Placeholder 8"/>
          <p:cNvSpPr>
            <a:spLocks noGrp="1"/>
          </p:cNvSpPr>
          <p:nvPr>
            <p:ph type="pic" sz="quarter" idx="12"/>
          </p:nvPr>
        </p:nvSpPr>
        <p:spPr>
          <a:xfrm>
            <a:off x="6298406" y="2267518"/>
            <a:ext cx="2286000" cy="3383982"/>
          </a:xfrm>
          <a:prstGeom prst="rect">
            <a:avLst/>
          </a:prstGeom>
        </p:spPr>
        <p:txBody>
          <a:bodyPr/>
          <a:lstStyle/>
          <a:p>
            <a:pPr lvl="0"/>
            <a:r>
              <a:rPr lang="en-US" noProof="0" dirty="0" smtClean="0"/>
              <a:t>Click icon to add picture</a:t>
            </a:r>
            <a:endParaRPr lang="en-US" noProof="0" dirty="0"/>
          </a:p>
        </p:txBody>
      </p:sp>
      <p:sp>
        <p:nvSpPr>
          <p:cNvPr id="7"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Tree>
    <p:extLst>
      <p:ext uri="{BB962C8B-B14F-4D97-AF65-F5344CB8AC3E}">
        <p14:creationId xmlns:p14="http://schemas.microsoft.com/office/powerpoint/2010/main" val="22050830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layout_images_2">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134071" y="1542524"/>
            <a:ext cx="4354864" cy="4451876"/>
          </a:xfrm>
          <a:prstGeom prst="rect">
            <a:avLst/>
          </a:prstGeom>
        </p:spPr>
        <p:txBody>
          <a:bodyPr/>
          <a:lstStyle/>
          <a:p>
            <a:pPr lvl="0"/>
            <a:r>
              <a:rPr lang="en-US" noProof="0" dirty="0" smtClean="0"/>
              <a:t>Click icon to add picture</a:t>
            </a:r>
            <a:endParaRPr lang="en-US" noProof="0" dirty="0"/>
          </a:p>
        </p:txBody>
      </p:sp>
      <p:sp>
        <p:nvSpPr>
          <p:cNvPr id="14" name="Picture Placeholder 8"/>
          <p:cNvSpPr>
            <a:spLocks noGrp="1"/>
          </p:cNvSpPr>
          <p:nvPr>
            <p:ph type="pic" sz="quarter" idx="11"/>
          </p:nvPr>
        </p:nvSpPr>
        <p:spPr>
          <a:xfrm>
            <a:off x="5704387" y="1542525"/>
            <a:ext cx="2880020" cy="2115075"/>
          </a:xfrm>
          <a:prstGeom prst="rect">
            <a:avLst/>
          </a:prstGeom>
        </p:spPr>
        <p:txBody>
          <a:bodyPr/>
          <a:lstStyle/>
          <a:p>
            <a:pPr lvl="0"/>
            <a:r>
              <a:rPr lang="en-US" noProof="0" dirty="0" smtClean="0"/>
              <a:t>Click icon to add picture</a:t>
            </a:r>
            <a:endParaRPr lang="en-US" noProof="0" dirty="0"/>
          </a:p>
        </p:txBody>
      </p:sp>
      <p:sp>
        <p:nvSpPr>
          <p:cNvPr id="16" name="Picture Placeholder 8"/>
          <p:cNvSpPr>
            <a:spLocks noGrp="1"/>
          </p:cNvSpPr>
          <p:nvPr>
            <p:ph type="pic" sz="quarter" idx="12"/>
          </p:nvPr>
        </p:nvSpPr>
        <p:spPr>
          <a:xfrm>
            <a:off x="5704387" y="3886062"/>
            <a:ext cx="2880020" cy="2108338"/>
          </a:xfrm>
          <a:prstGeom prst="rect">
            <a:avLst/>
          </a:prstGeom>
        </p:spPr>
        <p:txBody>
          <a:bodyPr/>
          <a:lstStyle/>
          <a:p>
            <a:pPr lvl="0"/>
            <a:r>
              <a:rPr lang="en-US" noProof="0" dirty="0" smtClean="0"/>
              <a:t>Click icon to add picture</a:t>
            </a:r>
            <a:endParaRPr lang="en-US" noProof="0" dirty="0"/>
          </a:p>
        </p:txBody>
      </p:sp>
      <p:sp>
        <p:nvSpPr>
          <p:cNvPr id="8"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7"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Tree>
    <p:extLst>
      <p:ext uri="{BB962C8B-B14F-4D97-AF65-F5344CB8AC3E}">
        <p14:creationId xmlns:p14="http://schemas.microsoft.com/office/powerpoint/2010/main" val="225079260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layout_images_4">
    <p:spTree>
      <p:nvGrpSpPr>
        <p:cNvPr id="1" name=""/>
        <p:cNvGrpSpPr/>
        <p:nvPr/>
      </p:nvGrpSpPr>
      <p:grpSpPr>
        <a:xfrm>
          <a:off x="0" y="0"/>
          <a:ext cx="0" cy="0"/>
          <a:chOff x="0" y="0"/>
          <a:chExt cx="0" cy="0"/>
        </a:xfrm>
      </p:grpSpPr>
      <p:sp>
        <p:nvSpPr>
          <p:cNvPr id="18" name="Picture Placeholder 8"/>
          <p:cNvSpPr>
            <a:spLocks noGrp="1"/>
          </p:cNvSpPr>
          <p:nvPr>
            <p:ph type="pic" sz="quarter" idx="11"/>
          </p:nvPr>
        </p:nvSpPr>
        <p:spPr>
          <a:xfrm>
            <a:off x="5704387" y="1542524"/>
            <a:ext cx="2880020" cy="2089676"/>
          </a:xfrm>
          <a:prstGeom prst="rect">
            <a:avLst/>
          </a:prstGeom>
        </p:spPr>
        <p:txBody>
          <a:bodyPr/>
          <a:lstStyle/>
          <a:p>
            <a:pPr lvl="0"/>
            <a:r>
              <a:rPr lang="en-US" noProof="0" dirty="0" smtClean="0"/>
              <a:t>Click icon to add picture</a:t>
            </a:r>
            <a:endParaRPr lang="en-US" noProof="0" dirty="0"/>
          </a:p>
        </p:txBody>
      </p:sp>
      <p:sp>
        <p:nvSpPr>
          <p:cNvPr id="19" name="Picture Placeholder 8"/>
          <p:cNvSpPr>
            <a:spLocks noGrp="1"/>
          </p:cNvSpPr>
          <p:nvPr>
            <p:ph type="pic" sz="quarter" idx="12"/>
          </p:nvPr>
        </p:nvSpPr>
        <p:spPr>
          <a:xfrm>
            <a:off x="5704387" y="3886061"/>
            <a:ext cx="2880020" cy="2260739"/>
          </a:xfrm>
          <a:prstGeom prst="rect">
            <a:avLst/>
          </a:prstGeom>
        </p:spPr>
        <p:txBody>
          <a:bodyPr/>
          <a:lstStyle/>
          <a:p>
            <a:pPr lvl="0"/>
            <a:r>
              <a:rPr lang="en-US" noProof="0" dirty="0" smtClean="0"/>
              <a:t>Click icon to add picture</a:t>
            </a:r>
            <a:endParaRPr lang="en-US" noProof="0" dirty="0"/>
          </a:p>
        </p:txBody>
      </p:sp>
      <p:sp>
        <p:nvSpPr>
          <p:cNvPr id="20" name="Picture Placeholder 8"/>
          <p:cNvSpPr>
            <a:spLocks noGrp="1"/>
          </p:cNvSpPr>
          <p:nvPr>
            <p:ph type="pic" sz="quarter" idx="13"/>
          </p:nvPr>
        </p:nvSpPr>
        <p:spPr>
          <a:xfrm>
            <a:off x="1134070" y="1542521"/>
            <a:ext cx="2057400" cy="4604279"/>
          </a:xfrm>
          <a:prstGeom prst="rect">
            <a:avLst/>
          </a:prstGeom>
        </p:spPr>
        <p:txBody>
          <a:bodyPr/>
          <a:lstStyle/>
          <a:p>
            <a:pPr lvl="0"/>
            <a:r>
              <a:rPr lang="en-US" noProof="0" dirty="0" smtClean="0"/>
              <a:t>Click icon to add picture</a:t>
            </a:r>
            <a:endParaRPr lang="en-US" noProof="0" dirty="0"/>
          </a:p>
        </p:txBody>
      </p:sp>
      <p:sp>
        <p:nvSpPr>
          <p:cNvPr id="21" name="Picture Placeholder 8"/>
          <p:cNvSpPr>
            <a:spLocks noGrp="1"/>
          </p:cNvSpPr>
          <p:nvPr>
            <p:ph type="pic" sz="quarter" idx="14"/>
          </p:nvPr>
        </p:nvSpPr>
        <p:spPr>
          <a:xfrm>
            <a:off x="3396163" y="1557640"/>
            <a:ext cx="2103534" cy="4589160"/>
          </a:xfrm>
          <a:prstGeom prst="rect">
            <a:avLst/>
          </a:prstGeom>
        </p:spPr>
        <p:txBody>
          <a:bodyPr/>
          <a:lstStyle/>
          <a:p>
            <a:pPr lvl="0"/>
            <a:r>
              <a:rPr lang="en-US" noProof="0" dirty="0" smtClean="0"/>
              <a:t>Click icon to add picture</a:t>
            </a:r>
            <a:endParaRPr lang="en-US" noProof="0" dirty="0"/>
          </a:p>
        </p:txBody>
      </p:sp>
      <p:sp>
        <p:nvSpPr>
          <p:cNvPr id="8"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Tree>
    <p:extLst>
      <p:ext uri="{BB962C8B-B14F-4D97-AF65-F5344CB8AC3E}">
        <p14:creationId xmlns:p14="http://schemas.microsoft.com/office/powerpoint/2010/main" val="31556716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layout_images_3">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1134071" y="1542524"/>
            <a:ext cx="4354864" cy="4235976"/>
          </a:xfrm>
          <a:prstGeom prst="rect">
            <a:avLst/>
          </a:prstGeom>
        </p:spPr>
        <p:txBody>
          <a:bodyPr/>
          <a:lstStyle/>
          <a:p>
            <a:pPr lvl="0"/>
            <a:r>
              <a:rPr lang="en-US" noProof="0" dirty="0" smtClean="0"/>
              <a:t>Click icon to add picture</a:t>
            </a:r>
            <a:endParaRPr lang="en-US" noProof="0" dirty="0"/>
          </a:p>
        </p:txBody>
      </p:sp>
      <p:sp>
        <p:nvSpPr>
          <p:cNvPr id="10" name="Picture Placeholder 8"/>
          <p:cNvSpPr>
            <a:spLocks noGrp="1"/>
          </p:cNvSpPr>
          <p:nvPr>
            <p:ph type="pic" sz="quarter" idx="12"/>
          </p:nvPr>
        </p:nvSpPr>
        <p:spPr>
          <a:xfrm>
            <a:off x="5704387" y="1542525"/>
            <a:ext cx="2880020" cy="4235975"/>
          </a:xfrm>
          <a:prstGeom prst="rect">
            <a:avLst/>
          </a:prstGeom>
        </p:spPr>
        <p:txBody>
          <a:bodyPr/>
          <a:lstStyle/>
          <a:p>
            <a:pPr lvl="0"/>
            <a:r>
              <a:rPr lang="en-US" noProof="0" dirty="0" smtClean="0"/>
              <a:t>Click icon to add picture</a:t>
            </a:r>
            <a:endParaRPr lang="en-US" noProof="0" dirty="0"/>
          </a:p>
        </p:txBody>
      </p:sp>
      <p:sp>
        <p:nvSpPr>
          <p:cNvPr id="6"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Tree>
    <p:extLst>
      <p:ext uri="{BB962C8B-B14F-4D97-AF65-F5344CB8AC3E}">
        <p14:creationId xmlns:p14="http://schemas.microsoft.com/office/powerpoint/2010/main" val="11876417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Image+paragraph">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1144984" y="1496220"/>
            <a:ext cx="4354864" cy="4421979"/>
          </a:xfrm>
          <a:prstGeom prst="rect">
            <a:avLst/>
          </a:prstGeom>
        </p:spPr>
        <p:txBody>
          <a:bodyPr/>
          <a:lstStyle/>
          <a:p>
            <a:pPr lvl="0"/>
            <a:r>
              <a:rPr lang="en-US" noProof="0" dirty="0" smtClean="0"/>
              <a:t>Click icon to add picture</a:t>
            </a:r>
            <a:endParaRPr lang="en-US" noProof="0" dirty="0"/>
          </a:p>
        </p:txBody>
      </p:sp>
      <p:sp>
        <p:nvSpPr>
          <p:cNvPr id="12" name="Text Placeholder 11"/>
          <p:cNvSpPr>
            <a:spLocks noGrp="1"/>
          </p:cNvSpPr>
          <p:nvPr>
            <p:ph type="body" sz="quarter" idx="11"/>
          </p:nvPr>
        </p:nvSpPr>
        <p:spPr>
          <a:xfrm>
            <a:off x="5715000" y="1496221"/>
            <a:ext cx="2880360" cy="280071"/>
          </a:xfrm>
          <a:prstGeom prst="rect">
            <a:avLst/>
          </a:prstGeom>
        </p:spPr>
        <p:txBody>
          <a:bodyPr/>
          <a:lstStyle>
            <a:lvl1pPr marL="0" indent="0">
              <a:lnSpc>
                <a:spcPct val="100000"/>
              </a:lnSpc>
              <a:buNone/>
              <a:defRPr sz="1400" baseline="0">
                <a:solidFill>
                  <a:schemeClr val="tx1"/>
                </a:solidFill>
              </a:defRPr>
            </a:lvl1pPr>
          </a:lstStyle>
          <a:p>
            <a:pPr lvl="0"/>
            <a:r>
              <a:rPr lang="en-US" smtClean="0"/>
              <a:t>Click to edit Master text styles</a:t>
            </a:r>
          </a:p>
        </p:txBody>
      </p:sp>
      <p:sp>
        <p:nvSpPr>
          <p:cNvPr id="6"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Tree>
    <p:extLst>
      <p:ext uri="{BB962C8B-B14F-4D97-AF65-F5344CB8AC3E}">
        <p14:creationId xmlns:p14="http://schemas.microsoft.com/office/powerpoint/2010/main" val="34693589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r"/>
            <a:r>
              <a:rPr lang="en-US" dirty="0" smtClean="0"/>
              <a:t>California Academy of Sciences</a:t>
            </a:r>
            <a:endParaRPr lang="en-US" dirty="0"/>
          </a:p>
        </p:txBody>
      </p:sp>
      <p:sp>
        <p:nvSpPr>
          <p:cNvPr id="6" name="Slide Number Placeholder 5"/>
          <p:cNvSpPr>
            <a:spLocks noGrp="1"/>
          </p:cNvSpPr>
          <p:nvPr>
            <p:ph type="sldNum" sz="quarter" idx="12"/>
          </p:nvPr>
        </p:nvSpPr>
        <p:spPr/>
        <p:txBody>
          <a:bodyPr/>
          <a:lstStyle/>
          <a:p>
            <a:fld id="{3D8BBA88-AA4F-6540-84A9-8C35AF827E80}" type="slidenum">
              <a:rPr lang="en-US" smtClean="0"/>
              <a:t>‹#›</a:t>
            </a:fld>
            <a:endParaRPr lang="en-US" dirty="0"/>
          </a:p>
        </p:txBody>
      </p:sp>
    </p:spTree>
    <p:extLst>
      <p:ext uri="{BB962C8B-B14F-4D97-AF65-F5344CB8AC3E}">
        <p14:creationId xmlns:p14="http://schemas.microsoft.com/office/powerpoint/2010/main" val="344456433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hart_notext">
    <p:spTree>
      <p:nvGrpSpPr>
        <p:cNvPr id="1" name=""/>
        <p:cNvGrpSpPr/>
        <p:nvPr/>
      </p:nvGrpSpPr>
      <p:grpSpPr>
        <a:xfrm>
          <a:off x="0" y="0"/>
          <a:ext cx="0" cy="0"/>
          <a:chOff x="0" y="0"/>
          <a:chExt cx="0" cy="0"/>
        </a:xfrm>
      </p:grpSpPr>
      <p:sp>
        <p:nvSpPr>
          <p:cNvPr id="8" name="Chart Placeholder 6"/>
          <p:cNvSpPr>
            <a:spLocks noGrp="1"/>
          </p:cNvSpPr>
          <p:nvPr>
            <p:ph type="chart" sz="quarter" idx="12"/>
          </p:nvPr>
        </p:nvSpPr>
        <p:spPr>
          <a:xfrm>
            <a:off x="1144986" y="1783736"/>
            <a:ext cx="7439421" cy="372404"/>
          </a:xfrm>
          <a:prstGeom prst="rect">
            <a:avLst/>
          </a:prstGeom>
        </p:spPr>
        <p:txBody>
          <a:bodyPr/>
          <a:lstStyle/>
          <a:p>
            <a:pPr lvl="0"/>
            <a:r>
              <a:rPr lang="en-US" noProof="0" dirty="0" smtClean="0"/>
              <a:t>Click icon to add chart</a:t>
            </a:r>
            <a:endParaRPr lang="en-US" noProof="0" dirty="0"/>
          </a:p>
        </p:txBody>
      </p:sp>
      <p:sp>
        <p:nvSpPr>
          <p:cNvPr id="5"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7"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Tree>
    <p:extLst>
      <p:ext uri="{BB962C8B-B14F-4D97-AF65-F5344CB8AC3E}">
        <p14:creationId xmlns:p14="http://schemas.microsoft.com/office/powerpoint/2010/main" val="63710114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picture and bullets">
    <p:spTree>
      <p:nvGrpSpPr>
        <p:cNvPr id="1" name=""/>
        <p:cNvGrpSpPr/>
        <p:nvPr/>
      </p:nvGrpSpPr>
      <p:grpSpPr>
        <a:xfrm>
          <a:off x="0" y="0"/>
          <a:ext cx="0" cy="0"/>
          <a:chOff x="0" y="0"/>
          <a:chExt cx="0" cy="0"/>
        </a:xfrm>
      </p:grpSpPr>
      <p:sp>
        <p:nvSpPr>
          <p:cNvPr id="3" name="Text Placeholder 11"/>
          <p:cNvSpPr>
            <a:spLocks noGrp="1"/>
          </p:cNvSpPr>
          <p:nvPr>
            <p:ph type="body" sz="quarter" idx="11"/>
          </p:nvPr>
        </p:nvSpPr>
        <p:spPr>
          <a:xfrm>
            <a:off x="5704086" y="1496664"/>
            <a:ext cx="2880360" cy="280071"/>
          </a:xfrm>
          <a:prstGeom prst="rect">
            <a:avLst/>
          </a:prstGeom>
        </p:spPr>
        <p:txBody>
          <a:bodyPr/>
          <a:lstStyle>
            <a:lvl1pPr marL="114449" indent="-114449">
              <a:lnSpc>
                <a:spcPct val="100000"/>
              </a:lnSpc>
              <a:buFont typeface="Arial"/>
              <a:buChar char="•"/>
              <a:defRPr sz="1400" baseline="0">
                <a:solidFill>
                  <a:schemeClr val="tx1"/>
                </a:solidFill>
              </a:defRPr>
            </a:lvl1pPr>
          </a:lstStyle>
          <a:p>
            <a:pPr lvl="0"/>
            <a:r>
              <a:rPr lang="en-US" smtClean="0"/>
              <a:t>Click to edit Master text styles</a:t>
            </a:r>
          </a:p>
        </p:txBody>
      </p:sp>
      <p:sp>
        <p:nvSpPr>
          <p:cNvPr id="5"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lvl1pPr algn="l">
              <a:defRPr sz="3200">
                <a:solidFill>
                  <a:srgbClr val="0095D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1" name="Picture Placeholder 10"/>
          <p:cNvSpPr>
            <a:spLocks noGrp="1"/>
          </p:cNvSpPr>
          <p:nvPr>
            <p:ph type="pic" sz="quarter" idx="12"/>
          </p:nvPr>
        </p:nvSpPr>
        <p:spPr>
          <a:xfrm>
            <a:off x="566540" y="1496220"/>
            <a:ext cx="4934148" cy="443468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31609309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ankyou page">
    <p:spTree>
      <p:nvGrpSpPr>
        <p:cNvPr id="1" name=""/>
        <p:cNvGrpSpPr/>
        <p:nvPr/>
      </p:nvGrpSpPr>
      <p:grpSpPr>
        <a:xfrm>
          <a:off x="0" y="0"/>
          <a:ext cx="0" cy="0"/>
          <a:chOff x="0" y="0"/>
          <a:chExt cx="0" cy="0"/>
        </a:xfrm>
      </p:grpSpPr>
      <p:sp>
        <p:nvSpPr>
          <p:cNvPr id="12" name="Rectangle 11"/>
          <p:cNvSpPr/>
          <p:nvPr/>
        </p:nvSpPr>
        <p:spPr>
          <a:xfrm>
            <a:off x="-44639" y="-110664"/>
            <a:ext cx="9246057" cy="4936664"/>
          </a:xfrm>
          <a:prstGeom prst="rect">
            <a:avLst/>
          </a:prstGeom>
          <a:solidFill>
            <a:srgbClr val="0095D3"/>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a:endParaRPr lang="en-US" dirty="0"/>
          </a:p>
        </p:txBody>
      </p:sp>
      <p:sp>
        <p:nvSpPr>
          <p:cNvPr id="5" name="Rectangle 4"/>
          <p:cNvSpPr/>
          <p:nvPr/>
        </p:nvSpPr>
        <p:spPr>
          <a:xfrm>
            <a:off x="-11906" y="6201833"/>
            <a:ext cx="9155906" cy="656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403" tIns="51202" rIns="102403" bIns="51202" anchor="ctr"/>
          <a:lstStyle/>
          <a:p>
            <a:pPr algn="ctr" defTabSz="512012">
              <a:defRPr/>
            </a:pPr>
            <a:endParaRPr lang="en-US" dirty="0"/>
          </a:p>
        </p:txBody>
      </p:sp>
      <p:sp>
        <p:nvSpPr>
          <p:cNvPr id="13" name="Title 1"/>
          <p:cNvSpPr>
            <a:spLocks noGrp="1"/>
          </p:cNvSpPr>
          <p:nvPr>
            <p:ph type="title"/>
          </p:nvPr>
        </p:nvSpPr>
        <p:spPr>
          <a:xfrm>
            <a:off x="1144984" y="2808518"/>
            <a:ext cx="7156350" cy="1091982"/>
          </a:xfrm>
          <a:prstGeom prst="rect">
            <a:avLst/>
          </a:prstGeom>
        </p:spPr>
        <p:txBody>
          <a:bodyPr>
            <a:noAutofit/>
          </a:bodyPr>
          <a:lstStyle>
            <a:lvl1pPr>
              <a:lnSpc>
                <a:spcPct val="90000"/>
              </a:lnSpc>
              <a:defRPr sz="4600" baseline="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hasCustomPrompt="1"/>
          </p:nvPr>
        </p:nvSpPr>
        <p:spPr>
          <a:xfrm>
            <a:off x="1144984" y="5954134"/>
            <a:ext cx="8229600" cy="280071"/>
          </a:xfrm>
          <a:prstGeom prst="rect">
            <a:avLst/>
          </a:prstGeom>
        </p:spPr>
        <p:txBody>
          <a:bodyPr/>
          <a:lstStyle>
            <a:lvl1pPr marL="0" indent="0" algn="l">
              <a:buNone/>
              <a:defRPr sz="1400" b="0" i="0" spc="56" baseline="0">
                <a:solidFill>
                  <a:schemeClr val="tx1"/>
                </a:solidFill>
                <a:latin typeface="Arial"/>
                <a:cs typeface="Arial"/>
              </a:defRPr>
            </a:lvl1pPr>
            <a:lvl2pPr marL="512012" indent="0" algn="ctr">
              <a:buNone/>
              <a:defRPr>
                <a:solidFill>
                  <a:schemeClr val="tx1">
                    <a:tint val="75000"/>
                  </a:schemeClr>
                </a:solidFill>
              </a:defRPr>
            </a:lvl2pPr>
            <a:lvl3pPr marL="1024026" indent="0" algn="ctr">
              <a:buNone/>
              <a:defRPr>
                <a:solidFill>
                  <a:schemeClr val="tx1">
                    <a:tint val="75000"/>
                  </a:schemeClr>
                </a:solidFill>
              </a:defRPr>
            </a:lvl3pPr>
            <a:lvl4pPr marL="1536038" indent="0" algn="ctr">
              <a:buNone/>
              <a:defRPr>
                <a:solidFill>
                  <a:schemeClr val="tx1">
                    <a:tint val="75000"/>
                  </a:schemeClr>
                </a:solidFill>
              </a:defRPr>
            </a:lvl4pPr>
            <a:lvl5pPr marL="2048052" indent="0" algn="ctr">
              <a:buNone/>
              <a:defRPr>
                <a:solidFill>
                  <a:schemeClr val="tx1">
                    <a:tint val="75000"/>
                  </a:schemeClr>
                </a:solidFill>
              </a:defRPr>
            </a:lvl5pPr>
            <a:lvl6pPr marL="2560064" indent="0" algn="ctr">
              <a:buNone/>
              <a:defRPr>
                <a:solidFill>
                  <a:schemeClr val="tx1">
                    <a:tint val="75000"/>
                  </a:schemeClr>
                </a:solidFill>
              </a:defRPr>
            </a:lvl6pPr>
            <a:lvl7pPr marL="3072077" indent="0" algn="ctr">
              <a:buNone/>
              <a:defRPr>
                <a:solidFill>
                  <a:schemeClr val="tx1">
                    <a:tint val="75000"/>
                  </a:schemeClr>
                </a:solidFill>
              </a:defRPr>
            </a:lvl7pPr>
            <a:lvl8pPr marL="3584090" indent="0" algn="ctr">
              <a:buNone/>
              <a:defRPr>
                <a:solidFill>
                  <a:schemeClr val="tx1">
                    <a:tint val="75000"/>
                  </a:schemeClr>
                </a:solidFill>
              </a:defRPr>
            </a:lvl8pPr>
            <a:lvl9pPr marL="4096103" indent="0" algn="ctr">
              <a:buNone/>
              <a:defRPr>
                <a:solidFill>
                  <a:schemeClr val="tx1">
                    <a:tint val="75000"/>
                  </a:schemeClr>
                </a:solidFill>
              </a:defRPr>
            </a:lvl9pPr>
          </a:lstStyle>
          <a:p>
            <a:r>
              <a:rPr lang="en-US" dirty="0" smtClean="0"/>
              <a:t>Day, Date #, Year</a:t>
            </a:r>
            <a:endParaRPr lang="en-US" dirty="0"/>
          </a:p>
        </p:txBody>
      </p:sp>
      <p:sp>
        <p:nvSpPr>
          <p:cNvPr id="16" name="Text Placeholder 3"/>
          <p:cNvSpPr>
            <a:spLocks noGrp="1"/>
          </p:cNvSpPr>
          <p:nvPr>
            <p:ph type="body" sz="half" idx="2" hasCustomPrompt="1"/>
          </p:nvPr>
        </p:nvSpPr>
        <p:spPr>
          <a:xfrm>
            <a:off x="1169689" y="5440116"/>
            <a:ext cx="6553200" cy="347719"/>
          </a:xfrm>
          <a:prstGeom prst="rect">
            <a:avLst/>
          </a:prstGeom>
        </p:spPr>
        <p:txBody>
          <a:bodyPr>
            <a:normAutofit/>
          </a:bodyPr>
          <a:lstStyle>
            <a:lvl1pPr marL="0" indent="0">
              <a:buNone/>
              <a:defRPr sz="1700" b="0" i="0">
                <a:solidFill>
                  <a:schemeClr val="tx1"/>
                </a:solidFill>
                <a:latin typeface="Arial"/>
                <a:cs typeface="Arial"/>
              </a:defRPr>
            </a:lvl1pPr>
            <a:lvl2pPr marL="512012" indent="0">
              <a:buNone/>
              <a:defRPr sz="1300"/>
            </a:lvl2pPr>
            <a:lvl3pPr marL="1024026" indent="0">
              <a:buNone/>
              <a:defRPr sz="1100"/>
            </a:lvl3pPr>
            <a:lvl4pPr marL="1536038" indent="0">
              <a:buNone/>
              <a:defRPr sz="1000"/>
            </a:lvl4pPr>
            <a:lvl5pPr marL="2048052" indent="0">
              <a:buNone/>
              <a:defRPr sz="1000"/>
            </a:lvl5pPr>
            <a:lvl6pPr marL="2560064" indent="0">
              <a:buNone/>
              <a:defRPr sz="1000"/>
            </a:lvl6pPr>
            <a:lvl7pPr marL="3072077" indent="0">
              <a:buNone/>
              <a:defRPr sz="1000"/>
            </a:lvl7pPr>
            <a:lvl8pPr marL="3584090" indent="0">
              <a:buNone/>
              <a:defRPr sz="1000"/>
            </a:lvl8pPr>
            <a:lvl9pPr marL="4096103" indent="0">
              <a:buNone/>
              <a:defRPr sz="1000"/>
            </a:lvl9pPr>
          </a:lstStyle>
          <a:p>
            <a:pPr lvl="0"/>
            <a:r>
              <a:rPr lang="en-US" dirty="0" smtClean="0"/>
              <a:t>Name Name</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37300" y="5410481"/>
            <a:ext cx="2237974" cy="852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73183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ragraph_non_list">
    <p:spTree>
      <p:nvGrpSpPr>
        <p:cNvPr id="1" name=""/>
        <p:cNvGrpSpPr/>
        <p:nvPr/>
      </p:nvGrpSpPr>
      <p:grpSpPr>
        <a:xfrm>
          <a:off x="0" y="0"/>
          <a:ext cx="0" cy="0"/>
          <a:chOff x="0" y="0"/>
          <a:chExt cx="0" cy="0"/>
        </a:xfrm>
      </p:grpSpPr>
      <p:sp>
        <p:nvSpPr>
          <p:cNvPr id="6" name="Text Placeholder 3"/>
          <p:cNvSpPr>
            <a:spLocks noGrp="1"/>
          </p:cNvSpPr>
          <p:nvPr>
            <p:ph type="body" sz="half" idx="2"/>
          </p:nvPr>
        </p:nvSpPr>
        <p:spPr>
          <a:xfrm>
            <a:off x="1144987" y="1496220"/>
            <a:ext cx="4911328" cy="736093"/>
          </a:xfrm>
          <a:prstGeom prst="rect">
            <a:avLst/>
          </a:prstGeom>
        </p:spPr>
        <p:txBody>
          <a:bodyPr spcCol="128003"/>
          <a:lstStyle>
            <a:lvl1pPr marL="0" marR="0" indent="0" algn="l" defTabSz="512012" rtl="0" eaLnBrk="1" fontAlgn="auto" latinLnBrk="0" hangingPunct="1">
              <a:lnSpc>
                <a:spcPct val="150000"/>
              </a:lnSpc>
              <a:spcBef>
                <a:spcPts val="1120"/>
              </a:spcBef>
              <a:spcAft>
                <a:spcPts val="0"/>
              </a:spcAft>
              <a:buClrTx/>
              <a:buSzPct val="120000"/>
              <a:buFont typeface="Lucida Grande"/>
              <a:buNone/>
              <a:tabLst/>
              <a:defRPr sz="1400" baseline="0">
                <a:solidFill>
                  <a:srgbClr val="000000"/>
                </a:solidFill>
              </a:defRPr>
            </a:lvl1pPr>
            <a:lvl2pPr marL="0" indent="511123" algn="l">
              <a:lnSpc>
                <a:spcPct val="150000"/>
              </a:lnSpc>
              <a:buSzPct val="120000"/>
              <a:buFont typeface="Arial"/>
              <a:buNone/>
              <a:defRPr sz="1400" kern="1600">
                <a:solidFill>
                  <a:srgbClr val="000000"/>
                </a:solidFill>
              </a:defRPr>
            </a:lvl2pPr>
            <a:lvl3pPr marL="0" indent="0" algn="l">
              <a:lnSpc>
                <a:spcPct val="150000"/>
              </a:lnSpc>
              <a:buSzPct val="60000"/>
              <a:buFont typeface="Courier New"/>
              <a:buNone/>
              <a:defRPr sz="1400">
                <a:solidFill>
                  <a:srgbClr val="000000"/>
                </a:solidFill>
              </a:defRPr>
            </a:lvl3pPr>
            <a:lvl4pPr marL="0" indent="511123">
              <a:buNone/>
              <a:defRPr sz="1000"/>
            </a:lvl4pPr>
            <a:lvl5pPr marL="2048052" indent="0">
              <a:buNone/>
              <a:defRPr sz="1000"/>
            </a:lvl5pPr>
            <a:lvl6pPr marL="2560064" indent="0">
              <a:buNone/>
              <a:defRPr sz="1000"/>
            </a:lvl6pPr>
            <a:lvl7pPr marL="3072077" indent="0">
              <a:buNone/>
              <a:defRPr sz="1000"/>
            </a:lvl7pPr>
            <a:lvl8pPr marL="3584090" indent="0">
              <a:buNone/>
              <a:defRPr sz="1000"/>
            </a:lvl8pPr>
            <a:lvl9pPr marL="4096103" indent="0">
              <a:buNone/>
              <a:defRPr sz="1000"/>
            </a:lvl9pPr>
          </a:lstStyle>
          <a:p>
            <a:pPr lvl="0"/>
            <a:r>
              <a:rPr lang="en-US" smtClean="0"/>
              <a:t>Click to edit Master text styles</a:t>
            </a:r>
          </a:p>
          <a:p>
            <a:pPr lvl="1"/>
            <a:r>
              <a:rPr lang="en-US" smtClean="0"/>
              <a:t>Second level</a:t>
            </a:r>
          </a:p>
        </p:txBody>
      </p:sp>
      <p:sp>
        <p:nvSpPr>
          <p:cNvPr id="5"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Tree>
    <p:extLst>
      <p:ext uri="{BB962C8B-B14F-4D97-AF65-F5344CB8AC3E}">
        <p14:creationId xmlns:p14="http://schemas.microsoft.com/office/powerpoint/2010/main" val="280857108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graph+plane text">
    <p:spTree>
      <p:nvGrpSpPr>
        <p:cNvPr id="1" name=""/>
        <p:cNvGrpSpPr/>
        <p:nvPr/>
      </p:nvGrpSpPr>
      <p:grpSpPr>
        <a:xfrm>
          <a:off x="0" y="0"/>
          <a:ext cx="0" cy="0"/>
          <a:chOff x="0" y="0"/>
          <a:chExt cx="0" cy="0"/>
        </a:xfrm>
      </p:grpSpPr>
      <p:sp>
        <p:nvSpPr>
          <p:cNvPr id="5" name="Text Placeholder 11"/>
          <p:cNvSpPr>
            <a:spLocks noGrp="1"/>
          </p:cNvSpPr>
          <p:nvPr>
            <p:ph type="body" sz="quarter" idx="11"/>
          </p:nvPr>
        </p:nvSpPr>
        <p:spPr>
          <a:xfrm>
            <a:off x="6576992" y="1496219"/>
            <a:ext cx="2007457" cy="495514"/>
          </a:xfrm>
          <a:prstGeom prst="rect">
            <a:avLst/>
          </a:prstGeom>
        </p:spPr>
        <p:txBody>
          <a:bodyPr/>
          <a:lstStyle>
            <a:lvl1pPr marL="0" indent="0">
              <a:lnSpc>
                <a:spcPct val="100000"/>
              </a:lnSpc>
              <a:buNone/>
              <a:defRPr sz="1400" baseline="0">
                <a:solidFill>
                  <a:schemeClr val="tx1"/>
                </a:solidFill>
              </a:defRPr>
            </a:lvl1pPr>
          </a:lstStyle>
          <a:p>
            <a:pPr lvl="0"/>
            <a:r>
              <a:rPr lang="en-US" smtClean="0"/>
              <a:t>Click to edit Master text styles</a:t>
            </a:r>
          </a:p>
        </p:txBody>
      </p:sp>
      <p:sp>
        <p:nvSpPr>
          <p:cNvPr id="7" name="Chart Placeholder 6"/>
          <p:cNvSpPr>
            <a:spLocks noGrp="1"/>
          </p:cNvSpPr>
          <p:nvPr>
            <p:ph type="chart" sz="quarter" idx="12"/>
          </p:nvPr>
        </p:nvSpPr>
        <p:spPr>
          <a:xfrm>
            <a:off x="566542" y="1496221"/>
            <a:ext cx="6010449" cy="372404"/>
          </a:xfrm>
          <a:prstGeom prst="rect">
            <a:avLst/>
          </a:prstGeom>
        </p:spPr>
        <p:txBody>
          <a:bodyPr/>
          <a:lstStyle/>
          <a:p>
            <a:pPr lvl="0"/>
            <a:r>
              <a:rPr lang="en-US" noProof="0" dirty="0" smtClean="0"/>
              <a:t>Click icon to add chart</a:t>
            </a:r>
            <a:endParaRPr lang="en-US" noProof="0" dirty="0"/>
          </a:p>
        </p:txBody>
      </p:sp>
      <p:sp>
        <p:nvSpPr>
          <p:cNvPr id="9"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p>
            <a:r>
              <a:rPr lang="en-US" smtClean="0"/>
              <a:t>Click to edit Master title style</a:t>
            </a:r>
            <a:endParaRPr lang="en-US" dirty="0"/>
          </a:p>
        </p:txBody>
      </p:sp>
      <p:sp>
        <p:nvSpPr>
          <p:cNvPr id="6"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Tree>
    <p:extLst>
      <p:ext uri="{BB962C8B-B14F-4D97-AF65-F5344CB8AC3E}">
        <p14:creationId xmlns:p14="http://schemas.microsoft.com/office/powerpoint/2010/main" val="28517021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Bullets">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381000" y="1752600"/>
            <a:ext cx="8382000" cy="4419600"/>
          </a:xfrm>
        </p:spPr>
        <p:txBody>
          <a:bodyPr/>
          <a:lstStyle>
            <a:lvl1pPr>
              <a:defRPr baseline="0"/>
            </a:lvl1pPr>
            <a:lvl2pPr>
              <a:defRPr baseline="0"/>
            </a:lvl2pPr>
          </a:lstStyle>
          <a:p>
            <a:pPr lvl="0"/>
            <a:r>
              <a:rPr lang="en-US" dirty="0" smtClean="0"/>
              <a:t>Bullets are often required for listing information.</a:t>
            </a:r>
          </a:p>
          <a:p>
            <a:pPr lvl="0"/>
            <a:r>
              <a:rPr lang="en-US" dirty="0" smtClean="0"/>
              <a:t>Use bullets sparingly to keep your presentation focused.</a:t>
            </a:r>
          </a:p>
          <a:p>
            <a:pPr lvl="1"/>
            <a:r>
              <a:rPr lang="en-US" dirty="0" smtClean="0"/>
              <a:t>Second level bullets are occasionally needed.</a:t>
            </a:r>
          </a:p>
          <a:p>
            <a:pPr lvl="1"/>
            <a:r>
              <a:rPr lang="en-US" dirty="0" smtClean="0"/>
              <a:t>Do not use bullets beyond the second level unless absolutely necessary, as your slide will start looking too busy.</a:t>
            </a:r>
          </a:p>
        </p:txBody>
      </p:sp>
      <p:sp>
        <p:nvSpPr>
          <p:cNvPr id="13" name="Title 1"/>
          <p:cNvSpPr>
            <a:spLocks noGrp="1"/>
          </p:cNvSpPr>
          <p:nvPr>
            <p:ph type="ctrTitle" hasCustomPrompt="1"/>
          </p:nvPr>
        </p:nvSpPr>
        <p:spPr>
          <a:xfrm>
            <a:off x="381000" y="304801"/>
            <a:ext cx="7772400" cy="609599"/>
          </a:xfrm>
        </p:spPr>
        <p:txBody>
          <a:bodyPr>
            <a:normAutofit/>
          </a:bodyPr>
          <a:lstStyle>
            <a:lvl1pPr algn="l">
              <a:defRPr sz="3200" baseline="0">
                <a:solidFill>
                  <a:srgbClr val="0095D3"/>
                </a:solidFill>
                <a:latin typeface="Arial" panose="020B0604020202020204" pitchFamily="34" charset="0"/>
                <a:cs typeface="Arial" panose="020B0604020202020204" pitchFamily="34" charset="0"/>
              </a:defRPr>
            </a:lvl1pPr>
          </a:lstStyle>
          <a:p>
            <a:r>
              <a:rPr lang="en-US" dirty="0" smtClean="0"/>
              <a:t>Slide title goes here</a:t>
            </a:r>
            <a:endParaRPr lang="en-US" dirty="0"/>
          </a:p>
        </p:txBody>
      </p:sp>
      <p:sp>
        <p:nvSpPr>
          <p:cNvPr id="14" name="Subtitle 2"/>
          <p:cNvSpPr>
            <a:spLocks noGrp="1"/>
          </p:cNvSpPr>
          <p:nvPr>
            <p:ph type="subTitle" idx="10"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Tree>
    <p:extLst>
      <p:ext uri="{BB962C8B-B14F-4D97-AF65-F5344CB8AC3E}">
        <p14:creationId xmlns:p14="http://schemas.microsoft.com/office/powerpoint/2010/main" val="30713319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1745118"/>
            <a:ext cx="3657600" cy="4979443"/>
          </a:xfrm>
        </p:spPr>
        <p:txBody>
          <a:bodyPr numCol="1" spcCol="228600"/>
          <a:lstStyle>
            <a:lvl1pPr marL="0" marR="0" indent="0" algn="l" defTabSz="457200" rtl="0" eaLnBrk="1" fontAlgn="auto" latinLnBrk="0" hangingPunct="1">
              <a:lnSpc>
                <a:spcPct val="110000"/>
              </a:lnSpc>
              <a:spcBef>
                <a:spcPts val="1000"/>
              </a:spcBef>
              <a:spcAft>
                <a:spcPts val="0"/>
              </a:spcAft>
              <a:buClrTx/>
              <a:buSzTx/>
              <a:buFont typeface="Lucida Grande"/>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ts val="1000"/>
              </a:spcBef>
              <a:spcAft>
                <a:spcPts val="0"/>
              </a:spcAft>
              <a:buClrTx/>
              <a:buSzTx/>
              <a:buFont typeface="Lucida Grande"/>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Here is some body copy. Excessive text on your slides can detract from your presentation, but sometimes it’s necessary to put a significant amount of information on one slide. Divide your long text into two columns to make reading easier. Long lines are difficult to follow. Short lines are easy to scan quickly. Also, leave sufficient white space on your slide to relieve the impression of “a slide filled with text.” The last thing you want is to frighten away your audience with a wall of information.</a:t>
            </a:r>
          </a:p>
        </p:txBody>
      </p:sp>
      <p:sp>
        <p:nvSpPr>
          <p:cNvPr id="6" name="Title 1"/>
          <p:cNvSpPr>
            <a:spLocks noGrp="1"/>
          </p:cNvSpPr>
          <p:nvPr>
            <p:ph type="ctrTitle" hasCustomPrompt="1"/>
          </p:nvPr>
        </p:nvSpPr>
        <p:spPr>
          <a:xfrm>
            <a:off x="381000" y="304801"/>
            <a:ext cx="7772400" cy="609599"/>
          </a:xfrm>
        </p:spPr>
        <p:txBody>
          <a:bodyPr>
            <a:normAutofit/>
          </a:bodyPr>
          <a:lstStyle>
            <a:lvl1pPr algn="l">
              <a:defRPr sz="3200" baseline="0">
                <a:solidFill>
                  <a:srgbClr val="0095D3"/>
                </a:solidFill>
                <a:latin typeface="Arial" panose="020B0604020202020204" pitchFamily="34" charset="0"/>
                <a:cs typeface="Arial" panose="020B0604020202020204" pitchFamily="34" charset="0"/>
              </a:defRPr>
            </a:lvl1pPr>
          </a:lstStyle>
          <a:p>
            <a:r>
              <a:rPr lang="en-US" dirty="0" smtClean="0"/>
              <a:t>Slide title goes here</a:t>
            </a:r>
            <a:endParaRPr lang="en-US" dirty="0"/>
          </a:p>
        </p:txBody>
      </p:sp>
      <p:sp>
        <p:nvSpPr>
          <p:cNvPr id="7" name="Subtitle 2"/>
          <p:cNvSpPr>
            <a:spLocks noGrp="1"/>
          </p:cNvSpPr>
          <p:nvPr>
            <p:ph type="subTitle" idx="1"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1" name="Picture Placeholder 10"/>
          <p:cNvSpPr>
            <a:spLocks noGrp="1"/>
          </p:cNvSpPr>
          <p:nvPr>
            <p:ph type="pic" sz="quarter" idx="11"/>
          </p:nvPr>
        </p:nvSpPr>
        <p:spPr>
          <a:xfrm>
            <a:off x="4324350" y="1807346"/>
            <a:ext cx="4362450" cy="4394200"/>
          </a:xfrm>
        </p:spPr>
        <p:txBody>
          <a:bodyPr/>
          <a:lstStyle/>
          <a:p>
            <a:r>
              <a:rPr lang="en-US" dirty="0" smtClean="0"/>
              <a:t>Click icon to add picture</a:t>
            </a:r>
            <a:endParaRPr lang="en-US" dirty="0"/>
          </a:p>
        </p:txBody>
      </p:sp>
      <p:sp>
        <p:nvSpPr>
          <p:cNvPr id="8" name="TextBox 7"/>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9" name="TextBox 8"/>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10" name="TextBox 9"/>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12" name="TextBox 11"/>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4479396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000" y="304801"/>
            <a:ext cx="7772400" cy="609599"/>
          </a:xfrm>
        </p:spPr>
        <p:txBody>
          <a:bodyPr>
            <a:normAutofit/>
          </a:bodyPr>
          <a:lstStyle>
            <a:lvl1pPr algn="l">
              <a:defRPr sz="3200" baseline="0">
                <a:solidFill>
                  <a:srgbClr val="0095D3"/>
                </a:solidFill>
                <a:latin typeface="Arial" panose="020B0604020202020204" pitchFamily="34" charset="0"/>
                <a:cs typeface="Arial" panose="020B0604020202020204" pitchFamily="34" charset="0"/>
              </a:defRPr>
            </a:lvl1pPr>
          </a:lstStyle>
          <a:p>
            <a:r>
              <a:rPr lang="en-US" dirty="0" smtClean="0"/>
              <a:t>Slide title goes here</a:t>
            </a:r>
            <a:endParaRPr lang="en-US" dirty="0"/>
          </a:p>
        </p:txBody>
      </p:sp>
      <p:sp>
        <p:nvSpPr>
          <p:cNvPr id="7" name="Picture Placeholder 6"/>
          <p:cNvSpPr>
            <a:spLocks noGrp="1"/>
          </p:cNvSpPr>
          <p:nvPr>
            <p:ph type="pic" sz="quarter" idx="11"/>
          </p:nvPr>
        </p:nvSpPr>
        <p:spPr>
          <a:xfrm>
            <a:off x="381000" y="990059"/>
            <a:ext cx="8345488" cy="5213350"/>
          </a:xfrm>
        </p:spPr>
        <p:txBody>
          <a:bodyPr/>
          <a:lstStyle/>
          <a:p>
            <a:r>
              <a:rPr lang="en-US" dirty="0" smtClean="0"/>
              <a:t>Click icon to add picture</a:t>
            </a:r>
            <a:endParaRPr lang="en-US" dirty="0"/>
          </a:p>
        </p:txBody>
      </p:sp>
      <p:sp>
        <p:nvSpPr>
          <p:cNvPr id="4" name="TextBox 3"/>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6" name="TextBox 5"/>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8" name="TextBox 7"/>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184417584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Long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3" name="Subtitle 2"/>
          <p:cNvSpPr>
            <a:spLocks noGrp="1"/>
          </p:cNvSpPr>
          <p:nvPr>
            <p:ph type="subTitle" idx="1"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4" name="Text Placeholder 3"/>
          <p:cNvSpPr>
            <a:spLocks noGrp="1"/>
          </p:cNvSpPr>
          <p:nvPr>
            <p:ph type="body" sz="half" idx="2" hasCustomPrompt="1"/>
          </p:nvPr>
        </p:nvSpPr>
        <p:spPr>
          <a:xfrm>
            <a:off x="381000" y="1752600"/>
            <a:ext cx="8229600" cy="1600200"/>
          </a:xfrm>
        </p:spPr>
        <p:txBody>
          <a:bodyPr numCol="2" spcCol="228600"/>
          <a:lstStyle>
            <a:lvl1pPr marL="0" marR="0" indent="0" algn="l" defTabSz="457200" rtl="0" eaLnBrk="1" fontAlgn="auto" latinLnBrk="0" hangingPunct="1">
              <a:lnSpc>
                <a:spcPct val="110000"/>
              </a:lnSpc>
              <a:spcBef>
                <a:spcPts val="1000"/>
              </a:spcBef>
              <a:spcAft>
                <a:spcPts val="0"/>
              </a:spcAft>
              <a:buClrTx/>
              <a:buSzTx/>
              <a:buFont typeface="Lucida Grande"/>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ts val="1000"/>
              </a:spcBef>
              <a:spcAft>
                <a:spcPts val="0"/>
              </a:spcAft>
              <a:buClrTx/>
              <a:buSzTx/>
              <a:buFont typeface="Lucida Grande"/>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Here is some body copy. Excessive text on your slides can detract from your presentation, but sometimes it’s necessary to put a significant amount of information on one slide. Divide your long text into two columns to make reading easier. Long lines are difficult to follow. Short lines are easy to scan quickly. Also, leave sufficient white space on your slide to relieve the impression of “a slide filled with text.” The last thing you want is to frighten away your audience with a wall of information.</a:t>
            </a:r>
          </a:p>
        </p:txBody>
      </p:sp>
      <p:sp>
        <p:nvSpPr>
          <p:cNvPr id="9" name="TextBox 8"/>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6" name="TextBox 5"/>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7" name="TextBox 6"/>
          <p:cNvSpPr txBox="1"/>
          <p:nvPr/>
        </p:nvSpPr>
        <p:spPr>
          <a:xfrm>
            <a:off x="6096000" y="6386899"/>
            <a:ext cx="2667000" cy="461665"/>
          </a:xfrm>
          <a:prstGeom prst="rect">
            <a:avLst/>
          </a:prstGeom>
          <a:noFill/>
        </p:spPr>
        <p:txBody>
          <a:bodyPr wrap="square" rtlCol="0">
            <a:spAutoFit/>
          </a:bodyPr>
          <a:lstStyle/>
          <a:p>
            <a:pPr algn="r"/>
            <a:endParaRPr lang="en-US" sz="1200" dirty="0" smtClean="0">
              <a:solidFill>
                <a:schemeClr val="accent2"/>
              </a:solidFill>
            </a:endParaRPr>
          </a:p>
          <a:p>
            <a:pPr algn="r"/>
            <a:endParaRPr lang="en-US" sz="1200" dirty="0">
              <a:solidFill>
                <a:schemeClr val="accent2"/>
              </a:solidFill>
            </a:endParaRPr>
          </a:p>
        </p:txBody>
      </p:sp>
      <p:sp>
        <p:nvSpPr>
          <p:cNvPr id="8" name="TextBox 7"/>
          <p:cNvSpPr txBox="1"/>
          <p:nvPr userDrawn="1"/>
        </p:nvSpPr>
        <p:spPr>
          <a:xfrm>
            <a:off x="6096000" y="6386899"/>
            <a:ext cx="2667000" cy="461665"/>
          </a:xfrm>
          <a:prstGeom prst="rect">
            <a:avLst/>
          </a:prstGeom>
          <a:noFill/>
        </p:spPr>
        <p:txBody>
          <a:bodyPr wrap="square" rtlCol="0">
            <a:spAutoFit/>
          </a:bodyPr>
          <a:lstStyle/>
          <a:p>
            <a:pPr algn="r"/>
            <a:endParaRPr lang="en-US" sz="1200" dirty="0" smtClean="0">
              <a:solidFill>
                <a:schemeClr val="accent2"/>
              </a:solidFill>
            </a:endParaRPr>
          </a:p>
          <a:p>
            <a:pPr algn="r"/>
            <a:endParaRPr lang="en-US" sz="1200" dirty="0">
              <a:solidFill>
                <a:schemeClr val="accent2"/>
              </a:solidFill>
            </a:endParaRPr>
          </a:p>
        </p:txBody>
      </p:sp>
    </p:spTree>
    <p:extLst>
      <p:ext uri="{BB962C8B-B14F-4D97-AF65-F5344CB8AC3E}">
        <p14:creationId xmlns:p14="http://schemas.microsoft.com/office/powerpoint/2010/main" val="1633973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Bullets">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381000" y="1752600"/>
            <a:ext cx="8382000" cy="4419600"/>
          </a:xfrm>
        </p:spPr>
        <p:txBody>
          <a:bodyPr/>
          <a:lstStyle>
            <a:lvl1pPr>
              <a:defRPr baseline="0"/>
            </a:lvl1pPr>
            <a:lvl2pPr>
              <a:defRPr baseline="0"/>
            </a:lvl2pPr>
          </a:lstStyle>
          <a:p>
            <a:pPr lvl="0"/>
            <a:r>
              <a:rPr lang="en-US" dirty="0" smtClean="0"/>
              <a:t>Bullets are often required for listing information.</a:t>
            </a:r>
          </a:p>
          <a:p>
            <a:pPr lvl="0"/>
            <a:r>
              <a:rPr lang="en-US" dirty="0" smtClean="0"/>
              <a:t>Use bullets sparingly to keep your presentation focused.</a:t>
            </a:r>
          </a:p>
          <a:p>
            <a:pPr lvl="1"/>
            <a:r>
              <a:rPr lang="en-US" dirty="0" smtClean="0"/>
              <a:t>Second level bullets are occasionally needed.</a:t>
            </a:r>
          </a:p>
          <a:p>
            <a:pPr lvl="1"/>
            <a:r>
              <a:rPr lang="en-US" dirty="0" smtClean="0"/>
              <a:t>Do not use bullets beyond the second level unless absolutely necessary, as your slide will start looking too busy.</a:t>
            </a:r>
          </a:p>
        </p:txBody>
      </p:sp>
      <p:sp>
        <p:nvSpPr>
          <p:cNvPr id="13"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14" name="Subtitle 2"/>
          <p:cNvSpPr>
            <a:spLocks noGrp="1"/>
          </p:cNvSpPr>
          <p:nvPr>
            <p:ph type="subTitle" idx="10"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5" name="TextBox 14"/>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6" name="TextBox 5"/>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7" name="TextBox 6"/>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8" name="TextBox 7"/>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227646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sNThreePictures">
    <p:spTree>
      <p:nvGrpSpPr>
        <p:cNvPr id="1" name=""/>
        <p:cNvGrpSpPr/>
        <p:nvPr/>
      </p:nvGrpSpPr>
      <p:grpSpPr>
        <a:xfrm>
          <a:off x="0" y="0"/>
          <a:ext cx="0" cy="0"/>
          <a:chOff x="0" y="0"/>
          <a:chExt cx="0" cy="0"/>
        </a:xfrm>
      </p:grpSpPr>
      <p:sp>
        <p:nvSpPr>
          <p:cNvPr id="14" name="Picture Placeholder 8"/>
          <p:cNvSpPr>
            <a:spLocks noGrp="1"/>
          </p:cNvSpPr>
          <p:nvPr>
            <p:ph type="pic" sz="quarter" idx="11"/>
          </p:nvPr>
        </p:nvSpPr>
        <p:spPr>
          <a:xfrm>
            <a:off x="6291457" y="1542525"/>
            <a:ext cx="2394946" cy="1429275"/>
          </a:xfrm>
          <a:prstGeom prst="rect">
            <a:avLst/>
          </a:prstGeom>
        </p:spPr>
        <p:txBody>
          <a:bodyPr/>
          <a:lstStyle>
            <a:lvl1pPr algn="dist">
              <a:defRPr/>
            </a:lvl1pPr>
          </a:lstStyle>
          <a:p>
            <a:pPr lvl="0"/>
            <a:r>
              <a:rPr lang="en-US" noProof="0" dirty="0" smtClean="0"/>
              <a:t>Click icon to add picture</a:t>
            </a:r>
            <a:endParaRPr lang="en-US" noProof="0" dirty="0"/>
          </a:p>
        </p:txBody>
      </p:sp>
      <p:sp>
        <p:nvSpPr>
          <p:cNvPr id="7" name="Text Placeholder 7"/>
          <p:cNvSpPr>
            <a:spLocks noGrp="1"/>
          </p:cNvSpPr>
          <p:nvPr>
            <p:ph idx="1"/>
          </p:nvPr>
        </p:nvSpPr>
        <p:spPr>
          <a:xfrm>
            <a:off x="566543" y="920747"/>
            <a:ext cx="8229203" cy="372404"/>
          </a:xfrm>
          <a:prstGeom prst="rect">
            <a:avLst/>
          </a:prstGeom>
        </p:spPr>
        <p:txBody>
          <a:bodyPr vert="horz" lIns="64002" tIns="32001" rIns="64002" bIns="32001" rtlCol="0">
            <a:spAutoFit/>
          </a:bodyPr>
          <a:lstStyle/>
          <a:p>
            <a:pPr lvl="0"/>
            <a:r>
              <a:rPr lang="en-US" smtClean="0"/>
              <a:t>Click to edit Master text styles</a:t>
            </a:r>
          </a:p>
        </p:txBody>
      </p:sp>
      <p:sp>
        <p:nvSpPr>
          <p:cNvPr id="11" name="Picture Placeholder 8"/>
          <p:cNvSpPr>
            <a:spLocks noGrp="1"/>
          </p:cNvSpPr>
          <p:nvPr>
            <p:ph type="pic" sz="quarter" idx="12"/>
          </p:nvPr>
        </p:nvSpPr>
        <p:spPr>
          <a:xfrm>
            <a:off x="6291457" y="3066263"/>
            <a:ext cx="2394946" cy="1429275"/>
          </a:xfrm>
          <a:prstGeom prst="rect">
            <a:avLst/>
          </a:prstGeom>
        </p:spPr>
        <p:txBody>
          <a:bodyPr/>
          <a:lstStyle>
            <a:lvl1pPr algn="dist">
              <a:defRPr/>
            </a:lvl1pPr>
          </a:lstStyle>
          <a:p>
            <a:pPr lvl="0"/>
            <a:r>
              <a:rPr lang="en-US" noProof="0" dirty="0" smtClean="0"/>
              <a:t>Click icon to add picture</a:t>
            </a:r>
            <a:endParaRPr lang="en-US" noProof="0" dirty="0"/>
          </a:p>
        </p:txBody>
      </p:sp>
      <p:sp>
        <p:nvSpPr>
          <p:cNvPr id="12" name="Picture Placeholder 8"/>
          <p:cNvSpPr>
            <a:spLocks noGrp="1"/>
          </p:cNvSpPr>
          <p:nvPr>
            <p:ph type="pic" sz="quarter" idx="13"/>
          </p:nvPr>
        </p:nvSpPr>
        <p:spPr>
          <a:xfrm>
            <a:off x="6291457" y="4590000"/>
            <a:ext cx="2394946" cy="1429275"/>
          </a:xfrm>
          <a:prstGeom prst="rect">
            <a:avLst/>
          </a:prstGeom>
        </p:spPr>
        <p:txBody>
          <a:bodyPr/>
          <a:lstStyle>
            <a:lvl1pPr algn="dist">
              <a:defRPr/>
            </a:lvl1pPr>
          </a:lstStyle>
          <a:p>
            <a:pPr lvl="0"/>
            <a:r>
              <a:rPr lang="en-US" noProof="0" dirty="0" smtClean="0"/>
              <a:t>Click icon to add picture</a:t>
            </a:r>
            <a:endParaRPr lang="en-US" noProof="0" dirty="0"/>
          </a:p>
        </p:txBody>
      </p:sp>
      <p:sp>
        <p:nvSpPr>
          <p:cNvPr id="3" name="Content Placeholder 2"/>
          <p:cNvSpPr>
            <a:spLocks noGrp="1"/>
          </p:cNvSpPr>
          <p:nvPr>
            <p:ph sz="quarter" idx="14"/>
          </p:nvPr>
        </p:nvSpPr>
        <p:spPr>
          <a:xfrm>
            <a:off x="457200" y="1542525"/>
            <a:ext cx="5300857" cy="4476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5"/>
          </p:nvPr>
        </p:nvSpPr>
        <p:spPr>
          <a:xfrm>
            <a:off x="457200" y="6355080"/>
            <a:ext cx="2898648" cy="365125"/>
          </a:xfrm>
        </p:spPr>
        <p:txBody>
          <a:bodyPr anchor="t" anchorCtr="0">
            <a:normAutofit/>
          </a:bodyPr>
          <a:lstStyle>
            <a:lvl1pPr algn="l">
              <a:defRPr sz="800" baseline="0">
                <a:solidFill>
                  <a:schemeClr val="bg1"/>
                </a:solidFill>
                <a:latin typeface="Arial" panose="020B0604020202020204" pitchFamily="34" charset="0"/>
              </a:defRPr>
            </a:lvl1pPr>
          </a:lstStyle>
          <a:p>
            <a:endParaRPr lang="en-US" dirty="0"/>
          </a:p>
        </p:txBody>
      </p:sp>
      <p:sp>
        <p:nvSpPr>
          <p:cNvPr id="4" name="Title 3"/>
          <p:cNvSpPr>
            <a:spLocks noGrp="1"/>
          </p:cNvSpPr>
          <p:nvPr>
            <p:ph type="title"/>
          </p:nvPr>
        </p:nvSpPr>
        <p:spPr/>
        <p:txBody>
          <a:bodyP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671017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1745118"/>
            <a:ext cx="3657600" cy="4979443"/>
          </a:xfrm>
        </p:spPr>
        <p:txBody>
          <a:bodyPr numCol="1" spcCol="228600"/>
          <a:lstStyle>
            <a:lvl1pPr marL="0" marR="0" indent="0" algn="l" defTabSz="457200" rtl="0" eaLnBrk="1" fontAlgn="auto" latinLnBrk="0" hangingPunct="1">
              <a:lnSpc>
                <a:spcPct val="110000"/>
              </a:lnSpc>
              <a:spcBef>
                <a:spcPts val="1000"/>
              </a:spcBef>
              <a:spcAft>
                <a:spcPts val="0"/>
              </a:spcAft>
              <a:buClrTx/>
              <a:buSzTx/>
              <a:buFont typeface="Lucida Grande"/>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ts val="1000"/>
              </a:spcBef>
              <a:spcAft>
                <a:spcPts val="0"/>
              </a:spcAft>
              <a:buClrTx/>
              <a:buSzTx/>
              <a:buFont typeface="Lucida Grande"/>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Here is some body copy. Excessive text on your slides can detract from your presentation, but sometimes it’s necessary to put a significant amount of information on one slide. Divide your long text into two columns to make reading easier. Long lines are difficult to follow. Short lines are easy to scan quickly. Also, leave sufficient white space on your slide to relieve the impression of “a slide filled with text.” The last thing you want is to frighten away your audience with a wall of information.</a:t>
            </a:r>
          </a:p>
        </p:txBody>
      </p:sp>
      <p:sp>
        <p:nvSpPr>
          <p:cNvPr id="6"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7" name="Subtitle 2"/>
          <p:cNvSpPr>
            <a:spLocks noGrp="1"/>
          </p:cNvSpPr>
          <p:nvPr>
            <p:ph type="subTitle" idx="1"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1" name="Picture Placeholder 10"/>
          <p:cNvSpPr>
            <a:spLocks noGrp="1"/>
          </p:cNvSpPr>
          <p:nvPr>
            <p:ph type="pic" sz="quarter" idx="11"/>
          </p:nvPr>
        </p:nvSpPr>
        <p:spPr>
          <a:xfrm>
            <a:off x="4324350" y="1807346"/>
            <a:ext cx="4362450" cy="4394200"/>
          </a:xfrm>
        </p:spPr>
        <p:txBody>
          <a:bodyPr/>
          <a:lstStyle/>
          <a:p>
            <a:r>
              <a:rPr lang="en-US" dirty="0" smtClean="0"/>
              <a:t>Click icon to add picture</a:t>
            </a:r>
            <a:endParaRPr lang="en-US" dirty="0"/>
          </a:p>
        </p:txBody>
      </p:sp>
      <p:sp>
        <p:nvSpPr>
          <p:cNvPr id="12" name="TextBox 11"/>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8" name="TextBox 7"/>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9" name="TextBox 8"/>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10" name="TextBox 9"/>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3932907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7" name="Picture Placeholder 6"/>
          <p:cNvSpPr>
            <a:spLocks noGrp="1"/>
          </p:cNvSpPr>
          <p:nvPr>
            <p:ph type="pic" sz="quarter" idx="11"/>
          </p:nvPr>
        </p:nvSpPr>
        <p:spPr>
          <a:xfrm>
            <a:off x="381000" y="990059"/>
            <a:ext cx="8345488" cy="5213350"/>
          </a:xfrm>
        </p:spPr>
        <p:txBody>
          <a:bodyPr/>
          <a:lstStyle/>
          <a:p>
            <a:r>
              <a:rPr lang="en-US" dirty="0" smtClean="0"/>
              <a:t>Click icon to add picture</a:t>
            </a:r>
            <a:endParaRPr lang="en-US" dirty="0"/>
          </a:p>
        </p:txBody>
      </p:sp>
      <p:sp>
        <p:nvSpPr>
          <p:cNvPr id="8" name="TextBox 7"/>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6" name="TextBox 5"/>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9" name="TextBox 8"/>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10" name="TextBox 9"/>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17949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WholePagePictur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81000" y="381000"/>
            <a:ext cx="8345488" cy="5822409"/>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561935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Long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3" name="Subtitle 2"/>
          <p:cNvSpPr>
            <a:spLocks noGrp="1"/>
          </p:cNvSpPr>
          <p:nvPr>
            <p:ph type="subTitle" idx="1"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4" name="Text Placeholder 3"/>
          <p:cNvSpPr>
            <a:spLocks noGrp="1"/>
          </p:cNvSpPr>
          <p:nvPr>
            <p:ph type="body" sz="half" idx="2" hasCustomPrompt="1"/>
          </p:nvPr>
        </p:nvSpPr>
        <p:spPr>
          <a:xfrm>
            <a:off x="381000" y="1752600"/>
            <a:ext cx="8229600" cy="1600200"/>
          </a:xfrm>
        </p:spPr>
        <p:txBody>
          <a:bodyPr numCol="2" spcCol="228600"/>
          <a:lstStyle>
            <a:lvl1pPr marL="0" marR="0" indent="0" algn="l" defTabSz="457200" rtl="0" eaLnBrk="1" fontAlgn="auto" latinLnBrk="0" hangingPunct="1">
              <a:lnSpc>
                <a:spcPct val="110000"/>
              </a:lnSpc>
              <a:spcBef>
                <a:spcPts val="1000"/>
              </a:spcBef>
              <a:spcAft>
                <a:spcPts val="0"/>
              </a:spcAft>
              <a:buClrTx/>
              <a:buSzTx/>
              <a:buFont typeface="Lucida Grande"/>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ts val="1000"/>
              </a:spcBef>
              <a:spcAft>
                <a:spcPts val="0"/>
              </a:spcAft>
              <a:buClrTx/>
              <a:buSzTx/>
              <a:buFont typeface="Lucida Grande"/>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Here is some body copy. Excessive text on your slides can detract from your presentation, but sometimes it’s necessary to put a significant amount of information on one slide. Divide your long text into two columns to make reading easier. Long lines are difficult to follow. Short lines are easy to scan quickly. Also, leave sufficient white space on your slide to relieve the impression of “a slide filled with text.” The last thing you want is to frighten away your audience with a wall of information.</a:t>
            </a:r>
          </a:p>
        </p:txBody>
      </p:sp>
      <p:sp>
        <p:nvSpPr>
          <p:cNvPr id="9" name="TextBox 8"/>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1372332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Bullets">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381000" y="1752600"/>
            <a:ext cx="8382000" cy="4419600"/>
          </a:xfrm>
        </p:spPr>
        <p:txBody>
          <a:bodyPr/>
          <a:lstStyle>
            <a:lvl1pPr>
              <a:defRPr baseline="0"/>
            </a:lvl1pPr>
            <a:lvl2pPr>
              <a:defRPr baseline="0"/>
            </a:lvl2pPr>
          </a:lstStyle>
          <a:p>
            <a:pPr lvl="0"/>
            <a:r>
              <a:rPr lang="en-US" dirty="0" smtClean="0"/>
              <a:t>Bullets are often required for listing information.</a:t>
            </a:r>
          </a:p>
          <a:p>
            <a:pPr lvl="0"/>
            <a:r>
              <a:rPr lang="en-US" dirty="0" smtClean="0"/>
              <a:t>Use bullets sparingly to keep your presentation focused.</a:t>
            </a:r>
          </a:p>
          <a:p>
            <a:pPr lvl="1"/>
            <a:r>
              <a:rPr lang="en-US" dirty="0" smtClean="0"/>
              <a:t>Second level bullets are occasionally needed.</a:t>
            </a:r>
          </a:p>
          <a:p>
            <a:pPr lvl="1"/>
            <a:r>
              <a:rPr lang="en-US" dirty="0" smtClean="0"/>
              <a:t>Do not use bullets beyond the second level unless absolutely necessary, as your slide will start looking too busy.</a:t>
            </a:r>
          </a:p>
        </p:txBody>
      </p:sp>
      <p:sp>
        <p:nvSpPr>
          <p:cNvPr id="13"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14" name="Subtitle 2"/>
          <p:cNvSpPr>
            <a:spLocks noGrp="1"/>
          </p:cNvSpPr>
          <p:nvPr>
            <p:ph type="subTitle" idx="10"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5" name="TextBox 14"/>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4090570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1745118"/>
            <a:ext cx="3657600" cy="4979443"/>
          </a:xfrm>
        </p:spPr>
        <p:txBody>
          <a:bodyPr numCol="1" spcCol="228600"/>
          <a:lstStyle>
            <a:lvl1pPr marL="0" marR="0" indent="0" algn="l" defTabSz="457200" rtl="0" eaLnBrk="1" fontAlgn="auto" latinLnBrk="0" hangingPunct="1">
              <a:lnSpc>
                <a:spcPct val="110000"/>
              </a:lnSpc>
              <a:spcBef>
                <a:spcPts val="1000"/>
              </a:spcBef>
              <a:spcAft>
                <a:spcPts val="0"/>
              </a:spcAft>
              <a:buClrTx/>
              <a:buSzTx/>
              <a:buFont typeface="Lucida Grande"/>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ts val="1000"/>
              </a:spcBef>
              <a:spcAft>
                <a:spcPts val="0"/>
              </a:spcAft>
              <a:buClrTx/>
              <a:buSzTx/>
              <a:buFont typeface="Lucida Grande"/>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Here is some body copy. Excessive text on your slides can detract from your presentation, but sometimes it’s necessary to put a significant amount of information on one slide. Divide your long text into two columns to make reading easier. Long lines are difficult to follow. Short lines are easy to scan quickly. Also, leave sufficient white space on your slide to relieve the impression of “a slide filled with text.” The last thing you want is to frighten away your audience with a wall of information.</a:t>
            </a:r>
          </a:p>
        </p:txBody>
      </p:sp>
      <p:sp>
        <p:nvSpPr>
          <p:cNvPr id="6"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7" name="Subtitle 2"/>
          <p:cNvSpPr>
            <a:spLocks noGrp="1"/>
          </p:cNvSpPr>
          <p:nvPr>
            <p:ph type="subTitle" idx="1"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1" name="Picture Placeholder 10"/>
          <p:cNvSpPr>
            <a:spLocks noGrp="1"/>
          </p:cNvSpPr>
          <p:nvPr>
            <p:ph type="pic" sz="quarter" idx="11"/>
          </p:nvPr>
        </p:nvSpPr>
        <p:spPr>
          <a:xfrm>
            <a:off x="4324350" y="1807346"/>
            <a:ext cx="4362450" cy="4394200"/>
          </a:xfrm>
        </p:spPr>
        <p:txBody>
          <a:bodyPr/>
          <a:lstStyle/>
          <a:p>
            <a:r>
              <a:rPr lang="en-US" dirty="0" smtClean="0"/>
              <a:t>Click icon to add picture</a:t>
            </a:r>
            <a:endParaRPr lang="en-US" dirty="0"/>
          </a:p>
        </p:txBody>
      </p:sp>
      <p:sp>
        <p:nvSpPr>
          <p:cNvPr id="12" name="TextBox 11"/>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577563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7" name="Picture Placeholder 6"/>
          <p:cNvSpPr>
            <a:spLocks noGrp="1"/>
          </p:cNvSpPr>
          <p:nvPr>
            <p:ph type="pic" sz="quarter" idx="11"/>
          </p:nvPr>
        </p:nvSpPr>
        <p:spPr>
          <a:xfrm>
            <a:off x="381000" y="990059"/>
            <a:ext cx="8345488" cy="5213350"/>
          </a:xfrm>
        </p:spPr>
        <p:txBody>
          <a:bodyPr/>
          <a:lstStyle/>
          <a:p>
            <a:r>
              <a:rPr lang="en-US" dirty="0" smtClean="0"/>
              <a:t>Click icon to add picture</a:t>
            </a:r>
            <a:endParaRPr lang="en-US" dirty="0"/>
          </a:p>
        </p:txBody>
      </p:sp>
      <p:sp>
        <p:nvSpPr>
          <p:cNvPr id="8" name="TextBox 7"/>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1165278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81000" y="381000"/>
            <a:ext cx="8345488" cy="5822409"/>
          </a:xfrm>
        </p:spPr>
        <p:txBody>
          <a:bodyPr/>
          <a:lstStyle/>
          <a:p>
            <a:r>
              <a:rPr lang="en-US" dirty="0" smtClean="0"/>
              <a:t>Click icon to add picture</a:t>
            </a:r>
            <a:endParaRPr lang="en-US" dirty="0"/>
          </a:p>
        </p:txBody>
      </p:sp>
      <p:sp>
        <p:nvSpPr>
          <p:cNvPr id="8" name="TextBox 7"/>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3429472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_Long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304801"/>
            <a:ext cx="7772400" cy="609599"/>
          </a:xfrm>
        </p:spPr>
        <p:txBody>
          <a:bodyPr/>
          <a:lstStyle>
            <a:lvl1pPr>
              <a:defRPr baseline="0">
                <a:solidFill>
                  <a:srgbClr val="0095D3"/>
                </a:solidFill>
              </a:defRPr>
            </a:lvl1pPr>
          </a:lstStyle>
          <a:p>
            <a:r>
              <a:rPr lang="en-US" dirty="0" smtClean="0"/>
              <a:t>Slide title goes here</a:t>
            </a:r>
            <a:endParaRPr lang="en-US" dirty="0"/>
          </a:p>
        </p:txBody>
      </p:sp>
      <p:sp>
        <p:nvSpPr>
          <p:cNvPr id="3" name="Subtitle 2"/>
          <p:cNvSpPr>
            <a:spLocks noGrp="1"/>
          </p:cNvSpPr>
          <p:nvPr>
            <p:ph type="subTitle" idx="1"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4" name="Text Placeholder 3"/>
          <p:cNvSpPr>
            <a:spLocks noGrp="1"/>
          </p:cNvSpPr>
          <p:nvPr>
            <p:ph type="body" sz="half" idx="2" hasCustomPrompt="1"/>
          </p:nvPr>
        </p:nvSpPr>
        <p:spPr>
          <a:xfrm>
            <a:off x="381000" y="1752600"/>
            <a:ext cx="8229600" cy="1600200"/>
          </a:xfrm>
        </p:spPr>
        <p:txBody>
          <a:bodyPr numCol="2" spcCol="228600"/>
          <a:lstStyle>
            <a:lvl1pPr marL="0" marR="0" indent="0" algn="l" defTabSz="457200" rtl="0" eaLnBrk="1" fontAlgn="auto" latinLnBrk="0" hangingPunct="1">
              <a:lnSpc>
                <a:spcPct val="110000"/>
              </a:lnSpc>
              <a:spcBef>
                <a:spcPts val="1000"/>
              </a:spcBef>
              <a:spcAft>
                <a:spcPts val="0"/>
              </a:spcAft>
              <a:buClrTx/>
              <a:buSzTx/>
              <a:buFont typeface="Lucida Grande"/>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ts val="1000"/>
              </a:spcBef>
              <a:spcAft>
                <a:spcPts val="0"/>
              </a:spcAft>
              <a:buClrTx/>
              <a:buSzTx/>
              <a:buFont typeface="Lucida Grande"/>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Here is some body copy. Excessive text on your slides can detract from your presentation, but sometimes it’s necessary to put a significant amount of information on one slide. Divide your long text into two columns to make reading easier. Long lines are difficult to follow. Short lines are easy to scan quickly. Also, leave sufficient white space on your slide to relieve the impression of “a slide filled with text.” The last thing you want is to frighten away your audience with a wall of information.</a:t>
            </a:r>
          </a:p>
        </p:txBody>
      </p:sp>
      <p:sp>
        <p:nvSpPr>
          <p:cNvPr id="9" name="TextBox 8"/>
          <p:cNvSpPr txBox="1"/>
          <p:nvPr/>
        </p:nvSpPr>
        <p:spPr>
          <a:xfrm>
            <a:off x="6096000" y="6386899"/>
            <a:ext cx="2667000" cy="461665"/>
          </a:xfrm>
          <a:prstGeom prst="rect">
            <a:avLst/>
          </a:prstGeom>
          <a:noFill/>
        </p:spPr>
        <p:txBody>
          <a:bodyPr wrap="square" rtlCol="0">
            <a:spAutoFit/>
          </a:bodyPr>
          <a:lstStyle/>
          <a:p>
            <a:pPr algn="r"/>
            <a:endParaRPr lang="en-US" sz="1200" dirty="0" smtClean="0">
              <a:solidFill>
                <a:schemeClr val="accent2"/>
              </a:solidFill>
            </a:endParaRPr>
          </a:p>
          <a:p>
            <a:pPr algn="r"/>
            <a:endParaRPr lang="en-US" sz="1200" dirty="0">
              <a:solidFill>
                <a:schemeClr val="accent2"/>
              </a:solidFill>
            </a:endParaRPr>
          </a:p>
        </p:txBody>
      </p:sp>
      <p:sp>
        <p:nvSpPr>
          <p:cNvPr id="6" name="TextBox 5"/>
          <p:cNvSpPr txBox="1"/>
          <p:nvPr userDrawn="1"/>
        </p:nvSpPr>
        <p:spPr>
          <a:xfrm>
            <a:off x="6096000" y="6386899"/>
            <a:ext cx="2667000" cy="461665"/>
          </a:xfrm>
          <a:prstGeom prst="rect">
            <a:avLst/>
          </a:prstGeom>
          <a:noFill/>
        </p:spPr>
        <p:txBody>
          <a:bodyPr wrap="square" rtlCol="0">
            <a:spAutoFit/>
          </a:bodyPr>
          <a:lstStyle/>
          <a:p>
            <a:pPr algn="r"/>
            <a:endParaRPr lang="en-US" sz="1200" dirty="0" smtClean="0">
              <a:solidFill>
                <a:schemeClr val="accent2"/>
              </a:solidFill>
            </a:endParaRPr>
          </a:p>
          <a:p>
            <a:pPr algn="r"/>
            <a:endParaRPr lang="en-US" sz="1200" dirty="0">
              <a:solidFill>
                <a:schemeClr val="accent2"/>
              </a:solidFill>
            </a:endParaRPr>
          </a:p>
        </p:txBody>
      </p:sp>
    </p:spTree>
    <p:extLst>
      <p:ext uri="{BB962C8B-B14F-4D97-AF65-F5344CB8AC3E}">
        <p14:creationId xmlns:p14="http://schemas.microsoft.com/office/powerpoint/2010/main" val="3972141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_Bullets">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381000" y="1752600"/>
            <a:ext cx="8382000" cy="4419600"/>
          </a:xfrm>
        </p:spPr>
        <p:txBody>
          <a:bodyPr/>
          <a:lstStyle>
            <a:lvl1pPr>
              <a:defRPr baseline="0"/>
            </a:lvl1pPr>
            <a:lvl2pPr>
              <a:defRPr baseline="0"/>
            </a:lvl2pPr>
          </a:lstStyle>
          <a:p>
            <a:pPr lvl="0"/>
            <a:r>
              <a:rPr lang="en-US" dirty="0" smtClean="0"/>
              <a:t>Bullets are often required for listing information.</a:t>
            </a:r>
          </a:p>
          <a:p>
            <a:pPr lvl="0"/>
            <a:r>
              <a:rPr lang="en-US" dirty="0" smtClean="0"/>
              <a:t>Use bullets sparingly to keep your presentation focused.</a:t>
            </a:r>
          </a:p>
          <a:p>
            <a:pPr lvl="1"/>
            <a:r>
              <a:rPr lang="en-US" dirty="0" smtClean="0"/>
              <a:t>Second level bullets are occasionally needed.</a:t>
            </a:r>
          </a:p>
          <a:p>
            <a:pPr lvl="1"/>
            <a:r>
              <a:rPr lang="en-US" dirty="0" smtClean="0"/>
              <a:t>Do not use bullets beyond the second level unless absolutely necessary, as your slide will start looking too busy.</a:t>
            </a:r>
          </a:p>
        </p:txBody>
      </p:sp>
      <p:sp>
        <p:nvSpPr>
          <p:cNvPr id="13"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14" name="Subtitle 2"/>
          <p:cNvSpPr>
            <a:spLocks noGrp="1"/>
          </p:cNvSpPr>
          <p:nvPr>
            <p:ph type="subTitle" idx="10"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5" name="TextBox 14"/>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6" name="TextBox 5"/>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379749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NThreePictures_noFooter">
    <p:spTree>
      <p:nvGrpSpPr>
        <p:cNvPr id="1" name=""/>
        <p:cNvGrpSpPr/>
        <p:nvPr/>
      </p:nvGrpSpPr>
      <p:grpSpPr>
        <a:xfrm>
          <a:off x="0" y="0"/>
          <a:ext cx="0" cy="0"/>
          <a:chOff x="0" y="0"/>
          <a:chExt cx="0" cy="0"/>
        </a:xfrm>
      </p:grpSpPr>
      <p:sp>
        <p:nvSpPr>
          <p:cNvPr id="14" name="Picture Placeholder 8"/>
          <p:cNvSpPr>
            <a:spLocks noGrp="1"/>
          </p:cNvSpPr>
          <p:nvPr>
            <p:ph type="pic" sz="quarter" idx="11"/>
          </p:nvPr>
        </p:nvSpPr>
        <p:spPr>
          <a:xfrm>
            <a:off x="6291457" y="1542525"/>
            <a:ext cx="2394946" cy="1429275"/>
          </a:xfrm>
          <a:prstGeom prst="rect">
            <a:avLst/>
          </a:prstGeom>
        </p:spPr>
        <p:txBody>
          <a:bodyPr/>
          <a:lstStyle>
            <a:lvl1pPr algn="dist">
              <a:defRPr/>
            </a:lvl1pPr>
          </a:lstStyle>
          <a:p>
            <a:pPr lvl="0"/>
            <a:r>
              <a:rPr lang="en-US" noProof="0" dirty="0" smtClean="0"/>
              <a:t>Click icon to add picture</a:t>
            </a:r>
            <a:endParaRPr lang="en-US" noProof="0" dirty="0"/>
          </a:p>
        </p:txBody>
      </p:sp>
      <p:sp>
        <p:nvSpPr>
          <p:cNvPr id="7" name="Text Placeholder 7"/>
          <p:cNvSpPr>
            <a:spLocks noGrp="1"/>
          </p:cNvSpPr>
          <p:nvPr>
            <p:ph idx="1"/>
          </p:nvPr>
        </p:nvSpPr>
        <p:spPr>
          <a:xfrm>
            <a:off x="566543" y="920747"/>
            <a:ext cx="8229203" cy="295459"/>
          </a:xfrm>
          <a:prstGeom prst="rect">
            <a:avLst/>
          </a:prstGeom>
        </p:spPr>
        <p:txBody>
          <a:bodyPr vert="horz" lIns="64002" tIns="32001" rIns="64002" bIns="32001" rtlCol="0">
            <a:spAutoFit/>
          </a:bodyPr>
          <a:lstStyle>
            <a:lvl1pPr>
              <a:defRPr sz="1500">
                <a:solidFill>
                  <a:srgbClr val="B3B3A7"/>
                </a:solidFill>
              </a:defRPr>
            </a:lvl1pPr>
          </a:lstStyle>
          <a:p>
            <a:pPr lvl="0"/>
            <a:r>
              <a:rPr lang="en-US" smtClean="0"/>
              <a:t>Click to edit Master text styles</a:t>
            </a:r>
          </a:p>
        </p:txBody>
      </p:sp>
      <p:sp>
        <p:nvSpPr>
          <p:cNvPr id="11" name="Picture Placeholder 8"/>
          <p:cNvSpPr>
            <a:spLocks noGrp="1"/>
          </p:cNvSpPr>
          <p:nvPr>
            <p:ph type="pic" sz="quarter" idx="12"/>
          </p:nvPr>
        </p:nvSpPr>
        <p:spPr>
          <a:xfrm>
            <a:off x="6291457" y="3066263"/>
            <a:ext cx="2394946" cy="1429275"/>
          </a:xfrm>
          <a:prstGeom prst="rect">
            <a:avLst/>
          </a:prstGeom>
        </p:spPr>
        <p:txBody>
          <a:bodyPr/>
          <a:lstStyle>
            <a:lvl1pPr algn="dist">
              <a:defRPr/>
            </a:lvl1pPr>
          </a:lstStyle>
          <a:p>
            <a:pPr lvl="0"/>
            <a:r>
              <a:rPr lang="en-US" noProof="0" dirty="0" smtClean="0"/>
              <a:t>Click icon to add picture</a:t>
            </a:r>
            <a:endParaRPr lang="en-US" noProof="0" dirty="0"/>
          </a:p>
        </p:txBody>
      </p:sp>
      <p:sp>
        <p:nvSpPr>
          <p:cNvPr id="12" name="Picture Placeholder 8"/>
          <p:cNvSpPr>
            <a:spLocks noGrp="1"/>
          </p:cNvSpPr>
          <p:nvPr>
            <p:ph type="pic" sz="quarter" idx="13"/>
          </p:nvPr>
        </p:nvSpPr>
        <p:spPr>
          <a:xfrm>
            <a:off x="6291457" y="4590000"/>
            <a:ext cx="2394946" cy="1429275"/>
          </a:xfrm>
          <a:prstGeom prst="rect">
            <a:avLst/>
          </a:prstGeom>
        </p:spPr>
        <p:txBody>
          <a:bodyPr/>
          <a:lstStyle>
            <a:lvl1pPr algn="dist">
              <a:defRPr/>
            </a:lvl1pPr>
          </a:lstStyle>
          <a:p>
            <a:pPr lvl="0"/>
            <a:r>
              <a:rPr lang="en-US" noProof="0" dirty="0" smtClean="0"/>
              <a:t>Click icon to add picture</a:t>
            </a:r>
            <a:endParaRPr lang="en-US" noProof="0" dirty="0"/>
          </a:p>
        </p:txBody>
      </p:sp>
      <p:sp>
        <p:nvSpPr>
          <p:cNvPr id="3" name="Content Placeholder 2"/>
          <p:cNvSpPr>
            <a:spLocks noGrp="1"/>
          </p:cNvSpPr>
          <p:nvPr>
            <p:ph sz="quarter" idx="14"/>
          </p:nvPr>
        </p:nvSpPr>
        <p:spPr>
          <a:xfrm>
            <a:off x="457200" y="1542525"/>
            <a:ext cx="5300857" cy="4476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5"/>
          </p:nvPr>
        </p:nvSpPr>
        <p:spPr/>
        <p:txBody>
          <a:bodyPr/>
          <a:lstStyle/>
          <a:p>
            <a:fld id="{3D8BBA88-AA4F-6540-84A9-8C35AF827E80}" type="slidenum">
              <a:rPr lang="en-US" smtClean="0"/>
              <a:t>‹#›</a:t>
            </a:fld>
            <a:endParaRPr lang="en-US" dirty="0"/>
          </a:p>
        </p:txBody>
      </p:sp>
      <p:sp>
        <p:nvSpPr>
          <p:cNvPr id="6" name="Title 5"/>
          <p:cNvSpPr>
            <a:spLocks noGrp="1"/>
          </p:cNvSpPr>
          <p:nvPr>
            <p:ph type="title"/>
          </p:nvPr>
        </p:nvSpPr>
        <p:spPr/>
        <p:txBody>
          <a:bodyPr anchor="t" anchorCtr="0">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2931697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1745118"/>
            <a:ext cx="3657600" cy="4979443"/>
          </a:xfrm>
        </p:spPr>
        <p:txBody>
          <a:bodyPr numCol="1" spcCol="228600"/>
          <a:lstStyle>
            <a:lvl1pPr marL="0" marR="0" indent="0" algn="l" defTabSz="457200" rtl="0" eaLnBrk="1" fontAlgn="auto" latinLnBrk="0" hangingPunct="1">
              <a:lnSpc>
                <a:spcPct val="110000"/>
              </a:lnSpc>
              <a:spcBef>
                <a:spcPts val="1000"/>
              </a:spcBef>
              <a:spcAft>
                <a:spcPts val="0"/>
              </a:spcAft>
              <a:buClrTx/>
              <a:buSzTx/>
              <a:buFont typeface="Lucida Grande"/>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ts val="1000"/>
              </a:spcBef>
              <a:spcAft>
                <a:spcPts val="0"/>
              </a:spcAft>
              <a:buClrTx/>
              <a:buSzTx/>
              <a:buFont typeface="Lucida Grande"/>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Here is some body copy. Excessive text on your slides can detract from your presentation, but sometimes it’s necessary to put a significant amount of information on one slide. Divide your long text into two columns to make reading easier. Long lines are difficult to follow. Short lines are easy to scan quickly. Also, leave sufficient white space on your slide to relieve the impression of “a slide filled with text.” The last thing you want is to frighten away your audience with a wall of information.</a:t>
            </a:r>
          </a:p>
        </p:txBody>
      </p:sp>
      <p:sp>
        <p:nvSpPr>
          <p:cNvPr id="6"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7" name="Subtitle 2"/>
          <p:cNvSpPr>
            <a:spLocks noGrp="1"/>
          </p:cNvSpPr>
          <p:nvPr>
            <p:ph type="subTitle" idx="1"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1" name="Picture Placeholder 10"/>
          <p:cNvSpPr>
            <a:spLocks noGrp="1"/>
          </p:cNvSpPr>
          <p:nvPr>
            <p:ph type="pic" sz="quarter" idx="11"/>
          </p:nvPr>
        </p:nvSpPr>
        <p:spPr>
          <a:xfrm>
            <a:off x="4324350" y="1807346"/>
            <a:ext cx="4362450" cy="4394200"/>
          </a:xfrm>
        </p:spPr>
        <p:txBody>
          <a:bodyPr/>
          <a:lstStyle/>
          <a:p>
            <a:r>
              <a:rPr lang="en-US" dirty="0" smtClean="0"/>
              <a:t>Click icon to add picture</a:t>
            </a:r>
            <a:endParaRPr lang="en-US" dirty="0"/>
          </a:p>
        </p:txBody>
      </p:sp>
      <p:sp>
        <p:nvSpPr>
          <p:cNvPr id="12" name="TextBox 11"/>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8" name="TextBox 7"/>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33010260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7" name="Picture Placeholder 6"/>
          <p:cNvSpPr>
            <a:spLocks noGrp="1"/>
          </p:cNvSpPr>
          <p:nvPr>
            <p:ph type="pic" sz="quarter" idx="11"/>
          </p:nvPr>
        </p:nvSpPr>
        <p:spPr>
          <a:xfrm>
            <a:off x="381000" y="990059"/>
            <a:ext cx="8345488" cy="5213350"/>
          </a:xfrm>
        </p:spPr>
        <p:txBody>
          <a:bodyPr/>
          <a:lstStyle/>
          <a:p>
            <a:r>
              <a:rPr lang="en-US" dirty="0" smtClean="0"/>
              <a:t>Click icon to add picture</a:t>
            </a:r>
            <a:endParaRPr lang="en-US" dirty="0"/>
          </a:p>
        </p:txBody>
      </p:sp>
      <p:sp>
        <p:nvSpPr>
          <p:cNvPr id="8" name="TextBox 7"/>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6" name="TextBox 5"/>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949619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81000" y="381000"/>
            <a:ext cx="8345488" cy="5822409"/>
          </a:xfrm>
        </p:spPr>
        <p:txBody>
          <a:bodyPr/>
          <a:lstStyle/>
          <a:p>
            <a:r>
              <a:rPr lang="en-US" dirty="0" smtClean="0"/>
              <a:t>Click icon to add picture</a:t>
            </a:r>
            <a:endParaRPr lang="en-US" dirty="0"/>
          </a:p>
        </p:txBody>
      </p:sp>
      <p:sp>
        <p:nvSpPr>
          <p:cNvPr id="8" name="TextBox 7"/>
          <p:cNvSpPr txBox="1"/>
          <p:nvPr/>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
        <p:nvSpPr>
          <p:cNvPr id="4" name="TextBox 3"/>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extLst>
      <p:ext uri="{BB962C8B-B14F-4D97-AF65-F5344CB8AC3E}">
        <p14:creationId xmlns:p14="http://schemas.microsoft.com/office/powerpoint/2010/main" val="3234173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AndPicWsubtitle">
    <p:spTree>
      <p:nvGrpSpPr>
        <p:cNvPr id="1" name=""/>
        <p:cNvGrpSpPr/>
        <p:nvPr/>
      </p:nvGrpSpPr>
      <p:grpSpPr>
        <a:xfrm>
          <a:off x="0" y="0"/>
          <a:ext cx="0" cy="0"/>
          <a:chOff x="0" y="0"/>
          <a:chExt cx="0" cy="0"/>
        </a:xfrm>
      </p:grpSpPr>
      <p:sp>
        <p:nvSpPr>
          <p:cNvPr id="10" name="Picture Placeholder 8"/>
          <p:cNvSpPr>
            <a:spLocks noGrp="1"/>
          </p:cNvSpPr>
          <p:nvPr>
            <p:ph type="pic" sz="quarter" idx="12"/>
          </p:nvPr>
        </p:nvSpPr>
        <p:spPr>
          <a:xfrm>
            <a:off x="5704387" y="1542525"/>
            <a:ext cx="2880020" cy="4235975"/>
          </a:xfrm>
          <a:prstGeom prst="rect">
            <a:avLst/>
          </a:prstGeom>
        </p:spPr>
        <p:txBody>
          <a:bodyPr/>
          <a:lstStyle/>
          <a:p>
            <a:pPr lvl="0"/>
            <a:r>
              <a:rPr lang="en-US" noProof="0" dirty="0" smtClean="0"/>
              <a:t>Click icon to add picture</a:t>
            </a:r>
            <a:endParaRPr lang="en-US" noProof="0" dirty="0"/>
          </a:p>
        </p:txBody>
      </p:sp>
      <p:sp>
        <p:nvSpPr>
          <p:cNvPr id="6" name="Title Placeholder 1"/>
          <p:cNvSpPr>
            <a:spLocks noGrp="1"/>
          </p:cNvSpPr>
          <p:nvPr>
            <p:ph type="title"/>
          </p:nvPr>
        </p:nvSpPr>
        <p:spPr>
          <a:xfrm>
            <a:off x="566543" y="239017"/>
            <a:ext cx="8229203" cy="702780"/>
          </a:xfrm>
          <a:prstGeom prst="rect">
            <a:avLst/>
          </a:prstGeom>
        </p:spPr>
        <p:txBody>
          <a:bodyPr vert="horz" lIns="64002" tIns="32001" rIns="64002" bIns="32001" rtlCol="0" anchor="ctr">
            <a:normAutofit/>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8" name="Text Placeholder 7"/>
          <p:cNvSpPr>
            <a:spLocks noGrp="1"/>
          </p:cNvSpPr>
          <p:nvPr>
            <p:ph idx="1"/>
          </p:nvPr>
        </p:nvSpPr>
        <p:spPr>
          <a:xfrm>
            <a:off x="566543" y="920747"/>
            <a:ext cx="8229203" cy="295459"/>
          </a:xfrm>
          <a:prstGeom prst="rect">
            <a:avLst/>
          </a:prstGeom>
        </p:spPr>
        <p:txBody>
          <a:bodyPr vert="horz" lIns="64002" tIns="32001" rIns="64002" bIns="32001" rtlCol="0">
            <a:spAutoFit/>
          </a:bodyPr>
          <a:lstStyle>
            <a:lvl1pPr>
              <a:defRPr sz="1500">
                <a:solidFill>
                  <a:srgbClr val="B3B3A7"/>
                </a:solidFill>
              </a:defRPr>
            </a:lvl1pPr>
          </a:lstStyle>
          <a:p>
            <a:pPr lvl="0"/>
            <a:r>
              <a:rPr lang="en-US" dirty="0" smtClean="0"/>
              <a:t>Click to edit Master text styles</a:t>
            </a:r>
          </a:p>
        </p:txBody>
      </p:sp>
      <p:sp>
        <p:nvSpPr>
          <p:cNvPr id="5" name="Content Placeholder 4"/>
          <p:cNvSpPr>
            <a:spLocks noGrp="1"/>
          </p:cNvSpPr>
          <p:nvPr>
            <p:ph sz="quarter" idx="14"/>
          </p:nvPr>
        </p:nvSpPr>
        <p:spPr>
          <a:xfrm>
            <a:off x="1143000" y="1542525"/>
            <a:ext cx="4343400" cy="42359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88673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Long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304801"/>
            <a:ext cx="7772400" cy="609599"/>
          </a:xfrm>
        </p:spPr>
        <p:txBody>
          <a:bodyPr/>
          <a:lstStyle>
            <a:lvl1pPr>
              <a:defRPr baseline="0">
                <a:solidFill>
                  <a:srgbClr val="0095D3"/>
                </a:solidFill>
              </a:defRPr>
            </a:lvl1pPr>
          </a:lstStyle>
          <a:p>
            <a:r>
              <a:rPr lang="en-US" dirty="0" smtClean="0"/>
              <a:t>Slide title goes here</a:t>
            </a:r>
            <a:endParaRPr lang="en-US" dirty="0"/>
          </a:p>
        </p:txBody>
      </p:sp>
      <p:sp>
        <p:nvSpPr>
          <p:cNvPr id="3" name="Subtitle 2"/>
          <p:cNvSpPr>
            <a:spLocks noGrp="1"/>
          </p:cNvSpPr>
          <p:nvPr>
            <p:ph type="subTitle" idx="1"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4" name="Text Placeholder 3"/>
          <p:cNvSpPr>
            <a:spLocks noGrp="1"/>
          </p:cNvSpPr>
          <p:nvPr>
            <p:ph type="body" sz="half" idx="2" hasCustomPrompt="1"/>
          </p:nvPr>
        </p:nvSpPr>
        <p:spPr>
          <a:xfrm>
            <a:off x="381000" y="1752600"/>
            <a:ext cx="8229600" cy="1600200"/>
          </a:xfrm>
        </p:spPr>
        <p:txBody>
          <a:bodyPr numCol="2" spcCol="228600"/>
          <a:lstStyle>
            <a:lvl1pPr marL="0" marR="0" indent="0" algn="l" defTabSz="457200" rtl="0" eaLnBrk="1" fontAlgn="auto" latinLnBrk="0" hangingPunct="1">
              <a:lnSpc>
                <a:spcPct val="110000"/>
              </a:lnSpc>
              <a:spcBef>
                <a:spcPts val="1000"/>
              </a:spcBef>
              <a:spcAft>
                <a:spcPts val="0"/>
              </a:spcAft>
              <a:buClrTx/>
              <a:buSzTx/>
              <a:buFont typeface="Lucida Grande"/>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ts val="1000"/>
              </a:spcBef>
              <a:spcAft>
                <a:spcPts val="0"/>
              </a:spcAft>
              <a:buClrTx/>
              <a:buSzTx/>
              <a:buFont typeface="Lucida Grande"/>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Here is some body copy. Excessive text on your slides can detract from your presentation, but sometimes it’s necessary to put a significant amount of information on one slide. Divide your long text into two columns to make reading easier. Long lines are difficult to follow. Short lines are easy to scan quickly. Also, leave sufficient white space on your slide to relieve the impression of “a slide filled with text.” The last thing you want is to frighten away your audience with a wall of information.</a:t>
            </a:r>
          </a:p>
        </p:txBody>
      </p:sp>
      <p:sp>
        <p:nvSpPr>
          <p:cNvPr id="9" name="TextBox 8"/>
          <p:cNvSpPr txBox="1"/>
          <p:nvPr userDrawn="1"/>
        </p:nvSpPr>
        <p:spPr>
          <a:xfrm>
            <a:off x="6096000" y="6386899"/>
            <a:ext cx="2667000" cy="461665"/>
          </a:xfrm>
          <a:prstGeom prst="rect">
            <a:avLst/>
          </a:prstGeom>
          <a:noFill/>
        </p:spPr>
        <p:txBody>
          <a:bodyPr wrap="square" rtlCol="0">
            <a:spAutoFit/>
          </a:bodyPr>
          <a:lstStyle/>
          <a:p>
            <a:pPr algn="r"/>
            <a:endParaRPr lang="en-US" sz="1200" dirty="0" smtClean="0">
              <a:solidFill>
                <a:schemeClr val="accent2"/>
              </a:solidFill>
            </a:endParaRPr>
          </a:p>
          <a:p>
            <a:pPr algn="r"/>
            <a:endParaRPr lang="en-US" sz="1200" dirty="0">
              <a:solidFill>
                <a:schemeClr val="accent2"/>
              </a:solidFill>
            </a:endParaRPr>
          </a:p>
        </p:txBody>
      </p:sp>
    </p:spTree>
    <p:extLst>
      <p:ext uri="{BB962C8B-B14F-4D97-AF65-F5344CB8AC3E}">
        <p14:creationId xmlns:p14="http://schemas.microsoft.com/office/powerpoint/2010/main" val="24224945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381000" y="1752600"/>
            <a:ext cx="8382000" cy="4419600"/>
          </a:xfrm>
        </p:spPr>
        <p:txBody>
          <a:bodyPr/>
          <a:lstStyle>
            <a:lvl1pPr>
              <a:defRPr baseline="0"/>
            </a:lvl1pPr>
            <a:lvl2pPr>
              <a:defRPr baseline="0"/>
            </a:lvl2pPr>
          </a:lstStyle>
          <a:p>
            <a:pPr lvl="0"/>
            <a:r>
              <a:rPr lang="en-US" dirty="0" smtClean="0"/>
              <a:t>Bullets are often required for listing information.</a:t>
            </a:r>
          </a:p>
          <a:p>
            <a:pPr lvl="0"/>
            <a:r>
              <a:rPr lang="en-US" dirty="0" smtClean="0"/>
              <a:t>Use bullets sparingly to keep your presentation focused.</a:t>
            </a:r>
          </a:p>
          <a:p>
            <a:pPr lvl="1"/>
            <a:r>
              <a:rPr lang="en-US" dirty="0" smtClean="0"/>
              <a:t>Second level bullets are occasionally needed.</a:t>
            </a:r>
          </a:p>
          <a:p>
            <a:pPr lvl="1"/>
            <a:r>
              <a:rPr lang="en-US" dirty="0" smtClean="0"/>
              <a:t>Do not use bullets beyond the second level unless absolutely necessary, as your slide will start looking too busy.</a:t>
            </a:r>
          </a:p>
        </p:txBody>
      </p:sp>
      <p:sp>
        <p:nvSpPr>
          <p:cNvPr id="13"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14" name="Subtitle 2"/>
          <p:cNvSpPr>
            <a:spLocks noGrp="1"/>
          </p:cNvSpPr>
          <p:nvPr>
            <p:ph type="subTitle" idx="10"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5" name="TextBox 14"/>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1745118"/>
            <a:ext cx="3657600" cy="4979443"/>
          </a:xfrm>
        </p:spPr>
        <p:txBody>
          <a:bodyPr numCol="1" spcCol="228600"/>
          <a:lstStyle>
            <a:lvl1pPr marL="0" marR="0" indent="0" algn="l" defTabSz="457200" rtl="0" eaLnBrk="1" fontAlgn="auto" latinLnBrk="0" hangingPunct="1">
              <a:lnSpc>
                <a:spcPct val="110000"/>
              </a:lnSpc>
              <a:spcBef>
                <a:spcPts val="1000"/>
              </a:spcBef>
              <a:spcAft>
                <a:spcPts val="0"/>
              </a:spcAft>
              <a:buClrTx/>
              <a:buSzTx/>
              <a:buFont typeface="Lucida Grande"/>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ts val="1000"/>
              </a:spcBef>
              <a:spcAft>
                <a:spcPts val="0"/>
              </a:spcAft>
              <a:buClrTx/>
              <a:buSzTx/>
              <a:buFont typeface="Lucida Grande"/>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Here is some body copy. Excessive text on your slides can detract from your presentation, but sometimes it’s necessary to put a significant amount of information on one slide. Divide your long text into two columns to make reading easier. Long lines are difficult to follow. Short lines are easy to scan quickly. Also, leave sufficient white space on your slide to relieve the impression of “a slide filled with text.” The last thing you want is to frighten away your audience with a wall of information.</a:t>
            </a:r>
          </a:p>
        </p:txBody>
      </p:sp>
      <p:sp>
        <p:nvSpPr>
          <p:cNvPr id="6"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7" name="Subtitle 2"/>
          <p:cNvSpPr>
            <a:spLocks noGrp="1"/>
          </p:cNvSpPr>
          <p:nvPr>
            <p:ph type="subTitle" idx="1"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1" name="Picture Placeholder 10"/>
          <p:cNvSpPr>
            <a:spLocks noGrp="1"/>
          </p:cNvSpPr>
          <p:nvPr>
            <p:ph type="pic" sz="quarter" idx="11"/>
          </p:nvPr>
        </p:nvSpPr>
        <p:spPr>
          <a:xfrm>
            <a:off x="4324350" y="1807346"/>
            <a:ext cx="4362450" cy="4394200"/>
          </a:xfrm>
        </p:spPr>
        <p:txBody>
          <a:bodyPr/>
          <a:lstStyle/>
          <a:p>
            <a:r>
              <a:rPr lang="en-US" dirty="0" smtClean="0"/>
              <a:t>Click icon to add picture</a:t>
            </a:r>
            <a:endParaRPr lang="en-US" dirty="0"/>
          </a:p>
        </p:txBody>
      </p:sp>
      <p:sp>
        <p:nvSpPr>
          <p:cNvPr id="12" name="TextBox 11"/>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7" name="Picture Placeholder 6"/>
          <p:cNvSpPr>
            <a:spLocks noGrp="1"/>
          </p:cNvSpPr>
          <p:nvPr>
            <p:ph type="pic" sz="quarter" idx="11"/>
          </p:nvPr>
        </p:nvSpPr>
        <p:spPr>
          <a:xfrm>
            <a:off x="381000" y="990059"/>
            <a:ext cx="8345488" cy="5213350"/>
          </a:xfrm>
        </p:spPr>
        <p:txBody>
          <a:bodyPr/>
          <a:lstStyle/>
          <a:p>
            <a:r>
              <a:rPr lang="en-US" dirty="0" smtClean="0"/>
              <a:t>Click icon to add picture</a:t>
            </a:r>
            <a:endParaRPr lang="en-US" dirty="0"/>
          </a:p>
        </p:txBody>
      </p:sp>
      <p:sp>
        <p:nvSpPr>
          <p:cNvPr id="8" name="TextBox 7"/>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81000" y="381000"/>
            <a:ext cx="8345488" cy="5822409"/>
          </a:xfrm>
        </p:spPr>
        <p:txBody>
          <a:bodyPr/>
          <a:lstStyle/>
          <a:p>
            <a:r>
              <a:rPr lang="en-US" dirty="0" smtClean="0"/>
              <a:t>Click icon to add picture</a:t>
            </a:r>
            <a:endParaRPr lang="en-US" dirty="0"/>
          </a:p>
        </p:txBody>
      </p:sp>
      <p:sp>
        <p:nvSpPr>
          <p:cNvPr id="8" name="TextBox 7"/>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74" name="Picture 2" descr="U:\Executive\jhorak\NGSS@NSTA\Discover NGSS PD\Design Job\Slides\DiscoverNGG_Slide_Titlebackground.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26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457200" y="6356350"/>
            <a:ext cx="2895600" cy="365125"/>
          </a:xfrm>
          <a:prstGeom prst="rect">
            <a:avLst/>
          </a:prstGeom>
        </p:spPr>
        <p:txBody>
          <a:bodyPr/>
          <a:lstStyle>
            <a:lvl1pPr algn="l">
              <a:defRPr sz="800">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722013FB-225B-476E-ACFD-8A6C24E8CEFC}" type="slidenum">
              <a:rPr lang="en-US" smtClean="0"/>
              <a:pPr/>
              <a:t>‹#›</a:t>
            </a:fld>
            <a:endParaRPr lang="en-US" dirty="0"/>
          </a:p>
        </p:txBody>
      </p:sp>
    </p:spTree>
    <p:extLst>
      <p:ext uri="{BB962C8B-B14F-4D97-AF65-F5344CB8AC3E}">
        <p14:creationId xmlns:p14="http://schemas.microsoft.com/office/powerpoint/2010/main" val="278028387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805054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03217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8284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69834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3990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2543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467600" cy="717550"/>
          </a:xfrm>
        </p:spPr>
        <p:txBody>
          <a:bodyPr anchor="b">
            <a:normAutofit/>
          </a:bodyPr>
          <a:lstStyle>
            <a:lvl1pPr algn="l">
              <a:defRPr sz="3600" b="1"/>
            </a:lvl1pPr>
          </a:lstStyle>
          <a:p>
            <a:r>
              <a:rPr lang="en-US"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7818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85800"/>
          </a:xfrm>
        </p:spPr>
        <p:txBody>
          <a:bodyPr anchor="b">
            <a:noAutofit/>
          </a:bodyPr>
          <a:lstStyle>
            <a:lvl1pPr algn="l">
              <a:defRPr sz="3600" b="1"/>
            </a:lvl1pPr>
          </a:lstStyle>
          <a:p>
            <a:r>
              <a:rPr lang="en-US" smtClean="0"/>
              <a:t>Click to edit Master title style</a:t>
            </a:r>
            <a:endParaRPr lang="en-US" dirty="0"/>
          </a:p>
        </p:txBody>
      </p:sp>
      <p:sp>
        <p:nvSpPr>
          <p:cNvPr id="3" name="Picture Placeholder 2"/>
          <p:cNvSpPr>
            <a:spLocks noGrp="1"/>
          </p:cNvSpPr>
          <p:nvPr>
            <p:ph type="pic" idx="1"/>
          </p:nvPr>
        </p:nvSpPr>
        <p:spPr>
          <a:xfrm>
            <a:off x="1447800" y="1179508"/>
            <a:ext cx="6175376" cy="41116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47800" y="5334000"/>
            <a:ext cx="6175376" cy="83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63063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741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143000"/>
            <a:ext cx="21336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711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lgn="r"/>
            <a:r>
              <a:rPr lang="en-US" dirty="0" smtClean="0"/>
              <a:t>California Academy of Sciences</a:t>
            </a:r>
            <a:endParaRPr lang="en-US" dirty="0"/>
          </a:p>
        </p:txBody>
      </p:sp>
      <p:sp>
        <p:nvSpPr>
          <p:cNvPr id="9" name="Slide Number Placeholder 8"/>
          <p:cNvSpPr>
            <a:spLocks noGrp="1"/>
          </p:cNvSpPr>
          <p:nvPr>
            <p:ph type="sldNum" sz="quarter" idx="12"/>
          </p:nvPr>
        </p:nvSpPr>
        <p:spPr/>
        <p:txBody>
          <a:bodyPr/>
          <a:lstStyle/>
          <a:p>
            <a:fld id="{3D8BBA88-AA4F-6540-84A9-8C35AF827E80}" type="slidenum">
              <a:rPr lang="en-US" smtClean="0"/>
              <a:t>‹#›</a:t>
            </a:fld>
            <a:endParaRPr lang="en-US" dirty="0"/>
          </a:p>
        </p:txBody>
      </p:sp>
    </p:spTree>
    <p:extLst>
      <p:ext uri="{BB962C8B-B14F-4D97-AF65-F5344CB8AC3E}">
        <p14:creationId xmlns:p14="http://schemas.microsoft.com/office/powerpoint/2010/main" val="185291830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WholePagePictur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81000" y="381000"/>
            <a:ext cx="8345488" cy="5822409"/>
          </a:xfrm>
        </p:spPr>
        <p:txBody>
          <a:bodyPr/>
          <a:lstStyle/>
          <a:p>
            <a:r>
              <a:rPr lang="en-US" smtClean="0"/>
              <a:t>Click icon to add picture</a:t>
            </a:r>
            <a:endParaRPr lang="en-US"/>
          </a:p>
        </p:txBody>
      </p:sp>
    </p:spTree>
    <p:extLst>
      <p:ext uri="{BB962C8B-B14F-4D97-AF65-F5344CB8AC3E}">
        <p14:creationId xmlns:p14="http://schemas.microsoft.com/office/powerpoint/2010/main" val="228520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lgn="r"/>
            <a:r>
              <a:rPr lang="en-US" dirty="0" smtClean="0"/>
              <a:t>California Academy of Sciences</a:t>
            </a:r>
            <a:endParaRPr lang="en-US" dirty="0"/>
          </a:p>
        </p:txBody>
      </p:sp>
      <p:sp>
        <p:nvSpPr>
          <p:cNvPr id="5" name="Slide Number Placeholder 4"/>
          <p:cNvSpPr>
            <a:spLocks noGrp="1"/>
          </p:cNvSpPr>
          <p:nvPr>
            <p:ph type="sldNum" sz="quarter" idx="12"/>
          </p:nvPr>
        </p:nvSpPr>
        <p:spPr/>
        <p:txBody>
          <a:bodyPr/>
          <a:lstStyle/>
          <a:p>
            <a:fld id="{3D8BBA88-AA4F-6540-84A9-8C35AF827E80}" type="slidenum">
              <a:rPr lang="en-US" smtClean="0"/>
              <a:t>‹#›</a:t>
            </a:fld>
            <a:endParaRPr lang="en-US" dirty="0"/>
          </a:p>
        </p:txBody>
      </p:sp>
    </p:spTree>
    <p:extLst>
      <p:ext uri="{BB962C8B-B14F-4D97-AF65-F5344CB8AC3E}">
        <p14:creationId xmlns:p14="http://schemas.microsoft.com/office/powerpoint/2010/main" val="29208603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lgn="r"/>
            <a:r>
              <a:rPr lang="en-US" dirty="0" smtClean="0"/>
              <a:t>California Academy of Sciences</a:t>
            </a:r>
            <a:endParaRPr lang="en-US" dirty="0"/>
          </a:p>
        </p:txBody>
      </p:sp>
      <p:sp>
        <p:nvSpPr>
          <p:cNvPr id="5" name="Slide Number Placeholder 4"/>
          <p:cNvSpPr>
            <a:spLocks noGrp="1"/>
          </p:cNvSpPr>
          <p:nvPr>
            <p:ph type="sldNum" sz="quarter" idx="12"/>
          </p:nvPr>
        </p:nvSpPr>
        <p:spPr/>
        <p:txBody>
          <a:bodyPr/>
          <a:lstStyle/>
          <a:p>
            <a:fld id="{3D8BBA88-AA4F-6540-84A9-8C35AF827E80}" type="slidenum">
              <a:rPr lang="en-US" smtClean="0"/>
              <a:t>‹#›</a:t>
            </a:fld>
            <a:endParaRPr lang="en-US" dirty="0"/>
          </a:p>
        </p:txBody>
      </p:sp>
    </p:spTree>
    <p:extLst>
      <p:ext uri="{BB962C8B-B14F-4D97-AF65-F5344CB8AC3E}">
        <p14:creationId xmlns:p14="http://schemas.microsoft.com/office/powerpoint/2010/main" val="29137907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2.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5.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4094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BBA88-AA4F-6540-84A9-8C35AF827E80}" type="slidenum">
              <a:rPr lang="en-US" smtClean="0"/>
              <a:t>‹#›</a:t>
            </a:fld>
            <a:endParaRPr lang="en-US" dirty="0"/>
          </a:p>
        </p:txBody>
      </p:sp>
      <p:pic>
        <p:nvPicPr>
          <p:cNvPr id="7" name="Picture 12" descr="footers-03.png"/>
          <p:cNvPicPr>
            <a:picLocks noChangeAspect="1"/>
          </p:cNvPicPr>
          <p:nvPr/>
        </p:nvPicPr>
        <p:blipFill>
          <a:blip r:embed="rId60">
            <a:extLst>
              <a:ext uri="{28A0092B-C50C-407E-A947-70E740481C1C}">
                <a14:useLocalDpi xmlns:a14="http://schemas.microsoft.com/office/drawing/2010/main"/>
              </a:ext>
            </a:extLst>
          </a:blip>
          <a:srcRect/>
          <a:stretch>
            <a:fillRect/>
          </a:stretch>
        </p:blipFill>
        <p:spPr bwMode="auto">
          <a:xfrm>
            <a:off x="0" y="6323325"/>
            <a:ext cx="9144000" cy="53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footers-03.png"/>
          <p:cNvPicPr>
            <a:picLocks noChangeAspect="1"/>
          </p:cNvPicPr>
          <p:nvPr/>
        </p:nvPicPr>
        <p:blipFill rotWithShape="1">
          <a:blip r:embed="rId61" cstate="screen">
            <a:extLst>
              <a:ext uri="{28A0092B-C50C-407E-A947-70E740481C1C}">
                <a14:useLocalDpi xmlns:a14="http://schemas.microsoft.com/office/drawing/2010/main"/>
              </a:ext>
            </a:extLst>
          </a:blip>
          <a:srcRect r="-16"/>
          <a:stretch/>
        </p:blipFill>
        <p:spPr bwMode="auto">
          <a:xfrm>
            <a:off x="457200" y="6323325"/>
            <a:ext cx="8595360" cy="543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50494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 id="2147483800" r:id="rId40"/>
    <p:sldLayoutId id="2147483801" r:id="rId41"/>
    <p:sldLayoutId id="2147483802" r:id="rId42"/>
    <p:sldLayoutId id="2147483803" r:id="rId43"/>
    <p:sldLayoutId id="2147483804" r:id="rId44"/>
    <p:sldLayoutId id="2147483805" r:id="rId45"/>
    <p:sldLayoutId id="2147483806" r:id="rId46"/>
    <p:sldLayoutId id="2147483807" r:id="rId47"/>
    <p:sldLayoutId id="2147483808" r:id="rId48"/>
    <p:sldLayoutId id="2147483809" r:id="rId49"/>
    <p:sldLayoutId id="2147483810" r:id="rId50"/>
    <p:sldLayoutId id="2147483811" r:id="rId51"/>
    <p:sldLayoutId id="2147483812" r:id="rId52"/>
    <p:sldLayoutId id="2147483813" r:id="rId53"/>
    <p:sldLayoutId id="2147483710" r:id="rId54"/>
    <p:sldLayoutId id="2147483663" r:id="rId55"/>
    <p:sldLayoutId id="2147483667" r:id="rId56"/>
    <p:sldLayoutId id="2147483666" r:id="rId57"/>
    <p:sldLayoutId id="2147483668" r:id="rId58"/>
  </p:sldLayoutIdLst>
  <p:timing>
    <p:tnLst>
      <p:par>
        <p:cTn id="1" dur="indefinite" restart="never" nodeType="tmRoot"/>
      </p:par>
    </p:tnLst>
  </p:timing>
  <p:txStyles>
    <p:titleStyle>
      <a:lvl1pPr algn="ctr" defTabSz="457200" rtl="0" eaLnBrk="1" latinLnBrk="0" hangingPunct="1">
        <a:spcBef>
          <a:spcPct val="0"/>
        </a:spcBef>
        <a:buNone/>
        <a:defRPr sz="4400" kern="1200">
          <a:solidFill>
            <a:srgbClr val="0095D3"/>
          </a:solidFill>
          <a:latin typeface="+mj-lt"/>
          <a:ea typeface="+mj-ea"/>
          <a:cs typeface="+mj-cs"/>
        </a:defRPr>
      </a:lvl1pPr>
    </p:titleStyle>
    <p:bodyStyle>
      <a:lvl1pPr marL="342900" indent="-342900" algn="l" defTabSz="457200" rtl="0" eaLnBrk="1" latinLnBrk="0" hangingPunct="1">
        <a:spcBef>
          <a:spcPct val="200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q"/>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descr="U:\Executive\jhorak\NGSS@NSTA\Discover NGSS PD\Design Job\Slides\DiscoverNGSS_SlideImage_Top.jpg"/>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0" y="0"/>
            <a:ext cx="914400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Executive\jhorak\NGSS@NSTA\Discover NGSS PD\Design Job\Slides\DiscoverNGSS_SlideImage_Bottom.jpg"/>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0" y="61722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7543800" cy="67487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B85A5-E290-4AE2-B511-E3FF4DDC3383}" type="datetimeFigureOut">
              <a:rPr lang="en-US" smtClean="0">
                <a:solidFill>
                  <a:prstClr val="black">
                    <a:tint val="75000"/>
                  </a:prstClr>
                </a:solidFill>
              </a:rPr>
              <a:pPr/>
              <a:t>1/24/2018</a:t>
            </a:fld>
            <a:endParaRPr lang="en-US" dirty="0">
              <a:solidFill>
                <a:prstClr val="black">
                  <a:tint val="75000"/>
                </a:prstClr>
              </a:solidFill>
            </a:endParaRPr>
          </a:p>
        </p:txBody>
      </p:sp>
      <p:sp>
        <p:nvSpPr>
          <p:cNvPr id="5" name="Footer Placeholder 4"/>
          <p:cNvSpPr>
            <a:spLocks noGrp="1"/>
          </p:cNvSpPr>
          <p:nvPr>
            <p:ph type="ftr" sz="quarter" idx="3"/>
          </p:nvPr>
        </p:nvSpPr>
        <p:spPr>
          <a:xfrm>
            <a:off x="1600200" y="6356350"/>
            <a:ext cx="3886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62600" y="635635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95966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ell.stanford.edu/sites/default/files/VennDiagram_practices_v11%208-30-13%20color.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hyperlink" Target="https://www.youtube.com/watch?v=toZbTfP6Wb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ngss.nsta.org/Default.aspx" TargetMode="External"/><Relationship Id="rId2" Type="http://schemas.openxmlformats.org/officeDocument/2006/relationships/notesSlide" Target="../notesSlides/notesSlide24.xml"/><Relationship Id="rId1" Type="http://schemas.openxmlformats.org/officeDocument/2006/relationships/slideLayout" Target="../slideLayouts/slideLayout65.xml"/><Relationship Id="rId5" Type="http://schemas.openxmlformats.org/officeDocument/2006/relationships/image" Target="../media/image25.png"/><Relationship Id="rId4" Type="http://schemas.openxmlformats.org/officeDocument/2006/relationships/hyperlink" Target="https://www.nextgenscience.org/dci-arrangement/4-ps3-energy"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hyperlink" Target="https://www.teachingchannel.org/videos/next-generation-science-standards-achiev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Demystifying the NGSS</a:t>
            </a:r>
            <a:endParaRPr lang="en-US" sz="2800" i="1" dirty="0">
              <a:latin typeface="Arial" panose="020B0604020202020204" pitchFamily="34" charset="0"/>
              <a:cs typeface="Arial" panose="020B0604020202020204" pitchFamily="34" charset="0"/>
            </a:endParaRPr>
          </a:p>
        </p:txBody>
      </p:sp>
      <p:sp>
        <p:nvSpPr>
          <p:cNvPr id="7" name="Text Placeholder 7"/>
          <p:cNvSpPr>
            <a:spLocks noGrp="1"/>
          </p:cNvSpPr>
          <p:nvPr>
            <p:ph type="body" sz="half" idx="2"/>
          </p:nvPr>
        </p:nvSpPr>
        <p:spPr>
          <a:xfrm>
            <a:off x="1158350" y="5105400"/>
            <a:ext cx="4785250" cy="990600"/>
          </a:xfrm>
        </p:spPr>
        <p:txBody>
          <a:bodyPr>
            <a:noAutofit/>
          </a:bodyPr>
          <a:lstStyle/>
          <a:p>
            <a:r>
              <a:rPr lang="en-US" sz="1800" dirty="0" smtClean="0">
                <a:solidFill>
                  <a:srgbClr val="A6A6A6"/>
                </a:solidFill>
              </a:rPr>
              <a:t>By Amity and Adam </a:t>
            </a:r>
            <a:endParaRPr lang="en-US" sz="1800" dirty="0">
              <a:solidFill>
                <a:srgbClr val="A6A6A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86100" y="171450"/>
            <a:ext cx="6019800" cy="4953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2" name="Oval 1"/>
          <p:cNvSpPr/>
          <p:nvPr/>
        </p:nvSpPr>
        <p:spPr>
          <a:xfrm>
            <a:off x="85725" y="152400"/>
            <a:ext cx="6019800" cy="4953000"/>
          </a:xfrm>
          <a:prstGeom prst="ellipse">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 name="Oval 2"/>
          <p:cNvSpPr/>
          <p:nvPr/>
        </p:nvSpPr>
        <p:spPr>
          <a:xfrm>
            <a:off x="1562100" y="1828800"/>
            <a:ext cx="6019800" cy="4953000"/>
          </a:xfrm>
          <a:prstGeom prst="ellipse">
            <a:avLst/>
          </a:prstGeom>
          <a:solidFill>
            <a:srgbClr val="FF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grpSp>
        <p:nvGrpSpPr>
          <p:cNvPr id="5" name="Group 28"/>
          <p:cNvGrpSpPr/>
          <p:nvPr/>
        </p:nvGrpSpPr>
        <p:grpSpPr>
          <a:xfrm>
            <a:off x="81665" y="133350"/>
            <a:ext cx="7505027" cy="6620607"/>
            <a:chOff x="91190" y="152400"/>
            <a:chExt cx="7505027" cy="6620607"/>
          </a:xfrm>
          <a:solidFill>
            <a:srgbClr val="FFAA75"/>
          </a:solidFill>
        </p:grpSpPr>
        <p:sp>
          <p:nvSpPr>
            <p:cNvPr id="28" name="Pie 27"/>
            <p:cNvSpPr/>
            <p:nvPr/>
          </p:nvSpPr>
          <p:spPr>
            <a:xfrm>
              <a:off x="1585210" y="1828800"/>
              <a:ext cx="6011007" cy="4944207"/>
            </a:xfrm>
            <a:prstGeom prst="pie">
              <a:avLst>
                <a:gd name="adj1" fmla="val 10211296"/>
                <a:gd name="adj2" fmla="val 18226563"/>
              </a:avLst>
            </a:prstGeom>
            <a:grpFill/>
            <a:ln>
              <a:solidFill>
                <a:srgbClr val="FFA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27" name="Pie 26"/>
            <p:cNvSpPr/>
            <p:nvPr/>
          </p:nvSpPr>
          <p:spPr>
            <a:xfrm>
              <a:off x="91190" y="152400"/>
              <a:ext cx="5972907" cy="4944207"/>
            </a:xfrm>
            <a:prstGeom prst="pie">
              <a:avLst>
                <a:gd name="adj1" fmla="val 21071800"/>
                <a:gd name="adj2" fmla="val 7393938"/>
              </a:avLst>
            </a:prstGeom>
            <a:grpFill/>
            <a:ln>
              <a:solidFill>
                <a:srgbClr val="FFA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grpSp>
      <p:grpSp>
        <p:nvGrpSpPr>
          <p:cNvPr id="6" name="Group 24"/>
          <p:cNvGrpSpPr/>
          <p:nvPr/>
        </p:nvGrpSpPr>
        <p:grpSpPr>
          <a:xfrm>
            <a:off x="110240" y="157389"/>
            <a:ext cx="8965162" cy="4974187"/>
            <a:chOff x="3903113" y="136934"/>
            <a:chExt cx="8965162" cy="4974187"/>
          </a:xfrm>
          <a:solidFill>
            <a:srgbClr val="A071FF"/>
          </a:solidFill>
        </p:grpSpPr>
        <p:sp>
          <p:nvSpPr>
            <p:cNvPr id="23" name="Pie 22"/>
            <p:cNvSpPr/>
            <p:nvPr/>
          </p:nvSpPr>
          <p:spPr>
            <a:xfrm>
              <a:off x="6895368" y="166914"/>
              <a:ext cx="5972907" cy="4944207"/>
            </a:xfrm>
            <a:prstGeom prst="pie">
              <a:avLst>
                <a:gd name="adj1" fmla="val 7555632"/>
                <a:gd name="adj2" fmla="val 14121510"/>
              </a:avLst>
            </a:prstGeom>
            <a:grpFill/>
            <a:ln>
              <a:solidFill>
                <a:srgbClr val="A07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24" name="Pie 23"/>
            <p:cNvSpPr/>
            <p:nvPr/>
          </p:nvSpPr>
          <p:spPr>
            <a:xfrm>
              <a:off x="3903113" y="136934"/>
              <a:ext cx="5972907" cy="4944207"/>
            </a:xfrm>
            <a:prstGeom prst="pie">
              <a:avLst>
                <a:gd name="adj1" fmla="val 18375285"/>
                <a:gd name="adj2" fmla="val 3290500"/>
              </a:avLst>
            </a:prstGeom>
            <a:grpFill/>
            <a:ln>
              <a:solidFill>
                <a:srgbClr val="A07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grpSp>
      <p:grpSp>
        <p:nvGrpSpPr>
          <p:cNvPr id="7" name="Group 31"/>
          <p:cNvGrpSpPr/>
          <p:nvPr/>
        </p:nvGrpSpPr>
        <p:grpSpPr>
          <a:xfrm>
            <a:off x="1555230" y="167390"/>
            <a:ext cx="7511897" cy="6605617"/>
            <a:chOff x="1555230" y="167390"/>
            <a:chExt cx="7511897" cy="6605617"/>
          </a:xfrm>
          <a:solidFill>
            <a:srgbClr val="64FF64"/>
          </a:solidFill>
        </p:grpSpPr>
        <p:sp>
          <p:nvSpPr>
            <p:cNvPr id="30" name="Pie 29"/>
            <p:cNvSpPr/>
            <p:nvPr/>
          </p:nvSpPr>
          <p:spPr>
            <a:xfrm>
              <a:off x="1555230" y="1828800"/>
              <a:ext cx="6011007" cy="4944207"/>
            </a:xfrm>
            <a:prstGeom prst="pie">
              <a:avLst>
                <a:gd name="adj1" fmla="val 14231774"/>
                <a:gd name="adj2" fmla="val 600142"/>
              </a:avLst>
            </a:prstGeom>
            <a:grpFill/>
            <a:ln>
              <a:solidFill>
                <a:srgbClr val="64F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31" name="Pie 30"/>
            <p:cNvSpPr/>
            <p:nvPr/>
          </p:nvSpPr>
          <p:spPr>
            <a:xfrm>
              <a:off x="3094220" y="167390"/>
              <a:ext cx="5972907" cy="4944207"/>
            </a:xfrm>
            <a:prstGeom prst="pie">
              <a:avLst>
                <a:gd name="adj1" fmla="val 3434321"/>
                <a:gd name="adj2" fmla="val 11392322"/>
              </a:avLst>
            </a:prstGeom>
            <a:grpFill/>
            <a:ln>
              <a:solidFill>
                <a:srgbClr val="64F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grpSp>
      <p:grpSp>
        <p:nvGrpSpPr>
          <p:cNvPr id="8" name="Group 21"/>
          <p:cNvGrpSpPr/>
          <p:nvPr/>
        </p:nvGrpSpPr>
        <p:grpSpPr>
          <a:xfrm>
            <a:off x="106179" y="171450"/>
            <a:ext cx="8945807" cy="6572983"/>
            <a:chOff x="76199" y="152400"/>
            <a:chExt cx="8982808" cy="6611028"/>
          </a:xfrm>
          <a:solidFill>
            <a:schemeClr val="bg1">
              <a:lumMod val="85000"/>
            </a:schemeClr>
          </a:solidFill>
        </p:grpSpPr>
        <p:sp>
          <p:nvSpPr>
            <p:cNvPr id="19" name="Pie 18"/>
            <p:cNvSpPr/>
            <p:nvPr/>
          </p:nvSpPr>
          <p:spPr>
            <a:xfrm>
              <a:off x="76199" y="152400"/>
              <a:ext cx="6011007" cy="4944207"/>
            </a:xfrm>
            <a:prstGeom prst="pie">
              <a:avLst>
                <a:gd name="adj1" fmla="val 21088595"/>
                <a:gd name="adj2" fmla="val 3300634"/>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20" name="Pie 19"/>
            <p:cNvSpPr/>
            <p:nvPr/>
          </p:nvSpPr>
          <p:spPr>
            <a:xfrm>
              <a:off x="1570893" y="1819221"/>
              <a:ext cx="6011007" cy="4944207"/>
            </a:xfrm>
            <a:prstGeom prst="pie">
              <a:avLst>
                <a:gd name="adj1" fmla="val 14195564"/>
                <a:gd name="adj2" fmla="val 18263721"/>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21" name="Pie 20"/>
            <p:cNvSpPr/>
            <p:nvPr/>
          </p:nvSpPr>
          <p:spPr>
            <a:xfrm>
              <a:off x="3086100" y="180353"/>
              <a:ext cx="5972907" cy="4944207"/>
            </a:xfrm>
            <a:prstGeom prst="pie">
              <a:avLst>
                <a:gd name="adj1" fmla="val 7555632"/>
                <a:gd name="adj2" fmla="val 11392322"/>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grpSp>
      <p:sp>
        <p:nvSpPr>
          <p:cNvPr id="17" name="Oval 16"/>
          <p:cNvSpPr/>
          <p:nvPr/>
        </p:nvSpPr>
        <p:spPr>
          <a:xfrm>
            <a:off x="86457" y="143608"/>
            <a:ext cx="6019800" cy="4953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 name="Oval 14"/>
          <p:cNvSpPr/>
          <p:nvPr/>
        </p:nvSpPr>
        <p:spPr>
          <a:xfrm>
            <a:off x="1556240" y="1820008"/>
            <a:ext cx="6019800" cy="4953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 name="Oval 15"/>
          <p:cNvSpPr/>
          <p:nvPr/>
        </p:nvSpPr>
        <p:spPr>
          <a:xfrm>
            <a:off x="3086100" y="180975"/>
            <a:ext cx="6019800" cy="4953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3" name="Title 1"/>
          <p:cNvSpPr txBox="1">
            <a:spLocks/>
          </p:cNvSpPr>
          <p:nvPr/>
        </p:nvSpPr>
        <p:spPr>
          <a:xfrm>
            <a:off x="1981200" y="304800"/>
            <a:ext cx="1524000" cy="563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a:cs typeface="Arial"/>
              </a:rPr>
              <a:t>Math</a:t>
            </a:r>
            <a:endParaRPr lang="en-US" sz="2400" b="1" dirty="0">
              <a:latin typeface="Arial"/>
              <a:cs typeface="Arial"/>
            </a:endParaRPr>
          </a:p>
        </p:txBody>
      </p:sp>
      <p:sp>
        <p:nvSpPr>
          <p:cNvPr id="34" name="Title 1"/>
          <p:cNvSpPr txBox="1">
            <a:spLocks/>
          </p:cNvSpPr>
          <p:nvPr/>
        </p:nvSpPr>
        <p:spPr>
          <a:xfrm>
            <a:off x="5257800" y="304800"/>
            <a:ext cx="16764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a:cs typeface="Arial"/>
              </a:rPr>
              <a:t>Science</a:t>
            </a:r>
            <a:endParaRPr lang="en-US" sz="2400" b="1" dirty="0">
              <a:latin typeface="Arial"/>
              <a:cs typeface="Arial"/>
            </a:endParaRPr>
          </a:p>
        </p:txBody>
      </p:sp>
      <p:sp>
        <p:nvSpPr>
          <p:cNvPr id="35" name="Title 1"/>
          <p:cNvSpPr txBox="1">
            <a:spLocks/>
          </p:cNvSpPr>
          <p:nvPr/>
        </p:nvSpPr>
        <p:spPr>
          <a:xfrm>
            <a:off x="3810000" y="6215605"/>
            <a:ext cx="15240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a:cs typeface="Arial"/>
              </a:rPr>
              <a:t>ELA</a:t>
            </a:r>
            <a:endParaRPr lang="en-US" sz="2400" b="1" dirty="0">
              <a:latin typeface="Arial"/>
              <a:cs typeface="Arial"/>
            </a:endParaRPr>
          </a:p>
        </p:txBody>
      </p:sp>
      <p:sp>
        <p:nvSpPr>
          <p:cNvPr id="36" name="Content Placeholder 2"/>
          <p:cNvSpPr txBox="1">
            <a:spLocks/>
          </p:cNvSpPr>
          <p:nvPr/>
        </p:nvSpPr>
        <p:spPr>
          <a:xfrm>
            <a:off x="457200" y="1079700"/>
            <a:ext cx="2998325" cy="29922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tabLst>
                <a:tab pos="404813" algn="l"/>
              </a:tabLst>
            </a:pPr>
            <a:r>
              <a:rPr lang="en-US" sz="1200" b="1" dirty="0" smtClean="0">
                <a:latin typeface="Arial"/>
                <a:cs typeface="Arial"/>
              </a:rPr>
              <a:t>		M1:</a:t>
            </a:r>
            <a:r>
              <a:rPr lang="en-US" sz="1200" dirty="0" smtClean="0">
                <a:latin typeface="Arial"/>
                <a:cs typeface="Arial"/>
              </a:rPr>
              <a:t> Make sense of problems </a:t>
            </a:r>
            <a:br>
              <a:rPr lang="en-US" sz="1200" dirty="0" smtClean="0">
                <a:latin typeface="Arial"/>
                <a:cs typeface="Arial"/>
              </a:rPr>
            </a:br>
            <a:r>
              <a:rPr lang="en-US" sz="1200" dirty="0" smtClean="0">
                <a:latin typeface="Arial"/>
                <a:cs typeface="Arial"/>
              </a:rPr>
              <a:t>and persevere in solving them </a:t>
            </a:r>
          </a:p>
          <a:p>
            <a:pPr marL="115888" indent="-115888">
              <a:buFont typeface="Arial" pitchFamily="34" charset="0"/>
              <a:buNone/>
            </a:pPr>
            <a:r>
              <a:rPr lang="en-US" sz="1200" b="1" dirty="0" smtClean="0">
                <a:latin typeface="Arial"/>
                <a:cs typeface="Arial"/>
              </a:rPr>
              <a:t>M2:</a:t>
            </a:r>
            <a:r>
              <a:rPr lang="en-US" sz="1200" dirty="0" smtClean="0">
                <a:latin typeface="Arial"/>
                <a:cs typeface="Arial"/>
              </a:rPr>
              <a:t> Reason abstractly &amp; </a:t>
            </a:r>
            <a:br>
              <a:rPr lang="en-US" sz="1200" dirty="0" smtClean="0">
                <a:latin typeface="Arial"/>
                <a:cs typeface="Arial"/>
              </a:rPr>
            </a:br>
            <a:r>
              <a:rPr lang="en-US" sz="1200" dirty="0" smtClean="0">
                <a:latin typeface="Arial"/>
                <a:cs typeface="Arial"/>
              </a:rPr>
              <a:t>quantitatively</a:t>
            </a:r>
          </a:p>
          <a:p>
            <a:pPr marL="115888" indent="-115888">
              <a:buFont typeface="Arial" pitchFamily="34" charset="0"/>
              <a:buNone/>
            </a:pPr>
            <a:r>
              <a:rPr lang="en-US" sz="1200" b="1" dirty="0" smtClean="0">
                <a:latin typeface="Arial"/>
                <a:cs typeface="Arial"/>
              </a:rPr>
              <a:t>M6: </a:t>
            </a:r>
            <a:r>
              <a:rPr lang="en-US" sz="1200" dirty="0" smtClean="0">
                <a:latin typeface="Arial"/>
                <a:cs typeface="Arial"/>
              </a:rPr>
              <a:t>Attend to precision</a:t>
            </a:r>
          </a:p>
          <a:p>
            <a:pPr marL="115888" indent="-115888">
              <a:buFont typeface="Arial" pitchFamily="34" charset="0"/>
              <a:buNone/>
            </a:pPr>
            <a:r>
              <a:rPr lang="en-US" sz="1200" b="1" dirty="0" smtClean="0">
                <a:latin typeface="Arial"/>
                <a:cs typeface="Arial"/>
              </a:rPr>
              <a:t>M7: </a:t>
            </a:r>
            <a:r>
              <a:rPr lang="en-US" sz="1200" dirty="0" smtClean="0">
                <a:latin typeface="Arial"/>
                <a:cs typeface="Arial"/>
              </a:rPr>
              <a:t>Look for &amp; make </a:t>
            </a:r>
            <a:br>
              <a:rPr lang="en-US" sz="1200" dirty="0" smtClean="0">
                <a:latin typeface="Arial"/>
                <a:cs typeface="Arial"/>
              </a:rPr>
            </a:br>
            <a:r>
              <a:rPr lang="en-US" sz="1200" dirty="0" smtClean="0">
                <a:latin typeface="Arial"/>
                <a:cs typeface="Arial"/>
              </a:rPr>
              <a:t>use of structure</a:t>
            </a:r>
          </a:p>
          <a:p>
            <a:pPr marL="115888" indent="-115888">
              <a:buFont typeface="Arial" pitchFamily="34" charset="0"/>
              <a:buNone/>
            </a:pPr>
            <a:r>
              <a:rPr lang="en-US" sz="1200" b="1" dirty="0" smtClean="0">
                <a:latin typeface="Arial"/>
                <a:cs typeface="Arial"/>
              </a:rPr>
              <a:t>M8: </a:t>
            </a:r>
            <a:r>
              <a:rPr lang="en-US" sz="1200" dirty="0" smtClean="0">
                <a:latin typeface="Arial"/>
                <a:cs typeface="Arial"/>
              </a:rPr>
              <a:t>Look for &amp; </a:t>
            </a:r>
            <a:br>
              <a:rPr lang="en-US" sz="1200" dirty="0" smtClean="0">
                <a:latin typeface="Arial"/>
                <a:cs typeface="Arial"/>
              </a:rPr>
            </a:br>
            <a:r>
              <a:rPr lang="en-US" sz="1200" dirty="0" smtClean="0">
                <a:latin typeface="Arial"/>
                <a:cs typeface="Arial"/>
              </a:rPr>
              <a:t>make use of </a:t>
            </a:r>
            <a:br>
              <a:rPr lang="en-US" sz="1200" dirty="0" smtClean="0">
                <a:latin typeface="Arial"/>
                <a:cs typeface="Arial"/>
              </a:rPr>
            </a:br>
            <a:r>
              <a:rPr lang="en-US" sz="1200" dirty="0" smtClean="0">
                <a:latin typeface="Arial"/>
                <a:cs typeface="Arial"/>
              </a:rPr>
              <a:t>regularity </a:t>
            </a:r>
            <a:br>
              <a:rPr lang="en-US" sz="1200" dirty="0" smtClean="0">
                <a:latin typeface="Arial"/>
                <a:cs typeface="Arial"/>
              </a:rPr>
            </a:br>
            <a:r>
              <a:rPr lang="en-US" sz="1200" dirty="0" smtClean="0">
                <a:latin typeface="Arial"/>
                <a:cs typeface="Arial"/>
              </a:rPr>
              <a:t>in repeated </a:t>
            </a:r>
            <a:br>
              <a:rPr lang="en-US" sz="1200" dirty="0" smtClean="0">
                <a:latin typeface="Arial"/>
                <a:cs typeface="Arial"/>
              </a:rPr>
            </a:br>
            <a:r>
              <a:rPr lang="en-US" sz="1200" dirty="0" smtClean="0">
                <a:latin typeface="Arial"/>
                <a:cs typeface="Arial"/>
              </a:rPr>
              <a:t>reasoning</a:t>
            </a:r>
            <a:endParaRPr lang="en-US" sz="1200" dirty="0">
              <a:latin typeface="Arial"/>
              <a:cs typeface="Arial"/>
            </a:endParaRPr>
          </a:p>
        </p:txBody>
      </p:sp>
      <p:sp>
        <p:nvSpPr>
          <p:cNvPr id="37" name="Content Placeholder 2"/>
          <p:cNvSpPr txBox="1">
            <a:spLocks/>
          </p:cNvSpPr>
          <p:nvPr/>
        </p:nvSpPr>
        <p:spPr>
          <a:xfrm>
            <a:off x="5715000" y="1066800"/>
            <a:ext cx="32004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pPr>
            <a:r>
              <a:rPr lang="en-US" sz="1200" b="1" dirty="0" smtClean="0">
                <a:latin typeface="Arial"/>
                <a:cs typeface="Arial"/>
              </a:rPr>
              <a:t>S1: </a:t>
            </a:r>
            <a:r>
              <a:rPr lang="en-US" sz="1200" dirty="0" smtClean="0">
                <a:latin typeface="Arial"/>
                <a:cs typeface="Arial"/>
              </a:rPr>
              <a:t>Ask questions and define </a:t>
            </a:r>
            <a:br>
              <a:rPr lang="en-US" sz="1200" dirty="0" smtClean="0">
                <a:latin typeface="Arial"/>
                <a:cs typeface="Arial"/>
              </a:rPr>
            </a:br>
            <a:r>
              <a:rPr lang="en-US" sz="1200" dirty="0" smtClean="0">
                <a:latin typeface="Arial"/>
                <a:cs typeface="Arial"/>
              </a:rPr>
              <a:t>problems</a:t>
            </a:r>
          </a:p>
          <a:p>
            <a:pPr marL="347663" indent="-115888">
              <a:buFont typeface="Arial" pitchFamily="34" charset="0"/>
              <a:buNone/>
            </a:pPr>
            <a:r>
              <a:rPr lang="en-US" sz="1200" b="1" dirty="0" smtClean="0">
                <a:latin typeface="Arial"/>
                <a:cs typeface="Arial"/>
              </a:rPr>
              <a:t>S3</a:t>
            </a:r>
            <a:r>
              <a:rPr lang="en-US" sz="1200" dirty="0" smtClean="0">
                <a:latin typeface="Arial"/>
                <a:cs typeface="Arial"/>
              </a:rPr>
              <a:t>: Plan &amp; carry out investigations</a:t>
            </a:r>
          </a:p>
          <a:p>
            <a:pPr marL="463550" indent="-115888">
              <a:buFont typeface="Arial" pitchFamily="34" charset="0"/>
              <a:buNone/>
            </a:pPr>
            <a:r>
              <a:rPr lang="en-US" sz="1200" b="1" dirty="0" smtClean="0">
                <a:latin typeface="Arial"/>
                <a:cs typeface="Arial"/>
              </a:rPr>
              <a:t>S4: </a:t>
            </a:r>
            <a:r>
              <a:rPr lang="en-US" sz="1200" dirty="0" smtClean="0">
                <a:latin typeface="Arial"/>
                <a:cs typeface="Arial"/>
              </a:rPr>
              <a:t>Analyze &amp; interpret data</a:t>
            </a:r>
          </a:p>
          <a:p>
            <a:pPr marL="1257300" indent="-463550">
              <a:buFont typeface="Arial" pitchFamily="34" charset="0"/>
              <a:buNone/>
            </a:pPr>
            <a:r>
              <a:rPr lang="en-US" sz="1200" b="1" dirty="0" smtClean="0">
                <a:latin typeface="Arial"/>
                <a:cs typeface="Arial"/>
              </a:rPr>
              <a:t>S6:</a:t>
            </a:r>
            <a:r>
              <a:rPr lang="en-US" sz="1200" dirty="0" smtClean="0">
                <a:latin typeface="Arial"/>
                <a:cs typeface="Arial"/>
              </a:rPr>
              <a:t> Construct explanations &amp; design solutions</a:t>
            </a:r>
            <a:endParaRPr lang="en-US" sz="1200" dirty="0">
              <a:latin typeface="Arial"/>
              <a:cs typeface="Arial"/>
            </a:endParaRPr>
          </a:p>
        </p:txBody>
      </p:sp>
      <p:sp>
        <p:nvSpPr>
          <p:cNvPr id="38" name="Content Placeholder 2"/>
          <p:cNvSpPr txBox="1">
            <a:spLocks/>
          </p:cNvSpPr>
          <p:nvPr/>
        </p:nvSpPr>
        <p:spPr>
          <a:xfrm>
            <a:off x="3590199" y="648432"/>
            <a:ext cx="2286000" cy="13150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None/>
              <a:tabLst>
                <a:tab pos="288925" algn="l"/>
                <a:tab pos="509588" algn="l"/>
              </a:tabLst>
            </a:pPr>
            <a:r>
              <a:rPr lang="en-US" sz="1200" b="1" dirty="0" smtClean="0">
                <a:latin typeface="Arial"/>
                <a:cs typeface="Arial"/>
              </a:rPr>
              <a:t>			M4. </a:t>
            </a:r>
            <a:r>
              <a:rPr lang="en-US" sz="1200" dirty="0" smtClean="0">
                <a:latin typeface="Arial"/>
                <a:cs typeface="Arial"/>
              </a:rPr>
              <a:t>Models </a:t>
            </a:r>
            <a:br>
              <a:rPr lang="en-US" sz="1200" dirty="0" smtClean="0">
                <a:latin typeface="Arial"/>
                <a:cs typeface="Arial"/>
              </a:rPr>
            </a:br>
            <a:r>
              <a:rPr lang="en-US" sz="1200" dirty="0" smtClean="0">
                <a:latin typeface="Arial"/>
                <a:cs typeface="Arial"/>
              </a:rPr>
              <a:t>	with mathematics</a:t>
            </a:r>
          </a:p>
          <a:p>
            <a:pPr marL="115888" indent="-115888">
              <a:buNone/>
            </a:pPr>
            <a:r>
              <a:rPr lang="en-US" sz="1200" b="1" dirty="0" smtClean="0">
                <a:latin typeface="Arial"/>
                <a:cs typeface="Arial"/>
              </a:rPr>
              <a:t>S2: </a:t>
            </a:r>
            <a:r>
              <a:rPr lang="en-US" sz="1200" dirty="0" smtClean="0">
                <a:latin typeface="Arial"/>
                <a:cs typeface="Arial"/>
              </a:rPr>
              <a:t>Develop &amp; use models</a:t>
            </a:r>
          </a:p>
          <a:p>
            <a:pPr marL="115888" indent="-115888">
              <a:buNone/>
            </a:pPr>
            <a:r>
              <a:rPr lang="en-US" sz="1200" b="1" dirty="0" smtClean="0">
                <a:latin typeface="Arial"/>
                <a:cs typeface="Arial"/>
              </a:rPr>
              <a:t>S5:</a:t>
            </a:r>
            <a:r>
              <a:rPr lang="en-US" sz="1200" dirty="0" smtClean="0">
                <a:latin typeface="Arial"/>
                <a:cs typeface="Arial"/>
              </a:rPr>
              <a:t> Use mathematics &amp; computational thinking</a:t>
            </a:r>
          </a:p>
        </p:txBody>
      </p:sp>
      <p:sp>
        <p:nvSpPr>
          <p:cNvPr id="39" name="Content Placeholder 2"/>
          <p:cNvSpPr txBox="1">
            <a:spLocks/>
          </p:cNvSpPr>
          <p:nvPr/>
        </p:nvSpPr>
        <p:spPr>
          <a:xfrm>
            <a:off x="2667000" y="5135432"/>
            <a:ext cx="43815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pPr>
            <a:r>
              <a:rPr lang="en-US" sz="1200" b="1" dirty="0" smtClean="0">
                <a:latin typeface="Arial"/>
                <a:cs typeface="Arial"/>
              </a:rPr>
              <a:t>E1: </a:t>
            </a:r>
            <a:r>
              <a:rPr lang="en-US" sz="1200" dirty="0" smtClean="0">
                <a:latin typeface="Arial"/>
                <a:cs typeface="Arial"/>
              </a:rPr>
              <a:t>Demonstrate independence in reading complex </a:t>
            </a:r>
            <a:br>
              <a:rPr lang="en-US" sz="1200" dirty="0" smtClean="0">
                <a:latin typeface="Arial"/>
                <a:cs typeface="Arial"/>
              </a:rPr>
            </a:br>
            <a:r>
              <a:rPr lang="en-US" sz="1200" dirty="0" smtClean="0">
                <a:latin typeface="Arial"/>
                <a:cs typeface="Arial"/>
              </a:rPr>
              <a:t>texts, and writing and speaking about them</a:t>
            </a:r>
          </a:p>
          <a:p>
            <a:pPr marL="404813" indent="-115888">
              <a:buNone/>
              <a:tabLst>
                <a:tab pos="682625" algn="l"/>
              </a:tabLst>
            </a:pPr>
            <a:r>
              <a:rPr lang="en-US" sz="1200" b="1" dirty="0" smtClean="0">
                <a:latin typeface="Arial"/>
                <a:cs typeface="Arial"/>
              </a:rPr>
              <a:t>E7: </a:t>
            </a:r>
            <a:r>
              <a:rPr lang="en-US" sz="1200" dirty="0" smtClean="0">
                <a:latin typeface="Arial"/>
                <a:cs typeface="Arial"/>
              </a:rPr>
              <a:t>Come to understand other perspectives </a:t>
            </a:r>
            <a:br>
              <a:rPr lang="en-US" sz="1200" dirty="0" smtClean="0">
                <a:latin typeface="Arial"/>
                <a:cs typeface="Arial"/>
              </a:rPr>
            </a:br>
            <a:r>
              <a:rPr lang="en-US" sz="1200" dirty="0" smtClean="0">
                <a:latin typeface="Arial"/>
                <a:cs typeface="Arial"/>
              </a:rPr>
              <a:t>and cultures through reading, listening, </a:t>
            </a:r>
            <a:br>
              <a:rPr lang="en-US" sz="1200" dirty="0" smtClean="0">
                <a:latin typeface="Arial"/>
                <a:cs typeface="Arial"/>
              </a:rPr>
            </a:br>
            <a:r>
              <a:rPr lang="en-US" sz="1200" dirty="0" smtClean="0">
                <a:latin typeface="Arial"/>
                <a:cs typeface="Arial"/>
              </a:rPr>
              <a:t>	and collaborations</a:t>
            </a:r>
            <a:endParaRPr lang="en-US" sz="1200" dirty="0">
              <a:latin typeface="Arial"/>
              <a:cs typeface="Arial"/>
            </a:endParaRPr>
          </a:p>
        </p:txBody>
      </p:sp>
      <p:sp>
        <p:nvSpPr>
          <p:cNvPr id="40" name="Content Placeholder 2"/>
          <p:cNvSpPr txBox="1">
            <a:spLocks/>
          </p:cNvSpPr>
          <p:nvPr/>
        </p:nvSpPr>
        <p:spPr>
          <a:xfrm>
            <a:off x="1828800" y="3031295"/>
            <a:ext cx="1717875" cy="17693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tabLst>
                <a:tab pos="231775" algn="l"/>
              </a:tabLst>
            </a:pPr>
            <a:r>
              <a:rPr lang="en-US" sz="1200" b="1" dirty="0" smtClean="0">
                <a:latin typeface="Arial"/>
                <a:cs typeface="Arial"/>
              </a:rPr>
              <a:t>		E6: </a:t>
            </a:r>
            <a:r>
              <a:rPr lang="en-US" sz="1200" dirty="0" smtClean="0">
                <a:latin typeface="Arial"/>
                <a:cs typeface="Arial"/>
              </a:rPr>
              <a:t>Use </a:t>
            </a:r>
            <a:br>
              <a:rPr lang="en-US" sz="1200" dirty="0" smtClean="0">
                <a:latin typeface="Arial"/>
                <a:cs typeface="Arial"/>
              </a:rPr>
            </a:br>
            <a:r>
              <a:rPr lang="en-US" sz="1200" dirty="0" smtClean="0">
                <a:latin typeface="Arial"/>
                <a:cs typeface="Arial"/>
              </a:rPr>
              <a:t>technology </a:t>
            </a:r>
            <a:br>
              <a:rPr lang="en-US" sz="1200" dirty="0" smtClean="0">
                <a:latin typeface="Arial"/>
                <a:cs typeface="Arial"/>
              </a:rPr>
            </a:br>
            <a:r>
              <a:rPr lang="en-US" sz="1200" dirty="0" smtClean="0">
                <a:latin typeface="Arial"/>
                <a:cs typeface="Arial"/>
              </a:rPr>
              <a:t>&amp; digital media strategically &amp; </a:t>
            </a:r>
            <a:br>
              <a:rPr lang="en-US" sz="1200" dirty="0" smtClean="0">
                <a:latin typeface="Arial"/>
                <a:cs typeface="Arial"/>
              </a:rPr>
            </a:br>
            <a:r>
              <a:rPr lang="en-US" sz="1200" dirty="0" smtClean="0">
                <a:latin typeface="Arial"/>
                <a:cs typeface="Arial"/>
              </a:rPr>
              <a:t>capably</a:t>
            </a:r>
          </a:p>
          <a:p>
            <a:pPr marL="115888" indent="-115888">
              <a:buFont typeface="Arial" pitchFamily="34" charset="0"/>
              <a:buNone/>
            </a:pPr>
            <a:r>
              <a:rPr lang="en-US" sz="1200" b="1" dirty="0" smtClean="0">
                <a:latin typeface="Arial"/>
                <a:cs typeface="Arial"/>
              </a:rPr>
              <a:t>M5: </a:t>
            </a:r>
            <a:r>
              <a:rPr lang="en-US" sz="1200" dirty="0" smtClean="0">
                <a:latin typeface="Arial"/>
                <a:cs typeface="Arial"/>
              </a:rPr>
              <a:t>Use appropriate tools strategically</a:t>
            </a:r>
          </a:p>
          <a:p>
            <a:pPr marL="115888" indent="-115888">
              <a:buFont typeface="Arial" pitchFamily="34" charset="0"/>
              <a:buNone/>
            </a:pPr>
            <a:endParaRPr lang="en-US" sz="1200" dirty="0">
              <a:latin typeface="Arial"/>
              <a:cs typeface="Arial"/>
            </a:endParaRPr>
          </a:p>
        </p:txBody>
      </p:sp>
      <p:sp>
        <p:nvSpPr>
          <p:cNvPr id="41" name="Content Placeholder 2"/>
          <p:cNvSpPr txBox="1">
            <a:spLocks/>
          </p:cNvSpPr>
          <p:nvPr/>
        </p:nvSpPr>
        <p:spPr>
          <a:xfrm>
            <a:off x="3223846" y="2135028"/>
            <a:ext cx="28956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pPr>
            <a:r>
              <a:rPr lang="en-US" sz="1200" b="1" dirty="0" smtClean="0">
                <a:latin typeface="Arial"/>
                <a:cs typeface="Arial"/>
              </a:rPr>
              <a:t>E2: </a:t>
            </a:r>
            <a:r>
              <a:rPr lang="en-US" sz="1200" dirty="0" smtClean="0">
                <a:latin typeface="Arial"/>
                <a:cs typeface="Arial"/>
              </a:rPr>
              <a:t>Build a strong base of knowledge through content rich texts</a:t>
            </a:r>
          </a:p>
          <a:p>
            <a:pPr marL="115888" indent="-115888">
              <a:buFont typeface="Arial" pitchFamily="34" charset="0"/>
              <a:buNone/>
            </a:pPr>
            <a:r>
              <a:rPr lang="en-US" sz="1200" b="1" dirty="0" smtClean="0">
                <a:latin typeface="Arial"/>
                <a:cs typeface="Arial"/>
              </a:rPr>
              <a:t>E5: </a:t>
            </a:r>
            <a:r>
              <a:rPr lang="en-US" sz="1200" dirty="0" smtClean="0">
                <a:latin typeface="Arial"/>
                <a:cs typeface="Arial"/>
              </a:rPr>
              <a:t>Read, write, and speak </a:t>
            </a:r>
            <a:br>
              <a:rPr lang="en-US" sz="1200" dirty="0" smtClean="0">
                <a:latin typeface="Arial"/>
                <a:cs typeface="Arial"/>
              </a:rPr>
            </a:br>
            <a:r>
              <a:rPr lang="en-US" sz="1200" dirty="0" smtClean="0">
                <a:latin typeface="Arial"/>
                <a:cs typeface="Arial"/>
              </a:rPr>
              <a:t>grounded in evidence</a:t>
            </a:r>
          </a:p>
          <a:p>
            <a:pPr marL="344488" indent="-115888">
              <a:buFont typeface="Arial" pitchFamily="34" charset="0"/>
              <a:buNone/>
            </a:pPr>
            <a:r>
              <a:rPr lang="en-US" sz="1200" b="1" dirty="0" smtClean="0">
                <a:latin typeface="Arial"/>
                <a:cs typeface="Arial"/>
              </a:rPr>
              <a:t>M3 &amp; E4: </a:t>
            </a:r>
            <a:r>
              <a:rPr lang="en-US" sz="1200" dirty="0" smtClean="0">
                <a:latin typeface="Arial"/>
                <a:cs typeface="Arial"/>
              </a:rPr>
              <a:t>Construct viable </a:t>
            </a:r>
            <a:br>
              <a:rPr lang="en-US" sz="1200" dirty="0" smtClean="0">
                <a:latin typeface="Arial"/>
                <a:cs typeface="Arial"/>
              </a:rPr>
            </a:br>
            <a:r>
              <a:rPr lang="en-US" sz="1200" dirty="0" smtClean="0">
                <a:latin typeface="Arial"/>
                <a:cs typeface="Arial"/>
              </a:rPr>
              <a:t>arguments and critique </a:t>
            </a:r>
            <a:br>
              <a:rPr lang="en-US" sz="1200" dirty="0" smtClean="0">
                <a:latin typeface="Arial"/>
                <a:cs typeface="Arial"/>
              </a:rPr>
            </a:br>
            <a:r>
              <a:rPr lang="en-US" sz="1200" dirty="0" smtClean="0">
                <a:latin typeface="Arial"/>
                <a:cs typeface="Arial"/>
              </a:rPr>
              <a:t>reasoning of others</a:t>
            </a:r>
          </a:p>
          <a:p>
            <a:pPr marL="747713" indent="-292100">
              <a:buFont typeface="Arial" pitchFamily="34" charset="0"/>
              <a:buNone/>
            </a:pPr>
            <a:r>
              <a:rPr lang="en-US" sz="1200" b="1" dirty="0" smtClean="0">
                <a:latin typeface="Arial"/>
                <a:cs typeface="Arial"/>
              </a:rPr>
              <a:t>S7: </a:t>
            </a:r>
            <a:r>
              <a:rPr lang="en-US" sz="1200" dirty="0" smtClean="0">
                <a:latin typeface="Arial"/>
                <a:cs typeface="Arial"/>
              </a:rPr>
              <a:t>Engage in </a:t>
            </a:r>
            <a:br>
              <a:rPr lang="en-US" sz="1200" dirty="0" smtClean="0">
                <a:latin typeface="Arial"/>
                <a:cs typeface="Arial"/>
              </a:rPr>
            </a:br>
            <a:r>
              <a:rPr lang="en-US" sz="1200" dirty="0" smtClean="0">
                <a:latin typeface="Arial"/>
                <a:cs typeface="Arial"/>
              </a:rPr>
              <a:t>argument from </a:t>
            </a:r>
            <a:br>
              <a:rPr lang="en-US" sz="1200" dirty="0" smtClean="0">
                <a:latin typeface="Arial"/>
                <a:cs typeface="Arial"/>
              </a:rPr>
            </a:br>
            <a:r>
              <a:rPr lang="en-US" sz="1200" dirty="0" smtClean="0">
                <a:latin typeface="Arial"/>
                <a:cs typeface="Arial"/>
              </a:rPr>
              <a:t>	evidence</a:t>
            </a:r>
            <a:endParaRPr lang="en-US" sz="1200" dirty="0">
              <a:latin typeface="Arial"/>
              <a:cs typeface="Arial"/>
            </a:endParaRPr>
          </a:p>
        </p:txBody>
      </p:sp>
      <p:sp>
        <p:nvSpPr>
          <p:cNvPr id="42" name="Content Placeholder 2"/>
          <p:cNvSpPr txBox="1">
            <a:spLocks/>
          </p:cNvSpPr>
          <p:nvPr/>
        </p:nvSpPr>
        <p:spPr>
          <a:xfrm>
            <a:off x="5219700" y="3048000"/>
            <a:ext cx="2628900" cy="19840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tabLst>
                <a:tab pos="571500" algn="l"/>
                <a:tab pos="685800" algn="l"/>
                <a:tab pos="800100" algn="l"/>
                <a:tab pos="914400" algn="l"/>
              </a:tabLst>
            </a:pPr>
            <a:r>
              <a:rPr lang="en-US" sz="1200" b="1" dirty="0" smtClean="0">
                <a:latin typeface="Arial"/>
                <a:cs typeface="Arial"/>
              </a:rPr>
              <a:t>					S8: </a:t>
            </a:r>
            <a:r>
              <a:rPr lang="en-US" sz="1200" dirty="0" smtClean="0">
                <a:latin typeface="Arial"/>
                <a:cs typeface="Arial"/>
              </a:rPr>
              <a:t>Obtain, </a:t>
            </a:r>
            <a:br>
              <a:rPr lang="en-US" sz="1200" dirty="0" smtClean="0">
                <a:latin typeface="Arial"/>
                <a:cs typeface="Arial"/>
              </a:rPr>
            </a:br>
            <a:r>
              <a:rPr lang="en-US" sz="1200" dirty="0" smtClean="0">
                <a:latin typeface="Arial"/>
                <a:cs typeface="Arial"/>
              </a:rPr>
              <a:t>			evaluate, &amp; </a:t>
            </a:r>
            <a:br>
              <a:rPr lang="en-US" sz="1200" dirty="0" smtClean="0">
                <a:latin typeface="Arial"/>
                <a:cs typeface="Arial"/>
              </a:rPr>
            </a:br>
            <a:r>
              <a:rPr lang="en-US" sz="1200" dirty="0" smtClean="0">
                <a:latin typeface="Arial"/>
                <a:cs typeface="Arial"/>
              </a:rPr>
              <a:t>		communicate </a:t>
            </a:r>
            <a:br>
              <a:rPr lang="en-US" sz="1200" dirty="0" smtClean="0">
                <a:latin typeface="Arial"/>
                <a:cs typeface="Arial"/>
              </a:rPr>
            </a:br>
            <a:r>
              <a:rPr lang="en-US" sz="1200" dirty="0" smtClean="0">
                <a:latin typeface="Arial"/>
                <a:cs typeface="Arial"/>
              </a:rPr>
              <a:t>	information</a:t>
            </a:r>
          </a:p>
          <a:p>
            <a:pPr marL="115888" indent="-115888">
              <a:buFont typeface="Arial" pitchFamily="34" charset="0"/>
              <a:buNone/>
              <a:tabLst>
                <a:tab pos="228600" algn="l"/>
                <a:tab pos="457200" algn="l"/>
              </a:tabLst>
            </a:pPr>
            <a:r>
              <a:rPr lang="en-US" sz="1200" b="1" dirty="0" smtClean="0">
                <a:latin typeface="Arial"/>
                <a:cs typeface="Arial"/>
              </a:rPr>
              <a:t>			E3: </a:t>
            </a:r>
            <a:r>
              <a:rPr lang="en-US" sz="1200" dirty="0" smtClean="0">
                <a:latin typeface="Arial"/>
                <a:cs typeface="Arial"/>
              </a:rPr>
              <a:t>Obtain, synthesize, </a:t>
            </a:r>
            <a:br>
              <a:rPr lang="en-US" sz="1200" dirty="0" smtClean="0">
                <a:latin typeface="Arial"/>
                <a:cs typeface="Arial"/>
              </a:rPr>
            </a:br>
            <a:r>
              <a:rPr lang="en-US" sz="1200" dirty="0" smtClean="0">
                <a:latin typeface="Arial"/>
                <a:cs typeface="Arial"/>
              </a:rPr>
              <a:t>	and report findings clearly </a:t>
            </a:r>
            <a:r>
              <a:rPr lang="en-US" sz="1200" dirty="0">
                <a:latin typeface="Arial"/>
                <a:cs typeface="Arial"/>
              </a:rPr>
              <a:t/>
            </a:r>
            <a:br>
              <a:rPr lang="en-US" sz="1200" dirty="0">
                <a:latin typeface="Arial"/>
                <a:cs typeface="Arial"/>
              </a:rPr>
            </a:br>
            <a:r>
              <a:rPr lang="en-US" sz="1200" dirty="0" smtClean="0">
                <a:latin typeface="Arial"/>
                <a:cs typeface="Arial"/>
              </a:rPr>
              <a:t>and effectively in response </a:t>
            </a:r>
            <a:br>
              <a:rPr lang="en-US" sz="1200" dirty="0" smtClean="0">
                <a:latin typeface="Arial"/>
                <a:cs typeface="Arial"/>
              </a:rPr>
            </a:br>
            <a:r>
              <a:rPr lang="en-US" sz="1200" dirty="0" smtClean="0">
                <a:latin typeface="Arial"/>
                <a:cs typeface="Arial"/>
              </a:rPr>
              <a:t>to task and purpose</a:t>
            </a:r>
            <a:endParaRPr lang="en-US" sz="1200" dirty="0">
              <a:latin typeface="Arial"/>
              <a:cs typeface="Arial"/>
            </a:endParaRPr>
          </a:p>
        </p:txBody>
      </p:sp>
      <p:sp>
        <p:nvSpPr>
          <p:cNvPr id="43" name="TextBox 42"/>
          <p:cNvSpPr txBox="1"/>
          <p:nvPr/>
        </p:nvSpPr>
        <p:spPr>
          <a:xfrm>
            <a:off x="-26650" y="6307027"/>
            <a:ext cx="3120870" cy="365760"/>
          </a:xfrm>
          <a:prstGeom prst="rect">
            <a:avLst/>
          </a:prstGeom>
          <a:noFill/>
        </p:spPr>
        <p:txBody>
          <a:bodyPr wrap="square" rtlCol="0">
            <a:noAutofit/>
          </a:bodyPr>
          <a:lstStyle/>
          <a:p>
            <a:r>
              <a:rPr lang="en-US" sz="800" dirty="0">
                <a:solidFill>
                  <a:schemeClr val="bg1"/>
                </a:solidFill>
              </a:rPr>
              <a:t>Cheuk, T. (2013). </a:t>
            </a:r>
            <a:r>
              <a:rPr lang="en-US" sz="800" i="1" dirty="0" smtClean="0">
                <a:solidFill>
                  <a:schemeClr val="bg1"/>
                </a:solidFill>
              </a:rPr>
              <a:t>Relationships </a:t>
            </a:r>
            <a:r>
              <a:rPr lang="en-US" sz="800" i="1" dirty="0">
                <a:solidFill>
                  <a:schemeClr val="bg1"/>
                </a:solidFill>
              </a:rPr>
              <a:t>and convergences among the mathematics, science, and ELA </a:t>
            </a:r>
            <a:r>
              <a:rPr lang="en-US" sz="800" i="1" dirty="0" smtClean="0">
                <a:solidFill>
                  <a:schemeClr val="bg1"/>
                </a:solidFill>
              </a:rPr>
              <a:t>practices. </a:t>
            </a:r>
            <a:r>
              <a:rPr lang="en-US" sz="800" dirty="0" smtClean="0">
                <a:solidFill>
                  <a:schemeClr val="bg1"/>
                </a:solidFill>
              </a:rPr>
              <a:t>Stanford </a:t>
            </a:r>
            <a:r>
              <a:rPr lang="en-US" sz="800" dirty="0">
                <a:solidFill>
                  <a:schemeClr val="bg1"/>
                </a:solidFill>
              </a:rPr>
              <a:t>University. </a:t>
            </a:r>
            <a:r>
              <a:rPr lang="en-US" sz="800" dirty="0">
                <a:hlinkClick r:id="rId3" invalidUrl="http://ell.stanford.edu/sites/default/files/VennDiagram_practices_v11 8-30-13 color.pdf"/>
              </a:rPr>
              <a:t>http://</a:t>
            </a:r>
            <a:r>
              <a:rPr lang="en-US" sz="800" dirty="0" smtClean="0">
                <a:hlinkClick r:id="rId3" invalidUrl="http://ell.stanford.edu/sites/default/files/VennDiagram_practices_v11 8-30-13 color.pdf"/>
              </a:rPr>
              <a:t>ell.stanford.edu/sites/default/files/VennDiagram_practices_v11%208-30-13%20color.pdf</a:t>
            </a:r>
            <a:r>
              <a:rPr lang="en-US" sz="800" dirty="0" smtClean="0"/>
              <a:t> </a:t>
            </a:r>
            <a:endParaRPr lang="en-US" sz="800" dirty="0"/>
          </a:p>
        </p:txBody>
      </p:sp>
    </p:spTree>
    <p:extLst>
      <p:ext uri="{BB962C8B-B14F-4D97-AF65-F5344CB8AC3E}">
        <p14:creationId xmlns:p14="http://schemas.microsoft.com/office/powerpoint/2010/main" val="2049734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p:cNvSpPr>
            <a:spLocks noGrp="1"/>
          </p:cNvSpPr>
          <p:nvPr>
            <p:ph type="body" sz="half" idx="4294967295"/>
          </p:nvPr>
        </p:nvSpPr>
        <p:spPr>
          <a:xfrm>
            <a:off x="381000" y="1956922"/>
            <a:ext cx="4191000" cy="2895600"/>
          </a:xfrm>
          <a:prstGeom prst="rect">
            <a:avLst/>
          </a:prstGeom>
        </p:spPr>
        <p:txBody>
          <a:bodyPr>
            <a:noAutofit/>
          </a:bodyPr>
          <a:lstStyle/>
          <a:p>
            <a:pPr marL="0" indent="0">
              <a:buNone/>
            </a:pPr>
            <a:r>
              <a:rPr lang="en-US" sz="2000" i="1" dirty="0" smtClean="0"/>
              <a:t>“…the framework focuses on a </a:t>
            </a:r>
            <a:r>
              <a:rPr lang="en-US" sz="2000" b="1" i="1" dirty="0" smtClean="0">
                <a:solidFill>
                  <a:srgbClr val="B50938"/>
                </a:solidFill>
              </a:rPr>
              <a:t>limited number of core ideas</a:t>
            </a:r>
            <a:r>
              <a:rPr lang="en-US" sz="2000" i="1" dirty="0" smtClean="0"/>
              <a:t>... Reduction of the sheer sum of details to be mastered is intended to </a:t>
            </a:r>
            <a:r>
              <a:rPr lang="en-US" sz="2000" b="1" i="1" dirty="0" smtClean="0">
                <a:solidFill>
                  <a:srgbClr val="B50938"/>
                </a:solidFill>
              </a:rPr>
              <a:t>give time </a:t>
            </a:r>
            <a:r>
              <a:rPr lang="en-US" sz="2000" i="1" dirty="0" smtClean="0"/>
              <a:t>for students to engage in scientific investigations and argumentation and to achieve </a:t>
            </a:r>
            <a:r>
              <a:rPr lang="en-US" sz="2000" b="1" i="1" dirty="0" smtClean="0">
                <a:solidFill>
                  <a:srgbClr val="B50938"/>
                </a:solidFill>
              </a:rPr>
              <a:t>depth of understanding</a:t>
            </a:r>
            <a:r>
              <a:rPr lang="en-US" sz="2000" i="1" dirty="0" smtClean="0">
                <a:solidFill>
                  <a:srgbClr val="B50938"/>
                </a:solidFill>
              </a:rPr>
              <a:t> </a:t>
            </a:r>
            <a:r>
              <a:rPr lang="en-US" sz="2000" i="1" dirty="0" smtClean="0"/>
              <a:t>of the core ideas presented.” </a:t>
            </a:r>
          </a:p>
        </p:txBody>
      </p:sp>
      <p:sp>
        <p:nvSpPr>
          <p:cNvPr id="5" name="TextBox 4"/>
          <p:cNvSpPr txBox="1"/>
          <p:nvPr/>
        </p:nvSpPr>
        <p:spPr>
          <a:xfrm>
            <a:off x="4800600" y="1676400"/>
            <a:ext cx="4114800" cy="4401205"/>
          </a:xfrm>
          <a:prstGeom prst="rect">
            <a:avLst/>
          </a:prstGeom>
          <a:noFill/>
        </p:spPr>
        <p:txBody>
          <a:bodyPr wrap="square" rtlCol="0">
            <a:spAutoFit/>
          </a:bodyPr>
          <a:lstStyle/>
          <a:p>
            <a:r>
              <a:rPr lang="en-US" sz="2000" i="1" dirty="0" smtClean="0">
                <a:latin typeface="Arial"/>
                <a:cs typeface="Arial"/>
              </a:rPr>
              <a:t>“…our effort to identify a small number of core ideas </a:t>
            </a:r>
            <a:r>
              <a:rPr lang="en-US" sz="2000" b="1" i="1" dirty="0" smtClean="0">
                <a:solidFill>
                  <a:srgbClr val="B50938"/>
                </a:solidFill>
                <a:latin typeface="Arial"/>
                <a:cs typeface="Arial"/>
              </a:rPr>
              <a:t>may disappoint some scientists and educators </a:t>
            </a:r>
            <a:r>
              <a:rPr lang="en-US" sz="2000" i="1" dirty="0" smtClean="0">
                <a:latin typeface="Arial"/>
                <a:cs typeface="Arial"/>
              </a:rPr>
              <a:t>who find little or nothing of their favorite science topics included in the framework.  </a:t>
            </a:r>
          </a:p>
          <a:p>
            <a:endParaRPr lang="en-US" sz="2000" i="1" dirty="0" smtClean="0">
              <a:latin typeface="Arial"/>
              <a:cs typeface="Arial"/>
            </a:endParaRPr>
          </a:p>
          <a:p>
            <a:r>
              <a:rPr lang="en-US" sz="2000" i="1" dirty="0" smtClean="0">
                <a:latin typeface="Arial"/>
                <a:cs typeface="Arial"/>
              </a:rPr>
              <a:t>…</a:t>
            </a:r>
            <a:r>
              <a:rPr lang="en-US" sz="2000" b="1" i="1" dirty="0" smtClean="0">
                <a:solidFill>
                  <a:srgbClr val="B50938"/>
                </a:solidFill>
                <a:latin typeface="Arial"/>
                <a:cs typeface="Arial"/>
              </a:rPr>
              <a:t>students will leave school better grounded in scientific knowledge and practices </a:t>
            </a:r>
            <a:r>
              <a:rPr lang="en-US" sz="2000" i="1" dirty="0" smtClean="0">
                <a:latin typeface="Arial"/>
                <a:cs typeface="Arial"/>
              </a:rPr>
              <a:t>than when instruction ‘covers’ multiple disconnected pieces of information that are memorized and soon forgotten once the test is over.”</a:t>
            </a:r>
            <a:endParaRPr lang="en-US" sz="2000" dirty="0" smtClean="0">
              <a:latin typeface="Arial"/>
              <a:cs typeface="Arial"/>
            </a:endParaRPr>
          </a:p>
        </p:txBody>
      </p:sp>
      <p:sp>
        <p:nvSpPr>
          <p:cNvPr id="7" name="TextBox 6"/>
          <p:cNvSpPr txBox="1"/>
          <p:nvPr/>
        </p:nvSpPr>
        <p:spPr>
          <a:xfrm>
            <a:off x="381000" y="6304003"/>
            <a:ext cx="4693920" cy="338554"/>
          </a:xfrm>
          <a:prstGeom prst="rect">
            <a:avLst/>
          </a:prstGeom>
          <a:noFill/>
        </p:spPr>
        <p:txBody>
          <a:bodyPr wrap="square" rtlCol="0">
            <a:spAutoFit/>
          </a:bodyPr>
          <a:lstStyle/>
          <a:p>
            <a:r>
              <a:rPr lang="en-US" sz="800" dirty="0">
                <a:solidFill>
                  <a:schemeClr val="bg1"/>
                </a:solidFill>
              </a:rPr>
              <a:t>NGSS Lead States. 2013. </a:t>
            </a:r>
            <a:r>
              <a:rPr lang="en-US" sz="800" i="1" dirty="0">
                <a:solidFill>
                  <a:schemeClr val="bg1"/>
                </a:solidFill>
              </a:rPr>
              <a:t>Next Generation Science Standards: For States, By State</a:t>
            </a:r>
            <a:r>
              <a:rPr lang="en-US" sz="800" dirty="0">
                <a:solidFill>
                  <a:schemeClr val="bg1"/>
                </a:solidFill>
              </a:rPr>
              <a:t>s</a:t>
            </a:r>
            <a:r>
              <a:rPr lang="en-US" sz="800" dirty="0" smtClean="0">
                <a:solidFill>
                  <a:schemeClr val="bg1"/>
                </a:solidFill>
              </a:rPr>
              <a:t>.  </a:t>
            </a:r>
            <a:r>
              <a:rPr lang="en-US" sz="800" i="1" dirty="0" smtClean="0">
                <a:solidFill>
                  <a:schemeClr val="bg1"/>
                </a:solidFill>
              </a:rPr>
              <a:t>Appendix E: Progressions within the Next Generation Science Standards</a:t>
            </a:r>
            <a:r>
              <a:rPr lang="en-US" sz="800" dirty="0" smtClean="0">
                <a:solidFill>
                  <a:schemeClr val="bg1"/>
                </a:solidFill>
              </a:rPr>
              <a:t>. </a:t>
            </a:r>
            <a:r>
              <a:rPr lang="en-US" sz="800" dirty="0">
                <a:solidFill>
                  <a:schemeClr val="bg1"/>
                </a:solidFill>
              </a:rPr>
              <a:t>Washington, DC: The National Academies Press.</a:t>
            </a:r>
            <a:endParaRPr lang="en-US" sz="800" dirty="0">
              <a:solidFill>
                <a:schemeClr val="bg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457200" y="379160"/>
            <a:ext cx="8229600" cy="1143000"/>
          </a:xfrm>
        </p:spPr>
        <p:txBody>
          <a:bodyPr>
            <a:normAutofit fontScale="90000"/>
          </a:bodyPr>
          <a:lstStyle/>
          <a:p>
            <a:r>
              <a:rPr lang="en-US" sz="3600" dirty="0" smtClean="0"/>
              <a:t>Disciplinary Core Ideas (DCIs</a:t>
            </a:r>
            <a:r>
              <a:rPr lang="en-US" sz="3600" dirty="0"/>
              <a:t>)</a:t>
            </a:r>
            <a:r>
              <a:rPr lang="en-US" dirty="0"/>
              <a:t/>
            </a:r>
            <a:br>
              <a:rPr lang="en-US" dirty="0"/>
            </a:br>
            <a:r>
              <a:rPr lang="en-US" dirty="0"/>
              <a:t>No more “mile wide, inch deep”</a:t>
            </a:r>
            <a:br>
              <a:rPr lang="en-US" dirty="0"/>
            </a:br>
            <a:endParaRPr lang="en-US" dirty="0"/>
          </a:p>
        </p:txBody>
      </p:sp>
    </p:spTree>
    <p:extLst>
      <p:ext uri="{BB962C8B-B14F-4D97-AF65-F5344CB8AC3E}">
        <p14:creationId xmlns:p14="http://schemas.microsoft.com/office/powerpoint/2010/main" val="127754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57200" y="1066800"/>
            <a:ext cx="4038599" cy="4476750"/>
          </a:xfrm>
        </p:spPr>
        <p:txBody>
          <a:bodyPr>
            <a:normAutofit/>
          </a:bodyPr>
          <a:lstStyle/>
          <a:p>
            <a:pPr marL="0" indent="0">
              <a:lnSpc>
                <a:spcPct val="120000"/>
              </a:lnSpc>
              <a:buNone/>
            </a:pPr>
            <a:r>
              <a:rPr lang="en-US" sz="2400" dirty="0" smtClean="0"/>
              <a:t>“[</a:t>
            </a:r>
            <a:r>
              <a:rPr lang="en-US" sz="2400" dirty="0"/>
              <a:t>The framework] is built on the notion of learning as a developmental progression. It is designed to help children continually build on and revise their knowledge and </a:t>
            </a:r>
            <a:r>
              <a:rPr lang="en-US" sz="2400" dirty="0" smtClean="0"/>
              <a:t>abilities.” </a:t>
            </a:r>
            <a:endParaRPr lang="en-US" sz="2400" dirty="0"/>
          </a:p>
          <a:p>
            <a:pPr>
              <a:lnSpc>
                <a:spcPct val="120000"/>
              </a:lnSpc>
            </a:pPr>
            <a:endParaRPr lang="en-US" sz="2400" dirty="0"/>
          </a:p>
        </p:txBody>
      </p:sp>
      <p:sp>
        <p:nvSpPr>
          <p:cNvPr id="2" name="Title 1"/>
          <p:cNvSpPr>
            <a:spLocks noGrp="1"/>
          </p:cNvSpPr>
          <p:nvPr>
            <p:ph type="title"/>
          </p:nvPr>
        </p:nvSpPr>
        <p:spPr/>
        <p:txBody>
          <a:bodyPr>
            <a:normAutofit/>
          </a:bodyPr>
          <a:lstStyle/>
          <a:p>
            <a:pPr algn="l"/>
            <a:r>
              <a:rPr lang="en-US" dirty="0" smtClean="0"/>
              <a:t>Learning as a progression</a:t>
            </a:r>
            <a:endParaRPr lang="en-US" dirty="0"/>
          </a:p>
        </p:txBody>
      </p:sp>
      <p:pic>
        <p:nvPicPr>
          <p:cNvPr id="6" name="Picture 5"/>
          <p:cNvPicPr>
            <a:picLocks noChangeAspect="1"/>
          </p:cNvPicPr>
          <p:nvPr/>
        </p:nvPicPr>
        <p:blipFill>
          <a:blip r:embed="rId3" cstate="print"/>
          <a:srcRect/>
          <a:stretch>
            <a:fillRect/>
          </a:stretch>
        </p:blipFill>
        <p:spPr bwMode="auto">
          <a:xfrm>
            <a:off x="4876800" y="1143000"/>
            <a:ext cx="3971776" cy="2267188"/>
          </a:xfrm>
          <a:prstGeom prst="rect">
            <a:avLst/>
          </a:prstGeom>
          <a:noFill/>
          <a:ln w="9525">
            <a:noFill/>
            <a:miter lim="800000"/>
            <a:headEnd/>
            <a:tailEnd/>
          </a:ln>
        </p:spPr>
      </p:pic>
      <p:pic>
        <p:nvPicPr>
          <p:cNvPr id="12292" name="Picture 4" descr="Behind the scenes with Student Science Fellows."/>
          <p:cNvPicPr>
            <a:picLocks noChangeAspect="1" noChangeArrowheads="1"/>
          </p:cNvPicPr>
          <p:nvPr/>
        </p:nvPicPr>
        <p:blipFill>
          <a:blip r:embed="rId4" cstate="print"/>
          <a:srcRect/>
          <a:stretch>
            <a:fillRect/>
          </a:stretch>
        </p:blipFill>
        <p:spPr bwMode="auto">
          <a:xfrm>
            <a:off x="4876800" y="3657600"/>
            <a:ext cx="3971777" cy="2133600"/>
          </a:xfrm>
          <a:prstGeom prst="rect">
            <a:avLst/>
          </a:prstGeom>
          <a:noFill/>
        </p:spPr>
      </p:pic>
      <p:sp>
        <p:nvSpPr>
          <p:cNvPr id="8" name="TextBox 7"/>
          <p:cNvSpPr txBox="1"/>
          <p:nvPr/>
        </p:nvSpPr>
        <p:spPr>
          <a:xfrm>
            <a:off x="381000" y="6304003"/>
            <a:ext cx="4693920" cy="338554"/>
          </a:xfrm>
          <a:prstGeom prst="rect">
            <a:avLst/>
          </a:prstGeom>
          <a:noFill/>
        </p:spPr>
        <p:txBody>
          <a:bodyPr wrap="square" rtlCol="0">
            <a:spAutoFit/>
          </a:bodyPr>
          <a:lstStyle/>
          <a:p>
            <a:r>
              <a:rPr lang="en-US" sz="800" dirty="0">
                <a:solidFill>
                  <a:schemeClr val="bg1"/>
                </a:solidFill>
              </a:rPr>
              <a:t>NGSS Lead States. 2013. </a:t>
            </a:r>
            <a:r>
              <a:rPr lang="en-US" sz="800" i="1" dirty="0">
                <a:solidFill>
                  <a:schemeClr val="bg1"/>
                </a:solidFill>
              </a:rPr>
              <a:t>Next Generation Science Standards: For States, By State</a:t>
            </a:r>
            <a:r>
              <a:rPr lang="en-US" sz="800" dirty="0">
                <a:solidFill>
                  <a:schemeClr val="bg1"/>
                </a:solidFill>
              </a:rPr>
              <a:t>s</a:t>
            </a:r>
            <a:r>
              <a:rPr lang="en-US" sz="800" dirty="0" smtClean="0">
                <a:solidFill>
                  <a:schemeClr val="bg1"/>
                </a:solidFill>
              </a:rPr>
              <a:t>.  </a:t>
            </a:r>
            <a:r>
              <a:rPr lang="en-US" sz="800" i="1" dirty="0" smtClean="0">
                <a:solidFill>
                  <a:schemeClr val="bg1"/>
                </a:solidFill>
              </a:rPr>
              <a:t>Appendix E: Progressions within the Next Generation Science Standards</a:t>
            </a:r>
            <a:r>
              <a:rPr lang="en-US" sz="800" dirty="0" smtClean="0">
                <a:solidFill>
                  <a:schemeClr val="bg1"/>
                </a:solidFill>
              </a:rPr>
              <a:t>. </a:t>
            </a:r>
            <a:r>
              <a:rPr lang="en-US" sz="800" dirty="0">
                <a:solidFill>
                  <a:schemeClr val="bg1"/>
                </a:solidFill>
              </a:rPr>
              <a:t>Washington, DC: The National Academies Press.</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97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304800" y="228600"/>
          <a:ext cx="8534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04800" y="3124200"/>
            <a:ext cx="8610600" cy="2895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543300" y="3352800"/>
            <a:ext cx="2057400" cy="553998"/>
          </a:xfrm>
          <a:prstGeom prst="rect">
            <a:avLst/>
          </a:prstGeom>
          <a:noFill/>
        </p:spPr>
        <p:txBody>
          <a:bodyPr wrap="square" rtlCol="0">
            <a:spAutoFit/>
          </a:bodyPr>
          <a:lstStyle/>
          <a:p>
            <a:pPr algn="ctr"/>
            <a:r>
              <a:rPr lang="en-US" sz="3000" dirty="0" smtClean="0"/>
              <a:t>Disciplines</a:t>
            </a:r>
            <a:endParaRPr lang="en-US" sz="3000" dirty="0"/>
          </a:p>
        </p:txBody>
      </p:sp>
    </p:spTree>
    <p:extLst>
      <p:ext uri="{BB962C8B-B14F-4D97-AF65-F5344CB8AC3E}">
        <p14:creationId xmlns:p14="http://schemas.microsoft.com/office/powerpoint/2010/main" val="35157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304800" y="228600"/>
          <a:ext cx="8534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04800" y="4648200"/>
            <a:ext cx="8610600" cy="137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00300" y="4800600"/>
            <a:ext cx="4343400" cy="553998"/>
          </a:xfrm>
          <a:prstGeom prst="rect">
            <a:avLst/>
          </a:prstGeom>
          <a:noFill/>
        </p:spPr>
        <p:txBody>
          <a:bodyPr wrap="square" rtlCol="0">
            <a:spAutoFit/>
          </a:bodyPr>
          <a:lstStyle/>
          <a:p>
            <a:pPr algn="ctr"/>
            <a:r>
              <a:rPr lang="en-US" sz="3000" dirty="0" smtClean="0">
                <a:latin typeface="Arial"/>
                <a:cs typeface="Arial"/>
              </a:rPr>
              <a:t>Disciplinary Core Ideas</a:t>
            </a:r>
            <a:endParaRPr lang="en-US" sz="3000" dirty="0">
              <a:latin typeface="Arial"/>
              <a:cs typeface="Arial"/>
            </a:endParaRPr>
          </a:p>
        </p:txBody>
      </p:sp>
      <p:sp>
        <p:nvSpPr>
          <p:cNvPr id="7" name="TextBox 6"/>
          <p:cNvSpPr txBox="1"/>
          <p:nvPr/>
        </p:nvSpPr>
        <p:spPr>
          <a:xfrm>
            <a:off x="2514600" y="5410200"/>
            <a:ext cx="4343400" cy="553998"/>
          </a:xfrm>
          <a:prstGeom prst="rect">
            <a:avLst/>
          </a:prstGeom>
          <a:noFill/>
        </p:spPr>
        <p:txBody>
          <a:bodyPr wrap="square" rtlCol="0">
            <a:spAutoFit/>
          </a:bodyPr>
          <a:lstStyle/>
          <a:p>
            <a:pPr algn="ctr"/>
            <a:r>
              <a:rPr lang="en-US" sz="3000" dirty="0" smtClean="0">
                <a:latin typeface="Arial"/>
                <a:cs typeface="Arial"/>
              </a:rPr>
              <a:t>DCIs</a:t>
            </a:r>
            <a:endParaRPr lang="en-US" sz="3000" dirty="0">
              <a:latin typeface="Arial"/>
              <a:cs typeface="Arial"/>
            </a:endParaRPr>
          </a:p>
        </p:txBody>
      </p:sp>
    </p:spTree>
    <p:extLst>
      <p:ext uri="{BB962C8B-B14F-4D97-AF65-F5344CB8AC3E}">
        <p14:creationId xmlns:p14="http://schemas.microsoft.com/office/powerpoint/2010/main" val="878824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Disciplinary Core Ideas (DCIs)</a:t>
            </a:r>
            <a:endParaRPr lang="en-US" dirty="0"/>
          </a:p>
        </p:txBody>
      </p:sp>
      <p:sp>
        <p:nvSpPr>
          <p:cNvPr id="3" name="Subtitle 2"/>
          <p:cNvSpPr>
            <a:spLocks noGrp="1"/>
          </p:cNvSpPr>
          <p:nvPr>
            <p:ph sz="half" idx="1"/>
          </p:nvPr>
        </p:nvSpPr>
        <p:spPr>
          <a:xfrm>
            <a:off x="457200" y="990600"/>
            <a:ext cx="5715000" cy="5105400"/>
          </a:xfrm>
        </p:spPr>
        <p:txBody>
          <a:bodyPr>
            <a:normAutofit lnSpcReduction="10000"/>
          </a:bodyPr>
          <a:lstStyle/>
          <a:p>
            <a:pPr marL="0" indent="0">
              <a:buNone/>
            </a:pPr>
            <a:r>
              <a:rPr lang="en-US" dirty="0" smtClean="0"/>
              <a:t>Core ideas should:</a:t>
            </a:r>
          </a:p>
          <a:p>
            <a:pPr marL="0" indent="0">
              <a:buNone/>
            </a:pPr>
            <a:endParaRPr lang="en-US" sz="1000" dirty="0" smtClean="0"/>
          </a:p>
          <a:p>
            <a:pPr marL="457200" indent="-457200">
              <a:buFont typeface="+mj-lt"/>
              <a:buAutoNum type="arabicPeriod"/>
            </a:pPr>
            <a:r>
              <a:rPr lang="en-US" sz="1900" dirty="0"/>
              <a:t>Have broad importance across multiple sciences or engineering disciplines or be a key organizing principle of a single </a:t>
            </a:r>
            <a:r>
              <a:rPr lang="en-US" sz="1900" dirty="0" smtClean="0"/>
              <a:t>discipline</a:t>
            </a:r>
          </a:p>
          <a:p>
            <a:pPr marL="0" indent="0">
              <a:buNone/>
            </a:pPr>
            <a:endParaRPr lang="en-US" sz="1900" dirty="0"/>
          </a:p>
          <a:p>
            <a:pPr marL="457200" indent="-457200">
              <a:buFont typeface="+mj-lt"/>
              <a:buAutoNum type="arabicPeriod" startAt="2"/>
            </a:pPr>
            <a:r>
              <a:rPr lang="en-US" sz="1900" dirty="0" smtClean="0"/>
              <a:t>Provide a key tool for understanding or investigating more complex ideas and solving problems.</a:t>
            </a:r>
          </a:p>
          <a:p>
            <a:pPr marL="0" indent="0">
              <a:buNone/>
            </a:pPr>
            <a:endParaRPr lang="en-US" sz="1900" dirty="0"/>
          </a:p>
          <a:p>
            <a:pPr marL="457200" indent="-457200">
              <a:buFont typeface="+mj-lt"/>
              <a:buAutoNum type="arabicPeriod" startAt="3"/>
            </a:pPr>
            <a:r>
              <a:rPr lang="en-US" sz="1900" dirty="0"/>
              <a:t>Relate to the interests and life experiences of students or be connected to societal or personal </a:t>
            </a:r>
            <a:r>
              <a:rPr lang="en-US" sz="1900" dirty="0" smtClean="0"/>
              <a:t>concerns</a:t>
            </a:r>
          </a:p>
          <a:p>
            <a:pPr marL="0" indent="0">
              <a:buNone/>
            </a:pPr>
            <a:endParaRPr lang="en-US" sz="1900" dirty="0"/>
          </a:p>
          <a:p>
            <a:pPr marL="457200" indent="-457200">
              <a:buFont typeface="+mj-lt"/>
              <a:buAutoNum type="arabicPeriod" startAt="4"/>
            </a:pPr>
            <a:r>
              <a:rPr lang="en-US" sz="1900" dirty="0"/>
              <a:t>Be teachable and learnable over multiple grades at increasing levels of depth and sophistication</a:t>
            </a:r>
          </a:p>
          <a:p>
            <a:endParaRPr lang="en-US" dirty="0"/>
          </a:p>
        </p:txBody>
      </p:sp>
      <p:sp>
        <p:nvSpPr>
          <p:cNvPr id="4" name="TextBox 3"/>
          <p:cNvSpPr txBox="1"/>
          <p:nvPr/>
        </p:nvSpPr>
        <p:spPr>
          <a:xfrm>
            <a:off x="243840" y="6388992"/>
            <a:ext cx="5318760" cy="338554"/>
          </a:xfrm>
          <a:prstGeom prst="rect">
            <a:avLst/>
          </a:prstGeom>
          <a:noFill/>
        </p:spPr>
        <p:txBody>
          <a:bodyPr wrap="square" rtlCol="0">
            <a:spAutoFit/>
          </a:bodyPr>
          <a:lstStyle/>
          <a:p>
            <a:r>
              <a:rPr lang="en-US" sz="800" dirty="0" smtClean="0">
                <a:solidFill>
                  <a:schemeClr val="bg1"/>
                </a:solidFill>
              </a:rPr>
              <a:t>National Research Council (2012). </a:t>
            </a:r>
            <a:r>
              <a:rPr lang="en-US" sz="800" i="1" dirty="0" smtClean="0">
                <a:solidFill>
                  <a:schemeClr val="bg1"/>
                </a:solidFill>
              </a:rPr>
              <a:t>A framework for K-12 science education: Practices, crosscutting concepts, and core ideas</a:t>
            </a:r>
            <a:r>
              <a:rPr lang="en-US" sz="800" dirty="0" smtClean="0">
                <a:solidFill>
                  <a:schemeClr val="bg1"/>
                </a:solidFill>
              </a:rPr>
              <a:t>.  Washington DC: The National Academies Press</a:t>
            </a:r>
            <a:endParaRPr lang="en-US" sz="800" dirty="0">
              <a:solidFill>
                <a:schemeClr val="bg1"/>
              </a:solidFill>
            </a:endParaRPr>
          </a:p>
        </p:txBody>
      </p:sp>
    </p:spTree>
    <p:extLst>
      <p:ext uri="{BB962C8B-B14F-4D97-AF65-F5344CB8AC3E}">
        <p14:creationId xmlns:p14="http://schemas.microsoft.com/office/powerpoint/2010/main" val="10485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nvPr>
        </p:nvGraphicFramePr>
        <p:xfrm>
          <a:off x="533400" y="1066800"/>
          <a:ext cx="8229600" cy="4800600"/>
        </p:xfrm>
        <a:graphic>
          <a:graphicData uri="http://schemas.openxmlformats.org/drawingml/2006/table">
            <a:tbl>
              <a:tblPr firstRow="1" firstCol="1" bandRow="1"/>
              <a:tblGrid>
                <a:gridCol w="4189614">
                  <a:extLst>
                    <a:ext uri="{9D8B030D-6E8A-4147-A177-3AD203B41FA5}">
                      <a16:colId xmlns:a16="http://schemas.microsoft.com/office/drawing/2014/main" val="20000"/>
                    </a:ext>
                  </a:extLst>
                </a:gridCol>
                <a:gridCol w="4039986">
                  <a:extLst>
                    <a:ext uri="{9D8B030D-6E8A-4147-A177-3AD203B41FA5}">
                      <a16:colId xmlns:a16="http://schemas.microsoft.com/office/drawing/2014/main" val="20001"/>
                    </a:ext>
                  </a:extLst>
                </a:gridCol>
              </a:tblGrid>
              <a:tr h="3963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15000"/>
                        </a:lnSpc>
                        <a:spcBef>
                          <a:spcPts val="0"/>
                        </a:spcBef>
                        <a:spcAft>
                          <a:spcPts val="0"/>
                        </a:spcAft>
                        <a:buClrTx/>
                        <a:buSzTx/>
                        <a:buFontTx/>
                        <a:buNone/>
                        <a:tabLst>
                          <a:tab pos="1122045" algn="ctr"/>
                        </a:tabLst>
                        <a:defRPr/>
                      </a:pPr>
                      <a:r>
                        <a:rPr lang="en-US" sz="1800" b="1" dirty="0" smtClean="0">
                          <a:solidFill>
                            <a:schemeClr val="tx1"/>
                          </a:solidFill>
                          <a:effectLst/>
                          <a:latin typeface="Arial"/>
                          <a:cs typeface="Arial"/>
                        </a:rPr>
                        <a:t>Physical Sciences (PS)</a:t>
                      </a:r>
                      <a:endParaRPr lang="en-US" sz="2400" b="1" dirty="0" smtClean="0">
                        <a:solidFill>
                          <a:schemeClr val="tx1"/>
                        </a:solidFill>
                        <a:effectLst/>
                        <a:latin typeface="Arial"/>
                        <a:ea typeface="Times New Roman"/>
                        <a:cs typeface="Arial"/>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15000"/>
                        </a:lnSpc>
                        <a:spcBef>
                          <a:spcPts val="0"/>
                        </a:spcBef>
                        <a:spcAft>
                          <a:spcPts val="0"/>
                        </a:spcAft>
                        <a:buClrTx/>
                        <a:buSzTx/>
                        <a:buFontTx/>
                        <a:buNone/>
                        <a:tabLst>
                          <a:tab pos="1122045" algn="ctr"/>
                        </a:tabLst>
                        <a:defRPr/>
                      </a:pPr>
                      <a:r>
                        <a:rPr lang="en-US" sz="1800" b="1" kern="1200" dirty="0" smtClean="0">
                          <a:solidFill>
                            <a:schemeClr val="tx1"/>
                          </a:solidFill>
                          <a:effectLst/>
                          <a:latin typeface="Arial"/>
                          <a:ea typeface="+mn-ea"/>
                          <a:cs typeface="Arial"/>
                        </a:rPr>
                        <a:t>Life Sciences (LS)</a:t>
                      </a:r>
                      <a:endParaRPr lang="en-US" sz="2400" b="1" dirty="0" smtClean="0">
                        <a:solidFill>
                          <a:schemeClr val="tx1"/>
                        </a:solidFill>
                        <a:effectLst/>
                        <a:latin typeface="Arial"/>
                        <a:ea typeface="Times New Roman"/>
                        <a:cs typeface="Arial"/>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538402">
                <a:tc>
                  <a:txBody>
                    <a:bodyPr/>
                    <a:lstStyle/>
                    <a:p>
                      <a:pPr marL="461963" marR="0" indent="-461963" algn="l">
                        <a:lnSpc>
                          <a:spcPct val="115000"/>
                        </a:lnSpc>
                        <a:spcBef>
                          <a:spcPts val="0"/>
                        </a:spcBef>
                        <a:spcAft>
                          <a:spcPts val="0"/>
                        </a:spcAft>
                      </a:pPr>
                      <a:r>
                        <a:rPr lang="en-US" sz="1400" b="0" dirty="0" smtClean="0">
                          <a:solidFill>
                            <a:schemeClr val="tx1"/>
                          </a:solidFill>
                          <a:effectLst/>
                          <a:latin typeface="Arial"/>
                          <a:cs typeface="Arial"/>
                        </a:rPr>
                        <a:t>PS1: Matter and Its Interactions</a:t>
                      </a:r>
                      <a:endParaRPr lang="en-US" sz="2000" b="0" dirty="0" smtClean="0">
                        <a:solidFill>
                          <a:schemeClr val="tx1"/>
                        </a:solidFill>
                        <a:effectLst/>
                        <a:latin typeface="Arial"/>
                        <a:cs typeface="Arial"/>
                      </a:endParaRPr>
                    </a:p>
                    <a:p>
                      <a:pPr marL="461963" marR="0" indent="-461963" algn="l">
                        <a:lnSpc>
                          <a:spcPct val="115000"/>
                        </a:lnSpc>
                        <a:spcBef>
                          <a:spcPts val="0"/>
                        </a:spcBef>
                        <a:spcAft>
                          <a:spcPts val="0"/>
                        </a:spcAft>
                      </a:pPr>
                      <a:endParaRPr lang="en-US" sz="900" b="0" dirty="0" smtClean="0">
                        <a:solidFill>
                          <a:schemeClr val="tx1"/>
                        </a:solidFill>
                        <a:effectLst/>
                        <a:latin typeface="Arial"/>
                        <a:cs typeface="Arial"/>
                      </a:endParaRPr>
                    </a:p>
                    <a:p>
                      <a:pPr marL="461963" marR="0" indent="-461963" algn="l">
                        <a:lnSpc>
                          <a:spcPct val="115000"/>
                        </a:lnSpc>
                        <a:spcBef>
                          <a:spcPts val="0"/>
                        </a:spcBef>
                        <a:spcAft>
                          <a:spcPts val="0"/>
                        </a:spcAft>
                      </a:pPr>
                      <a:r>
                        <a:rPr lang="en-US" sz="1400" b="0" dirty="0" smtClean="0">
                          <a:solidFill>
                            <a:schemeClr val="tx1"/>
                          </a:solidFill>
                          <a:effectLst/>
                          <a:latin typeface="Arial"/>
                          <a:cs typeface="Arial"/>
                        </a:rPr>
                        <a:t>PS2: Motion and Stability: Forces and Interactions</a:t>
                      </a:r>
                      <a:endParaRPr lang="en-US" sz="2000" b="0" dirty="0" smtClean="0">
                        <a:solidFill>
                          <a:schemeClr val="tx1"/>
                        </a:solidFill>
                        <a:effectLst/>
                        <a:latin typeface="Arial"/>
                        <a:cs typeface="Arial"/>
                      </a:endParaRPr>
                    </a:p>
                    <a:p>
                      <a:pPr marL="461963" marR="0" indent="-461963" algn="l">
                        <a:lnSpc>
                          <a:spcPct val="115000"/>
                        </a:lnSpc>
                        <a:spcBef>
                          <a:spcPts val="0"/>
                        </a:spcBef>
                        <a:spcAft>
                          <a:spcPts val="0"/>
                        </a:spcAft>
                      </a:pPr>
                      <a:endParaRPr lang="en-US" sz="900" b="0" dirty="0" smtClean="0">
                        <a:solidFill>
                          <a:schemeClr val="tx1"/>
                        </a:solidFill>
                        <a:effectLst/>
                        <a:latin typeface="Arial"/>
                        <a:cs typeface="Arial"/>
                      </a:endParaRPr>
                    </a:p>
                    <a:p>
                      <a:pPr marL="461963" marR="0" indent="-461963" algn="l">
                        <a:lnSpc>
                          <a:spcPct val="115000"/>
                        </a:lnSpc>
                        <a:spcBef>
                          <a:spcPts val="0"/>
                        </a:spcBef>
                        <a:spcAft>
                          <a:spcPts val="0"/>
                        </a:spcAft>
                      </a:pPr>
                      <a:r>
                        <a:rPr lang="en-US" sz="1400" b="0" dirty="0" smtClean="0">
                          <a:solidFill>
                            <a:schemeClr val="tx1"/>
                          </a:solidFill>
                          <a:effectLst/>
                          <a:latin typeface="Arial"/>
                          <a:cs typeface="Arial"/>
                        </a:rPr>
                        <a:t>PS3: Energy</a:t>
                      </a:r>
                      <a:endParaRPr lang="en-US" sz="2000" b="0" dirty="0" smtClean="0">
                        <a:solidFill>
                          <a:schemeClr val="tx1"/>
                        </a:solidFill>
                        <a:effectLst/>
                        <a:latin typeface="Arial"/>
                        <a:cs typeface="Arial"/>
                      </a:endParaRPr>
                    </a:p>
                    <a:p>
                      <a:pPr marL="461963" marR="0" indent="-461963" algn="l">
                        <a:lnSpc>
                          <a:spcPct val="115000"/>
                        </a:lnSpc>
                        <a:spcBef>
                          <a:spcPts val="0"/>
                        </a:spcBef>
                        <a:spcAft>
                          <a:spcPts val="0"/>
                        </a:spcAft>
                      </a:pPr>
                      <a:endParaRPr lang="en-US" sz="900" b="0" dirty="0" smtClean="0">
                        <a:solidFill>
                          <a:schemeClr val="tx1"/>
                        </a:solidFill>
                        <a:effectLst/>
                        <a:latin typeface="Arial"/>
                        <a:cs typeface="Arial"/>
                      </a:endParaRPr>
                    </a:p>
                    <a:p>
                      <a:pPr marL="461963" marR="0" indent="-461963" algn="l">
                        <a:lnSpc>
                          <a:spcPct val="115000"/>
                        </a:lnSpc>
                        <a:spcBef>
                          <a:spcPts val="0"/>
                        </a:spcBef>
                        <a:spcAft>
                          <a:spcPts val="0"/>
                        </a:spcAft>
                      </a:pPr>
                      <a:r>
                        <a:rPr lang="en-US" sz="1400" b="0" dirty="0" smtClean="0">
                          <a:solidFill>
                            <a:schemeClr val="tx1"/>
                          </a:solidFill>
                          <a:effectLst/>
                          <a:latin typeface="Arial"/>
                          <a:cs typeface="Arial"/>
                        </a:rPr>
                        <a:t>PS4: Waves and Their Applications in Technologies for Information Transfer</a:t>
                      </a:r>
                      <a:endParaRPr lang="en-US" sz="1400" dirty="0" smtClean="0">
                        <a:latin typeface="Arial"/>
                        <a:cs typeface="Arial"/>
                      </a:endParaRPr>
                    </a:p>
                    <a:p>
                      <a:pPr marL="573088" marR="0" indent="-573088" algn="l">
                        <a:lnSpc>
                          <a:spcPct val="115000"/>
                        </a:lnSpc>
                        <a:spcBef>
                          <a:spcPts val="0"/>
                        </a:spcBef>
                        <a:spcAft>
                          <a:spcPts val="0"/>
                        </a:spcAft>
                      </a:pPr>
                      <a:endParaRPr lang="en-US" sz="1400" b="0" dirty="0" smtClean="0">
                        <a:solidFill>
                          <a:schemeClr val="tx1"/>
                        </a:solidFill>
                        <a:effectLst/>
                        <a:latin typeface="Arial"/>
                        <a:cs typeface="Arial"/>
                      </a:endParaRPr>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3088" marR="0" indent="-573088" algn="l">
                        <a:lnSpc>
                          <a:spcPct val="115000"/>
                        </a:lnSpc>
                        <a:spcBef>
                          <a:spcPts val="0"/>
                        </a:spcBef>
                        <a:spcAft>
                          <a:spcPts val="0"/>
                        </a:spcAft>
                      </a:pPr>
                      <a:r>
                        <a:rPr lang="en-US" sz="1400" b="0" dirty="0" smtClean="0">
                          <a:solidFill>
                            <a:schemeClr val="tx1"/>
                          </a:solidFill>
                          <a:effectLst/>
                          <a:latin typeface="Arial"/>
                          <a:cs typeface="Arial"/>
                        </a:rPr>
                        <a:t>LS1:	From Molecules to Organisms:</a:t>
                      </a:r>
                      <a:r>
                        <a:rPr lang="en-US" sz="1400" b="0" baseline="0" dirty="0" smtClean="0">
                          <a:solidFill>
                            <a:schemeClr val="tx1"/>
                          </a:solidFill>
                          <a:effectLst/>
                          <a:latin typeface="Arial"/>
                          <a:cs typeface="Arial"/>
                        </a:rPr>
                        <a:t> </a:t>
                      </a:r>
                      <a:r>
                        <a:rPr lang="en-US" sz="1400" b="0" dirty="0" smtClean="0">
                          <a:solidFill>
                            <a:schemeClr val="tx1"/>
                          </a:solidFill>
                          <a:effectLst/>
                          <a:latin typeface="Arial"/>
                          <a:cs typeface="Arial"/>
                        </a:rPr>
                        <a:t>Structures and Processes</a:t>
                      </a:r>
                      <a:endParaRPr lang="en-US" sz="2000" b="0" dirty="0" smtClean="0">
                        <a:solidFill>
                          <a:schemeClr val="tx1"/>
                        </a:solidFill>
                        <a:effectLst/>
                        <a:latin typeface="Arial"/>
                        <a:cs typeface="Arial"/>
                      </a:endParaRPr>
                    </a:p>
                    <a:p>
                      <a:pPr marL="573088" marR="0" indent="-573088" algn="l">
                        <a:lnSpc>
                          <a:spcPct val="115000"/>
                        </a:lnSpc>
                        <a:spcBef>
                          <a:spcPts val="0"/>
                        </a:spcBef>
                        <a:spcAft>
                          <a:spcPts val="0"/>
                        </a:spcAft>
                      </a:pPr>
                      <a:endParaRPr lang="en-US" sz="900" b="0" dirty="0" smtClean="0">
                        <a:solidFill>
                          <a:schemeClr val="tx1"/>
                        </a:solidFill>
                        <a:effectLst/>
                        <a:latin typeface="Arial"/>
                        <a:cs typeface="Arial"/>
                      </a:endParaRPr>
                    </a:p>
                    <a:p>
                      <a:pPr marL="573088" marR="0" indent="-573088" algn="l">
                        <a:lnSpc>
                          <a:spcPct val="115000"/>
                        </a:lnSpc>
                        <a:spcBef>
                          <a:spcPts val="0"/>
                        </a:spcBef>
                        <a:spcAft>
                          <a:spcPts val="0"/>
                        </a:spcAft>
                      </a:pPr>
                      <a:r>
                        <a:rPr lang="en-US" sz="1400" b="0" dirty="0" smtClean="0">
                          <a:solidFill>
                            <a:schemeClr val="tx1"/>
                          </a:solidFill>
                          <a:effectLst/>
                          <a:latin typeface="Arial"/>
                          <a:cs typeface="Arial"/>
                        </a:rPr>
                        <a:t>LS2: 	Ecosystems: Interactions, Energy, and Dynamics</a:t>
                      </a:r>
                      <a:endParaRPr lang="en-US" sz="2000" b="0" dirty="0" smtClean="0">
                        <a:solidFill>
                          <a:schemeClr val="tx1"/>
                        </a:solidFill>
                        <a:effectLst/>
                        <a:latin typeface="Arial"/>
                        <a:cs typeface="Arial"/>
                      </a:endParaRPr>
                    </a:p>
                    <a:p>
                      <a:pPr marL="573088" marR="0" indent="-573088" algn="l">
                        <a:lnSpc>
                          <a:spcPct val="115000"/>
                        </a:lnSpc>
                        <a:spcBef>
                          <a:spcPts val="0"/>
                        </a:spcBef>
                        <a:spcAft>
                          <a:spcPts val="0"/>
                        </a:spcAft>
                      </a:pPr>
                      <a:endParaRPr lang="en-US" sz="900" b="0" dirty="0" smtClean="0">
                        <a:solidFill>
                          <a:schemeClr val="tx1"/>
                        </a:solidFill>
                        <a:effectLst/>
                        <a:latin typeface="Arial"/>
                        <a:cs typeface="Arial"/>
                      </a:endParaRPr>
                    </a:p>
                    <a:p>
                      <a:pPr marL="573088" marR="0" indent="-573088" algn="l">
                        <a:lnSpc>
                          <a:spcPct val="115000"/>
                        </a:lnSpc>
                        <a:spcBef>
                          <a:spcPts val="0"/>
                        </a:spcBef>
                        <a:spcAft>
                          <a:spcPts val="0"/>
                        </a:spcAft>
                      </a:pPr>
                      <a:r>
                        <a:rPr lang="en-US" sz="1400" b="0" dirty="0" smtClean="0">
                          <a:solidFill>
                            <a:schemeClr val="tx1"/>
                          </a:solidFill>
                          <a:effectLst/>
                          <a:latin typeface="Arial"/>
                          <a:cs typeface="Arial"/>
                        </a:rPr>
                        <a:t>LS3:	Heredity: Inheritance and Variation of Traits</a:t>
                      </a:r>
                      <a:endParaRPr lang="en-US" sz="2000" b="0" dirty="0" smtClean="0">
                        <a:solidFill>
                          <a:schemeClr val="tx1"/>
                        </a:solidFill>
                        <a:effectLst/>
                        <a:latin typeface="Arial"/>
                        <a:cs typeface="Arial"/>
                      </a:endParaRPr>
                    </a:p>
                    <a:p>
                      <a:pPr marL="573088" marR="0" indent="-573088" algn="l">
                        <a:lnSpc>
                          <a:spcPct val="115000"/>
                        </a:lnSpc>
                        <a:spcBef>
                          <a:spcPts val="0"/>
                        </a:spcBef>
                        <a:spcAft>
                          <a:spcPts val="0"/>
                        </a:spcAft>
                      </a:pPr>
                      <a:endParaRPr lang="en-US" sz="900" b="0" dirty="0" smtClean="0">
                        <a:solidFill>
                          <a:schemeClr val="tx1"/>
                        </a:solidFill>
                        <a:effectLst/>
                        <a:latin typeface="Arial"/>
                        <a:cs typeface="Arial"/>
                      </a:endParaRPr>
                    </a:p>
                    <a:p>
                      <a:pPr marL="573088" marR="0" indent="-573088" algn="l">
                        <a:lnSpc>
                          <a:spcPct val="115000"/>
                        </a:lnSpc>
                        <a:spcBef>
                          <a:spcPts val="0"/>
                        </a:spcBef>
                        <a:spcAft>
                          <a:spcPts val="0"/>
                        </a:spcAft>
                      </a:pPr>
                      <a:r>
                        <a:rPr lang="en-US" sz="1400" b="0" dirty="0" smtClean="0">
                          <a:solidFill>
                            <a:schemeClr val="tx1"/>
                          </a:solidFill>
                          <a:effectLst/>
                          <a:latin typeface="Arial"/>
                          <a:cs typeface="Arial"/>
                        </a:rPr>
                        <a:t>LS4: 	Biological Evolution: Unity and Diversity</a:t>
                      </a:r>
                    </a:p>
                    <a:p>
                      <a:pPr marL="461963" marR="0" indent="-461963" algn="l">
                        <a:lnSpc>
                          <a:spcPct val="115000"/>
                        </a:lnSpc>
                        <a:spcBef>
                          <a:spcPts val="0"/>
                        </a:spcBef>
                        <a:spcAft>
                          <a:spcPts val="0"/>
                        </a:spcAft>
                      </a:pPr>
                      <a:endParaRPr lang="en-US" sz="1400" b="0" dirty="0" smtClean="0">
                        <a:solidFill>
                          <a:schemeClr val="tx1"/>
                        </a:solidFill>
                        <a:effectLst/>
                        <a:latin typeface="Arial"/>
                        <a:cs typeface="Arial"/>
                      </a:endParaRPr>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43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15000"/>
                        </a:lnSpc>
                        <a:spcBef>
                          <a:spcPts val="0"/>
                        </a:spcBef>
                        <a:spcAft>
                          <a:spcPts val="0"/>
                        </a:spcAft>
                        <a:buClrTx/>
                        <a:buSzTx/>
                        <a:buFontTx/>
                        <a:buNone/>
                        <a:tabLst>
                          <a:tab pos="1122045" algn="ctr"/>
                        </a:tabLst>
                        <a:defRPr/>
                      </a:pPr>
                      <a:r>
                        <a:rPr lang="en-US" sz="1800" b="1" dirty="0" smtClean="0">
                          <a:solidFill>
                            <a:schemeClr val="tx1"/>
                          </a:solidFill>
                          <a:effectLst/>
                          <a:latin typeface="Arial"/>
                          <a:cs typeface="Arial"/>
                        </a:rPr>
                        <a:t>Earth &amp; Space Sciences (ESS)</a:t>
                      </a:r>
                      <a:endParaRPr lang="en-US" sz="2400" b="1" dirty="0" smtClean="0">
                        <a:solidFill>
                          <a:schemeClr val="tx1"/>
                        </a:solidFill>
                        <a:effectLst/>
                        <a:latin typeface="Arial"/>
                        <a:ea typeface="Times New Roman"/>
                        <a:cs typeface="Arial"/>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1800" b="1" dirty="0" smtClean="0">
                          <a:solidFill>
                            <a:schemeClr val="tx1"/>
                          </a:solidFill>
                          <a:effectLst/>
                          <a:latin typeface="Arial"/>
                          <a:cs typeface="Arial"/>
                        </a:rPr>
                        <a:t>Engineering &amp; Technology (ETS)</a:t>
                      </a:r>
                      <a:endParaRPr lang="en-US" sz="2400" b="1" dirty="0">
                        <a:solidFill>
                          <a:schemeClr val="tx1"/>
                        </a:solidFill>
                        <a:effectLst/>
                        <a:latin typeface="Arial"/>
                        <a:ea typeface="Times New Roman"/>
                        <a:cs typeface="Arial"/>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2"/>
                  </a:ext>
                </a:extLst>
              </a:tr>
              <a:tr h="1411527">
                <a:tc>
                  <a:txBody>
                    <a:bodyPr/>
                    <a:lstStyle/>
                    <a:p>
                      <a:pPr marL="388620" marR="0" indent="-388620" algn="l">
                        <a:lnSpc>
                          <a:spcPct val="115000"/>
                        </a:lnSpc>
                        <a:spcBef>
                          <a:spcPts val="0"/>
                        </a:spcBef>
                        <a:spcAft>
                          <a:spcPts val="0"/>
                        </a:spcAft>
                      </a:pPr>
                      <a:r>
                        <a:rPr lang="en-US" sz="1400" b="0" dirty="0" smtClean="0">
                          <a:solidFill>
                            <a:schemeClr val="tx1"/>
                          </a:solidFill>
                          <a:effectLst/>
                          <a:latin typeface="Arial"/>
                          <a:cs typeface="Arial"/>
                        </a:rPr>
                        <a:t>ESS1</a:t>
                      </a:r>
                      <a:r>
                        <a:rPr lang="en-US" sz="1400" b="0" dirty="0">
                          <a:solidFill>
                            <a:schemeClr val="tx1"/>
                          </a:solidFill>
                          <a:effectLst/>
                          <a:latin typeface="Arial"/>
                          <a:cs typeface="Arial"/>
                        </a:rPr>
                        <a:t>: Earth’s Place in the Universe</a:t>
                      </a:r>
                      <a:endParaRPr lang="en-US" sz="2000" b="0" dirty="0">
                        <a:solidFill>
                          <a:schemeClr val="tx1"/>
                        </a:solidFill>
                        <a:effectLst/>
                        <a:latin typeface="Arial"/>
                        <a:cs typeface="Arial"/>
                      </a:endParaRPr>
                    </a:p>
                    <a:p>
                      <a:pPr marL="388620" marR="0" indent="-388620" algn="l">
                        <a:lnSpc>
                          <a:spcPct val="115000"/>
                        </a:lnSpc>
                        <a:spcBef>
                          <a:spcPts val="0"/>
                        </a:spcBef>
                        <a:spcAft>
                          <a:spcPts val="0"/>
                        </a:spcAft>
                      </a:pPr>
                      <a:endParaRPr lang="en-US" sz="900" b="0" dirty="0" smtClean="0">
                        <a:solidFill>
                          <a:schemeClr val="tx1"/>
                        </a:solidFill>
                        <a:effectLst/>
                        <a:latin typeface="Arial"/>
                        <a:cs typeface="Arial"/>
                      </a:endParaRPr>
                    </a:p>
                    <a:p>
                      <a:pPr marL="388620" marR="0" indent="-388620" algn="l">
                        <a:lnSpc>
                          <a:spcPct val="115000"/>
                        </a:lnSpc>
                        <a:spcBef>
                          <a:spcPts val="0"/>
                        </a:spcBef>
                        <a:spcAft>
                          <a:spcPts val="0"/>
                        </a:spcAft>
                      </a:pPr>
                      <a:r>
                        <a:rPr lang="en-US" sz="1400" b="0" dirty="0" smtClean="0">
                          <a:solidFill>
                            <a:schemeClr val="tx1"/>
                          </a:solidFill>
                          <a:effectLst/>
                          <a:latin typeface="Arial"/>
                          <a:cs typeface="Arial"/>
                        </a:rPr>
                        <a:t>ESS2</a:t>
                      </a:r>
                      <a:r>
                        <a:rPr lang="en-US" sz="1400" b="0" dirty="0">
                          <a:solidFill>
                            <a:schemeClr val="tx1"/>
                          </a:solidFill>
                          <a:effectLst/>
                          <a:latin typeface="Arial"/>
                          <a:cs typeface="Arial"/>
                        </a:rPr>
                        <a:t>: Earth’s Systems</a:t>
                      </a:r>
                      <a:endParaRPr lang="en-US" sz="2000" b="0" dirty="0">
                        <a:solidFill>
                          <a:schemeClr val="tx1"/>
                        </a:solidFill>
                        <a:effectLst/>
                        <a:latin typeface="Arial"/>
                        <a:cs typeface="Arial"/>
                      </a:endParaRPr>
                    </a:p>
                    <a:p>
                      <a:pPr marL="388620" marR="0" indent="-388620" algn="l">
                        <a:lnSpc>
                          <a:spcPct val="115000"/>
                        </a:lnSpc>
                        <a:spcBef>
                          <a:spcPts val="0"/>
                        </a:spcBef>
                        <a:spcAft>
                          <a:spcPts val="0"/>
                        </a:spcAft>
                      </a:pPr>
                      <a:endParaRPr lang="en-US" sz="900" b="0" dirty="0" smtClean="0">
                        <a:solidFill>
                          <a:schemeClr val="tx1"/>
                        </a:solidFill>
                        <a:effectLst/>
                        <a:latin typeface="Arial"/>
                        <a:cs typeface="Arial"/>
                      </a:endParaRPr>
                    </a:p>
                    <a:p>
                      <a:pPr marL="388620" marR="0" indent="-388620" algn="l">
                        <a:lnSpc>
                          <a:spcPct val="115000"/>
                        </a:lnSpc>
                        <a:spcBef>
                          <a:spcPts val="0"/>
                        </a:spcBef>
                        <a:spcAft>
                          <a:spcPts val="0"/>
                        </a:spcAft>
                      </a:pPr>
                      <a:r>
                        <a:rPr lang="en-US" sz="1400" b="0" dirty="0" smtClean="0">
                          <a:solidFill>
                            <a:schemeClr val="tx1"/>
                          </a:solidFill>
                          <a:effectLst/>
                          <a:latin typeface="Arial"/>
                          <a:cs typeface="Arial"/>
                        </a:rPr>
                        <a:t>ESS3</a:t>
                      </a:r>
                      <a:r>
                        <a:rPr lang="en-US" sz="1400" b="0" dirty="0">
                          <a:solidFill>
                            <a:schemeClr val="tx1"/>
                          </a:solidFill>
                          <a:effectLst/>
                          <a:latin typeface="Arial"/>
                          <a:cs typeface="Arial"/>
                        </a:rPr>
                        <a:t>: Earth and Human </a:t>
                      </a:r>
                      <a:r>
                        <a:rPr lang="en-US" sz="1400" b="0" dirty="0" smtClean="0">
                          <a:solidFill>
                            <a:schemeClr val="tx1"/>
                          </a:solidFill>
                          <a:effectLst/>
                          <a:latin typeface="Arial"/>
                          <a:cs typeface="Arial"/>
                        </a:rPr>
                        <a:t>Activity</a:t>
                      </a:r>
                      <a:endParaRPr lang="en-US" sz="2000" b="0" dirty="0">
                        <a:solidFill>
                          <a:schemeClr val="tx1"/>
                        </a:solidFill>
                        <a:effectLst/>
                        <a:latin typeface="Arial"/>
                        <a:cs typeface="Arial"/>
                      </a:endParaRPr>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3088" marR="0" indent="-573088" algn="l">
                        <a:lnSpc>
                          <a:spcPct val="115000"/>
                        </a:lnSpc>
                        <a:spcBef>
                          <a:spcPts val="0"/>
                        </a:spcBef>
                        <a:spcAft>
                          <a:spcPts val="0"/>
                        </a:spcAft>
                      </a:pPr>
                      <a:r>
                        <a:rPr lang="en-US" sz="1400" dirty="0" smtClean="0">
                          <a:solidFill>
                            <a:schemeClr val="tx1"/>
                          </a:solidFill>
                          <a:effectLst/>
                          <a:latin typeface="Arial"/>
                          <a:cs typeface="Arial"/>
                        </a:rPr>
                        <a:t>ETS1</a:t>
                      </a:r>
                      <a:r>
                        <a:rPr lang="en-US" sz="1400" dirty="0">
                          <a:solidFill>
                            <a:schemeClr val="tx1"/>
                          </a:solidFill>
                          <a:effectLst/>
                          <a:latin typeface="Arial"/>
                          <a:cs typeface="Arial"/>
                        </a:rPr>
                        <a:t>: Engineering Design</a:t>
                      </a:r>
                      <a:endParaRPr lang="en-US" sz="2000" dirty="0">
                        <a:solidFill>
                          <a:schemeClr val="tx1"/>
                        </a:solidFill>
                        <a:effectLst/>
                        <a:latin typeface="Arial"/>
                        <a:cs typeface="Arial"/>
                      </a:endParaRPr>
                    </a:p>
                    <a:p>
                      <a:pPr marL="573088" marR="0" indent="-573088" algn="l">
                        <a:lnSpc>
                          <a:spcPct val="115000"/>
                        </a:lnSpc>
                        <a:spcBef>
                          <a:spcPts val="0"/>
                        </a:spcBef>
                        <a:spcAft>
                          <a:spcPts val="0"/>
                        </a:spcAft>
                      </a:pPr>
                      <a:endParaRPr lang="en-US" sz="900" dirty="0" smtClean="0">
                        <a:solidFill>
                          <a:schemeClr val="tx1"/>
                        </a:solidFill>
                        <a:effectLst/>
                        <a:latin typeface="Arial"/>
                        <a:cs typeface="Arial"/>
                      </a:endParaRPr>
                    </a:p>
                    <a:p>
                      <a:pPr marL="573088" marR="0" indent="-573088" algn="l">
                        <a:lnSpc>
                          <a:spcPct val="115000"/>
                        </a:lnSpc>
                        <a:spcBef>
                          <a:spcPts val="0"/>
                        </a:spcBef>
                        <a:spcAft>
                          <a:spcPts val="0"/>
                        </a:spcAft>
                      </a:pPr>
                      <a:r>
                        <a:rPr lang="en-US" sz="1400" dirty="0" smtClean="0">
                          <a:solidFill>
                            <a:schemeClr val="tx1"/>
                          </a:solidFill>
                          <a:effectLst/>
                          <a:latin typeface="Arial"/>
                          <a:cs typeface="Arial"/>
                        </a:rPr>
                        <a:t>ETS2</a:t>
                      </a:r>
                      <a:r>
                        <a:rPr lang="en-US" sz="1400" dirty="0">
                          <a:solidFill>
                            <a:schemeClr val="tx1"/>
                          </a:solidFill>
                          <a:effectLst/>
                          <a:latin typeface="Arial"/>
                          <a:cs typeface="Arial"/>
                        </a:rPr>
                        <a:t>: Links Among Engineering, Technology, </a:t>
                      </a:r>
                      <a:r>
                        <a:rPr lang="en-US" sz="1400" dirty="0" smtClean="0">
                          <a:solidFill>
                            <a:schemeClr val="tx1"/>
                          </a:solidFill>
                          <a:effectLst/>
                          <a:latin typeface="Arial"/>
                          <a:cs typeface="Arial"/>
                        </a:rPr>
                        <a:t>Science, and Society</a:t>
                      </a:r>
                      <a:endParaRPr lang="en-US" sz="2000" dirty="0">
                        <a:solidFill>
                          <a:schemeClr val="tx1"/>
                        </a:solidFill>
                        <a:effectLst/>
                        <a:latin typeface="Arial"/>
                        <a:cs typeface="Arial"/>
                      </a:endParaRPr>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4" name="Title 13"/>
          <p:cNvSpPr>
            <a:spLocks noGrp="1"/>
          </p:cNvSpPr>
          <p:nvPr>
            <p:ph type="title"/>
          </p:nvPr>
        </p:nvSpPr>
        <p:spPr/>
        <p:txBody>
          <a:bodyPr>
            <a:normAutofit/>
          </a:bodyPr>
          <a:lstStyle/>
          <a:p>
            <a:pPr algn="l"/>
            <a:r>
              <a:rPr lang="en-US" sz="3200" dirty="0" smtClean="0"/>
              <a:t>Disciplinary Core Ideas (DCIs)</a:t>
            </a:r>
            <a:endParaRPr lang="en-US" sz="3200" dirty="0"/>
          </a:p>
        </p:txBody>
      </p:sp>
      <p:sp>
        <p:nvSpPr>
          <p:cNvPr id="4" name="TextBox 3"/>
          <p:cNvSpPr txBox="1"/>
          <p:nvPr/>
        </p:nvSpPr>
        <p:spPr>
          <a:xfrm>
            <a:off x="243840" y="6388992"/>
            <a:ext cx="5318760" cy="338554"/>
          </a:xfrm>
          <a:prstGeom prst="rect">
            <a:avLst/>
          </a:prstGeom>
          <a:noFill/>
        </p:spPr>
        <p:txBody>
          <a:bodyPr wrap="square" rtlCol="0">
            <a:spAutoFit/>
          </a:bodyPr>
          <a:lstStyle/>
          <a:p>
            <a:r>
              <a:rPr lang="en-US" sz="800" dirty="0" smtClean="0">
                <a:solidFill>
                  <a:schemeClr val="bg1"/>
                </a:solidFill>
                <a:latin typeface="Arial" panose="020B0604020202020204" pitchFamily="34" charset="0"/>
                <a:cs typeface="Arial" panose="020B0604020202020204" pitchFamily="34" charset="0"/>
              </a:rPr>
              <a:t>National Research Council (2012). </a:t>
            </a:r>
            <a:r>
              <a:rPr lang="en-US" sz="800" i="1" dirty="0" smtClean="0">
                <a:solidFill>
                  <a:schemeClr val="bg1"/>
                </a:solidFill>
                <a:latin typeface="Arial" panose="020B0604020202020204" pitchFamily="34" charset="0"/>
                <a:cs typeface="Arial" panose="020B0604020202020204" pitchFamily="34" charset="0"/>
              </a:rPr>
              <a:t>A framework for K-12 science education: Practices, crosscutting concepts, and core ideas</a:t>
            </a:r>
            <a:r>
              <a:rPr lang="en-US" sz="800" dirty="0" smtClean="0">
                <a:solidFill>
                  <a:schemeClr val="bg1"/>
                </a:solidFill>
                <a:latin typeface="Arial" panose="020B0604020202020204" pitchFamily="34" charset="0"/>
                <a:cs typeface="Arial" panose="020B0604020202020204" pitchFamily="34" charset="0"/>
              </a:rPr>
              <a:t>.  Washington DC: The National Academies Press</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36425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304800" y="304800"/>
          <a:ext cx="8458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00300" y="5924490"/>
            <a:ext cx="4343400"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Component Ideas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144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chemeClr val="tx1"/>
                </a:solidFill>
              </a:rPr>
              <a:t>Science </a:t>
            </a:r>
            <a:r>
              <a:rPr lang="en-US" b="0" dirty="0">
                <a:solidFill>
                  <a:schemeClr val="tx1"/>
                </a:solidFill>
              </a:rPr>
              <a:t>and Engineering </a:t>
            </a:r>
            <a:r>
              <a:rPr lang="en-US" b="0" dirty="0" smtClean="0">
                <a:solidFill>
                  <a:schemeClr val="tx1"/>
                </a:solidFill>
              </a:rPr>
              <a:t/>
            </a:r>
            <a:br>
              <a:rPr lang="en-US" b="0" dirty="0" smtClean="0">
                <a:solidFill>
                  <a:schemeClr val="tx1"/>
                </a:solidFill>
              </a:rPr>
            </a:br>
            <a:r>
              <a:rPr lang="en-US" b="0" dirty="0" smtClean="0">
                <a:solidFill>
                  <a:schemeClr val="tx1"/>
                </a:solidFill>
              </a:rPr>
              <a:t>Practices (SEPs)</a:t>
            </a:r>
            <a:endParaRPr lang="en-US" b="0" dirty="0">
              <a:solidFill>
                <a:schemeClr val="tx1"/>
              </a:solidFill>
            </a:endParaRPr>
          </a:p>
        </p:txBody>
      </p:sp>
      <p:sp>
        <p:nvSpPr>
          <p:cNvPr id="3" name="Content Placeholder 2"/>
          <p:cNvSpPr>
            <a:spLocks noGrp="1"/>
          </p:cNvSpPr>
          <p:nvPr>
            <p:ph idx="1"/>
          </p:nvPr>
        </p:nvSpPr>
        <p:spPr>
          <a:xfrm>
            <a:off x="457200" y="1219200"/>
            <a:ext cx="8229600" cy="5105400"/>
          </a:xfrm>
        </p:spPr>
        <p:txBody>
          <a:bodyPr>
            <a:normAutofit fontScale="85000" lnSpcReduction="10000"/>
          </a:bodyPr>
          <a:lstStyle/>
          <a:p>
            <a:pPr marL="457200" indent="-457200">
              <a:lnSpc>
                <a:spcPts val="3200"/>
              </a:lnSpc>
              <a:buSzPct val="100000"/>
              <a:buFont typeface="Tahoma" pitchFamily="34" charset="0"/>
              <a:buAutoNum type="arabicPeriod"/>
            </a:pPr>
            <a:r>
              <a:rPr lang="en-US" sz="2800" dirty="0"/>
              <a:t>Asking questions (for science) </a:t>
            </a:r>
            <a:br>
              <a:rPr lang="en-US" sz="2800" dirty="0"/>
            </a:br>
            <a:r>
              <a:rPr lang="en-US" sz="2800" dirty="0"/>
              <a:t>and defining problems (for engineering)</a:t>
            </a:r>
          </a:p>
          <a:p>
            <a:pPr marL="457200" indent="-457200">
              <a:lnSpc>
                <a:spcPts val="3200"/>
              </a:lnSpc>
              <a:buSzPct val="100000"/>
              <a:buFont typeface="Tahoma" pitchFamily="34" charset="0"/>
              <a:buAutoNum type="arabicPeriod"/>
            </a:pPr>
            <a:r>
              <a:rPr lang="en-US" sz="2800" dirty="0"/>
              <a:t>Developing and using models</a:t>
            </a:r>
          </a:p>
          <a:p>
            <a:pPr marL="457200" indent="-457200">
              <a:lnSpc>
                <a:spcPts val="3200"/>
              </a:lnSpc>
              <a:buSzPct val="100000"/>
              <a:buFont typeface="Tahoma" pitchFamily="34" charset="0"/>
              <a:buAutoNum type="arabicPeriod"/>
            </a:pPr>
            <a:r>
              <a:rPr lang="en-US" sz="2800" dirty="0"/>
              <a:t>Planning and carrying out investigations</a:t>
            </a:r>
          </a:p>
          <a:p>
            <a:pPr marL="457200" indent="-457200">
              <a:lnSpc>
                <a:spcPts val="3200"/>
              </a:lnSpc>
              <a:buSzPct val="100000"/>
              <a:buFont typeface="Tahoma" pitchFamily="34" charset="0"/>
              <a:buAutoNum type="arabicPeriod"/>
            </a:pPr>
            <a:r>
              <a:rPr lang="en-US" sz="2800" dirty="0"/>
              <a:t>Analyzing and interpreting data</a:t>
            </a:r>
          </a:p>
          <a:p>
            <a:pPr marL="457200" indent="-457200">
              <a:lnSpc>
                <a:spcPts val="3200"/>
              </a:lnSpc>
              <a:buSzPct val="100000"/>
              <a:buFont typeface="Tahoma" pitchFamily="34" charset="0"/>
              <a:buAutoNum type="arabicPeriod"/>
            </a:pPr>
            <a:r>
              <a:rPr lang="en-US" sz="2800" dirty="0"/>
              <a:t>Using mathematics and computational thinking</a:t>
            </a:r>
          </a:p>
          <a:p>
            <a:pPr marL="457200" indent="-457200">
              <a:lnSpc>
                <a:spcPts val="3200"/>
              </a:lnSpc>
              <a:buSzPct val="100000"/>
              <a:buFont typeface="Tahoma" pitchFamily="34" charset="0"/>
              <a:buAutoNum type="arabicPeriod"/>
            </a:pPr>
            <a:r>
              <a:rPr lang="en-US" sz="2800" dirty="0"/>
              <a:t>Constructing explanations (for science) </a:t>
            </a:r>
            <a:br>
              <a:rPr lang="en-US" sz="2800" dirty="0"/>
            </a:br>
            <a:r>
              <a:rPr lang="en-US" sz="2800" dirty="0"/>
              <a:t>and designing solutions (for engineering)</a:t>
            </a:r>
          </a:p>
          <a:p>
            <a:pPr marL="457200" indent="-457200">
              <a:lnSpc>
                <a:spcPts val="3200"/>
              </a:lnSpc>
              <a:buSzPct val="100000"/>
              <a:buFont typeface="Tahoma" pitchFamily="34" charset="0"/>
              <a:buAutoNum type="arabicPeriod"/>
            </a:pPr>
            <a:r>
              <a:rPr lang="en-US" sz="2800" dirty="0"/>
              <a:t>Engaging in argument from evidence</a:t>
            </a:r>
          </a:p>
          <a:p>
            <a:pPr marL="457200" indent="-457200">
              <a:lnSpc>
                <a:spcPts val="3200"/>
              </a:lnSpc>
              <a:buSzPct val="100000"/>
              <a:buFont typeface="Tahoma" pitchFamily="34" charset="0"/>
              <a:buAutoNum type="arabicPeriod"/>
            </a:pPr>
            <a:r>
              <a:rPr lang="en-US" sz="2800" dirty="0"/>
              <a:t>Obtaining, evaluating, and communicating </a:t>
            </a:r>
            <a:r>
              <a:rPr lang="en-US" sz="2800" dirty="0" smtClean="0"/>
              <a:t/>
            </a:r>
            <a:br>
              <a:rPr lang="en-US" sz="2800" dirty="0" smtClean="0"/>
            </a:br>
            <a:r>
              <a:rPr lang="en-US" sz="2800" dirty="0" smtClean="0"/>
              <a:t>information</a:t>
            </a:r>
            <a:endParaRPr lang="en-US" sz="2800" dirty="0"/>
          </a:p>
        </p:txBody>
      </p:sp>
    </p:spTree>
    <p:extLst>
      <p:ext uri="{BB962C8B-B14F-4D97-AF65-F5344CB8AC3E}">
        <p14:creationId xmlns:p14="http://schemas.microsoft.com/office/powerpoint/2010/main" val="297138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6304003"/>
            <a:ext cx="4693920" cy="338554"/>
          </a:xfrm>
          <a:prstGeom prst="rect">
            <a:avLst/>
          </a:prstGeom>
          <a:noFill/>
        </p:spPr>
        <p:txBody>
          <a:bodyPr wrap="square" rtlCol="0">
            <a:spAutoFit/>
          </a:bodyPr>
          <a:lstStyle/>
          <a:p>
            <a:r>
              <a:rPr lang="en-US" sz="800" dirty="0">
                <a:solidFill>
                  <a:schemeClr val="bg1"/>
                </a:solidFill>
              </a:rPr>
              <a:t>NGSS Lead States. 2013. </a:t>
            </a:r>
            <a:r>
              <a:rPr lang="en-US" sz="800" i="1" dirty="0">
                <a:solidFill>
                  <a:schemeClr val="bg1"/>
                </a:solidFill>
              </a:rPr>
              <a:t>Next Generation Science Standards: For States, By State</a:t>
            </a:r>
            <a:r>
              <a:rPr lang="en-US" sz="800" dirty="0">
                <a:solidFill>
                  <a:schemeClr val="bg1"/>
                </a:solidFill>
              </a:rPr>
              <a:t>s</a:t>
            </a:r>
            <a:r>
              <a:rPr lang="en-US" sz="800" dirty="0" smtClean="0">
                <a:solidFill>
                  <a:schemeClr val="bg1"/>
                </a:solidFill>
              </a:rPr>
              <a:t>.  </a:t>
            </a:r>
            <a:r>
              <a:rPr lang="en-US" sz="800" i="1" dirty="0" smtClean="0">
                <a:solidFill>
                  <a:schemeClr val="bg1"/>
                </a:solidFill>
              </a:rPr>
              <a:t>Appendix E: Progressions within the Next Generation Science Standards</a:t>
            </a:r>
            <a:r>
              <a:rPr lang="en-US" sz="800" dirty="0" smtClean="0">
                <a:solidFill>
                  <a:schemeClr val="bg1"/>
                </a:solidFill>
              </a:rPr>
              <a:t>. </a:t>
            </a:r>
            <a:r>
              <a:rPr lang="en-US" sz="800" dirty="0">
                <a:solidFill>
                  <a:schemeClr val="bg1"/>
                </a:solidFill>
              </a:rPr>
              <a:t>Washington, DC: The National Academies Press.</a:t>
            </a:r>
            <a:endParaRPr lang="en-US" sz="8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152400"/>
            <a:ext cx="8674100" cy="6553200"/>
          </a:xfrm>
          <a:prstGeom prst="rect">
            <a:avLst/>
          </a:prstGeom>
        </p:spPr>
      </p:pic>
    </p:spTree>
    <p:extLst>
      <p:ext uri="{BB962C8B-B14F-4D97-AF65-F5344CB8AC3E}">
        <p14:creationId xmlns:p14="http://schemas.microsoft.com/office/powerpoint/2010/main" val="1300374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end of this session you will.. </a:t>
            </a:r>
            <a:endParaRPr lang="en-US" dirty="0"/>
          </a:p>
        </p:txBody>
      </p:sp>
      <p:sp>
        <p:nvSpPr>
          <p:cNvPr id="3" name="Content Placeholder 2"/>
          <p:cNvSpPr>
            <a:spLocks noGrp="1"/>
          </p:cNvSpPr>
          <p:nvPr>
            <p:ph idx="1"/>
          </p:nvPr>
        </p:nvSpPr>
        <p:spPr/>
        <p:txBody>
          <a:bodyPr/>
          <a:lstStyle/>
          <a:p>
            <a:r>
              <a:rPr lang="en-US" dirty="0" smtClean="0"/>
              <a:t>Outline</a:t>
            </a:r>
          </a:p>
          <a:p>
            <a:pPr lvl="1"/>
            <a:r>
              <a:rPr lang="en-US" dirty="0" smtClean="0"/>
              <a:t>Dropper Poppers</a:t>
            </a:r>
          </a:p>
          <a:p>
            <a:pPr lvl="1"/>
            <a:r>
              <a:rPr lang="en-US" dirty="0" smtClean="0"/>
              <a:t>NGSS</a:t>
            </a:r>
          </a:p>
          <a:p>
            <a:pPr lvl="2"/>
            <a:r>
              <a:rPr lang="en-US" dirty="0" smtClean="0"/>
              <a:t>Disciplinary Core Ideas (DCI)</a:t>
            </a:r>
          </a:p>
          <a:p>
            <a:pPr lvl="2"/>
            <a:r>
              <a:rPr lang="en-US" dirty="0" smtClean="0"/>
              <a:t>8 Science and Engineering Practices (SEP)</a:t>
            </a:r>
          </a:p>
          <a:p>
            <a:pPr lvl="2"/>
            <a:r>
              <a:rPr lang="en-US" dirty="0" smtClean="0"/>
              <a:t>Crosscutting Concepts (CCC)</a:t>
            </a:r>
          </a:p>
          <a:p>
            <a:pPr lvl="1"/>
            <a:r>
              <a:rPr lang="en-US" dirty="0" smtClean="0"/>
              <a:t>Dropper Poppers (Revisit)</a:t>
            </a:r>
          </a:p>
          <a:p>
            <a:pPr lvl="1"/>
            <a:r>
              <a:rPr lang="en-US" dirty="0" smtClean="0"/>
              <a:t>Your Lessons</a:t>
            </a:r>
          </a:p>
          <a:p>
            <a:pPr lvl="2"/>
            <a:endParaRPr lang="en-US" dirty="0" smtClean="0"/>
          </a:p>
        </p:txBody>
      </p:sp>
      <p:sp>
        <p:nvSpPr>
          <p:cNvPr id="4" name="Text Placeholder 3"/>
          <p:cNvSpPr>
            <a:spLocks noGrp="1"/>
          </p:cNvSpPr>
          <p:nvPr>
            <p:ph type="body" sz="half" idx="2"/>
          </p:nvPr>
        </p:nvSpPr>
        <p:spPr/>
        <p:txBody>
          <a:bodyPr/>
          <a:lstStyle/>
          <a:p>
            <a:pPr marL="342900" indent="-342900">
              <a:buFont typeface="+mj-lt"/>
              <a:buAutoNum type="arabicPeriod"/>
            </a:pPr>
            <a:r>
              <a:rPr lang="en-US" dirty="0" smtClean="0"/>
              <a:t>Strengthen a lesson by tying it to NGSS </a:t>
            </a:r>
          </a:p>
          <a:p>
            <a:pPr marL="342900" indent="-342900">
              <a:buFont typeface="+mj-lt"/>
              <a:buAutoNum type="arabicPeriod"/>
            </a:pPr>
            <a:r>
              <a:rPr lang="en-US" dirty="0" smtClean="0"/>
              <a:t>Become familiar with PE, SEP, DCI, and CCC</a:t>
            </a:r>
          </a:p>
          <a:p>
            <a:pPr marL="342900" indent="-342900">
              <a:buFont typeface="+mj-lt"/>
              <a:buAutoNum type="arabicPeriod"/>
            </a:pPr>
            <a:r>
              <a:rPr lang="en-US" dirty="0" smtClean="0"/>
              <a:t>Learn how to read NGSS</a:t>
            </a:r>
          </a:p>
          <a:p>
            <a:pPr marL="342900" indent="-342900">
              <a:buFont typeface="+mj-lt"/>
              <a:buAutoNum type="arabicPeriod"/>
            </a:pPr>
            <a:r>
              <a:rPr lang="en-US" dirty="0" smtClean="0"/>
              <a:t>Gain experience searching NGSS</a:t>
            </a:r>
          </a:p>
          <a:p>
            <a:pPr marL="342900" indent="-342900">
              <a:buFont typeface="+mj-lt"/>
              <a:buAutoNum type="arabicPeriod"/>
            </a:pPr>
            <a:r>
              <a:rPr lang="en-US" dirty="0" smtClean="0"/>
              <a:t>Use NGSS to revise a lesson you or your peer is already doing </a:t>
            </a:r>
            <a:endParaRPr lang="en-US" dirty="0"/>
          </a:p>
        </p:txBody>
      </p:sp>
    </p:spTree>
    <p:extLst>
      <p:ext uri="{BB962C8B-B14F-4D97-AF65-F5344CB8AC3E}">
        <p14:creationId xmlns:p14="http://schemas.microsoft.com/office/powerpoint/2010/main" val="276580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There are 7 </a:t>
            </a:r>
            <a:r>
              <a:rPr lang="en-US" dirty="0"/>
              <a:t>Crosscutting</a:t>
            </a:r>
            <a:r>
              <a:rPr lang="en-US" sz="3200" dirty="0"/>
              <a:t> Concepts (CCCs)</a:t>
            </a:r>
            <a:br>
              <a:rPr lang="en-US" sz="3200" dirty="0"/>
            </a:br>
            <a:endParaRPr lang="en-US" sz="3200" dirty="0"/>
          </a:p>
        </p:txBody>
      </p:sp>
      <p:sp>
        <p:nvSpPr>
          <p:cNvPr id="3" name="Content Placeholder 2"/>
          <p:cNvSpPr>
            <a:spLocks noGrp="1"/>
          </p:cNvSpPr>
          <p:nvPr>
            <p:ph idx="1"/>
          </p:nvPr>
        </p:nvSpPr>
        <p:spPr>
          <a:xfrm>
            <a:off x="533400" y="1066800"/>
            <a:ext cx="8229600" cy="4525963"/>
          </a:xfrm>
        </p:spPr>
        <p:txBody>
          <a:bodyPr>
            <a:noAutofit/>
          </a:bodyPr>
          <a:lstStyle/>
          <a:p>
            <a:pPr marL="457200" indent="-457200">
              <a:lnSpc>
                <a:spcPct val="120000"/>
              </a:lnSpc>
              <a:buFont typeface="+mj-lt"/>
              <a:buAutoNum type="arabicPeriod"/>
            </a:pPr>
            <a:r>
              <a:rPr lang="en-US" sz="2800" dirty="0"/>
              <a:t>Patterns</a:t>
            </a:r>
          </a:p>
          <a:p>
            <a:pPr marL="457200" indent="-457200">
              <a:lnSpc>
                <a:spcPct val="120000"/>
              </a:lnSpc>
              <a:buFont typeface="+mj-lt"/>
              <a:buAutoNum type="arabicPeriod"/>
            </a:pPr>
            <a:r>
              <a:rPr lang="en-US" sz="2800" dirty="0"/>
              <a:t>Cause and effect</a:t>
            </a:r>
          </a:p>
          <a:p>
            <a:pPr marL="457200" indent="-457200">
              <a:lnSpc>
                <a:spcPct val="120000"/>
              </a:lnSpc>
              <a:buFont typeface="+mj-lt"/>
              <a:buAutoNum type="arabicPeriod"/>
            </a:pPr>
            <a:r>
              <a:rPr lang="en-US" sz="2800" dirty="0"/>
              <a:t>Scale, proportion, and quantity</a:t>
            </a:r>
          </a:p>
          <a:p>
            <a:pPr marL="457200" indent="-457200">
              <a:lnSpc>
                <a:spcPct val="120000"/>
              </a:lnSpc>
              <a:buFont typeface="+mj-lt"/>
              <a:buAutoNum type="arabicPeriod"/>
            </a:pPr>
            <a:r>
              <a:rPr lang="en-US" sz="2800" dirty="0"/>
              <a:t>Systems and system models</a:t>
            </a:r>
          </a:p>
          <a:p>
            <a:pPr marL="457200" indent="-457200">
              <a:lnSpc>
                <a:spcPct val="120000"/>
              </a:lnSpc>
              <a:buFont typeface="+mj-lt"/>
              <a:buAutoNum type="arabicPeriod"/>
            </a:pPr>
            <a:r>
              <a:rPr lang="en-US" sz="2800" dirty="0"/>
              <a:t>Energy and matter</a:t>
            </a:r>
          </a:p>
          <a:p>
            <a:pPr marL="457200" indent="-457200">
              <a:lnSpc>
                <a:spcPct val="120000"/>
              </a:lnSpc>
              <a:buFont typeface="+mj-lt"/>
              <a:buAutoNum type="arabicPeriod"/>
            </a:pPr>
            <a:r>
              <a:rPr lang="en-US" sz="2800" dirty="0"/>
              <a:t>Structure and function</a:t>
            </a:r>
          </a:p>
          <a:p>
            <a:pPr marL="457200" indent="-457200">
              <a:lnSpc>
                <a:spcPct val="120000"/>
              </a:lnSpc>
              <a:buFont typeface="+mj-lt"/>
              <a:buAutoNum type="arabicPeriod"/>
            </a:pPr>
            <a:r>
              <a:rPr lang="en-US" sz="2800" dirty="0"/>
              <a:t>Stability and change</a:t>
            </a:r>
          </a:p>
          <a:p>
            <a:pPr marL="457200" indent="-457200">
              <a:lnSpc>
                <a:spcPct val="120000"/>
              </a:lnSpc>
              <a:buFont typeface="+mj-lt"/>
              <a:buAutoNum type="arabicPeriod"/>
            </a:pPr>
            <a:endParaRPr lang="en-US" sz="2800" dirty="0"/>
          </a:p>
        </p:txBody>
      </p:sp>
      <p:sp>
        <p:nvSpPr>
          <p:cNvPr id="5" name="TextBox 4"/>
          <p:cNvSpPr txBox="1"/>
          <p:nvPr/>
        </p:nvSpPr>
        <p:spPr>
          <a:xfrm>
            <a:off x="0" y="6324601"/>
            <a:ext cx="5135880" cy="338554"/>
          </a:xfrm>
          <a:prstGeom prst="rect">
            <a:avLst/>
          </a:prstGeom>
          <a:noFill/>
        </p:spPr>
        <p:txBody>
          <a:bodyPr wrap="square" rtlCol="0">
            <a:spAutoFit/>
          </a:bodyPr>
          <a:lstStyle/>
          <a:p>
            <a:r>
              <a:rPr lang="en-US" sz="800" dirty="0">
                <a:solidFill>
                  <a:schemeClr val="bg1"/>
                </a:solidFill>
              </a:rPr>
              <a:t>NGSS Lead States. 2013. </a:t>
            </a:r>
            <a:r>
              <a:rPr lang="en-US" sz="800" i="1" dirty="0">
                <a:solidFill>
                  <a:schemeClr val="bg1"/>
                </a:solidFill>
              </a:rPr>
              <a:t>Next Generation Science Standards: For States, By State</a:t>
            </a:r>
            <a:r>
              <a:rPr lang="en-US" sz="800" dirty="0">
                <a:solidFill>
                  <a:schemeClr val="bg1"/>
                </a:solidFill>
              </a:rPr>
              <a:t>s.  </a:t>
            </a:r>
            <a:r>
              <a:rPr lang="en-US" sz="800" i="1" dirty="0">
                <a:solidFill>
                  <a:schemeClr val="bg1"/>
                </a:solidFill>
              </a:rPr>
              <a:t>Appendix </a:t>
            </a:r>
            <a:r>
              <a:rPr lang="en-US" sz="800" i="1" dirty="0" smtClean="0">
                <a:solidFill>
                  <a:schemeClr val="bg1"/>
                </a:solidFill>
              </a:rPr>
              <a:t>G: Crosscutting Concepts in the NGSS</a:t>
            </a:r>
            <a:r>
              <a:rPr lang="en-US" sz="800" dirty="0" smtClean="0">
                <a:solidFill>
                  <a:schemeClr val="bg1"/>
                </a:solidFill>
              </a:rPr>
              <a:t>. </a:t>
            </a:r>
            <a:r>
              <a:rPr lang="en-US" sz="800" dirty="0">
                <a:solidFill>
                  <a:schemeClr val="bg1"/>
                </a:solidFill>
              </a:rPr>
              <a:t>Washington, DC: The National Academies Press.</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298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402771" y="725715"/>
          <a:ext cx="8458200" cy="5428344"/>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682439">
                <a:tc>
                  <a:txBody>
                    <a:bodyPr/>
                    <a:lstStyle/>
                    <a:p>
                      <a:r>
                        <a:rPr lang="en-US" b="0" dirty="0" smtClean="0">
                          <a:latin typeface="Arial"/>
                          <a:cs typeface="Arial"/>
                        </a:rPr>
                        <a:t>Patterns</a:t>
                      </a:r>
                    </a:p>
                    <a:p>
                      <a:endParaRPr lang="en-US" b="0" dirty="0">
                        <a:latin typeface="Arial"/>
                        <a:cs typeface="Arial"/>
                      </a:endParaRPr>
                    </a:p>
                  </a:txBody>
                  <a:tcPr anchor="ctr"/>
                </a:tc>
                <a:tc>
                  <a:txBody>
                    <a:bodyPr/>
                    <a:lstStyle/>
                    <a:p>
                      <a:r>
                        <a:rPr lang="en-US" sz="1400" dirty="0" smtClean="0">
                          <a:latin typeface="Arial"/>
                          <a:cs typeface="Arial"/>
                        </a:rPr>
                        <a:t>The CCC of ____ highlights that structures or events are often consistent and repeated. </a:t>
                      </a:r>
                    </a:p>
                  </a:txBody>
                  <a:tcPr anchor="ctr"/>
                </a:tc>
                <a:extLst>
                  <a:ext uri="{0D108BD9-81ED-4DB2-BD59-A6C34878D82A}">
                    <a16:rowId xmlns:a16="http://schemas.microsoft.com/office/drawing/2014/main" val="10000"/>
                  </a:ext>
                </a:extLst>
              </a:tr>
              <a:tr h="9033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latin typeface="Arial"/>
                          <a:cs typeface="Arial"/>
                        </a:rPr>
                        <a:t>Cause and effect</a:t>
                      </a:r>
                    </a:p>
                    <a:p>
                      <a:endParaRPr lang="en-US" b="0" dirty="0">
                        <a:latin typeface="Arial"/>
                        <a:cs typeface="Arial"/>
                      </a:endParaRPr>
                    </a:p>
                  </a:txBody>
                  <a:tcPr anchor="ctr"/>
                </a:tc>
                <a:tc>
                  <a:txBody>
                    <a:bodyPr/>
                    <a:lstStyle/>
                    <a:p>
                      <a:r>
                        <a:rPr lang="en-US" sz="1400" dirty="0" smtClean="0">
                          <a:latin typeface="Arial"/>
                          <a:cs typeface="Arial"/>
                        </a:rPr>
                        <a:t>The CCC of ____ investigates how things are connected by identifying the reasons behind an occurrence, and what that occurrence results in.</a:t>
                      </a:r>
                    </a:p>
                  </a:txBody>
                  <a:tcPr anchor="ctr"/>
                </a:tc>
                <a:extLst>
                  <a:ext uri="{0D108BD9-81ED-4DB2-BD59-A6C34878D82A}">
                    <a16:rowId xmlns:a16="http://schemas.microsoft.com/office/drawing/2014/main" val="10001"/>
                  </a:ext>
                </a:extLst>
              </a:tr>
              <a:tr h="823659">
                <a:tc>
                  <a:txBody>
                    <a:bodyPr/>
                    <a:lstStyle/>
                    <a:p>
                      <a:r>
                        <a:rPr lang="en-US" b="0" dirty="0" smtClean="0">
                          <a:latin typeface="Arial"/>
                          <a:cs typeface="Arial"/>
                        </a:rPr>
                        <a:t>Scale, proportion, and quantity</a:t>
                      </a:r>
                    </a:p>
                    <a:p>
                      <a:endParaRPr lang="en-US" b="0" dirty="0">
                        <a:latin typeface="Arial"/>
                        <a:cs typeface="Arial"/>
                      </a:endParaRPr>
                    </a:p>
                  </a:txBody>
                  <a:tcPr anchor="ctr"/>
                </a:tc>
                <a:tc>
                  <a:txBody>
                    <a:bodyPr/>
                    <a:lstStyle/>
                    <a:p>
                      <a:r>
                        <a:rPr lang="en-US" sz="1400" dirty="0" smtClean="0">
                          <a:latin typeface="Arial"/>
                          <a:cs typeface="Arial"/>
                        </a:rPr>
                        <a:t>Different measures of size and time affect a system’s structure, performance, and our ability to observe phenomena.</a:t>
                      </a:r>
                    </a:p>
                  </a:txBody>
                  <a:tcPr anchor="ctr"/>
                </a:tc>
                <a:extLst>
                  <a:ext uri="{0D108BD9-81ED-4DB2-BD59-A6C34878D82A}">
                    <a16:rowId xmlns:a16="http://schemas.microsoft.com/office/drawing/2014/main" val="10002"/>
                  </a:ext>
                </a:extLst>
              </a:tr>
              <a:tr h="903369">
                <a:tc>
                  <a:txBody>
                    <a:bodyPr/>
                    <a:lstStyle/>
                    <a:p>
                      <a:r>
                        <a:rPr lang="en-US" b="0" dirty="0" smtClean="0">
                          <a:latin typeface="Arial"/>
                          <a:cs typeface="Arial"/>
                        </a:rPr>
                        <a:t>Systems and system models</a:t>
                      </a:r>
                    </a:p>
                    <a:p>
                      <a:endParaRPr lang="en-US" b="0" dirty="0">
                        <a:latin typeface="Arial"/>
                        <a:cs typeface="Arial"/>
                      </a:endParaRPr>
                    </a:p>
                  </a:txBody>
                  <a:tcPr anchor="ctr"/>
                </a:tc>
                <a:tc>
                  <a:txBody>
                    <a:bodyPr/>
                    <a:lstStyle/>
                    <a:p>
                      <a:r>
                        <a:rPr lang="en-US" sz="1400" dirty="0" smtClean="0">
                          <a:latin typeface="Arial"/>
                          <a:cs typeface="Arial"/>
                        </a:rPr>
                        <a:t>The CCC of _____ helps us understand the world by describing how things connect and interact.  We can use simple representations to explore these interactions.</a:t>
                      </a:r>
                    </a:p>
                  </a:txBody>
                  <a:tcPr anchor="ctr"/>
                </a:tc>
                <a:extLst>
                  <a:ext uri="{0D108BD9-81ED-4DB2-BD59-A6C34878D82A}">
                    <a16:rowId xmlns:a16="http://schemas.microsoft.com/office/drawing/2014/main" val="10003"/>
                  </a:ext>
                </a:extLst>
              </a:tr>
              <a:tr h="7173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latin typeface="Arial"/>
                          <a:cs typeface="Arial"/>
                        </a:rPr>
                        <a:t>Energy and matter</a:t>
                      </a:r>
                    </a:p>
                    <a:p>
                      <a:endParaRPr lang="en-US" b="0" dirty="0">
                        <a:latin typeface="Arial"/>
                        <a:cs typeface="Aria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These things are neither created nor destroyed, but may flow into and out of a system and influence its functioning.</a:t>
                      </a:r>
                    </a:p>
                  </a:txBody>
                  <a:tcPr anchor="ctr"/>
                </a:tc>
                <a:extLst>
                  <a:ext uri="{0D108BD9-81ED-4DB2-BD59-A6C34878D82A}">
                    <a16:rowId xmlns:a16="http://schemas.microsoft.com/office/drawing/2014/main" val="10004"/>
                  </a:ext>
                </a:extLst>
              </a:tr>
              <a:tr h="6824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latin typeface="Arial"/>
                          <a:cs typeface="Arial"/>
                        </a:rPr>
                        <a:t>Structure and function</a:t>
                      </a:r>
                    </a:p>
                    <a:p>
                      <a:endParaRPr lang="en-US" b="0" dirty="0">
                        <a:latin typeface="Arial"/>
                        <a:cs typeface="Aria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The way something is built and the parts that it has determine how it works. </a:t>
                      </a:r>
                    </a:p>
                  </a:txBody>
                  <a:tcPr anchor="ctr"/>
                </a:tc>
                <a:extLst>
                  <a:ext uri="{0D108BD9-81ED-4DB2-BD59-A6C34878D82A}">
                    <a16:rowId xmlns:a16="http://schemas.microsoft.com/office/drawing/2014/main" val="10005"/>
                  </a:ext>
                </a:extLst>
              </a:tr>
              <a:tr h="715688">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800" b="0" dirty="0" smtClean="0">
                          <a:latin typeface="Arial"/>
                          <a:cs typeface="Arial"/>
                        </a:rPr>
                        <a:t>Stability and change</a:t>
                      </a:r>
                      <a:endParaRPr lang="en-US" sz="1800" b="0" dirty="0" smtClean="0">
                        <a:latin typeface="Arial"/>
                        <a:ea typeface="Calibri"/>
                        <a:cs typeface="Aria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Over time, a system might stay the same or become different, depending on a variety of factors.</a:t>
                      </a:r>
                      <a:endParaRPr lang="en-US" sz="1400" dirty="0" smtClean="0">
                        <a:latin typeface="Arial"/>
                        <a:ea typeface="Calibri"/>
                        <a:cs typeface="Arial"/>
                      </a:endParaRPr>
                    </a:p>
                  </a:txBody>
                  <a:tcPr anchor="ctr"/>
                </a:tc>
                <a:extLst>
                  <a:ext uri="{0D108BD9-81ED-4DB2-BD59-A6C34878D82A}">
                    <a16:rowId xmlns:a16="http://schemas.microsoft.com/office/drawing/2014/main" val="10006"/>
                  </a:ext>
                </a:extLst>
              </a:tr>
            </a:tbl>
          </a:graphicData>
        </a:graphic>
      </p:graphicFrame>
      <p:sp>
        <p:nvSpPr>
          <p:cNvPr id="2" name="TextBox 1"/>
          <p:cNvSpPr txBox="1"/>
          <p:nvPr/>
        </p:nvSpPr>
        <p:spPr>
          <a:xfrm>
            <a:off x="337457" y="275771"/>
            <a:ext cx="5286829"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“Speed Dating” Definitions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052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49715"/>
            <a:ext cx="9144000" cy="5962562"/>
          </a:xfrm>
          <a:prstGeom prst="rect">
            <a:avLst/>
          </a:prstGeom>
        </p:spPr>
      </p:pic>
    </p:spTree>
    <p:extLst>
      <p:ext uri="{BB962C8B-B14F-4D97-AF65-F5344CB8AC3E}">
        <p14:creationId xmlns:p14="http://schemas.microsoft.com/office/powerpoint/2010/main" val="1201467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6200" y="88900"/>
            <a:ext cx="5892800" cy="6102012"/>
          </a:xfrm>
          <a:prstGeom prst="rect">
            <a:avLst/>
          </a:prstGeom>
        </p:spPr>
      </p:pic>
    </p:spTree>
    <p:extLst>
      <p:ext uri="{BB962C8B-B14F-4D97-AF65-F5344CB8AC3E}">
        <p14:creationId xmlns:p14="http://schemas.microsoft.com/office/powerpoint/2010/main" val="1572875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1"/>
                </a:solidFill>
              </a:rPr>
              <a:t>Looking for Evidence of 3D Learning</a:t>
            </a:r>
          </a:p>
        </p:txBody>
      </p:sp>
      <p:pic>
        <p:nvPicPr>
          <p:cNvPr id="7" name="Content Placeholder 9" descr="photo (7).JP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1181100" y="1600200"/>
            <a:ext cx="6781800" cy="4043701"/>
          </a:xfrm>
          <a:prstGeom prst="rect">
            <a:avLst/>
          </a:prstGeom>
        </p:spPr>
      </p:pic>
    </p:spTree>
    <p:extLst>
      <p:ext uri="{BB962C8B-B14F-4D97-AF65-F5344CB8AC3E}">
        <p14:creationId xmlns:p14="http://schemas.microsoft.com/office/powerpoint/2010/main" val="1827715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Executive\jhorak\NGSS@NSTA\Discover NGSS PD\Design Job\Slides\DiscoverNGG_Slide_Titlebackgroun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23900" y="1208088"/>
            <a:ext cx="7772400" cy="1470025"/>
          </a:xfrm>
        </p:spPr>
        <p:txBody>
          <a:bodyPr>
            <a:noAutofit/>
          </a:bodyPr>
          <a:lstStyle/>
          <a:p>
            <a:r>
              <a:rPr lang="en-US" dirty="0" smtClean="0">
                <a:solidFill>
                  <a:schemeClr val="bg1"/>
                </a:solidFill>
              </a:rPr>
              <a:t>Revisiting Dropper Poppers</a:t>
            </a:r>
            <a:endParaRPr lang="en-US" b="0" dirty="0"/>
          </a:p>
        </p:txBody>
      </p:sp>
      <p:sp>
        <p:nvSpPr>
          <p:cNvPr id="3" name="Subtitle 2"/>
          <p:cNvSpPr>
            <a:spLocks noGrp="1"/>
          </p:cNvSpPr>
          <p:nvPr>
            <p:ph type="subTitle" idx="1"/>
          </p:nvPr>
        </p:nvSpPr>
        <p:spPr>
          <a:xfrm>
            <a:off x="1066800" y="2362200"/>
            <a:ext cx="7124700" cy="3238500"/>
          </a:xfrm>
        </p:spPr>
        <p:txBody>
          <a:bodyPr>
            <a:normAutofit fontScale="85000" lnSpcReduction="20000"/>
          </a:bodyPr>
          <a:lstStyle/>
          <a:p>
            <a:pPr algn="l"/>
            <a:r>
              <a:rPr lang="en-US" sz="2800" b="1" dirty="0">
                <a:solidFill>
                  <a:schemeClr val="bg1"/>
                </a:solidFill>
              </a:rPr>
              <a:t>Task:</a:t>
            </a:r>
            <a:r>
              <a:rPr lang="en-US" sz="2800" dirty="0">
                <a:solidFill>
                  <a:schemeClr val="bg1"/>
                </a:solidFill>
              </a:rPr>
              <a:t> </a:t>
            </a:r>
            <a:r>
              <a:rPr lang="en-US" sz="2800" dirty="0" smtClean="0">
                <a:solidFill>
                  <a:schemeClr val="bg1"/>
                </a:solidFill>
              </a:rPr>
              <a:t>How can the dropper popper activity be better aligned with NGSS? </a:t>
            </a:r>
          </a:p>
          <a:p>
            <a:pPr marL="457200" indent="-457200" algn="l">
              <a:buFont typeface="Arial" panose="020B0604020202020204" pitchFamily="34" charset="0"/>
              <a:buChar char="•"/>
            </a:pPr>
            <a:r>
              <a:rPr lang="en-US" sz="2800" dirty="0" smtClean="0">
                <a:solidFill>
                  <a:schemeClr val="bg1"/>
                </a:solidFill>
              </a:rPr>
              <a:t>Look at the 8 practices</a:t>
            </a:r>
          </a:p>
          <a:p>
            <a:pPr marL="457200" indent="-457200" algn="l">
              <a:buFont typeface="Arial" panose="020B0604020202020204" pitchFamily="34" charset="0"/>
              <a:buChar char="•"/>
            </a:pPr>
            <a:r>
              <a:rPr lang="en-US" sz="2800" dirty="0" smtClean="0">
                <a:solidFill>
                  <a:schemeClr val="bg1"/>
                </a:solidFill>
              </a:rPr>
              <a:t>Cross-Cutting Concepts</a:t>
            </a:r>
          </a:p>
          <a:p>
            <a:pPr marL="457200" indent="-457200" algn="l">
              <a:buFont typeface="Arial" panose="020B0604020202020204" pitchFamily="34" charset="0"/>
              <a:buChar char="•"/>
            </a:pPr>
            <a:r>
              <a:rPr lang="en-US" sz="2800" dirty="0" smtClean="0">
                <a:solidFill>
                  <a:schemeClr val="bg1"/>
                </a:solidFill>
              </a:rPr>
              <a:t>Disciplinary Core Idea</a:t>
            </a:r>
          </a:p>
          <a:p>
            <a:pPr algn="l"/>
            <a:r>
              <a:rPr lang="en-US" sz="2800" b="1" dirty="0" smtClean="0">
                <a:solidFill>
                  <a:schemeClr val="bg1"/>
                </a:solidFill>
              </a:rPr>
              <a:t>Each group should be able to provide </a:t>
            </a:r>
            <a:r>
              <a:rPr lang="en-US" sz="2800" b="1" dirty="0">
                <a:solidFill>
                  <a:schemeClr val="bg1"/>
                </a:solidFill>
              </a:rPr>
              <a:t>2</a:t>
            </a:r>
            <a:r>
              <a:rPr lang="en-US" sz="2800" b="1" dirty="0" smtClean="0">
                <a:solidFill>
                  <a:schemeClr val="bg1"/>
                </a:solidFill>
              </a:rPr>
              <a:t>-3 suggestions </a:t>
            </a:r>
          </a:p>
          <a:p>
            <a:pPr algn="l"/>
            <a:r>
              <a:rPr lang="en-US" sz="2800" b="1" dirty="0" smtClean="0">
                <a:solidFill>
                  <a:schemeClr val="bg1"/>
                </a:solidFill>
              </a:rPr>
              <a:t>Hint: </a:t>
            </a:r>
            <a:r>
              <a:rPr lang="en-US" sz="2800" dirty="0" smtClean="0">
                <a:solidFill>
                  <a:schemeClr val="bg1"/>
                </a:solidFill>
              </a:rPr>
              <a:t>Go to ngss.nsta.org &gt; The Standards and review handouts</a:t>
            </a:r>
            <a:endParaRPr lang="en-US" sz="2800" b="1" dirty="0">
              <a:solidFill>
                <a:schemeClr val="bg1"/>
              </a:solidFill>
            </a:endParaRPr>
          </a:p>
          <a:p>
            <a:pPr algn="l"/>
            <a:endParaRPr lang="en-US" sz="2000" dirty="0">
              <a:solidFill>
                <a:schemeClr val="bg1"/>
              </a:solidFill>
            </a:endParaRPr>
          </a:p>
          <a:p>
            <a:endParaRPr lang="en-US" dirty="0"/>
          </a:p>
        </p:txBody>
      </p:sp>
    </p:spTree>
    <p:extLst>
      <p:ext uri="{BB962C8B-B14F-4D97-AF65-F5344CB8AC3E}">
        <p14:creationId xmlns:p14="http://schemas.microsoft.com/office/powerpoint/2010/main" val="428868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a:solidFill>
                  <a:schemeClr val="bg1"/>
                </a:solidFill>
              </a:rPr>
              <a:t>Looking for Evidence of 3D Learning</a:t>
            </a:r>
          </a:p>
        </p:txBody>
      </p:sp>
      <p:sp>
        <p:nvSpPr>
          <p:cNvPr id="3" name="Text Placeholder 2"/>
          <p:cNvSpPr>
            <a:spLocks noGrp="1"/>
          </p:cNvSpPr>
          <p:nvPr>
            <p:ph type="body" sz="half" idx="2"/>
          </p:nvPr>
        </p:nvSpPr>
        <p:spPr/>
        <p:txBody>
          <a:bodyPr>
            <a:normAutofit fontScale="92500" lnSpcReduction="10000"/>
          </a:bodyPr>
          <a:lstStyle/>
          <a:p>
            <a:endParaRPr lang="en-US" dirty="0" smtClean="0"/>
          </a:p>
          <a:p>
            <a:r>
              <a:rPr lang="en-US" sz="1600" dirty="0" smtClean="0"/>
              <a:t>My suggestions:</a:t>
            </a:r>
          </a:p>
          <a:p>
            <a:pPr marL="285750" indent="-285750">
              <a:buFont typeface="Arial" panose="020B0604020202020204" pitchFamily="34" charset="0"/>
              <a:buChar char="•"/>
            </a:pPr>
            <a:r>
              <a:rPr lang="en-US" sz="1600" dirty="0" smtClean="0"/>
              <a:t>PE: MS – PS3 – 5, 4-PS3-1, 4-PS3-4 </a:t>
            </a:r>
          </a:p>
          <a:p>
            <a:pPr marL="285750" indent="-285750">
              <a:buFont typeface="Arial" panose="020B0604020202020204" pitchFamily="34" charset="0"/>
              <a:buChar char="•"/>
            </a:pPr>
            <a:r>
              <a:rPr lang="en-US" sz="1600" dirty="0" smtClean="0"/>
              <a:t>DCI – PS3. A, PS3. B., PS3.D</a:t>
            </a:r>
          </a:p>
          <a:p>
            <a:pPr marL="285750" indent="-285750">
              <a:buFont typeface="Arial" panose="020B0604020202020204" pitchFamily="34" charset="0"/>
              <a:buChar char="•"/>
            </a:pPr>
            <a:r>
              <a:rPr lang="en-US" sz="1600" dirty="0" smtClean="0"/>
              <a:t>SEP - Engaging in Argument from Evidence and Constructing Explanations (using evidence) </a:t>
            </a:r>
          </a:p>
          <a:p>
            <a:pPr marL="285750" indent="-285750">
              <a:buFont typeface="Arial" panose="020B0604020202020204" pitchFamily="34" charset="0"/>
              <a:buChar char="•"/>
            </a:pPr>
            <a:r>
              <a:rPr lang="en-US" sz="1600" dirty="0" smtClean="0"/>
              <a:t>CCC – Energy and Matter</a:t>
            </a:r>
          </a:p>
          <a:p>
            <a:endParaRPr lang="en-US" sz="1600" dirty="0"/>
          </a:p>
          <a:p>
            <a:r>
              <a:rPr lang="en-US" sz="1600" dirty="0" smtClean="0"/>
              <a:t>Record, share, and discuss data.</a:t>
            </a:r>
          </a:p>
          <a:p>
            <a:endParaRPr lang="en-US" sz="1600" dirty="0" smtClean="0"/>
          </a:p>
          <a:p>
            <a:r>
              <a:rPr lang="en-US" sz="1600" dirty="0" smtClean="0"/>
              <a:t>Construct small group and large group  Claims, Evidence, Reasoning</a:t>
            </a:r>
          </a:p>
          <a:p>
            <a:endParaRPr lang="en-US" sz="1600" dirty="0" smtClean="0"/>
          </a:p>
          <a:p>
            <a:r>
              <a:rPr lang="en-US" sz="1600" dirty="0" smtClean="0"/>
              <a:t>Links to types of energy, and energy flows in and out of systems</a:t>
            </a:r>
          </a:p>
          <a:p>
            <a:endParaRPr lang="en-US" sz="1600" dirty="0"/>
          </a:p>
        </p:txBody>
      </p:sp>
      <p:sp>
        <p:nvSpPr>
          <p:cNvPr id="7" name="Title 1"/>
          <p:cNvSpPr txBox="1">
            <a:spLocks/>
          </p:cNvSpPr>
          <p:nvPr/>
        </p:nvSpPr>
        <p:spPr>
          <a:xfrm>
            <a:off x="457200" y="395351"/>
            <a:ext cx="5867400" cy="917448"/>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200" kern="1200">
                <a:solidFill>
                  <a:srgbClr val="0095D3"/>
                </a:solidFill>
                <a:latin typeface="Arial" panose="020B0604020202020204" pitchFamily="34" charset="0"/>
                <a:ea typeface="+mj-ea"/>
                <a:cs typeface="Arial" panose="020B0604020202020204" pitchFamily="34" charset="0"/>
              </a:defRPr>
            </a:lvl1pPr>
          </a:lstStyle>
          <a:p>
            <a:r>
              <a:rPr lang="en-US" dirty="0" smtClean="0">
                <a:solidFill>
                  <a:schemeClr val="accent1"/>
                </a:solidFill>
              </a:rPr>
              <a:t>Dropper Poppers</a:t>
            </a:r>
          </a:p>
          <a:p>
            <a:r>
              <a:rPr lang="en-US" dirty="0" smtClean="0">
                <a:solidFill>
                  <a:schemeClr val="accent1"/>
                </a:solidFill>
              </a:rPr>
              <a:t> &amp; NGSS</a:t>
            </a:r>
            <a:endParaRPr lang="en-US" dirty="0">
              <a:solidFill>
                <a:schemeClr val="accent1"/>
              </a:solidFill>
            </a:endParaRPr>
          </a:p>
        </p:txBody>
      </p:sp>
      <p:sp>
        <p:nvSpPr>
          <p:cNvPr id="5" name="Content Placeholder 4"/>
          <p:cNvSpPr>
            <a:spLocks noGrp="1"/>
          </p:cNvSpPr>
          <p:nvPr>
            <p:ph idx="1"/>
          </p:nvPr>
        </p:nvSpPr>
        <p:spPr>
          <a:xfrm>
            <a:off x="3810000" y="914400"/>
            <a:ext cx="5111750" cy="5211763"/>
          </a:xfrm>
        </p:spPr>
        <p:txBody>
          <a:bodyPr/>
          <a:lstStyle/>
          <a:p>
            <a:pPr marL="0" indent="0">
              <a:buNone/>
            </a:pPr>
            <a:r>
              <a:rPr lang="en-US" sz="2800" dirty="0" smtClean="0"/>
              <a:t>Suggestions :</a:t>
            </a:r>
          </a:p>
          <a:p>
            <a:pPr marL="514350" indent="-514350">
              <a:buFont typeface="+mj-lt"/>
              <a:buAutoNum type="arabicPeriod"/>
            </a:pPr>
            <a:endParaRPr lang="en-US" dirty="0"/>
          </a:p>
        </p:txBody>
      </p:sp>
    </p:spTree>
    <p:extLst>
      <p:ext uri="{BB962C8B-B14F-4D97-AF65-F5344CB8AC3E}">
        <p14:creationId xmlns:p14="http://schemas.microsoft.com/office/powerpoint/2010/main" val="910360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Executive\jhorak\NGSS@NSTA\Discover NGSS PD\Design Job\Slides\DiscoverNGG_Slide_Titlebackgroun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US" dirty="0" smtClean="0">
                <a:solidFill>
                  <a:schemeClr val="bg1"/>
                </a:solidFill>
              </a:rPr>
              <a:t>Building on Lessons you Have!</a:t>
            </a:r>
            <a:endParaRPr lang="en-US" b="0" dirty="0"/>
          </a:p>
        </p:txBody>
      </p:sp>
      <p:sp>
        <p:nvSpPr>
          <p:cNvPr id="3" name="Subtitle 2"/>
          <p:cNvSpPr>
            <a:spLocks noGrp="1"/>
          </p:cNvSpPr>
          <p:nvPr>
            <p:ph type="subTitle" idx="1"/>
          </p:nvPr>
        </p:nvSpPr>
        <p:spPr>
          <a:xfrm>
            <a:off x="1219200" y="3886200"/>
            <a:ext cx="6781800" cy="1752600"/>
          </a:xfrm>
        </p:spPr>
        <p:txBody>
          <a:bodyPr>
            <a:normAutofit/>
          </a:bodyPr>
          <a:lstStyle/>
          <a:p>
            <a:r>
              <a:rPr lang="en-US" sz="3500" i="1" dirty="0" smtClean="0">
                <a:solidFill>
                  <a:schemeClr val="bg1"/>
                </a:solidFill>
              </a:rPr>
              <a:t>Readings and Using the NGSS</a:t>
            </a:r>
            <a:endParaRPr lang="en-US" sz="3500" i="1" dirty="0">
              <a:solidFill>
                <a:schemeClr val="bg1"/>
              </a:solidFill>
            </a:endParaRPr>
          </a:p>
          <a:p>
            <a:endParaRPr lang="en-US" dirty="0"/>
          </a:p>
        </p:txBody>
      </p:sp>
    </p:spTree>
    <p:extLst>
      <p:ext uri="{BB962C8B-B14F-4D97-AF65-F5344CB8AC3E}">
        <p14:creationId xmlns:p14="http://schemas.microsoft.com/office/powerpoint/2010/main" val="548044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4-PS3 in NGSS</a:t>
            </a:r>
            <a:endParaRPr lang="en-US" dirty="0"/>
          </a:p>
        </p:txBody>
      </p:sp>
      <p:pic>
        <p:nvPicPr>
          <p:cNvPr id="4" name="Content Placeholder 3"/>
          <p:cNvPicPr>
            <a:picLocks noGrp="1" noChangeAspect="1"/>
          </p:cNvPicPr>
          <p:nvPr>
            <p:ph idx="1"/>
          </p:nvPr>
        </p:nvPicPr>
        <p:blipFill rotWithShape="1">
          <a:blip r:embed="rId2"/>
          <a:srcRect l="14762" t="26786" r="33578" b="10710"/>
          <a:stretch/>
        </p:blipFill>
        <p:spPr>
          <a:xfrm>
            <a:off x="2133600" y="1219200"/>
            <a:ext cx="6941976" cy="4724400"/>
          </a:xfrm>
          <a:prstGeom prst="rect">
            <a:avLst/>
          </a:prstGeom>
        </p:spPr>
      </p:pic>
      <p:sp>
        <p:nvSpPr>
          <p:cNvPr id="8" name="Rounded Rectangle 7"/>
          <p:cNvSpPr/>
          <p:nvPr/>
        </p:nvSpPr>
        <p:spPr>
          <a:xfrm>
            <a:off x="2209800" y="1417638"/>
            <a:ext cx="2286000" cy="639762"/>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2133600" y="2280626"/>
            <a:ext cx="6858000" cy="2215174"/>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4800" y="1524000"/>
            <a:ext cx="1676400" cy="923330"/>
          </a:xfrm>
          <a:prstGeom prst="rect">
            <a:avLst/>
          </a:prstGeom>
          <a:noFill/>
        </p:spPr>
        <p:txBody>
          <a:bodyPr wrap="square" rtlCol="0">
            <a:spAutoFit/>
          </a:bodyPr>
          <a:lstStyle/>
          <a:p>
            <a:r>
              <a:rPr lang="en-US" b="1" dirty="0" smtClean="0"/>
              <a:t>Topic: 4</a:t>
            </a:r>
            <a:r>
              <a:rPr lang="en-US" b="1" baseline="30000" dirty="0" smtClean="0"/>
              <a:t>th</a:t>
            </a:r>
            <a:r>
              <a:rPr lang="en-US" b="1" dirty="0" smtClean="0"/>
              <a:t> Grade, PS3 Energy</a:t>
            </a:r>
            <a:endParaRPr lang="en-US" b="1" dirty="0"/>
          </a:p>
        </p:txBody>
      </p:sp>
      <p:sp>
        <p:nvSpPr>
          <p:cNvPr id="11" name="TextBox 10"/>
          <p:cNvSpPr txBox="1"/>
          <p:nvPr/>
        </p:nvSpPr>
        <p:spPr>
          <a:xfrm>
            <a:off x="304800" y="2553692"/>
            <a:ext cx="1752600" cy="1754326"/>
          </a:xfrm>
          <a:prstGeom prst="rect">
            <a:avLst/>
          </a:prstGeom>
          <a:noFill/>
        </p:spPr>
        <p:txBody>
          <a:bodyPr wrap="square" rtlCol="0">
            <a:spAutoFit/>
          </a:bodyPr>
          <a:lstStyle/>
          <a:p>
            <a:r>
              <a:rPr lang="en-US" b="1" dirty="0" smtClean="0"/>
              <a:t>PE: 4</a:t>
            </a:r>
            <a:r>
              <a:rPr lang="en-US" b="1" baseline="30000" dirty="0" smtClean="0"/>
              <a:t>th</a:t>
            </a:r>
            <a:r>
              <a:rPr lang="en-US" b="1" dirty="0" smtClean="0"/>
              <a:t> Grade, PS3 Energy, has 4 sub sections, clarifications, and assessment boundaries</a:t>
            </a:r>
            <a:endParaRPr lang="en-US" b="1" dirty="0"/>
          </a:p>
        </p:txBody>
      </p:sp>
      <p:sp>
        <p:nvSpPr>
          <p:cNvPr id="12" name="TextBox 11"/>
          <p:cNvSpPr txBox="1"/>
          <p:nvPr/>
        </p:nvSpPr>
        <p:spPr>
          <a:xfrm>
            <a:off x="266700" y="4613076"/>
            <a:ext cx="1752600" cy="646331"/>
          </a:xfrm>
          <a:prstGeom prst="rect">
            <a:avLst/>
          </a:prstGeom>
          <a:noFill/>
        </p:spPr>
        <p:txBody>
          <a:bodyPr wrap="square" rtlCol="0">
            <a:spAutoFit/>
          </a:bodyPr>
          <a:lstStyle/>
          <a:p>
            <a:r>
              <a:rPr lang="en-US" b="1" dirty="0" smtClean="0"/>
              <a:t>3 Dimensions:</a:t>
            </a:r>
          </a:p>
          <a:p>
            <a:r>
              <a:rPr lang="en-US" b="1" dirty="0" smtClean="0"/>
              <a:t>SEP, DCI, CCC</a:t>
            </a:r>
            <a:endParaRPr lang="en-US" b="1" dirty="0"/>
          </a:p>
        </p:txBody>
      </p:sp>
    </p:spTree>
    <p:extLst>
      <p:ext uri="{BB962C8B-B14F-4D97-AF65-F5344CB8AC3E}">
        <p14:creationId xmlns:p14="http://schemas.microsoft.com/office/powerpoint/2010/main" val="167274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4-PS3 in NGSS</a:t>
            </a:r>
            <a:endParaRPr lang="en-US" dirty="0"/>
          </a:p>
        </p:txBody>
      </p:sp>
      <p:sp>
        <p:nvSpPr>
          <p:cNvPr id="11" name="TextBox 10"/>
          <p:cNvSpPr txBox="1"/>
          <p:nvPr/>
        </p:nvSpPr>
        <p:spPr>
          <a:xfrm>
            <a:off x="228600" y="3581400"/>
            <a:ext cx="1752600" cy="1477328"/>
          </a:xfrm>
          <a:prstGeom prst="rect">
            <a:avLst/>
          </a:prstGeom>
          <a:noFill/>
        </p:spPr>
        <p:txBody>
          <a:bodyPr wrap="square" rtlCol="0">
            <a:spAutoFit/>
          </a:bodyPr>
          <a:lstStyle/>
          <a:p>
            <a:r>
              <a:rPr lang="en-US" b="1" dirty="0" smtClean="0"/>
              <a:t>Connections to other DCI, and Common Core (ELA/Literacy, Math)</a:t>
            </a:r>
            <a:endParaRPr lang="en-US" b="1" dirty="0"/>
          </a:p>
        </p:txBody>
      </p:sp>
      <p:sp>
        <p:nvSpPr>
          <p:cNvPr id="12" name="TextBox 11"/>
          <p:cNvSpPr txBox="1"/>
          <p:nvPr/>
        </p:nvSpPr>
        <p:spPr>
          <a:xfrm>
            <a:off x="419100" y="1061809"/>
            <a:ext cx="1752600" cy="1200329"/>
          </a:xfrm>
          <a:prstGeom prst="rect">
            <a:avLst/>
          </a:prstGeom>
          <a:noFill/>
        </p:spPr>
        <p:txBody>
          <a:bodyPr wrap="square" rtlCol="0">
            <a:spAutoFit/>
          </a:bodyPr>
          <a:lstStyle/>
          <a:p>
            <a:r>
              <a:rPr lang="en-US" b="1" dirty="0" smtClean="0"/>
              <a:t>3 Dimensions</a:t>
            </a:r>
          </a:p>
          <a:p>
            <a:r>
              <a:rPr lang="en-US" b="1" dirty="0" smtClean="0"/>
              <a:t>SEP, DCI, CCC, tied to each PE by code</a:t>
            </a:r>
            <a:endParaRPr lang="en-US" b="1" dirty="0"/>
          </a:p>
        </p:txBody>
      </p:sp>
      <p:pic>
        <p:nvPicPr>
          <p:cNvPr id="6" name="Picture 5"/>
          <p:cNvPicPr>
            <a:picLocks noChangeAspect="1"/>
          </p:cNvPicPr>
          <p:nvPr/>
        </p:nvPicPr>
        <p:blipFill rotWithShape="1">
          <a:blip r:embed="rId2"/>
          <a:srcRect l="14584" t="12222" r="33333" b="15185"/>
          <a:stretch/>
        </p:blipFill>
        <p:spPr>
          <a:xfrm>
            <a:off x="2286000" y="869157"/>
            <a:ext cx="6324600" cy="4958486"/>
          </a:xfrm>
          <a:prstGeom prst="rect">
            <a:avLst/>
          </a:prstGeom>
        </p:spPr>
      </p:pic>
      <p:sp>
        <p:nvSpPr>
          <p:cNvPr id="8" name="Rounded Rectangle 7"/>
          <p:cNvSpPr/>
          <p:nvPr/>
        </p:nvSpPr>
        <p:spPr>
          <a:xfrm>
            <a:off x="2286000" y="749014"/>
            <a:ext cx="6324600" cy="2728007"/>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2286000" y="3477021"/>
            <a:ext cx="6324600" cy="2728007"/>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207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620" y="2362200"/>
            <a:ext cx="4030097" cy="3657075"/>
          </a:xfrm>
          <a:prstGeom prst="rect">
            <a:avLst/>
          </a:prstGeom>
        </p:spPr>
      </p:pic>
      <p:sp>
        <p:nvSpPr>
          <p:cNvPr id="4" name="Title 3"/>
          <p:cNvSpPr>
            <a:spLocks noGrp="1"/>
          </p:cNvSpPr>
          <p:nvPr>
            <p:ph type="title"/>
          </p:nvPr>
        </p:nvSpPr>
        <p:spPr/>
        <p:txBody>
          <a:bodyPr/>
          <a:lstStyle/>
          <a:p>
            <a:r>
              <a:rPr lang="en-US" dirty="0" smtClean="0">
                <a:hlinkClick r:id="rId4"/>
              </a:rPr>
              <a:t>Classic Science Activity: Dropper Poppers </a:t>
            </a:r>
            <a:endParaRPr lang="en-US" dirty="0"/>
          </a:p>
        </p:txBody>
      </p:sp>
      <p:sp>
        <p:nvSpPr>
          <p:cNvPr id="8" name="Content Placeholder 7"/>
          <p:cNvSpPr>
            <a:spLocks noGrp="1"/>
          </p:cNvSpPr>
          <p:nvPr>
            <p:ph sz="quarter" idx="16"/>
          </p:nvPr>
        </p:nvSpPr>
        <p:spPr>
          <a:xfrm>
            <a:off x="457200" y="1542525"/>
            <a:ext cx="7391400" cy="4476750"/>
          </a:xfrm>
        </p:spPr>
        <p:txBody>
          <a:bodyPr/>
          <a:lstStyle/>
          <a:p>
            <a:r>
              <a:rPr lang="en-US" b="1" dirty="0" smtClean="0"/>
              <a:t>Guiding question: How is this a “science activity”?</a:t>
            </a:r>
          </a:p>
          <a:p>
            <a:pPr lvl="1"/>
            <a:r>
              <a:rPr lang="en-US" dirty="0" smtClean="0"/>
              <a:t>Things you are doing, saying, thinking, etc. </a:t>
            </a:r>
          </a:p>
          <a:p>
            <a:pPr lvl="1"/>
            <a:r>
              <a:rPr lang="en-US" dirty="0" smtClean="0"/>
              <a:t>You will be asked to “strengthen” this activity later on</a:t>
            </a:r>
          </a:p>
          <a:p>
            <a:r>
              <a:rPr lang="en-US" dirty="0" smtClean="0"/>
              <a:t>Dropper poppers are a fun and exciting tool to model the transformation of energy from potential/mechanical to kinetic</a:t>
            </a:r>
          </a:p>
          <a:p>
            <a:r>
              <a:rPr lang="en-US" dirty="0" smtClean="0"/>
              <a:t>Number off 1-5 (groups of 3-4)</a:t>
            </a:r>
          </a:p>
          <a:p>
            <a:r>
              <a:rPr lang="en-US" dirty="0" smtClean="0"/>
              <a:t>Supplies needed</a:t>
            </a:r>
          </a:p>
          <a:p>
            <a:pPr lvl="1"/>
            <a:r>
              <a:rPr lang="en-US" dirty="0" smtClean="0"/>
              <a:t>Meter Stick</a:t>
            </a:r>
          </a:p>
          <a:p>
            <a:pPr lvl="1"/>
            <a:r>
              <a:rPr lang="en-US" dirty="0" smtClean="0"/>
              <a:t>Ping pong ball</a:t>
            </a:r>
          </a:p>
          <a:p>
            <a:pPr lvl="1"/>
            <a:r>
              <a:rPr lang="en-US" dirty="0" smtClean="0"/>
              <a:t> </a:t>
            </a:r>
            <a:r>
              <a:rPr lang="en-US" dirty="0" smtClean="0"/>
              <a:t>Worksheet</a:t>
            </a:r>
          </a:p>
          <a:p>
            <a:pPr lvl="1"/>
            <a:r>
              <a:rPr lang="en-US" dirty="0" smtClean="0"/>
              <a:t>EI Handout</a:t>
            </a:r>
            <a:endParaRPr lang="en-US" dirty="0" smtClean="0"/>
          </a:p>
          <a:p>
            <a:endParaRPr lang="en-US" dirty="0"/>
          </a:p>
        </p:txBody>
      </p:sp>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3038475" y="4761975"/>
            <a:ext cx="1533525" cy="1257300"/>
          </a:xfrm>
          <a:prstGeom prst="rect">
            <a:avLst/>
          </a:prstGeom>
          <a:noFill/>
          <a:ln>
            <a:noFill/>
          </a:ln>
        </p:spPr>
      </p:pic>
    </p:spTree>
    <p:extLst>
      <p:ext uri="{BB962C8B-B14F-4D97-AF65-F5344CB8AC3E}">
        <p14:creationId xmlns:p14="http://schemas.microsoft.com/office/powerpoint/2010/main" val="1708360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1"/>
          <p:cNvSpPr txBox="1">
            <a:spLocks/>
          </p:cNvSpPr>
          <p:nvPr/>
        </p:nvSpPr>
        <p:spPr>
          <a:xfrm>
            <a:off x="457200" y="274638"/>
            <a:ext cx="7543800" cy="674876"/>
          </a:xfrm>
          <a:prstGeom prst="rect">
            <a:avLst/>
          </a:prstGeom>
        </p:spPr>
        <p:txBody>
          <a:bodyPr/>
          <a:lstStyle>
            <a:lvl1pPr algn="l" defTabSz="914400" rtl="0" eaLnBrk="1" latinLnBrk="0" hangingPunct="1">
              <a:spcBef>
                <a:spcPct val="0"/>
              </a:spcBef>
              <a:buNone/>
              <a:defRPr sz="3600" b="1" kern="1200">
                <a:solidFill>
                  <a:schemeClr val="bg1"/>
                </a:solidFill>
                <a:latin typeface="+mj-lt"/>
                <a:ea typeface="+mj-ea"/>
                <a:cs typeface="+mj-cs"/>
              </a:defRPr>
            </a:lvl1pPr>
          </a:lstStyle>
          <a:p>
            <a:r>
              <a:rPr lang="en-US" b="0" dirty="0" smtClean="0">
                <a:solidFill>
                  <a:prstClr val="white"/>
                </a:solidFill>
              </a:rPr>
              <a:t>Tips for USING NGSS</a:t>
            </a:r>
            <a:endParaRPr lang="en-US" b="0" dirty="0">
              <a:solidFill>
                <a:prstClr val="white"/>
              </a:solidFill>
            </a:endParaRPr>
          </a:p>
        </p:txBody>
      </p:sp>
      <p:sp>
        <p:nvSpPr>
          <p:cNvPr id="2" name="TextBox 1"/>
          <p:cNvSpPr txBox="1"/>
          <p:nvPr/>
        </p:nvSpPr>
        <p:spPr>
          <a:xfrm>
            <a:off x="304800" y="1524000"/>
            <a:ext cx="5726017" cy="4555093"/>
          </a:xfrm>
          <a:prstGeom prst="rect">
            <a:avLst/>
          </a:prstGeom>
          <a:noFill/>
        </p:spPr>
        <p:txBody>
          <a:bodyPr wrap="square" rtlCol="0">
            <a:spAutoFit/>
          </a:bodyPr>
          <a:lstStyle/>
          <a:p>
            <a:r>
              <a:rPr lang="en-US" sz="2000" b="1" dirty="0" smtClean="0"/>
              <a:t>When searching the NGSS here are some quick tips</a:t>
            </a:r>
          </a:p>
          <a:p>
            <a:pPr marL="285750" indent="-285750">
              <a:buFont typeface="Arial" panose="020B0604020202020204" pitchFamily="34" charset="0"/>
              <a:buChar char="•"/>
            </a:pPr>
            <a:r>
              <a:rPr lang="en-US" b="1" dirty="0" smtClean="0"/>
              <a:t>If you know the code (PE or DCI)</a:t>
            </a:r>
          </a:p>
          <a:p>
            <a:pPr marL="742950" lvl="1" indent="-285750">
              <a:buFont typeface="Arial" panose="020B0604020202020204" pitchFamily="34" charset="0"/>
              <a:buChar char="•"/>
            </a:pPr>
            <a:r>
              <a:rPr lang="en-US" dirty="0" smtClean="0"/>
              <a:t>Search it on google by adding NGSS to it</a:t>
            </a:r>
          </a:p>
          <a:p>
            <a:pPr marL="742950" lvl="1" indent="-285750">
              <a:buFont typeface="Arial" panose="020B0604020202020204" pitchFamily="34" charset="0"/>
              <a:buChar char="•"/>
            </a:pPr>
            <a:r>
              <a:rPr lang="en-US" dirty="0" smtClean="0"/>
              <a:t>Try it! Search 4-PS4 and see what you get!</a:t>
            </a:r>
          </a:p>
          <a:p>
            <a:pPr marL="285750" indent="-285750">
              <a:buFont typeface="Arial" panose="020B0604020202020204" pitchFamily="34" charset="0"/>
              <a:buChar char="•"/>
            </a:pPr>
            <a:r>
              <a:rPr lang="en-US" b="1" dirty="0" smtClean="0"/>
              <a:t>If you want a better user experience</a:t>
            </a:r>
          </a:p>
          <a:p>
            <a:pPr marL="742950" lvl="1" indent="-285750">
              <a:buFont typeface="Arial" panose="020B0604020202020204" pitchFamily="34" charset="0"/>
              <a:buChar char="•"/>
            </a:pPr>
            <a:r>
              <a:rPr lang="en-US" dirty="0" smtClean="0"/>
              <a:t>Go to </a:t>
            </a:r>
            <a:r>
              <a:rPr lang="en-US" i="1" u="sng" dirty="0" smtClean="0"/>
              <a:t>ngss.nsta.org</a:t>
            </a:r>
            <a:r>
              <a:rPr lang="en-US" dirty="0" smtClean="0"/>
              <a:t> then click on “The Standards”</a:t>
            </a:r>
          </a:p>
          <a:p>
            <a:pPr marL="1200150" lvl="2" indent="-285750">
              <a:buFont typeface="Arial" panose="020B0604020202020204" pitchFamily="34" charset="0"/>
              <a:buChar char="•"/>
            </a:pPr>
            <a:r>
              <a:rPr lang="en-US" dirty="0" smtClean="0"/>
              <a:t>Here </a:t>
            </a:r>
            <a:r>
              <a:rPr lang="en-US" dirty="0" smtClean="0"/>
              <a:t>the standards are arranged by topic </a:t>
            </a:r>
          </a:p>
          <a:p>
            <a:pPr marL="1200150" lvl="2" indent="-285750">
              <a:buFont typeface="Arial" panose="020B0604020202020204" pitchFamily="34" charset="0"/>
              <a:buChar char="•"/>
            </a:pPr>
            <a:r>
              <a:rPr lang="en-US" dirty="0" smtClean="0"/>
              <a:t>Y	</a:t>
            </a:r>
            <a:r>
              <a:rPr lang="en-US" dirty="0" err="1" smtClean="0"/>
              <a:t>ou</a:t>
            </a:r>
            <a:r>
              <a:rPr lang="en-US" dirty="0" smtClean="0"/>
              <a:t> </a:t>
            </a:r>
            <a:r>
              <a:rPr lang="en-US" dirty="0" smtClean="0"/>
              <a:t>can drill down to specific grades</a:t>
            </a:r>
          </a:p>
          <a:p>
            <a:pPr marL="1200150" lvl="2" indent="-285750">
              <a:buFont typeface="Arial" panose="020B0604020202020204" pitchFamily="34" charset="0"/>
              <a:buChar char="•"/>
            </a:pPr>
            <a:r>
              <a:rPr lang="en-US" dirty="0" smtClean="0"/>
              <a:t> You can drill down to the progressions</a:t>
            </a:r>
          </a:p>
          <a:p>
            <a:pPr marL="1200150" lvl="2" indent="-285750">
              <a:buFont typeface="Arial" panose="020B0604020202020204" pitchFamily="34" charset="0"/>
              <a:buChar char="•"/>
            </a:pPr>
            <a:r>
              <a:rPr lang="en-US" dirty="0" smtClean="0">
                <a:hlinkClick r:id="rId3"/>
              </a:rPr>
              <a:t>Link </a:t>
            </a:r>
            <a:r>
              <a:rPr lang="en-US" dirty="0">
                <a:hlinkClick r:id="rId3"/>
              </a:rPr>
              <a:t>to NGSS Hub via </a:t>
            </a:r>
            <a:r>
              <a:rPr lang="en-US" dirty="0" smtClean="0">
                <a:hlinkClick r:id="rId3"/>
              </a:rPr>
              <a:t>NSTA</a:t>
            </a:r>
            <a:endParaRPr lang="en-US" dirty="0" smtClean="0"/>
          </a:p>
          <a:p>
            <a:pPr marL="285750" indent="-285750">
              <a:buFont typeface="Arial" panose="020B0604020202020204" pitchFamily="34" charset="0"/>
              <a:buChar char="•"/>
            </a:pPr>
            <a:r>
              <a:rPr lang="en-US" b="1" dirty="0" smtClean="0"/>
              <a:t>If you want to know what you need to assess</a:t>
            </a:r>
          </a:p>
          <a:p>
            <a:pPr marL="742950" lvl="1" indent="-285750">
              <a:buFont typeface="Arial" panose="020B0604020202020204" pitchFamily="34" charset="0"/>
              <a:buChar char="•"/>
            </a:pPr>
            <a:r>
              <a:rPr lang="en-US" dirty="0" smtClean="0"/>
              <a:t>Check the NGSS evidence statements </a:t>
            </a:r>
          </a:p>
          <a:p>
            <a:pPr marL="1200150" lvl="2" indent="-285750">
              <a:buFont typeface="Arial" panose="020B0604020202020204" pitchFamily="34" charset="0"/>
              <a:buChar char="•"/>
            </a:pPr>
            <a:r>
              <a:rPr lang="en-US" dirty="0" smtClean="0">
                <a:hlinkClick r:id="rId4"/>
              </a:rPr>
              <a:t>Link to NGSS site </a:t>
            </a:r>
            <a:endParaRPr lang="en-US" dirty="0" smtClean="0"/>
          </a:p>
          <a:p>
            <a:pPr marL="285750" indent="-285750">
              <a:buFont typeface="Arial" panose="020B0604020202020204" pitchFamily="34" charset="0"/>
              <a:buChar char="•"/>
            </a:pPr>
            <a:r>
              <a:rPr lang="en-US" b="1" dirty="0" smtClean="0"/>
              <a:t>There is an app for that!</a:t>
            </a:r>
          </a:p>
          <a:p>
            <a:pPr marL="742950" lvl="1" indent="-285750">
              <a:buFont typeface="Arial" panose="020B0604020202020204" pitchFamily="34" charset="0"/>
              <a:buChar char="•"/>
            </a:pPr>
            <a:r>
              <a:rPr lang="en-US" dirty="0" smtClean="0"/>
              <a:t>NGSS app is available through NSTAS on IOS, Android, and Windows</a:t>
            </a:r>
            <a:endParaRPr lang="en-US" dirty="0"/>
          </a:p>
        </p:txBody>
      </p:sp>
      <p:pic>
        <p:nvPicPr>
          <p:cNvPr id="3" name="Picture 2"/>
          <p:cNvPicPr>
            <a:picLocks noChangeAspect="1"/>
          </p:cNvPicPr>
          <p:nvPr/>
        </p:nvPicPr>
        <p:blipFill rotWithShape="1">
          <a:blip r:embed="rId5"/>
          <a:srcRect l="11000" t="29999" r="60000"/>
          <a:stretch/>
        </p:blipFill>
        <p:spPr>
          <a:xfrm>
            <a:off x="5334000" y="3651001"/>
            <a:ext cx="3647924"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08490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65"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1"/>
          <p:cNvSpPr txBox="1">
            <a:spLocks/>
          </p:cNvSpPr>
          <p:nvPr/>
        </p:nvSpPr>
        <p:spPr>
          <a:xfrm>
            <a:off x="457200" y="274638"/>
            <a:ext cx="7543800" cy="674876"/>
          </a:xfrm>
          <a:prstGeom prst="rect">
            <a:avLst/>
          </a:prstGeom>
        </p:spPr>
        <p:txBody>
          <a:bodyPr/>
          <a:lstStyle>
            <a:lvl1pPr algn="l" defTabSz="914400" rtl="0" eaLnBrk="1" latinLnBrk="0" hangingPunct="1">
              <a:spcBef>
                <a:spcPct val="0"/>
              </a:spcBef>
              <a:buNone/>
              <a:defRPr sz="3600" b="1" kern="1200">
                <a:solidFill>
                  <a:schemeClr val="bg1"/>
                </a:solidFill>
                <a:latin typeface="+mj-lt"/>
                <a:ea typeface="+mj-ea"/>
                <a:cs typeface="+mj-cs"/>
              </a:defRPr>
            </a:lvl1pPr>
          </a:lstStyle>
          <a:p>
            <a:r>
              <a:rPr lang="en-US" b="0" dirty="0" smtClean="0">
                <a:solidFill>
                  <a:prstClr val="white"/>
                </a:solidFill>
              </a:rPr>
              <a:t>Strengthening your Lessons</a:t>
            </a:r>
            <a:endParaRPr lang="en-US" b="0" dirty="0">
              <a:solidFill>
                <a:prstClr val="white"/>
              </a:solidFill>
            </a:endParaRPr>
          </a:p>
        </p:txBody>
      </p:sp>
      <p:sp>
        <p:nvSpPr>
          <p:cNvPr id="2" name="TextBox 1"/>
          <p:cNvSpPr txBox="1"/>
          <p:nvPr/>
        </p:nvSpPr>
        <p:spPr>
          <a:xfrm>
            <a:off x="381000" y="1524000"/>
            <a:ext cx="8534400" cy="4524315"/>
          </a:xfrm>
          <a:prstGeom prst="rect">
            <a:avLst/>
          </a:prstGeom>
          <a:noFill/>
        </p:spPr>
        <p:txBody>
          <a:bodyPr wrap="square" rtlCol="0">
            <a:spAutoFit/>
          </a:bodyPr>
          <a:lstStyle/>
          <a:p>
            <a:pPr fontAlgn="base"/>
            <a:r>
              <a:rPr lang="en-US" dirty="0" smtClean="0"/>
              <a:t>Creating a Poster</a:t>
            </a:r>
          </a:p>
          <a:p>
            <a:pPr marL="285750" indent="-285750" fontAlgn="base">
              <a:buFont typeface="Arial" panose="020B0604020202020204" pitchFamily="34" charset="0"/>
              <a:buChar char="•"/>
            </a:pPr>
            <a:r>
              <a:rPr lang="en-US" dirty="0" smtClean="0"/>
              <a:t>Get </a:t>
            </a:r>
            <a:r>
              <a:rPr lang="en-US" dirty="0"/>
              <a:t>in groups of 2-3</a:t>
            </a:r>
          </a:p>
          <a:p>
            <a:pPr marL="285750" indent="-285750" fontAlgn="base">
              <a:buFont typeface="Arial" panose="020B0604020202020204" pitchFamily="34" charset="0"/>
              <a:buChar char="•"/>
            </a:pPr>
            <a:r>
              <a:rPr lang="en-US" dirty="0"/>
              <a:t>Choose a </a:t>
            </a:r>
            <a:r>
              <a:rPr lang="en-US" dirty="0" smtClean="0"/>
              <a:t>standard related to something you are already doing in your class or club</a:t>
            </a:r>
            <a:endParaRPr lang="en-US" dirty="0"/>
          </a:p>
          <a:p>
            <a:pPr marL="285750" indent="-285750" fontAlgn="base">
              <a:buFont typeface="Arial" panose="020B0604020202020204" pitchFamily="34" charset="0"/>
              <a:buChar char="•"/>
            </a:pPr>
            <a:r>
              <a:rPr lang="en-US" dirty="0"/>
              <a:t>Create a poster with a sample </a:t>
            </a:r>
            <a:r>
              <a:rPr lang="en-US" dirty="0" smtClean="0"/>
              <a:t>activity that you are already doing </a:t>
            </a:r>
            <a:r>
              <a:rPr lang="en-US" dirty="0"/>
              <a:t>that could be used to teach the </a:t>
            </a:r>
            <a:r>
              <a:rPr lang="en-US" dirty="0" smtClean="0"/>
              <a:t>PE, SEP, DCI, and CCC related to the topic you chose</a:t>
            </a:r>
            <a:endParaRPr lang="en-US" dirty="0"/>
          </a:p>
          <a:p>
            <a:r>
              <a:rPr lang="en-US" dirty="0"/>
              <a:t/>
            </a:r>
            <a:br>
              <a:rPr lang="en-US" dirty="0"/>
            </a:br>
            <a:r>
              <a:rPr lang="en-US" dirty="0"/>
              <a:t>On </a:t>
            </a:r>
            <a:r>
              <a:rPr lang="en-US" dirty="0" smtClean="0"/>
              <a:t>Poster Draw out:</a:t>
            </a:r>
            <a:endParaRPr lang="en-US" dirty="0"/>
          </a:p>
          <a:p>
            <a:pPr marL="742950" lvl="1" indent="-285750" fontAlgn="base">
              <a:buFont typeface="Arial" panose="020B0604020202020204" pitchFamily="34" charset="0"/>
              <a:buChar char="•"/>
            </a:pPr>
            <a:r>
              <a:rPr lang="en-US" dirty="0" smtClean="0"/>
              <a:t>The PE code </a:t>
            </a:r>
            <a:r>
              <a:rPr lang="en-US" dirty="0"/>
              <a:t>(e.g. </a:t>
            </a:r>
            <a:r>
              <a:rPr lang="en-US" dirty="0" smtClean="0"/>
              <a:t>5-PS1-1</a:t>
            </a:r>
            <a:r>
              <a:rPr lang="en-US" dirty="0"/>
              <a:t>)</a:t>
            </a:r>
          </a:p>
          <a:p>
            <a:pPr marL="742950" lvl="1" indent="-285750" fontAlgn="base">
              <a:buFont typeface="Arial" panose="020B0604020202020204" pitchFamily="34" charset="0"/>
              <a:buChar char="•"/>
            </a:pPr>
            <a:r>
              <a:rPr lang="en-US" dirty="0" smtClean="0"/>
              <a:t>SE Practices</a:t>
            </a:r>
            <a:endParaRPr lang="en-US" dirty="0"/>
          </a:p>
          <a:p>
            <a:pPr marL="742950" lvl="1" indent="-285750" fontAlgn="base">
              <a:buFont typeface="Arial" panose="020B0604020202020204" pitchFamily="34" charset="0"/>
              <a:buChar char="•"/>
            </a:pPr>
            <a:r>
              <a:rPr lang="en-US" dirty="0"/>
              <a:t>DCI</a:t>
            </a:r>
          </a:p>
          <a:p>
            <a:pPr marL="742950" lvl="1" indent="-285750" fontAlgn="base">
              <a:buFont typeface="Arial" panose="020B0604020202020204" pitchFamily="34" charset="0"/>
              <a:buChar char="•"/>
            </a:pPr>
            <a:r>
              <a:rPr lang="en-US" dirty="0"/>
              <a:t>Crosscutting Concepts</a:t>
            </a:r>
          </a:p>
          <a:p>
            <a:pPr marL="742950" lvl="1" indent="-285750" fontAlgn="base">
              <a:buFont typeface="Arial" panose="020B0604020202020204" pitchFamily="34" charset="0"/>
              <a:buChar char="•"/>
            </a:pPr>
            <a:r>
              <a:rPr lang="en-US" dirty="0"/>
              <a:t>Relation to </a:t>
            </a:r>
            <a:r>
              <a:rPr lang="en-US" dirty="0" smtClean="0"/>
              <a:t>activity you are already doing</a:t>
            </a:r>
          </a:p>
          <a:p>
            <a:pPr lvl="1" fontAlgn="base"/>
            <a:r>
              <a:rPr lang="en-US" dirty="0" smtClean="0"/>
              <a:t>	</a:t>
            </a:r>
          </a:p>
          <a:p>
            <a:pPr lvl="1" fontAlgn="base"/>
            <a:endParaRPr lang="en-US" dirty="0"/>
          </a:p>
          <a:p>
            <a:pPr lvl="1" fontAlgn="base"/>
            <a:r>
              <a:rPr lang="en-US" dirty="0" smtClean="0"/>
              <a:t>USE: NGSS or ngss.nsta.org to find the standard you’d like to use</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07375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1"/>
          <p:cNvSpPr txBox="1">
            <a:spLocks/>
          </p:cNvSpPr>
          <p:nvPr/>
        </p:nvSpPr>
        <p:spPr>
          <a:xfrm>
            <a:off x="457200" y="274638"/>
            <a:ext cx="7543800" cy="674876"/>
          </a:xfrm>
          <a:prstGeom prst="rect">
            <a:avLst/>
          </a:prstGeom>
        </p:spPr>
        <p:txBody>
          <a:bodyPr/>
          <a:lstStyle>
            <a:lvl1pPr algn="l" defTabSz="914400" rtl="0" eaLnBrk="1" latinLnBrk="0" hangingPunct="1">
              <a:spcBef>
                <a:spcPct val="0"/>
              </a:spcBef>
              <a:buNone/>
              <a:defRPr sz="3600" b="1" kern="1200">
                <a:solidFill>
                  <a:schemeClr val="bg1"/>
                </a:solidFill>
                <a:latin typeface="+mj-lt"/>
                <a:ea typeface="+mj-ea"/>
                <a:cs typeface="+mj-cs"/>
              </a:defRPr>
            </a:lvl1pPr>
          </a:lstStyle>
          <a:p>
            <a:r>
              <a:rPr lang="en-US" b="0" dirty="0" smtClean="0">
                <a:solidFill>
                  <a:prstClr val="white"/>
                </a:solidFill>
              </a:rPr>
              <a:t>Poster Share out </a:t>
            </a:r>
            <a:endParaRPr lang="en-US" b="0" dirty="0">
              <a:solidFill>
                <a:prstClr val="white"/>
              </a:solidFill>
            </a:endParaRPr>
          </a:p>
        </p:txBody>
      </p:sp>
      <p:sp>
        <p:nvSpPr>
          <p:cNvPr id="2" name="TextBox 1"/>
          <p:cNvSpPr txBox="1"/>
          <p:nvPr/>
        </p:nvSpPr>
        <p:spPr>
          <a:xfrm>
            <a:off x="609600" y="1905000"/>
            <a:ext cx="4495800" cy="3477875"/>
          </a:xfrm>
          <a:prstGeom prst="rect">
            <a:avLst/>
          </a:prstGeom>
          <a:noFill/>
        </p:spPr>
        <p:txBody>
          <a:bodyPr wrap="square" rtlCol="0">
            <a:spAutoFit/>
          </a:bodyPr>
          <a:lstStyle/>
          <a:p>
            <a:pPr marL="342900" indent="-342900">
              <a:buFont typeface="+mj-lt"/>
              <a:buAutoNum type="arabicPeriod"/>
            </a:pPr>
            <a:r>
              <a:rPr lang="en-US" sz="2200" dirty="0" smtClean="0"/>
              <a:t>What is your PE, DCI, CCC, and SEPs</a:t>
            </a:r>
          </a:p>
          <a:p>
            <a:pPr marL="342900" indent="-342900">
              <a:buFont typeface="+mj-lt"/>
              <a:buAutoNum type="arabicPeriod"/>
            </a:pPr>
            <a:r>
              <a:rPr lang="en-US" sz="2200" dirty="0" smtClean="0"/>
              <a:t>How are they related to your activity?</a:t>
            </a:r>
          </a:p>
          <a:p>
            <a:pPr marL="342900" indent="-342900">
              <a:buFont typeface="+mj-lt"/>
              <a:buAutoNum type="arabicPeriod"/>
            </a:pPr>
            <a:r>
              <a:rPr lang="en-US" sz="2200" dirty="0" smtClean="0"/>
              <a:t>How do you think these changes could complement what you are already doing in your club or classroom?</a:t>
            </a:r>
          </a:p>
          <a:p>
            <a:pPr marL="342900" indent="-342900">
              <a:buFont typeface="+mj-lt"/>
              <a:buAutoNum type="arabicPeriod"/>
            </a:pPr>
            <a:r>
              <a:rPr lang="en-US" sz="2200" dirty="0" smtClean="0"/>
              <a:t>How might you use NGSS in the future?</a:t>
            </a:r>
            <a:endParaRPr lang="en-US" sz="2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419600"/>
            <a:ext cx="2286000" cy="2286000"/>
          </a:xfrm>
          <a:prstGeom prst="rect">
            <a:avLst/>
          </a:prstGeom>
        </p:spPr>
      </p:pic>
    </p:spTree>
    <p:extLst>
      <p:ext uri="{BB962C8B-B14F-4D97-AF65-F5344CB8AC3E}">
        <p14:creationId xmlns:p14="http://schemas.microsoft.com/office/powerpoint/2010/main" val="345335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did we do? </a:t>
            </a:r>
            <a:endParaRPr lang="en-US" dirty="0"/>
          </a:p>
        </p:txBody>
      </p:sp>
      <p:sp>
        <p:nvSpPr>
          <p:cNvPr id="3" name="Subtitle 2"/>
          <p:cNvSpPr>
            <a:spLocks noGrp="1"/>
          </p:cNvSpPr>
          <p:nvPr>
            <p:ph idx="1"/>
          </p:nvPr>
        </p:nvSpPr>
        <p:spPr>
          <a:xfrm>
            <a:off x="6096000" y="1066800"/>
            <a:ext cx="2895600" cy="2849563"/>
          </a:xfrm>
        </p:spPr>
        <p:txBody>
          <a:bodyPr/>
          <a:lstStyle/>
          <a:p>
            <a:pPr marL="0" indent="0">
              <a:buNone/>
            </a:pPr>
            <a:endParaRPr lang="en-US" dirty="0" smtClean="0"/>
          </a:p>
          <a:p>
            <a:pPr marL="0" indent="0">
              <a:buNone/>
            </a:pPr>
            <a:r>
              <a:rPr lang="en-US" sz="2200" dirty="0" smtClean="0"/>
              <a:t>Thank </a:t>
            </a:r>
            <a:r>
              <a:rPr lang="en-US" sz="2200" dirty="0"/>
              <a:t>you and we hope you enjoyed the session!</a:t>
            </a:r>
          </a:p>
          <a:p>
            <a:pPr marL="0" indent="0">
              <a:buNone/>
            </a:pPr>
            <a:r>
              <a:rPr lang="en-US" sz="2200" dirty="0" smtClean="0"/>
              <a:t>Best,</a:t>
            </a:r>
          </a:p>
          <a:p>
            <a:pPr marL="0" indent="0">
              <a:buNone/>
            </a:pPr>
            <a:r>
              <a:rPr lang="en-US" sz="2200" dirty="0" smtClean="0"/>
              <a:t>Adam and Amity</a:t>
            </a:r>
            <a:endParaRPr lang="en-US" sz="2200" dirty="0"/>
          </a:p>
        </p:txBody>
      </p:sp>
      <p:sp>
        <p:nvSpPr>
          <p:cNvPr id="5" name="Text Placeholder 3"/>
          <p:cNvSpPr>
            <a:spLocks noGrp="1"/>
          </p:cNvSpPr>
          <p:nvPr>
            <p:ph type="body" sz="half" idx="2"/>
          </p:nvPr>
        </p:nvSpPr>
        <p:spPr>
          <a:xfrm>
            <a:off x="457200" y="1219200"/>
            <a:ext cx="4876800" cy="4906963"/>
          </a:xfrm>
        </p:spPr>
        <p:txBody>
          <a:bodyPr/>
          <a:lstStyle/>
          <a:p>
            <a:pPr marL="342900" indent="-342900">
              <a:buFont typeface="+mj-lt"/>
              <a:buAutoNum type="arabicPeriod"/>
            </a:pPr>
            <a:endParaRPr lang="en-US" dirty="0" smtClean="0"/>
          </a:p>
          <a:p>
            <a:pPr marL="342900" indent="-342900">
              <a:buFont typeface="+mj-lt"/>
              <a:buAutoNum type="arabicPeriod"/>
            </a:pPr>
            <a:r>
              <a:rPr lang="en-US" sz="2200" dirty="0" smtClean="0"/>
              <a:t>Strengthen a lesson by tying it to NGSS </a:t>
            </a:r>
          </a:p>
          <a:p>
            <a:pPr marL="342900" indent="-342900">
              <a:buFont typeface="+mj-lt"/>
              <a:buAutoNum type="arabicPeriod"/>
            </a:pPr>
            <a:r>
              <a:rPr lang="en-US" sz="2200" dirty="0" smtClean="0"/>
              <a:t>Become familiar with PE, SEP, DCI, and CCC</a:t>
            </a:r>
          </a:p>
          <a:p>
            <a:pPr marL="342900" indent="-342900">
              <a:buFont typeface="+mj-lt"/>
              <a:buAutoNum type="arabicPeriod"/>
            </a:pPr>
            <a:r>
              <a:rPr lang="en-US" sz="2200" dirty="0" smtClean="0"/>
              <a:t>Learn how to read NGSS</a:t>
            </a:r>
          </a:p>
          <a:p>
            <a:pPr marL="342900" indent="-342900">
              <a:buFont typeface="+mj-lt"/>
              <a:buAutoNum type="arabicPeriod"/>
            </a:pPr>
            <a:r>
              <a:rPr lang="en-US" sz="2200" dirty="0" smtClean="0"/>
              <a:t>Gain experience searching NGSS</a:t>
            </a:r>
          </a:p>
          <a:p>
            <a:pPr marL="342900" indent="-342900">
              <a:buFont typeface="+mj-lt"/>
              <a:buAutoNum type="arabicPeriod"/>
            </a:pPr>
            <a:r>
              <a:rPr lang="en-US" sz="2200" dirty="0" smtClean="0"/>
              <a:t>Use NGSS to revise a lesson you or your peer is already doing </a:t>
            </a:r>
            <a:endParaRPr lang="en-US" sz="2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992563"/>
            <a:ext cx="3948113" cy="1651930"/>
          </a:xfrm>
          <a:prstGeom prst="rect">
            <a:avLst/>
          </a:prstGeom>
        </p:spPr>
      </p:pic>
    </p:spTree>
    <p:extLst>
      <p:ext uri="{BB962C8B-B14F-4D97-AF65-F5344CB8AC3E}">
        <p14:creationId xmlns:p14="http://schemas.microsoft.com/office/powerpoint/2010/main" val="291277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4" name="Text Placeholder 3"/>
          <p:cNvSpPr>
            <a:spLocks noGrp="1"/>
          </p:cNvSpPr>
          <p:nvPr>
            <p:ph idx="1"/>
          </p:nvPr>
        </p:nvSpPr>
        <p:spPr>
          <a:xfrm>
            <a:off x="457200" y="1143000"/>
            <a:ext cx="8229600" cy="4525963"/>
          </a:xfrm>
        </p:spPr>
        <p:txBody>
          <a:bodyPr numCol="1">
            <a:normAutofit/>
          </a:bodyPr>
          <a:lstStyle/>
          <a:p>
            <a:pPr marL="0" indent="0">
              <a:lnSpc>
                <a:spcPct val="150000"/>
              </a:lnSpc>
              <a:buNone/>
            </a:pPr>
            <a:r>
              <a:rPr lang="en-US" sz="2800" i="1" dirty="0" smtClean="0">
                <a:hlinkClick r:id="rId3"/>
              </a:rPr>
              <a:t>The NGSS Framework</a:t>
            </a:r>
            <a:endParaRPr lang="en-US" sz="2800" i="1" dirty="0" smtClean="0"/>
          </a:p>
          <a:p>
            <a:pPr marL="457200" indent="-457200">
              <a:lnSpc>
                <a:spcPct val="150000"/>
              </a:lnSpc>
            </a:pPr>
            <a:r>
              <a:rPr lang="en-US" sz="2800" i="1" dirty="0" smtClean="0"/>
              <a:t>Why are the standards changing? </a:t>
            </a:r>
            <a:r>
              <a:rPr lang="en-US" sz="2000" dirty="0" smtClean="0"/>
              <a:t> </a:t>
            </a:r>
          </a:p>
          <a:p>
            <a:pPr marL="457200" indent="-457200">
              <a:lnSpc>
                <a:spcPct val="150000"/>
              </a:lnSpc>
            </a:pPr>
            <a:r>
              <a:rPr lang="en-US" sz="2800" i="1" dirty="0" smtClean="0"/>
              <a:t>What do they look like? </a:t>
            </a:r>
          </a:p>
          <a:p>
            <a:pPr marL="457200" indent="-457200">
              <a:lnSpc>
                <a:spcPct val="150000"/>
              </a:lnSpc>
            </a:pPr>
            <a:r>
              <a:rPr lang="en-US" sz="2800" i="1" dirty="0" smtClean="0"/>
              <a:t>How can these strengthen the dropper popper activity?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r>
              <a:rPr lang="en-US" dirty="0" smtClean="0"/>
              <a:t>Facts, facts, facts</a:t>
            </a:r>
            <a:endParaRPr lang="en-US" dirty="0"/>
          </a:p>
        </p:txBody>
      </p:sp>
      <p:sp>
        <p:nvSpPr>
          <p:cNvPr id="19460" name="Rectangle 4"/>
          <p:cNvSpPr>
            <a:spLocks noGrp="1" noChangeArrowheads="1"/>
          </p:cNvSpPr>
          <p:nvPr>
            <p:ph idx="1"/>
          </p:nvPr>
        </p:nvSpPr>
        <p:spPr>
          <a:noFill/>
        </p:spPr>
        <p:txBody>
          <a:bodyPr/>
          <a:lstStyle/>
          <a:p>
            <a:pPr marL="0" lvl="0" indent="0">
              <a:spcAft>
                <a:spcPct val="0"/>
              </a:spcAft>
              <a:buNone/>
              <a:defRPr/>
            </a:pPr>
            <a:r>
              <a:rPr lang="en-US" dirty="0">
                <a:ea typeface="ＭＳ Ｐゴシック" pitchFamily="36" charset="-128"/>
                <a:cs typeface="ＭＳ Ｐゴシック" pitchFamily="36" charset="-128"/>
              </a:rPr>
              <a:t>Problems with teaching science this way...</a:t>
            </a:r>
            <a:endParaRPr lang="en-US" dirty="0" smtClean="0">
              <a:ea typeface="ＭＳ Ｐゴシック" pitchFamily="36" charset="-128"/>
              <a:cs typeface="ＭＳ Ｐゴシック" pitchFamily="36" charset="-128"/>
            </a:endParaRPr>
          </a:p>
        </p:txBody>
      </p:sp>
      <p:sp>
        <p:nvSpPr>
          <p:cNvPr id="11" name="Content Placeholder 10"/>
          <p:cNvSpPr>
            <a:spLocks noGrp="1"/>
          </p:cNvSpPr>
          <p:nvPr>
            <p:ph sz="quarter" idx="14"/>
          </p:nvPr>
        </p:nvSpPr>
        <p:spPr>
          <a:xfrm>
            <a:off x="533401" y="1447800"/>
            <a:ext cx="4419600" cy="4235975"/>
          </a:xfrm>
        </p:spPr>
        <p:txBody>
          <a:bodyPr/>
          <a:lstStyle/>
          <a:p>
            <a:r>
              <a:rPr lang="en-US" dirty="0"/>
              <a:t>Students don’t build the </a:t>
            </a:r>
            <a:r>
              <a:rPr lang="en-US" dirty="0" smtClean="0"/>
              <a:t>skills needed for real science</a:t>
            </a:r>
          </a:p>
        </p:txBody>
      </p:sp>
      <p:pic>
        <p:nvPicPr>
          <p:cNvPr id="7" name="Picture Placeholder 5" descr="DSC_983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561105"/>
            <a:ext cx="4114800" cy="414474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r>
              <a:rPr lang="en-US" dirty="0" smtClean="0"/>
              <a:t>Facts, facts, facts</a:t>
            </a:r>
            <a:endParaRPr lang="en-US" dirty="0"/>
          </a:p>
        </p:txBody>
      </p:sp>
      <p:sp>
        <p:nvSpPr>
          <p:cNvPr id="19460" name="Rectangle 4"/>
          <p:cNvSpPr>
            <a:spLocks noGrp="1" noChangeArrowheads="1"/>
          </p:cNvSpPr>
          <p:nvPr>
            <p:ph idx="1"/>
          </p:nvPr>
        </p:nvSpPr>
        <p:spPr>
          <a:noFill/>
        </p:spPr>
        <p:txBody>
          <a:bodyPr/>
          <a:lstStyle/>
          <a:p>
            <a:pPr marL="0" lvl="0" indent="0">
              <a:spcAft>
                <a:spcPct val="0"/>
              </a:spcAft>
              <a:buNone/>
              <a:defRPr/>
            </a:pPr>
            <a:r>
              <a:rPr lang="en-US" dirty="0">
                <a:ea typeface="ＭＳ Ｐゴシック" pitchFamily="36" charset="-128"/>
                <a:cs typeface="ＭＳ Ｐゴシック" pitchFamily="36" charset="-128"/>
              </a:rPr>
              <a:t>Problems with teaching science this way...</a:t>
            </a:r>
            <a:endParaRPr lang="en-US" dirty="0" smtClean="0">
              <a:ea typeface="ＭＳ Ｐゴシック" pitchFamily="36" charset="-128"/>
              <a:cs typeface="ＭＳ Ｐゴシック" pitchFamily="36" charset="-128"/>
            </a:endParaRPr>
          </a:p>
        </p:txBody>
      </p:sp>
      <p:sp>
        <p:nvSpPr>
          <p:cNvPr id="11" name="Content Placeholder 10"/>
          <p:cNvSpPr>
            <a:spLocks noGrp="1"/>
          </p:cNvSpPr>
          <p:nvPr>
            <p:ph sz="quarter" idx="14"/>
          </p:nvPr>
        </p:nvSpPr>
        <p:spPr>
          <a:xfrm>
            <a:off x="533400" y="1447801"/>
            <a:ext cx="7391399" cy="457200"/>
          </a:xfrm>
        </p:spPr>
        <p:txBody>
          <a:bodyPr/>
          <a:lstStyle/>
          <a:p>
            <a:pPr>
              <a:spcAft>
                <a:spcPct val="0"/>
              </a:spcAft>
              <a:buFont typeface="Lucida Grande" pitchFamily="36" charset="0"/>
              <a:buChar char="»"/>
              <a:defRPr/>
            </a:pPr>
            <a:r>
              <a:rPr lang="en-US" kern="0" dirty="0">
                <a:ea typeface="ＭＳ Ｐゴシック" pitchFamily="36" charset="-128"/>
              </a:rPr>
              <a:t> Students don’t relate to science or scientists</a:t>
            </a:r>
          </a:p>
          <a:p>
            <a:endParaRPr lang="en-US" dirty="0"/>
          </a:p>
        </p:txBody>
      </p:sp>
      <p:pic>
        <p:nvPicPr>
          <p:cNvPr id="6"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2274350"/>
            <a:ext cx="4038600" cy="2889449"/>
          </a:xfrm>
          <a:prstGeom prst="rect">
            <a:avLst/>
          </a:prstGeom>
        </p:spPr>
      </p:pic>
      <p:pic>
        <p:nvPicPr>
          <p:cNvPr id="8" name="Picture Placeholder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0600" y="1981200"/>
            <a:ext cx="4038600" cy="3475749"/>
          </a:xfrm>
          <a:prstGeom prst="rect">
            <a:avLst/>
          </a:prstGeom>
        </p:spPr>
      </p:pic>
    </p:spTree>
    <p:extLst>
      <p:ext uri="{BB962C8B-B14F-4D97-AF65-F5344CB8AC3E}">
        <p14:creationId xmlns:p14="http://schemas.microsoft.com/office/powerpoint/2010/main" val="20204398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Science Standards in Oregon</a:t>
            </a:r>
            <a:endParaRPr lang="en-US" dirty="0"/>
          </a:p>
        </p:txBody>
      </p:sp>
      <p:sp>
        <p:nvSpPr>
          <p:cNvPr id="8" name="Rectangle 7"/>
          <p:cNvSpPr/>
          <p:nvPr/>
        </p:nvSpPr>
        <p:spPr>
          <a:xfrm>
            <a:off x="561109" y="1760858"/>
            <a:ext cx="6422571" cy="2743200"/>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8000"/>
              </a:solidFill>
            </a:endParaRPr>
          </a:p>
        </p:txBody>
      </p:sp>
      <p:sp>
        <p:nvSpPr>
          <p:cNvPr id="13" name="Rectangle 12"/>
          <p:cNvSpPr/>
          <p:nvPr/>
        </p:nvSpPr>
        <p:spPr>
          <a:xfrm>
            <a:off x="7119257" y="1747003"/>
            <a:ext cx="1256211" cy="2743200"/>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8000"/>
              </a:solidFill>
            </a:endParaRPr>
          </a:p>
        </p:txBody>
      </p:sp>
      <p:sp>
        <p:nvSpPr>
          <p:cNvPr id="14" name="TextBox 13"/>
          <p:cNvSpPr txBox="1"/>
          <p:nvPr/>
        </p:nvSpPr>
        <p:spPr>
          <a:xfrm>
            <a:off x="2188034" y="2488881"/>
            <a:ext cx="3352787" cy="1077218"/>
          </a:xfrm>
          <a:prstGeom prst="rect">
            <a:avLst/>
          </a:prstGeom>
          <a:noFill/>
        </p:spPr>
        <p:txBody>
          <a:bodyPr wrap="square" rtlCol="0">
            <a:spAutoFit/>
          </a:bodyPr>
          <a:lstStyle/>
          <a:p>
            <a:pPr algn="ctr"/>
            <a:r>
              <a:rPr lang="en-US" sz="3200" dirty="0" smtClean="0">
                <a:solidFill>
                  <a:schemeClr val="bg1"/>
                </a:solidFill>
                <a:latin typeface="Arial"/>
                <a:cs typeface="Arial"/>
              </a:rPr>
              <a:t>Facts about science</a:t>
            </a:r>
            <a:endParaRPr lang="en-US" sz="3200" dirty="0">
              <a:solidFill>
                <a:schemeClr val="bg1"/>
              </a:solidFill>
              <a:latin typeface="Arial"/>
              <a:cs typeface="Arial"/>
            </a:endParaRPr>
          </a:p>
        </p:txBody>
      </p:sp>
      <p:sp>
        <p:nvSpPr>
          <p:cNvPr id="17" name="TextBox 16"/>
          <p:cNvSpPr txBox="1"/>
          <p:nvPr/>
        </p:nvSpPr>
        <p:spPr>
          <a:xfrm>
            <a:off x="7119257" y="2556175"/>
            <a:ext cx="1256211" cy="707886"/>
          </a:xfrm>
          <a:prstGeom prst="rect">
            <a:avLst/>
          </a:prstGeom>
          <a:noFill/>
        </p:spPr>
        <p:txBody>
          <a:bodyPr wrap="square" rtlCol="0">
            <a:spAutoFit/>
          </a:bodyPr>
          <a:lstStyle/>
          <a:p>
            <a:pPr algn="ctr"/>
            <a:r>
              <a:rPr lang="en-US" sz="2000" dirty="0" smtClean="0">
                <a:solidFill>
                  <a:schemeClr val="bg1"/>
                </a:solidFill>
                <a:latin typeface="Arial"/>
                <a:cs typeface="Arial"/>
              </a:rPr>
              <a:t>Doing science</a:t>
            </a:r>
            <a:endParaRPr lang="en-US" sz="2000" dirty="0">
              <a:solidFill>
                <a:schemeClr val="bg1"/>
              </a:solidFill>
              <a:latin typeface="Arial"/>
              <a:cs typeface="Arial"/>
            </a:endParaRPr>
          </a:p>
        </p:txBody>
      </p:sp>
      <p:sp>
        <p:nvSpPr>
          <p:cNvPr id="12" name="Left-Right Arrow 11"/>
          <p:cNvSpPr/>
          <p:nvPr/>
        </p:nvSpPr>
        <p:spPr bwMode="auto">
          <a:xfrm>
            <a:off x="568037" y="1011394"/>
            <a:ext cx="6483928" cy="554182"/>
          </a:xfrm>
          <a:prstGeom prst="leftRight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p:txBody>
      </p:sp>
      <p:sp>
        <p:nvSpPr>
          <p:cNvPr id="15" name="Left-Right Arrow 14"/>
          <p:cNvSpPr/>
          <p:nvPr/>
        </p:nvSpPr>
        <p:spPr bwMode="auto">
          <a:xfrm>
            <a:off x="7176654" y="1011394"/>
            <a:ext cx="1177638" cy="554182"/>
          </a:xfrm>
          <a:prstGeom prst="leftRight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0"/>
          <p:cNvSpPr/>
          <p:nvPr/>
        </p:nvSpPr>
        <p:spPr>
          <a:xfrm>
            <a:off x="2699309" y="4648200"/>
            <a:ext cx="3745382" cy="1662998"/>
          </a:xfrm>
          <a:prstGeom prst="rect">
            <a:avLst/>
          </a:prstGeom>
          <a:blipFill>
            <a:blip r:embed="rId3" cstate="screen">
              <a:extLst>
                <a:ext uri="{28A0092B-C50C-407E-A947-70E740481C1C}">
                  <a14:useLocalDpi xmlns:a14="http://schemas.microsoft.com/office/drawing/2010/main"/>
                </a:ext>
              </a:extLst>
            </a:blip>
            <a:stretch>
              <a:fillRect/>
            </a:stretch>
          </a:blipFill>
        </p:spPr>
      </p:sp>
      <p:sp>
        <p:nvSpPr>
          <p:cNvPr id="19459" name="Rectangle 3"/>
          <p:cNvSpPr>
            <a:spLocks noGrp="1" noChangeArrowheads="1"/>
          </p:cNvSpPr>
          <p:nvPr>
            <p:ph type="title"/>
          </p:nvPr>
        </p:nvSpPr>
        <p:spPr>
          <a:ln/>
        </p:spPr>
        <p:txBody>
          <a:bodyPr>
            <a:normAutofit/>
          </a:bodyPr>
          <a:lstStyle/>
          <a:p>
            <a:r>
              <a:rPr lang="en-US" dirty="0" smtClean="0"/>
              <a:t>Next Generation Science Standards (NGSS) </a:t>
            </a:r>
            <a:endParaRPr lang="en-US" dirty="0"/>
          </a:p>
        </p:txBody>
      </p:sp>
      <p:sp>
        <p:nvSpPr>
          <p:cNvPr id="8" name="Rectangle 7"/>
          <p:cNvSpPr/>
          <p:nvPr/>
        </p:nvSpPr>
        <p:spPr>
          <a:xfrm>
            <a:off x="3456709" y="1752600"/>
            <a:ext cx="2286000" cy="2743200"/>
          </a:xfrm>
          <a:prstGeom prst="rect">
            <a:avLst/>
          </a:prstGeom>
          <a:solidFill>
            <a:srgbClr val="FF99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685800" y="1752600"/>
            <a:ext cx="2286000" cy="2743200"/>
          </a:xfrm>
          <a:prstGeom prst="rect">
            <a:avLst/>
          </a:prstGeom>
          <a:solidFill>
            <a:srgbClr val="0070C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6400800" y="1752600"/>
            <a:ext cx="2286000" cy="2743200"/>
          </a:xfrm>
          <a:prstGeom prst="rect">
            <a:avLst/>
          </a:prstGeom>
          <a:solidFill>
            <a:srgbClr val="7D9E3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24412"/>
              </a:solidFill>
            </a:endParaRPr>
          </a:p>
        </p:txBody>
      </p:sp>
      <p:sp>
        <p:nvSpPr>
          <p:cNvPr id="11" name="TextBox 10"/>
          <p:cNvSpPr txBox="1"/>
          <p:nvPr/>
        </p:nvSpPr>
        <p:spPr>
          <a:xfrm>
            <a:off x="3483918" y="2275828"/>
            <a:ext cx="2231582" cy="1200328"/>
          </a:xfrm>
          <a:prstGeom prst="rect">
            <a:avLst/>
          </a:prstGeom>
          <a:noFill/>
        </p:spPr>
        <p:txBody>
          <a:bodyPr wrap="square" rtlCol="0">
            <a:spAutoFit/>
          </a:bodyPr>
          <a:lstStyle/>
          <a:p>
            <a:pPr algn="ctr"/>
            <a:r>
              <a:rPr lang="en-US" sz="2400" dirty="0" smtClean="0">
                <a:solidFill>
                  <a:schemeClr val="bg1"/>
                </a:solidFill>
                <a:latin typeface="Arial"/>
                <a:cs typeface="Arial"/>
              </a:rPr>
              <a:t>Disciplinary Core Ideas</a:t>
            </a:r>
          </a:p>
          <a:p>
            <a:pPr algn="ctr"/>
            <a:r>
              <a:rPr lang="en-US" sz="2400" b="0" dirty="0" smtClean="0">
                <a:solidFill>
                  <a:schemeClr val="bg1"/>
                </a:solidFill>
                <a:latin typeface="Arial"/>
                <a:cs typeface="Arial"/>
              </a:rPr>
              <a:t>(facts)</a:t>
            </a:r>
            <a:endParaRPr lang="en-US" sz="2400" b="0" dirty="0">
              <a:solidFill>
                <a:schemeClr val="bg1"/>
              </a:solidFill>
              <a:latin typeface="Arial"/>
              <a:cs typeface="Arial"/>
            </a:endParaRPr>
          </a:p>
        </p:txBody>
      </p:sp>
      <p:sp>
        <p:nvSpPr>
          <p:cNvPr id="12" name="TextBox 11"/>
          <p:cNvSpPr txBox="1"/>
          <p:nvPr/>
        </p:nvSpPr>
        <p:spPr>
          <a:xfrm>
            <a:off x="546031" y="2225183"/>
            <a:ext cx="2618510" cy="1569660"/>
          </a:xfrm>
          <a:prstGeom prst="rect">
            <a:avLst/>
          </a:prstGeom>
          <a:noFill/>
        </p:spPr>
        <p:txBody>
          <a:bodyPr wrap="square" rtlCol="0">
            <a:spAutoFit/>
          </a:bodyPr>
          <a:lstStyle/>
          <a:p>
            <a:pPr algn="ctr"/>
            <a:r>
              <a:rPr lang="en-US" sz="2400" dirty="0" smtClean="0">
                <a:solidFill>
                  <a:schemeClr val="bg1"/>
                </a:solidFill>
                <a:latin typeface="Arial"/>
                <a:cs typeface="Arial"/>
              </a:rPr>
              <a:t>Science and Engineering Practices</a:t>
            </a:r>
          </a:p>
          <a:p>
            <a:pPr algn="ctr"/>
            <a:r>
              <a:rPr lang="en-US" sz="2400" b="0" dirty="0" smtClean="0">
                <a:solidFill>
                  <a:schemeClr val="bg1"/>
                </a:solidFill>
                <a:latin typeface="Arial"/>
                <a:cs typeface="Arial"/>
              </a:rPr>
              <a:t>(doing science)</a:t>
            </a:r>
            <a:endParaRPr lang="en-US" sz="2400" b="0" dirty="0">
              <a:solidFill>
                <a:schemeClr val="bg1"/>
              </a:solidFill>
              <a:latin typeface="Arial"/>
              <a:cs typeface="Arial"/>
            </a:endParaRPr>
          </a:p>
        </p:txBody>
      </p:sp>
      <p:sp>
        <p:nvSpPr>
          <p:cNvPr id="13" name="TextBox 12"/>
          <p:cNvSpPr txBox="1"/>
          <p:nvPr/>
        </p:nvSpPr>
        <p:spPr>
          <a:xfrm>
            <a:off x="6406737" y="2343061"/>
            <a:ext cx="2278083" cy="1569660"/>
          </a:xfrm>
          <a:prstGeom prst="rect">
            <a:avLst/>
          </a:prstGeom>
          <a:noFill/>
        </p:spPr>
        <p:txBody>
          <a:bodyPr wrap="square" rtlCol="0">
            <a:spAutoFit/>
          </a:bodyPr>
          <a:lstStyle/>
          <a:p>
            <a:pPr algn="ctr"/>
            <a:r>
              <a:rPr lang="en-US" sz="2400" dirty="0" smtClean="0">
                <a:solidFill>
                  <a:schemeClr val="bg1"/>
                </a:solidFill>
                <a:latin typeface="Arial"/>
                <a:cs typeface="Arial"/>
              </a:rPr>
              <a:t>Crosscutting Concepts</a:t>
            </a:r>
          </a:p>
          <a:p>
            <a:pPr algn="ctr"/>
            <a:r>
              <a:rPr lang="en-US" sz="2400" b="0" dirty="0" smtClean="0">
                <a:solidFill>
                  <a:schemeClr val="bg1"/>
                </a:solidFill>
                <a:latin typeface="Arial"/>
                <a:cs typeface="Arial"/>
              </a:rPr>
              <a:t>(connecting science)</a:t>
            </a:r>
            <a:endParaRPr lang="en-US" sz="2400" b="0" dirty="0">
              <a:solidFill>
                <a:schemeClr val="bg1"/>
              </a:solidFill>
              <a:latin typeface="Arial"/>
              <a:cs typeface="Arial"/>
            </a:endParaRPr>
          </a:p>
        </p:txBody>
      </p:sp>
      <p:sp>
        <p:nvSpPr>
          <p:cNvPr id="14" name="Left-Right Arrow 13"/>
          <p:cNvSpPr/>
          <p:nvPr/>
        </p:nvSpPr>
        <p:spPr bwMode="auto">
          <a:xfrm>
            <a:off x="609600" y="1066800"/>
            <a:ext cx="2327563" cy="554182"/>
          </a:xfrm>
          <a:prstGeom prst="leftRight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p:txBody>
      </p:sp>
      <p:sp>
        <p:nvSpPr>
          <p:cNvPr id="15" name="Left-Right Arrow 14"/>
          <p:cNvSpPr/>
          <p:nvPr/>
        </p:nvSpPr>
        <p:spPr bwMode="auto">
          <a:xfrm>
            <a:off x="3435928" y="1066800"/>
            <a:ext cx="2327563" cy="554182"/>
          </a:xfrm>
          <a:prstGeom prst="leftRight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p:txBody>
      </p:sp>
      <p:sp>
        <p:nvSpPr>
          <p:cNvPr id="16" name="Left-Right Arrow 15"/>
          <p:cNvSpPr/>
          <p:nvPr/>
        </p:nvSpPr>
        <p:spPr bwMode="auto">
          <a:xfrm>
            <a:off x="6324600" y="1066800"/>
            <a:ext cx="2327563" cy="554182"/>
          </a:xfrm>
          <a:prstGeom prst="leftRight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p:txBody>
      </p:sp>
      <p:sp>
        <p:nvSpPr>
          <p:cNvPr id="19" name="TextBox 18"/>
          <p:cNvSpPr txBox="1"/>
          <p:nvPr/>
        </p:nvSpPr>
        <p:spPr>
          <a:xfrm>
            <a:off x="6096000" y="4736068"/>
            <a:ext cx="228600" cy="369332"/>
          </a:xfrm>
          <a:prstGeom prst="rect">
            <a:avLst/>
          </a:prstGeom>
          <a:noFill/>
        </p:spPr>
        <p:txBody>
          <a:bodyPr wrap="square" rtlCol="0">
            <a:spAutoFit/>
          </a:bodyPr>
          <a:lstStyle/>
          <a:p>
            <a:pPr algn="r"/>
            <a:r>
              <a:rPr lang="en-US" dirty="0" smtClean="0"/>
              <a:t>*</a:t>
            </a:r>
            <a:endParaRPr lang="en-US" sz="900" dirty="0"/>
          </a:p>
        </p:txBody>
      </p:sp>
      <p:sp>
        <p:nvSpPr>
          <p:cNvPr id="20" name="TextBox 19"/>
          <p:cNvSpPr txBox="1"/>
          <p:nvPr/>
        </p:nvSpPr>
        <p:spPr>
          <a:xfrm>
            <a:off x="838200" y="6367046"/>
            <a:ext cx="5562600" cy="338554"/>
          </a:xfrm>
          <a:prstGeom prst="rect">
            <a:avLst/>
          </a:prstGeom>
          <a:noFill/>
        </p:spPr>
        <p:txBody>
          <a:bodyPr wrap="square" rtlCol="0">
            <a:spAutoFit/>
          </a:bodyPr>
          <a:lstStyle/>
          <a:p>
            <a:r>
              <a:rPr lang="en-US" sz="800" dirty="0" smtClean="0">
                <a:solidFill>
                  <a:schemeClr val="bg1"/>
                </a:solidFill>
                <a:latin typeface="Arial" panose="020B0604020202020204" pitchFamily="34" charset="0"/>
                <a:cs typeface="Arial" panose="020B0604020202020204" pitchFamily="34" charset="0"/>
              </a:rPr>
              <a:t>is a registered trademark of Achieve. Neither Achieve nor the lead states and partners that developed the Next Generation Science Standards was involved in the production of, and does not endorse, this product.</a:t>
            </a:r>
            <a:endParaRPr lang="en-US" sz="800" dirty="0">
              <a:solidFill>
                <a:schemeClr val="bg1"/>
              </a:solidFill>
              <a:latin typeface="Arial" panose="020B0604020202020204" pitchFamily="34" charset="0"/>
              <a:cs typeface="Arial" panose="020B0604020202020204" pitchFamily="34" charset="0"/>
            </a:endParaRPr>
          </a:p>
        </p:txBody>
      </p:sp>
      <p:sp>
        <p:nvSpPr>
          <p:cNvPr id="21" name="Shape 50"/>
          <p:cNvSpPr/>
          <p:nvPr/>
        </p:nvSpPr>
        <p:spPr>
          <a:xfrm>
            <a:off x="215052" y="6400800"/>
            <a:ext cx="670667" cy="304800"/>
          </a:xfrm>
          <a:prstGeom prst="rect">
            <a:avLst/>
          </a:prstGeom>
          <a:blipFill>
            <a:blip r:embed="rId4" cstate="screen">
              <a:extLst>
                <a:ext uri="{28A0092B-C50C-407E-A947-70E740481C1C}">
                  <a14:useLocalDpi xmlns:a14="http://schemas.microsoft.com/office/drawing/2010/main"/>
                </a:ext>
              </a:extLst>
            </a:blip>
            <a:stretch>
              <a:fillRect/>
            </a:stretch>
          </a:blipFill>
        </p:spPr>
      </p:sp>
      <p:sp>
        <p:nvSpPr>
          <p:cNvPr id="22" name="TextBox 21"/>
          <p:cNvSpPr txBox="1"/>
          <p:nvPr/>
        </p:nvSpPr>
        <p:spPr>
          <a:xfrm>
            <a:off x="-13548" y="6336268"/>
            <a:ext cx="228600" cy="369332"/>
          </a:xfrm>
          <a:prstGeom prst="rect">
            <a:avLst/>
          </a:prstGeom>
          <a:noFill/>
        </p:spPr>
        <p:txBody>
          <a:bodyPr wrap="square" rtlCol="0">
            <a:spAutoFit/>
          </a:bodyPr>
          <a:lstStyle/>
          <a:p>
            <a:r>
              <a:rPr lang="en-US" dirty="0" smtClean="0"/>
              <a:t>*</a:t>
            </a:r>
            <a:endParaRPr lang="en-US" sz="9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The 3 Dimensions of the NGSS</a:t>
            </a:r>
            <a:endParaRPr lang="en-US" dirty="0"/>
          </a:p>
        </p:txBody>
      </p:sp>
      <p:sp>
        <p:nvSpPr>
          <p:cNvPr id="15" name="Shape 82"/>
          <p:cNvSpPr/>
          <p:nvPr/>
        </p:nvSpPr>
        <p:spPr>
          <a:xfrm rot="5400000">
            <a:off x="4507208" y="2503193"/>
            <a:ext cx="3326651" cy="2282667"/>
          </a:xfrm>
          <a:prstGeom prst="rect">
            <a:avLst/>
          </a:prstGeom>
          <a:blipFill>
            <a:blip r:embed="rId3" cstate="print">
              <a:extLst>
                <a:ext uri="{28A0092B-C50C-407E-A947-70E740481C1C}">
                  <a14:useLocalDpi xmlns:a14="http://schemas.microsoft.com/office/drawing/2010/main"/>
                </a:ext>
              </a:extLst>
            </a:blip>
            <a:stretch>
              <a:fillRect/>
            </a:stretch>
          </a:blipFill>
        </p:spPr>
      </p:sp>
      <p:sp>
        <p:nvSpPr>
          <p:cNvPr id="20" name="Rounded Rectangle 19"/>
          <p:cNvSpPr/>
          <p:nvPr/>
        </p:nvSpPr>
        <p:spPr>
          <a:xfrm>
            <a:off x="5005646" y="5181600"/>
            <a:ext cx="2766754" cy="81831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a:cs typeface="Arial"/>
              </a:rPr>
              <a:t>Student Performance Expectation (PE)</a:t>
            </a:r>
            <a:endParaRPr lang="en-US" b="1" dirty="0">
              <a:solidFill>
                <a:schemeClr val="tx1"/>
              </a:solidFill>
              <a:latin typeface="Arial"/>
              <a:cs typeface="Arial"/>
            </a:endParaRPr>
          </a:p>
        </p:txBody>
      </p:sp>
      <p:pic>
        <p:nvPicPr>
          <p:cNvPr id="23" name="Picture 4" descr="https://encrypted-tbn3.gstatic.com/images?q=tbn:ANd9GcQcphcw1TyKfwgZzePduQUXUOKh8VaMhiXUe7ShFnCzuDm3gGsUUQ"/>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1070962">
            <a:off x="951987" y="2942779"/>
            <a:ext cx="2953221" cy="2945337"/>
          </a:xfrm>
          <a:prstGeom prst="rect">
            <a:avLst/>
          </a:prstGeom>
          <a:noFill/>
        </p:spPr>
      </p:pic>
      <p:sp>
        <p:nvSpPr>
          <p:cNvPr id="24" name="Shape 50"/>
          <p:cNvSpPr/>
          <p:nvPr/>
        </p:nvSpPr>
        <p:spPr>
          <a:xfrm>
            <a:off x="261842" y="1048826"/>
            <a:ext cx="2270867" cy="1061739"/>
          </a:xfrm>
          <a:prstGeom prst="rect">
            <a:avLst/>
          </a:prstGeom>
          <a:blipFill>
            <a:blip r:embed="rId5" cstate="screen">
              <a:extLst>
                <a:ext uri="{28A0092B-C50C-407E-A947-70E740481C1C}">
                  <a14:useLocalDpi xmlns:a14="http://schemas.microsoft.com/office/drawing/2010/main"/>
                </a:ext>
              </a:extLst>
            </a:blip>
            <a:stretch>
              <a:fillRect/>
            </a:stretch>
          </a:blipFill>
        </p:spPr>
      </p:sp>
      <p:sp>
        <p:nvSpPr>
          <p:cNvPr id="26" name="Shape 84"/>
          <p:cNvSpPr txBox="1"/>
          <p:nvPr/>
        </p:nvSpPr>
        <p:spPr>
          <a:xfrm>
            <a:off x="1313616" y="2192062"/>
            <a:ext cx="2505349" cy="596746"/>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400" b="0" i="1" dirty="0" smtClean="0">
                <a:latin typeface="Arial"/>
                <a:cs typeface="Arial"/>
              </a:rPr>
              <a:t>T</a:t>
            </a:r>
            <a:r>
              <a:rPr lang="en-US" sz="1400" b="0" i="1" dirty="0" smtClean="0">
                <a:solidFill>
                  <a:schemeClr val="tx1"/>
                </a:solidFill>
                <a:latin typeface="Arial"/>
                <a:cs typeface="Arial"/>
              </a:rPr>
              <a:t>his symbol actually </a:t>
            </a:r>
          </a:p>
          <a:p>
            <a:pPr marL="0" marR="0" lvl="0" indent="0" algn="l" rtl="0">
              <a:buSzPct val="25000"/>
              <a:buFont typeface="Arial"/>
              <a:buNone/>
            </a:pPr>
            <a:r>
              <a:rPr lang="en-US" sz="1400" b="0" i="1" dirty="0" smtClean="0">
                <a:solidFill>
                  <a:schemeClr val="tx1"/>
                </a:solidFill>
                <a:latin typeface="Arial"/>
                <a:cs typeface="Arial"/>
              </a:rPr>
              <a:t>means something!</a:t>
            </a:r>
            <a:endParaRPr lang="en-US" sz="1400" b="0" i="1" u="none" strike="noStrike" cap="none" baseline="0" dirty="0">
              <a:solidFill>
                <a:schemeClr val="tx1"/>
              </a:solidFill>
              <a:latin typeface="Arial"/>
              <a:ea typeface="Arial"/>
              <a:cs typeface="Arial"/>
              <a:sym typeface="Arial"/>
            </a:endParaRPr>
          </a:p>
        </p:txBody>
      </p:sp>
      <p:sp>
        <p:nvSpPr>
          <p:cNvPr id="14" name="Right Arrow 13"/>
          <p:cNvSpPr/>
          <p:nvPr/>
        </p:nvSpPr>
        <p:spPr bwMode="auto">
          <a:xfrm rot="4307328">
            <a:off x="514187" y="2500956"/>
            <a:ext cx="1136546" cy="484909"/>
          </a:xfrm>
          <a:prstGeom prst="right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800" b="1" i="0" u="none" strike="noStrike" cap="none" normalizeH="0" baseline="0" dirty="0" smtClean="0">
              <a:ln>
                <a:noFill/>
              </a:ln>
              <a:solidFill>
                <a:srgbClr val="B7B7AB"/>
              </a:solidFill>
              <a:effectLst/>
              <a:latin typeface="Arial" charset="0"/>
            </a:endParaRPr>
          </a:p>
        </p:txBody>
      </p:sp>
      <p:sp>
        <p:nvSpPr>
          <p:cNvPr id="21" name="Rectangle 20"/>
          <p:cNvSpPr/>
          <p:nvPr/>
        </p:nvSpPr>
        <p:spPr>
          <a:xfrm>
            <a:off x="5410200" y="1066800"/>
            <a:ext cx="1370611" cy="885372"/>
          </a:xfrm>
          <a:prstGeom prst="rect">
            <a:avLst/>
          </a:prstGeom>
          <a:solidFill>
            <a:srgbClr val="FF99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0" dirty="0" smtClean="0">
                <a:solidFill>
                  <a:schemeClr val="bg1"/>
                </a:solidFill>
                <a:latin typeface="Arial"/>
                <a:cs typeface="Arial"/>
              </a:rPr>
              <a:t>Disciplinary</a:t>
            </a:r>
          </a:p>
          <a:p>
            <a:pPr algn="ctr"/>
            <a:r>
              <a:rPr lang="en-US" sz="1100" b="0" dirty="0" smtClean="0">
                <a:solidFill>
                  <a:schemeClr val="bg1"/>
                </a:solidFill>
                <a:latin typeface="Arial"/>
                <a:cs typeface="Arial"/>
              </a:rPr>
              <a:t> Core Ideas</a:t>
            </a:r>
          </a:p>
          <a:p>
            <a:pPr algn="ctr"/>
            <a:r>
              <a:rPr lang="en-US" sz="1100" b="0" dirty="0" smtClean="0">
                <a:solidFill>
                  <a:schemeClr val="bg1"/>
                </a:solidFill>
                <a:latin typeface="Arial"/>
                <a:cs typeface="Arial"/>
              </a:rPr>
              <a:t>(facts)</a:t>
            </a:r>
            <a:endParaRPr lang="en-US" sz="1100" b="0" dirty="0">
              <a:solidFill>
                <a:schemeClr val="bg1"/>
              </a:solidFill>
              <a:latin typeface="Arial"/>
              <a:cs typeface="Arial"/>
            </a:endParaRPr>
          </a:p>
        </p:txBody>
      </p:sp>
      <p:sp>
        <p:nvSpPr>
          <p:cNvPr id="22" name="Rectangle 21"/>
          <p:cNvSpPr/>
          <p:nvPr/>
        </p:nvSpPr>
        <p:spPr>
          <a:xfrm>
            <a:off x="3810000" y="1600200"/>
            <a:ext cx="1370611" cy="885372"/>
          </a:xfrm>
          <a:prstGeom prst="rect">
            <a:avLst/>
          </a:prstGeom>
          <a:solidFill>
            <a:srgbClr val="0070C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0" dirty="0" smtClean="0">
                <a:solidFill>
                  <a:schemeClr val="bg1"/>
                </a:solidFill>
                <a:latin typeface="Arial"/>
                <a:cs typeface="Arial"/>
              </a:rPr>
              <a:t>Science &amp; Engineering Practices</a:t>
            </a:r>
          </a:p>
          <a:p>
            <a:pPr algn="ctr"/>
            <a:r>
              <a:rPr lang="en-US" sz="1100" b="0" dirty="0" smtClean="0">
                <a:solidFill>
                  <a:schemeClr val="bg1"/>
                </a:solidFill>
                <a:latin typeface="Arial"/>
                <a:cs typeface="Arial"/>
              </a:rPr>
              <a:t>(doing science)</a:t>
            </a:r>
            <a:endParaRPr lang="en-US" sz="1100" b="0" dirty="0">
              <a:solidFill>
                <a:schemeClr val="bg1"/>
              </a:solidFill>
              <a:latin typeface="Arial"/>
              <a:cs typeface="Arial"/>
            </a:endParaRPr>
          </a:p>
        </p:txBody>
      </p:sp>
      <p:sp>
        <p:nvSpPr>
          <p:cNvPr id="28" name="Rectangle 27"/>
          <p:cNvSpPr/>
          <p:nvPr/>
        </p:nvSpPr>
        <p:spPr>
          <a:xfrm>
            <a:off x="7086600" y="1219200"/>
            <a:ext cx="1370611" cy="885372"/>
          </a:xfrm>
          <a:prstGeom prst="rect">
            <a:avLst/>
          </a:prstGeom>
          <a:solidFill>
            <a:srgbClr val="7D9E3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0" dirty="0" smtClean="0">
                <a:solidFill>
                  <a:schemeClr val="bg1"/>
                </a:solidFill>
                <a:latin typeface="Arial"/>
                <a:cs typeface="Arial"/>
              </a:rPr>
              <a:t>Crosscutting Concepts</a:t>
            </a:r>
          </a:p>
          <a:p>
            <a:pPr algn="ctr"/>
            <a:r>
              <a:rPr lang="en-US" sz="1100" b="0" dirty="0" smtClean="0">
                <a:solidFill>
                  <a:schemeClr val="bg1"/>
                </a:solidFill>
                <a:latin typeface="Arial"/>
                <a:cs typeface="Arial"/>
              </a:rPr>
              <a:t>(connecting science)</a:t>
            </a:r>
            <a:endParaRPr lang="en-US" sz="1100" b="0" dirty="0">
              <a:solidFill>
                <a:schemeClr val="bg1"/>
              </a:solidFill>
              <a:latin typeface="Arial"/>
              <a:cs typeface="Arial"/>
            </a:endParaRPr>
          </a:p>
        </p:txBody>
      </p:sp>
      <p:sp>
        <p:nvSpPr>
          <p:cNvPr id="16" name="TextBox 15"/>
          <p:cNvSpPr txBox="1"/>
          <p:nvPr/>
        </p:nvSpPr>
        <p:spPr>
          <a:xfrm>
            <a:off x="0" y="6324600"/>
            <a:ext cx="2990851" cy="215444"/>
          </a:xfrm>
          <a:prstGeom prst="rect">
            <a:avLst/>
          </a:prstGeom>
          <a:noFill/>
        </p:spPr>
        <p:txBody>
          <a:bodyPr wrap="square" rtlCol="0">
            <a:spAutoFit/>
          </a:bodyPr>
          <a:lstStyle/>
          <a:p>
            <a:pPr algn="l"/>
            <a:r>
              <a:rPr lang="en-US" sz="800" dirty="0" smtClean="0">
                <a:solidFill>
                  <a:schemeClr val="bg1"/>
                </a:solidFill>
                <a:latin typeface="Arial" panose="020B0604020202020204" pitchFamily="34" charset="0"/>
                <a:cs typeface="Arial" panose="020B0604020202020204" pitchFamily="34" charset="0"/>
              </a:rPr>
              <a:t>Adapted from NSTA</a:t>
            </a:r>
            <a:endParaRPr lang="en-US" sz="800"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799907" y="6496320"/>
            <a:ext cx="5562600" cy="338554"/>
          </a:xfrm>
          <a:prstGeom prst="rect">
            <a:avLst/>
          </a:prstGeom>
          <a:noFill/>
        </p:spPr>
        <p:txBody>
          <a:bodyPr wrap="square" rtlCol="0">
            <a:spAutoFit/>
          </a:bodyPr>
          <a:lstStyle/>
          <a:p>
            <a:r>
              <a:rPr lang="en-US" sz="800" dirty="0" smtClean="0">
                <a:solidFill>
                  <a:schemeClr val="bg1"/>
                </a:solidFill>
                <a:latin typeface="Arial" panose="020B0604020202020204" pitchFamily="34" charset="0"/>
                <a:cs typeface="Arial" panose="020B0604020202020204" pitchFamily="34" charset="0"/>
              </a:rPr>
              <a:t>is a registered trademark of Achieve. Neither Achieve nor the lead states and partners that developed the Next Generation Science Standards was involved in the production of, and does not endorse, this product.</a:t>
            </a:r>
            <a:endParaRPr lang="en-US" sz="800" dirty="0">
              <a:solidFill>
                <a:schemeClr val="bg1"/>
              </a:solidFill>
              <a:latin typeface="Arial" panose="020B0604020202020204" pitchFamily="34" charset="0"/>
              <a:cs typeface="Arial" panose="020B0604020202020204" pitchFamily="34" charset="0"/>
            </a:endParaRPr>
          </a:p>
        </p:txBody>
      </p:sp>
      <p:sp>
        <p:nvSpPr>
          <p:cNvPr id="17" name="Shape 50"/>
          <p:cNvSpPr/>
          <p:nvPr/>
        </p:nvSpPr>
        <p:spPr>
          <a:xfrm>
            <a:off x="176759" y="6530074"/>
            <a:ext cx="670667" cy="304800"/>
          </a:xfrm>
          <a:prstGeom prst="rect">
            <a:avLst/>
          </a:prstGeom>
          <a:blipFill>
            <a:blip r:embed="rId6" cstate="screen">
              <a:extLst>
                <a:ext uri="{28A0092B-C50C-407E-A947-70E740481C1C}">
                  <a14:useLocalDpi xmlns:a14="http://schemas.microsoft.com/office/drawing/2010/main"/>
                </a:ext>
              </a:extLst>
            </a:blip>
            <a:stretch>
              <a:fillRect/>
            </a:stretch>
          </a:blipFill>
        </p:spPr>
      </p:sp>
      <p:sp>
        <p:nvSpPr>
          <p:cNvPr id="18" name="TextBox 17"/>
          <p:cNvSpPr txBox="1"/>
          <p:nvPr/>
        </p:nvSpPr>
        <p:spPr>
          <a:xfrm>
            <a:off x="-51841" y="6465542"/>
            <a:ext cx="228600" cy="369332"/>
          </a:xfrm>
          <a:prstGeom prst="rect">
            <a:avLst/>
          </a:prstGeom>
          <a:noFill/>
        </p:spPr>
        <p:txBody>
          <a:bodyPr wrap="square" rtlCol="0">
            <a:spAutoFit/>
          </a:bodyPr>
          <a:lstStyle/>
          <a:p>
            <a:r>
              <a:rPr lang="en-US" dirty="0" smtClean="0"/>
              <a:t>*</a:t>
            </a:r>
            <a:endParaRPr lang="en-US" sz="900" dirty="0"/>
          </a:p>
        </p:txBody>
      </p:sp>
      <p:sp>
        <p:nvSpPr>
          <p:cNvPr id="2" name="TextBox 1"/>
          <p:cNvSpPr txBox="1"/>
          <p:nvPr/>
        </p:nvSpPr>
        <p:spPr>
          <a:xfrm>
            <a:off x="2357667" y="1011055"/>
            <a:ext cx="381000" cy="369332"/>
          </a:xfrm>
          <a:prstGeom prst="rect">
            <a:avLst/>
          </a:prstGeom>
          <a:noFill/>
        </p:spPr>
        <p:txBody>
          <a:bodyPr wrap="square" rtlCol="0">
            <a:spAutoFit/>
          </a:bodyPr>
          <a:lstStyle/>
          <a:p>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par>
                                <p:cTn id="24" presetID="3" presetClass="entr" presetSubtype="1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14" grpId="0" animBg="1"/>
      <p:bldP spid="21" grpId="0" animBg="1"/>
      <p:bldP spid="22" grpId="0" animBg="1"/>
      <p:bldP spid="28" grpId="0" animBg="1"/>
    </p:bldLst>
  </p:timing>
</p:sld>
</file>

<file path=ppt/theme/theme1.xml><?xml version="1.0" encoding="utf-8"?>
<a:theme xmlns:a="http://schemas.openxmlformats.org/drawingml/2006/main" name="EdDeptTheme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DeptTheme4x3" id="{FF0B91DC-92E3-4CF3-9A39-0DDBADA6CE16}" vid="{EB3DA7FC-EF8C-49AA-8779-18F9AE8D4093}"/>
    </a:ext>
  </a:extLst>
</a:theme>
</file>

<file path=ppt/theme/theme2.xml><?xml version="1.0" encoding="utf-8"?>
<a:theme xmlns:a="http://schemas.openxmlformats.org/drawingml/2006/main" name="3_Discover the NGS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EdDeptTheme4x3</Template>
  <TotalTime>1573</TotalTime>
  <Words>2539</Words>
  <Application>Microsoft Office PowerPoint</Application>
  <PresentationFormat>On-screen Show (4:3)</PresentationFormat>
  <Paragraphs>542</Paragraphs>
  <Slides>33</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ＭＳ Ｐゴシック</vt:lpstr>
      <vt:lpstr>Arial</vt:lpstr>
      <vt:lpstr>Calibri</vt:lpstr>
      <vt:lpstr>Courier New</vt:lpstr>
      <vt:lpstr>Lucida Grande</vt:lpstr>
      <vt:lpstr>Tahoma</vt:lpstr>
      <vt:lpstr>Times New Roman</vt:lpstr>
      <vt:lpstr>Wingdings</vt:lpstr>
      <vt:lpstr>EdDeptTheme4x3</vt:lpstr>
      <vt:lpstr>3_Discover the NGSS Powerpoint Template</vt:lpstr>
      <vt:lpstr>Demystifying the NGSS</vt:lpstr>
      <vt:lpstr>By the end of this session you will.. </vt:lpstr>
      <vt:lpstr>Classic Science Activity: Dropper Poppers </vt:lpstr>
      <vt:lpstr>Overview</vt:lpstr>
      <vt:lpstr>Facts, facts, facts</vt:lpstr>
      <vt:lpstr>Facts, facts, facts</vt:lpstr>
      <vt:lpstr>Science Standards in Oregon</vt:lpstr>
      <vt:lpstr>Next Generation Science Standards (NGSS) </vt:lpstr>
      <vt:lpstr>The 3 Dimensions of the NGSS</vt:lpstr>
      <vt:lpstr>PowerPoint Presentation</vt:lpstr>
      <vt:lpstr>Disciplinary Core Ideas (DCIs) No more “mile wide, inch deep” </vt:lpstr>
      <vt:lpstr>Learning as a progression</vt:lpstr>
      <vt:lpstr>PowerPoint Presentation</vt:lpstr>
      <vt:lpstr>PowerPoint Presentation</vt:lpstr>
      <vt:lpstr>Disciplinary Core Ideas (DCIs)</vt:lpstr>
      <vt:lpstr>Disciplinary Core Ideas (DCIs)</vt:lpstr>
      <vt:lpstr>PowerPoint Presentation</vt:lpstr>
      <vt:lpstr>Science and Engineering  Practices (SEPs)</vt:lpstr>
      <vt:lpstr>PowerPoint Presentation</vt:lpstr>
      <vt:lpstr>There are 7 Crosscutting Concepts (CCCs) </vt:lpstr>
      <vt:lpstr>PowerPoint Presentation</vt:lpstr>
      <vt:lpstr>PowerPoint Presentation</vt:lpstr>
      <vt:lpstr>PowerPoint Presentation</vt:lpstr>
      <vt:lpstr>Looking for Evidence of 3D Learning</vt:lpstr>
      <vt:lpstr>Revisiting Dropper Poppers</vt:lpstr>
      <vt:lpstr>Looking for Evidence of 3D Learning</vt:lpstr>
      <vt:lpstr>Building on Lessons you Have!</vt:lpstr>
      <vt:lpstr>4-PS3 in NGSS</vt:lpstr>
      <vt:lpstr>4-PS3 in NGSS</vt:lpstr>
      <vt:lpstr>PowerPoint Presentation</vt:lpstr>
      <vt:lpstr>PowerPoint Presentation</vt:lpstr>
      <vt:lpstr>PowerPoint Presentation</vt:lpstr>
      <vt:lpstr>What did we do? </vt:lpstr>
    </vt:vector>
  </TitlesOfParts>
  <Company>California Academy of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ssoule</dc:creator>
  <cp:lastModifiedBy>Talamantes, Adam</cp:lastModifiedBy>
  <cp:revision>179</cp:revision>
  <cp:lastPrinted>2018-01-24T17:41:54Z</cp:lastPrinted>
  <dcterms:created xsi:type="dcterms:W3CDTF">2011-10-01T21:47:22Z</dcterms:created>
  <dcterms:modified xsi:type="dcterms:W3CDTF">2018-01-24T19:54:17Z</dcterms:modified>
</cp:coreProperties>
</file>