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2" r:id="rId1"/>
    <p:sldMasterId id="2147483703" r:id="rId2"/>
  </p:sldMasterIdLst>
  <p:notesMasterIdLst>
    <p:notesMasterId r:id="rId16"/>
  </p:notesMasterIdLst>
  <p:sldIdLst>
    <p:sldId id="275" r:id="rId3"/>
    <p:sldId id="276" r:id="rId4"/>
    <p:sldId id="277" r:id="rId5"/>
    <p:sldId id="283" r:id="rId6"/>
    <p:sldId id="285" r:id="rId7"/>
    <p:sldId id="289" r:id="rId8"/>
    <p:sldId id="287" r:id="rId9"/>
    <p:sldId id="288" r:id="rId10"/>
    <p:sldId id="290" r:id="rId11"/>
    <p:sldId id="291" r:id="rId12"/>
    <p:sldId id="282" r:id="rId13"/>
    <p:sldId id="281" r:id="rId14"/>
    <p:sldId id="280" r:id="rId15"/>
  </p:sldIdLst>
  <p:sldSz cx="9144000" cy="5143500" type="screen16x9"/>
  <p:notesSz cx="6858000" cy="9144000"/>
  <p:embeddedFontLst>
    <p:embeddedFont>
      <p:font typeface="Roboto" panose="020B0604020202020204" charset="0"/>
      <p:regular r:id="rId17"/>
      <p:bold r:id="rId18"/>
      <p:italic r:id="rId19"/>
      <p:boldItalic r:id="rId20"/>
    </p:embeddedFont>
    <p:embeddedFont>
      <p:font typeface="Trebuchet MS" panose="020B0603020202020204" pitchFamily="34" charset="0"/>
      <p:regular r:id="rId21"/>
      <p:bold r:id="rId22"/>
      <p:italic r:id="rId23"/>
      <p:boldItalic r:id="rId24"/>
    </p:embeddedFont>
    <p:embeddedFont>
      <p:font typeface="Maven Pro" panose="020B0604020202020204" charset="0"/>
      <p:regular r:id="rId25"/>
      <p:bold r:id="rId26"/>
    </p:embeddedFont>
    <p:embeddedFont>
      <p:font typeface="Calibri" panose="020F0502020204030204" pitchFamily="34" charset="0"/>
      <p:regular r:id="rId27"/>
      <p:bold r:id="rId28"/>
      <p:italic r:id="rId29"/>
      <p:boldItalic r:id="rId30"/>
    </p:embeddedFont>
    <p:embeddedFont>
      <p:font typeface="Nunito"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8"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4e43c149ea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4e43c149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4e43c149e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4e43c149e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6063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4e43c149e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9" name="Google Shape;749;g4e43c149ea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4e4d17c808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4e4d17c808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4e43c149e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1" name="Google Shape;711;g4e43c149e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4e43c149ea_0_1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4e43c149e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4e43c149e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4e43c149e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Watch the video</a:t>
            </a:r>
            <a:r>
              <a:rPr lang="en-US" baseline="0" dirty="0" smtClean="0"/>
              <a:t> from 0-2:36 and then have students complete part 1, then after part 1 finish this video</a:t>
            </a:r>
            <a:endParaRPr dirty="0"/>
          </a:p>
        </p:txBody>
      </p:sp>
    </p:spTree>
    <p:extLst>
      <p:ext uri="{BB962C8B-B14F-4D97-AF65-F5344CB8AC3E}">
        <p14:creationId xmlns:p14="http://schemas.microsoft.com/office/powerpoint/2010/main" val="114278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4e43c149e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9" name="Google Shape;749;g4e43c149ea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4081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4e43c149e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9" name="Google Shape;749;g4e43c149ea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6331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4e43c149e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9" name="Google Shape;749;g4e43c149ea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3730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4e43c149e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9" name="Google Shape;749;g4e43c149ea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2118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4e43c149e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4e43c149e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Watch the video</a:t>
            </a:r>
            <a:r>
              <a:rPr lang="en-US" baseline="0" dirty="0" smtClean="0"/>
              <a:t> from 0-2:36 and then have students complete part 1, then after part 1 finish this video</a:t>
            </a:r>
            <a:endParaRPr dirty="0"/>
          </a:p>
        </p:txBody>
      </p:sp>
    </p:spTree>
    <p:extLst>
      <p:ext uri="{BB962C8B-B14F-4D97-AF65-F5344CB8AC3E}">
        <p14:creationId xmlns:p14="http://schemas.microsoft.com/office/powerpoint/2010/main" val="2859260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146"/>
        <p:cNvGrpSpPr/>
        <p:nvPr/>
      </p:nvGrpSpPr>
      <p:grpSpPr>
        <a:xfrm>
          <a:off x="0" y="0"/>
          <a:ext cx="0" cy="0"/>
          <a:chOff x="0" y="0"/>
          <a:chExt cx="0" cy="0"/>
        </a:xfrm>
      </p:grpSpPr>
      <p:grpSp>
        <p:nvGrpSpPr>
          <p:cNvPr id="147" name="Google Shape;147;p28"/>
          <p:cNvGrpSpPr/>
          <p:nvPr/>
        </p:nvGrpSpPr>
        <p:grpSpPr>
          <a:xfrm>
            <a:off x="7343003" y="3409675"/>
            <a:ext cx="1691422" cy="1732548"/>
            <a:chOff x="7343003" y="3409675"/>
            <a:chExt cx="1691422" cy="1732548"/>
          </a:xfrm>
        </p:grpSpPr>
        <p:grpSp>
          <p:nvGrpSpPr>
            <p:cNvPr id="148" name="Google Shape;148;p28"/>
            <p:cNvGrpSpPr/>
            <p:nvPr/>
          </p:nvGrpSpPr>
          <p:grpSpPr>
            <a:xfrm>
              <a:off x="7343003" y="4453711"/>
              <a:ext cx="316800" cy="688513"/>
              <a:chOff x="7343003" y="4453711"/>
              <a:chExt cx="316800" cy="688513"/>
            </a:xfrm>
          </p:grpSpPr>
          <p:sp>
            <p:nvSpPr>
              <p:cNvPr id="149" name="Google Shape;149;p28"/>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8"/>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28"/>
            <p:cNvGrpSpPr/>
            <p:nvPr/>
          </p:nvGrpSpPr>
          <p:grpSpPr>
            <a:xfrm>
              <a:off x="7801210" y="4105700"/>
              <a:ext cx="316800" cy="1036523"/>
              <a:chOff x="7801210" y="4105700"/>
              <a:chExt cx="316800" cy="1036523"/>
            </a:xfrm>
          </p:grpSpPr>
          <p:sp>
            <p:nvSpPr>
              <p:cNvPr id="152" name="Google Shape;152;p28"/>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8"/>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8"/>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28"/>
            <p:cNvGrpSpPr/>
            <p:nvPr/>
          </p:nvGrpSpPr>
          <p:grpSpPr>
            <a:xfrm>
              <a:off x="8259418" y="3757688"/>
              <a:ext cx="316800" cy="1384535"/>
              <a:chOff x="8259418" y="3757688"/>
              <a:chExt cx="316800" cy="1384535"/>
            </a:xfrm>
          </p:grpSpPr>
          <p:sp>
            <p:nvSpPr>
              <p:cNvPr id="156" name="Google Shape;156;p28"/>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8"/>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8"/>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8"/>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28"/>
            <p:cNvGrpSpPr/>
            <p:nvPr/>
          </p:nvGrpSpPr>
          <p:grpSpPr>
            <a:xfrm>
              <a:off x="8717625" y="3409675"/>
              <a:ext cx="316800" cy="1732548"/>
              <a:chOff x="8717625" y="3409675"/>
              <a:chExt cx="316800" cy="1732548"/>
            </a:xfrm>
          </p:grpSpPr>
          <p:sp>
            <p:nvSpPr>
              <p:cNvPr id="161" name="Google Shape;161;p28"/>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8"/>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8"/>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8"/>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8"/>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 name="Google Shape;166;p28"/>
          <p:cNvGrpSpPr/>
          <p:nvPr/>
        </p:nvGrpSpPr>
        <p:grpSpPr>
          <a:xfrm>
            <a:off x="5043503" y="0"/>
            <a:ext cx="3814072" cy="3839102"/>
            <a:chOff x="5043503" y="0"/>
            <a:chExt cx="3814072" cy="3839102"/>
          </a:xfrm>
        </p:grpSpPr>
        <p:sp>
          <p:nvSpPr>
            <p:cNvPr id="167" name="Google Shape;167;p28"/>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8"/>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 name="Google Shape;169;p28"/>
            <p:cNvGrpSpPr/>
            <p:nvPr/>
          </p:nvGrpSpPr>
          <p:grpSpPr>
            <a:xfrm>
              <a:off x="7647812" y="2704283"/>
              <a:ext cx="635219" cy="635219"/>
              <a:chOff x="6725724" y="2701260"/>
              <a:chExt cx="1208101" cy="1208100"/>
            </a:xfrm>
          </p:grpSpPr>
          <p:sp>
            <p:nvSpPr>
              <p:cNvPr id="170" name="Google Shape;170;p28"/>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8"/>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8"/>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 name="Google Shape;173;p28"/>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28"/>
            <p:cNvGrpSpPr/>
            <p:nvPr/>
          </p:nvGrpSpPr>
          <p:grpSpPr>
            <a:xfrm>
              <a:off x="7952720" y="179238"/>
              <a:ext cx="873165" cy="873003"/>
              <a:chOff x="7754428" y="208725"/>
              <a:chExt cx="541800" cy="541800"/>
            </a:xfrm>
          </p:grpSpPr>
          <p:sp>
            <p:nvSpPr>
              <p:cNvPr id="175" name="Google Shape;175;p28"/>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8"/>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28"/>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8"/>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8"/>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28"/>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84" name="Google Shape;184;p28"/>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85" name="Google Shape;185;p2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278"/>
        <p:cNvGrpSpPr/>
        <p:nvPr/>
      </p:nvGrpSpPr>
      <p:grpSpPr>
        <a:xfrm>
          <a:off x="0" y="0"/>
          <a:ext cx="0" cy="0"/>
          <a:chOff x="0" y="0"/>
          <a:chExt cx="0" cy="0"/>
        </a:xfrm>
      </p:grpSpPr>
      <p:grpSp>
        <p:nvGrpSpPr>
          <p:cNvPr id="279" name="Google Shape;279;p37"/>
          <p:cNvGrpSpPr/>
          <p:nvPr/>
        </p:nvGrpSpPr>
        <p:grpSpPr>
          <a:xfrm>
            <a:off x="52" y="4099200"/>
            <a:ext cx="9144036" cy="1044300"/>
            <a:chOff x="52" y="4099200"/>
            <a:chExt cx="9144036" cy="1044300"/>
          </a:xfrm>
        </p:grpSpPr>
        <p:grpSp>
          <p:nvGrpSpPr>
            <p:cNvPr id="280" name="Google Shape;280;p37"/>
            <p:cNvGrpSpPr/>
            <p:nvPr/>
          </p:nvGrpSpPr>
          <p:grpSpPr>
            <a:xfrm>
              <a:off x="52" y="4309200"/>
              <a:ext cx="231622" cy="834300"/>
              <a:chOff x="2688737" y="4301380"/>
              <a:chExt cx="231900" cy="834300"/>
            </a:xfrm>
          </p:grpSpPr>
          <p:sp>
            <p:nvSpPr>
              <p:cNvPr id="281" name="Google Shape;281;p37"/>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7"/>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7"/>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7"/>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37"/>
            <p:cNvGrpSpPr/>
            <p:nvPr/>
          </p:nvGrpSpPr>
          <p:grpSpPr>
            <a:xfrm>
              <a:off x="371406" y="4099200"/>
              <a:ext cx="231622" cy="1044300"/>
              <a:chOff x="2688737" y="4091380"/>
              <a:chExt cx="231900" cy="1044300"/>
            </a:xfrm>
          </p:grpSpPr>
          <p:sp>
            <p:nvSpPr>
              <p:cNvPr id="286" name="Google Shape;286;p37"/>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7"/>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7"/>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7"/>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7"/>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37"/>
            <p:cNvGrpSpPr/>
            <p:nvPr/>
          </p:nvGrpSpPr>
          <p:grpSpPr>
            <a:xfrm>
              <a:off x="742761" y="4309200"/>
              <a:ext cx="231622" cy="834300"/>
              <a:chOff x="2688737" y="4301380"/>
              <a:chExt cx="231900" cy="834300"/>
            </a:xfrm>
          </p:grpSpPr>
          <p:sp>
            <p:nvSpPr>
              <p:cNvPr id="292" name="Google Shape;292;p37"/>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7"/>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7"/>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7"/>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37"/>
            <p:cNvGrpSpPr/>
            <p:nvPr/>
          </p:nvGrpSpPr>
          <p:grpSpPr>
            <a:xfrm>
              <a:off x="1114115" y="4518900"/>
              <a:ext cx="231622" cy="624600"/>
              <a:chOff x="2688737" y="4511080"/>
              <a:chExt cx="231900" cy="624600"/>
            </a:xfrm>
          </p:grpSpPr>
          <p:sp>
            <p:nvSpPr>
              <p:cNvPr id="297" name="Google Shape;297;p37"/>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7"/>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7"/>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37"/>
            <p:cNvGrpSpPr/>
            <p:nvPr/>
          </p:nvGrpSpPr>
          <p:grpSpPr>
            <a:xfrm>
              <a:off x="1856753" y="4099200"/>
              <a:ext cx="231600" cy="1044300"/>
              <a:chOff x="1856753" y="4099200"/>
              <a:chExt cx="231600" cy="1044300"/>
            </a:xfrm>
          </p:grpSpPr>
          <p:sp>
            <p:nvSpPr>
              <p:cNvPr id="301" name="Google Shape;301;p37"/>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7"/>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7"/>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7"/>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7"/>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37"/>
            <p:cNvGrpSpPr/>
            <p:nvPr/>
          </p:nvGrpSpPr>
          <p:grpSpPr>
            <a:xfrm>
              <a:off x="2228107" y="4309200"/>
              <a:ext cx="231600" cy="834300"/>
              <a:chOff x="2228107" y="4309200"/>
              <a:chExt cx="231600" cy="834300"/>
            </a:xfrm>
          </p:grpSpPr>
          <p:sp>
            <p:nvSpPr>
              <p:cNvPr id="307" name="Google Shape;307;p37"/>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7"/>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7"/>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7"/>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37"/>
            <p:cNvGrpSpPr/>
            <p:nvPr/>
          </p:nvGrpSpPr>
          <p:grpSpPr>
            <a:xfrm>
              <a:off x="2599462" y="4518900"/>
              <a:ext cx="231600" cy="624600"/>
              <a:chOff x="2599462" y="4518900"/>
              <a:chExt cx="231600" cy="624600"/>
            </a:xfrm>
          </p:grpSpPr>
          <p:sp>
            <p:nvSpPr>
              <p:cNvPr id="312" name="Google Shape;312;p37"/>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7"/>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7"/>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37"/>
            <p:cNvGrpSpPr/>
            <p:nvPr/>
          </p:nvGrpSpPr>
          <p:grpSpPr>
            <a:xfrm>
              <a:off x="3342171" y="4099200"/>
              <a:ext cx="231600" cy="1044300"/>
              <a:chOff x="3342171" y="4099200"/>
              <a:chExt cx="231600" cy="1044300"/>
            </a:xfrm>
          </p:grpSpPr>
          <p:sp>
            <p:nvSpPr>
              <p:cNvPr id="316" name="Google Shape;316;p37"/>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7"/>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7"/>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7"/>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7"/>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37"/>
            <p:cNvGrpSpPr/>
            <p:nvPr/>
          </p:nvGrpSpPr>
          <p:grpSpPr>
            <a:xfrm>
              <a:off x="3713525" y="4309200"/>
              <a:ext cx="231600" cy="834300"/>
              <a:chOff x="3713525" y="4309200"/>
              <a:chExt cx="231600" cy="834300"/>
            </a:xfrm>
          </p:grpSpPr>
          <p:sp>
            <p:nvSpPr>
              <p:cNvPr id="322" name="Google Shape;322;p37"/>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7"/>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7"/>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7"/>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37"/>
            <p:cNvGrpSpPr/>
            <p:nvPr/>
          </p:nvGrpSpPr>
          <p:grpSpPr>
            <a:xfrm>
              <a:off x="1485398" y="4309200"/>
              <a:ext cx="231600" cy="834300"/>
              <a:chOff x="1485398" y="4309200"/>
              <a:chExt cx="231600" cy="834300"/>
            </a:xfrm>
          </p:grpSpPr>
          <p:sp>
            <p:nvSpPr>
              <p:cNvPr id="327" name="Google Shape;327;p37"/>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7"/>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7"/>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7"/>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37"/>
            <p:cNvGrpSpPr/>
            <p:nvPr/>
          </p:nvGrpSpPr>
          <p:grpSpPr>
            <a:xfrm>
              <a:off x="4084879" y="4518900"/>
              <a:ext cx="231600" cy="624600"/>
              <a:chOff x="4084879" y="4518900"/>
              <a:chExt cx="231600" cy="624600"/>
            </a:xfrm>
          </p:grpSpPr>
          <p:sp>
            <p:nvSpPr>
              <p:cNvPr id="332" name="Google Shape;332;p37"/>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7"/>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7"/>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37"/>
            <p:cNvGrpSpPr/>
            <p:nvPr/>
          </p:nvGrpSpPr>
          <p:grpSpPr>
            <a:xfrm>
              <a:off x="2970816" y="4309200"/>
              <a:ext cx="231600" cy="834300"/>
              <a:chOff x="2970816" y="4309200"/>
              <a:chExt cx="231600" cy="834300"/>
            </a:xfrm>
          </p:grpSpPr>
          <p:sp>
            <p:nvSpPr>
              <p:cNvPr id="336" name="Google Shape;336;p37"/>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7"/>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7"/>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7"/>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 name="Google Shape;340;p37"/>
            <p:cNvGrpSpPr/>
            <p:nvPr/>
          </p:nvGrpSpPr>
          <p:grpSpPr>
            <a:xfrm>
              <a:off x="4456234" y="4309200"/>
              <a:ext cx="231600" cy="834300"/>
              <a:chOff x="4456234" y="4309200"/>
              <a:chExt cx="231600" cy="834300"/>
            </a:xfrm>
          </p:grpSpPr>
          <p:sp>
            <p:nvSpPr>
              <p:cNvPr id="341" name="Google Shape;341;p37"/>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7"/>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7"/>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7"/>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37"/>
            <p:cNvGrpSpPr/>
            <p:nvPr/>
          </p:nvGrpSpPr>
          <p:grpSpPr>
            <a:xfrm>
              <a:off x="4827588" y="4099200"/>
              <a:ext cx="231600" cy="1044300"/>
              <a:chOff x="4827588" y="4099200"/>
              <a:chExt cx="231600" cy="1044300"/>
            </a:xfrm>
          </p:grpSpPr>
          <p:sp>
            <p:nvSpPr>
              <p:cNvPr id="346" name="Google Shape;346;p37"/>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7"/>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7"/>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7"/>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7"/>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37"/>
            <p:cNvGrpSpPr/>
            <p:nvPr/>
          </p:nvGrpSpPr>
          <p:grpSpPr>
            <a:xfrm>
              <a:off x="5198943" y="4309200"/>
              <a:ext cx="231600" cy="834300"/>
              <a:chOff x="5198943" y="4309200"/>
              <a:chExt cx="231600" cy="834300"/>
            </a:xfrm>
          </p:grpSpPr>
          <p:sp>
            <p:nvSpPr>
              <p:cNvPr id="352" name="Google Shape;352;p37"/>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7"/>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7"/>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7"/>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37"/>
            <p:cNvGrpSpPr/>
            <p:nvPr/>
          </p:nvGrpSpPr>
          <p:grpSpPr>
            <a:xfrm>
              <a:off x="5570297" y="4518900"/>
              <a:ext cx="231600" cy="624600"/>
              <a:chOff x="5570297" y="4518900"/>
              <a:chExt cx="231600" cy="624600"/>
            </a:xfrm>
          </p:grpSpPr>
          <p:sp>
            <p:nvSpPr>
              <p:cNvPr id="357" name="Google Shape;357;p37"/>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7"/>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7"/>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37"/>
            <p:cNvGrpSpPr/>
            <p:nvPr/>
          </p:nvGrpSpPr>
          <p:grpSpPr>
            <a:xfrm>
              <a:off x="5941652" y="4309200"/>
              <a:ext cx="231600" cy="834300"/>
              <a:chOff x="5941652" y="4309200"/>
              <a:chExt cx="231600" cy="834300"/>
            </a:xfrm>
          </p:grpSpPr>
          <p:sp>
            <p:nvSpPr>
              <p:cNvPr id="361" name="Google Shape;361;p37"/>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7"/>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37"/>
            <p:cNvGrpSpPr/>
            <p:nvPr/>
          </p:nvGrpSpPr>
          <p:grpSpPr>
            <a:xfrm>
              <a:off x="6313006" y="4099200"/>
              <a:ext cx="231600" cy="1044300"/>
              <a:chOff x="6313006" y="4099200"/>
              <a:chExt cx="231600" cy="1044300"/>
            </a:xfrm>
          </p:grpSpPr>
          <p:sp>
            <p:nvSpPr>
              <p:cNvPr id="366" name="Google Shape;366;p37"/>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7"/>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7"/>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7"/>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7"/>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37"/>
            <p:cNvGrpSpPr/>
            <p:nvPr/>
          </p:nvGrpSpPr>
          <p:grpSpPr>
            <a:xfrm>
              <a:off x="6684361" y="4309200"/>
              <a:ext cx="231600" cy="834300"/>
              <a:chOff x="6684361" y="4309200"/>
              <a:chExt cx="231600" cy="834300"/>
            </a:xfrm>
          </p:grpSpPr>
          <p:sp>
            <p:nvSpPr>
              <p:cNvPr id="372" name="Google Shape;372;p37"/>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7"/>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7"/>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7"/>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37"/>
            <p:cNvGrpSpPr/>
            <p:nvPr/>
          </p:nvGrpSpPr>
          <p:grpSpPr>
            <a:xfrm>
              <a:off x="7055715" y="4518900"/>
              <a:ext cx="231600" cy="624600"/>
              <a:chOff x="7055715" y="4518900"/>
              <a:chExt cx="231600" cy="624600"/>
            </a:xfrm>
          </p:grpSpPr>
          <p:sp>
            <p:nvSpPr>
              <p:cNvPr id="377" name="Google Shape;377;p37"/>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7"/>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7"/>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380;p37"/>
            <p:cNvGrpSpPr/>
            <p:nvPr/>
          </p:nvGrpSpPr>
          <p:grpSpPr>
            <a:xfrm>
              <a:off x="7798424" y="4099200"/>
              <a:ext cx="231600" cy="1044300"/>
              <a:chOff x="7798424" y="4099200"/>
              <a:chExt cx="231600" cy="1044300"/>
            </a:xfrm>
          </p:grpSpPr>
          <p:sp>
            <p:nvSpPr>
              <p:cNvPr id="381" name="Google Shape;381;p37"/>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7"/>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7"/>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7"/>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7"/>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37"/>
            <p:cNvGrpSpPr/>
            <p:nvPr/>
          </p:nvGrpSpPr>
          <p:grpSpPr>
            <a:xfrm>
              <a:off x="8169779" y="4309200"/>
              <a:ext cx="231600" cy="834300"/>
              <a:chOff x="8169779" y="4309200"/>
              <a:chExt cx="231600" cy="834300"/>
            </a:xfrm>
          </p:grpSpPr>
          <p:sp>
            <p:nvSpPr>
              <p:cNvPr id="387" name="Google Shape;387;p37"/>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7"/>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7"/>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7"/>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37"/>
            <p:cNvGrpSpPr/>
            <p:nvPr/>
          </p:nvGrpSpPr>
          <p:grpSpPr>
            <a:xfrm>
              <a:off x="7427070" y="4309200"/>
              <a:ext cx="231600" cy="834300"/>
              <a:chOff x="7427070" y="4309200"/>
              <a:chExt cx="231600" cy="834300"/>
            </a:xfrm>
          </p:grpSpPr>
          <p:sp>
            <p:nvSpPr>
              <p:cNvPr id="392" name="Google Shape;392;p37"/>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7"/>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7"/>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7"/>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37"/>
            <p:cNvGrpSpPr/>
            <p:nvPr/>
          </p:nvGrpSpPr>
          <p:grpSpPr>
            <a:xfrm>
              <a:off x="8541133" y="4518900"/>
              <a:ext cx="231600" cy="624600"/>
              <a:chOff x="8541133" y="4518900"/>
              <a:chExt cx="231600" cy="624600"/>
            </a:xfrm>
          </p:grpSpPr>
          <p:sp>
            <p:nvSpPr>
              <p:cNvPr id="397" name="Google Shape;397;p37"/>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7"/>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7"/>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37"/>
            <p:cNvGrpSpPr/>
            <p:nvPr/>
          </p:nvGrpSpPr>
          <p:grpSpPr>
            <a:xfrm>
              <a:off x="8912488" y="4309200"/>
              <a:ext cx="231600" cy="834300"/>
              <a:chOff x="8912488" y="4309200"/>
              <a:chExt cx="231600" cy="834300"/>
            </a:xfrm>
          </p:grpSpPr>
          <p:sp>
            <p:nvSpPr>
              <p:cNvPr id="401" name="Google Shape;401;p37"/>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7"/>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7"/>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7"/>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5" name="Google Shape;405;p37"/>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lstStyle>
            <a:lvl1pPr lvl="0" algn="ctr" rtl="0">
              <a:spcBef>
                <a:spcPts val="0"/>
              </a:spcBef>
              <a:spcAft>
                <a:spcPts val="0"/>
              </a:spcAft>
              <a:buClr>
                <a:schemeClr val="lt1"/>
              </a:buClr>
              <a:buSzPts val="8000"/>
              <a:buNone/>
              <a:defRPr sz="8000">
                <a:solidFill>
                  <a:schemeClr val="lt1"/>
                </a:solidFill>
              </a:defRPr>
            </a:lvl1pPr>
            <a:lvl2pPr lvl="1" algn="ctr" rtl="0">
              <a:spcBef>
                <a:spcPts val="0"/>
              </a:spcBef>
              <a:spcAft>
                <a:spcPts val="0"/>
              </a:spcAft>
              <a:buClr>
                <a:schemeClr val="lt1"/>
              </a:buClr>
              <a:buSzPts val="8000"/>
              <a:buNone/>
              <a:defRPr sz="8000">
                <a:solidFill>
                  <a:schemeClr val="lt1"/>
                </a:solidFill>
              </a:defRPr>
            </a:lvl2pPr>
            <a:lvl3pPr lvl="2" algn="ctr" rtl="0">
              <a:spcBef>
                <a:spcPts val="0"/>
              </a:spcBef>
              <a:spcAft>
                <a:spcPts val="0"/>
              </a:spcAft>
              <a:buClr>
                <a:schemeClr val="lt1"/>
              </a:buClr>
              <a:buSzPts val="8000"/>
              <a:buNone/>
              <a:defRPr sz="8000">
                <a:solidFill>
                  <a:schemeClr val="lt1"/>
                </a:solidFill>
              </a:defRPr>
            </a:lvl3pPr>
            <a:lvl4pPr lvl="3" algn="ctr" rtl="0">
              <a:spcBef>
                <a:spcPts val="0"/>
              </a:spcBef>
              <a:spcAft>
                <a:spcPts val="0"/>
              </a:spcAft>
              <a:buClr>
                <a:schemeClr val="lt1"/>
              </a:buClr>
              <a:buSzPts val="8000"/>
              <a:buNone/>
              <a:defRPr sz="8000">
                <a:solidFill>
                  <a:schemeClr val="lt1"/>
                </a:solidFill>
              </a:defRPr>
            </a:lvl4pPr>
            <a:lvl5pPr lvl="4" algn="ctr" rtl="0">
              <a:spcBef>
                <a:spcPts val="0"/>
              </a:spcBef>
              <a:spcAft>
                <a:spcPts val="0"/>
              </a:spcAft>
              <a:buClr>
                <a:schemeClr val="lt1"/>
              </a:buClr>
              <a:buSzPts val="8000"/>
              <a:buNone/>
              <a:defRPr sz="8000">
                <a:solidFill>
                  <a:schemeClr val="lt1"/>
                </a:solidFill>
              </a:defRPr>
            </a:lvl5pPr>
            <a:lvl6pPr lvl="5" algn="ctr" rtl="0">
              <a:spcBef>
                <a:spcPts val="0"/>
              </a:spcBef>
              <a:spcAft>
                <a:spcPts val="0"/>
              </a:spcAft>
              <a:buClr>
                <a:schemeClr val="lt1"/>
              </a:buClr>
              <a:buSzPts val="8000"/>
              <a:buNone/>
              <a:defRPr sz="8000">
                <a:solidFill>
                  <a:schemeClr val="lt1"/>
                </a:solidFill>
              </a:defRPr>
            </a:lvl6pPr>
            <a:lvl7pPr lvl="6" algn="ctr" rtl="0">
              <a:spcBef>
                <a:spcPts val="0"/>
              </a:spcBef>
              <a:spcAft>
                <a:spcPts val="0"/>
              </a:spcAft>
              <a:buClr>
                <a:schemeClr val="lt1"/>
              </a:buClr>
              <a:buSzPts val="8000"/>
              <a:buNone/>
              <a:defRPr sz="8000">
                <a:solidFill>
                  <a:schemeClr val="lt1"/>
                </a:solidFill>
              </a:defRPr>
            </a:lvl7pPr>
            <a:lvl8pPr lvl="7" algn="ctr" rtl="0">
              <a:spcBef>
                <a:spcPts val="0"/>
              </a:spcBef>
              <a:spcAft>
                <a:spcPts val="0"/>
              </a:spcAft>
              <a:buClr>
                <a:schemeClr val="lt1"/>
              </a:buClr>
              <a:buSzPts val="8000"/>
              <a:buNone/>
              <a:defRPr sz="8000">
                <a:solidFill>
                  <a:schemeClr val="lt1"/>
                </a:solidFill>
              </a:defRPr>
            </a:lvl8pPr>
            <a:lvl9pPr lvl="8" algn="ctr" rtl="0">
              <a:spcBef>
                <a:spcPts val="0"/>
              </a:spcBef>
              <a:spcAft>
                <a:spcPts val="0"/>
              </a:spcAft>
              <a:buClr>
                <a:schemeClr val="lt1"/>
              </a:buClr>
              <a:buSzPts val="8000"/>
              <a:buNone/>
              <a:defRPr sz="8000">
                <a:solidFill>
                  <a:schemeClr val="lt1"/>
                </a:solidFill>
              </a:defRPr>
            </a:lvl9pPr>
          </a:lstStyle>
          <a:p>
            <a:r>
              <a:t>xx%</a:t>
            </a:r>
          </a:p>
        </p:txBody>
      </p:sp>
      <p:sp>
        <p:nvSpPr>
          <p:cNvPr id="406" name="Google Shape;406;p37"/>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rtl="0">
              <a:spcBef>
                <a:spcPts val="0"/>
              </a:spcBef>
              <a:spcAft>
                <a:spcPts val="0"/>
              </a:spcAft>
              <a:buClr>
                <a:schemeClr val="lt1"/>
              </a:buClr>
              <a:buSzPts val="1300"/>
              <a:buChar char="●"/>
              <a:defRPr>
                <a:solidFill>
                  <a:schemeClr val="lt1"/>
                </a:solidFill>
              </a:defRPr>
            </a:lvl1pPr>
            <a:lvl2pPr marL="914400" lvl="1" indent="-298450" algn="ctr" rtl="0">
              <a:spcBef>
                <a:spcPts val="1600"/>
              </a:spcBef>
              <a:spcAft>
                <a:spcPts val="0"/>
              </a:spcAft>
              <a:buClr>
                <a:schemeClr val="lt1"/>
              </a:buClr>
              <a:buSzPts val="1100"/>
              <a:buChar char="○"/>
              <a:defRPr>
                <a:solidFill>
                  <a:schemeClr val="lt1"/>
                </a:solidFill>
              </a:defRPr>
            </a:lvl2pPr>
            <a:lvl3pPr marL="1371600" lvl="2" indent="-298450" algn="ctr" rtl="0">
              <a:spcBef>
                <a:spcPts val="1600"/>
              </a:spcBef>
              <a:spcAft>
                <a:spcPts val="0"/>
              </a:spcAft>
              <a:buClr>
                <a:schemeClr val="lt1"/>
              </a:buClr>
              <a:buSzPts val="1100"/>
              <a:buChar char="■"/>
              <a:defRPr>
                <a:solidFill>
                  <a:schemeClr val="lt1"/>
                </a:solidFill>
              </a:defRPr>
            </a:lvl3pPr>
            <a:lvl4pPr marL="1828800" lvl="3" indent="-298450" algn="ctr" rtl="0">
              <a:spcBef>
                <a:spcPts val="1600"/>
              </a:spcBef>
              <a:spcAft>
                <a:spcPts val="0"/>
              </a:spcAft>
              <a:buClr>
                <a:schemeClr val="lt1"/>
              </a:buClr>
              <a:buSzPts val="1100"/>
              <a:buChar char="●"/>
              <a:defRPr>
                <a:solidFill>
                  <a:schemeClr val="lt1"/>
                </a:solidFill>
              </a:defRPr>
            </a:lvl4pPr>
            <a:lvl5pPr marL="2286000" lvl="4" indent="-298450" algn="ctr" rtl="0">
              <a:spcBef>
                <a:spcPts val="1600"/>
              </a:spcBef>
              <a:spcAft>
                <a:spcPts val="0"/>
              </a:spcAft>
              <a:buClr>
                <a:schemeClr val="lt1"/>
              </a:buClr>
              <a:buSzPts val="1100"/>
              <a:buChar char="○"/>
              <a:defRPr>
                <a:solidFill>
                  <a:schemeClr val="lt1"/>
                </a:solidFill>
              </a:defRPr>
            </a:lvl5pPr>
            <a:lvl6pPr marL="2743200" lvl="5" indent="-298450" algn="ctr" rtl="0">
              <a:spcBef>
                <a:spcPts val="1600"/>
              </a:spcBef>
              <a:spcAft>
                <a:spcPts val="0"/>
              </a:spcAft>
              <a:buClr>
                <a:schemeClr val="lt1"/>
              </a:buClr>
              <a:buSzPts val="1100"/>
              <a:buChar char="■"/>
              <a:defRPr>
                <a:solidFill>
                  <a:schemeClr val="lt1"/>
                </a:solidFill>
              </a:defRPr>
            </a:lvl6pPr>
            <a:lvl7pPr marL="3200400" lvl="6" indent="-298450" algn="ctr" rtl="0">
              <a:spcBef>
                <a:spcPts val="1600"/>
              </a:spcBef>
              <a:spcAft>
                <a:spcPts val="0"/>
              </a:spcAft>
              <a:buClr>
                <a:schemeClr val="lt1"/>
              </a:buClr>
              <a:buSzPts val="1100"/>
              <a:buChar char="●"/>
              <a:defRPr>
                <a:solidFill>
                  <a:schemeClr val="lt1"/>
                </a:solidFill>
              </a:defRPr>
            </a:lvl7pPr>
            <a:lvl8pPr marL="3657600" lvl="7" indent="-298450" algn="ctr" rtl="0">
              <a:spcBef>
                <a:spcPts val="1600"/>
              </a:spcBef>
              <a:spcAft>
                <a:spcPts val="0"/>
              </a:spcAft>
              <a:buClr>
                <a:schemeClr val="lt1"/>
              </a:buClr>
              <a:buSzPts val="1100"/>
              <a:buChar char="○"/>
              <a:defRPr>
                <a:solidFill>
                  <a:schemeClr val="lt1"/>
                </a:solidFill>
              </a:defRPr>
            </a:lvl8pPr>
            <a:lvl9pPr marL="4114800" lvl="8" indent="-298450" algn="ctr" rtl="0">
              <a:spcBef>
                <a:spcPts val="1600"/>
              </a:spcBef>
              <a:spcAft>
                <a:spcPts val="1600"/>
              </a:spcAft>
              <a:buClr>
                <a:schemeClr val="lt1"/>
              </a:buClr>
              <a:buSzPts val="1100"/>
              <a:buChar char="■"/>
              <a:defRPr>
                <a:solidFill>
                  <a:schemeClr val="lt1"/>
                </a:solidFill>
              </a:defRPr>
            </a:lvl9pPr>
          </a:lstStyle>
          <a:p>
            <a:endParaRPr/>
          </a:p>
        </p:txBody>
      </p:sp>
      <p:sp>
        <p:nvSpPr>
          <p:cNvPr id="407" name="Google Shape;407;p3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8"/>
        <p:cNvGrpSpPr/>
        <p:nvPr/>
      </p:nvGrpSpPr>
      <p:grpSpPr>
        <a:xfrm>
          <a:off x="0" y="0"/>
          <a:ext cx="0" cy="0"/>
          <a:chOff x="0" y="0"/>
          <a:chExt cx="0" cy="0"/>
        </a:xfrm>
      </p:grpSpPr>
      <p:sp>
        <p:nvSpPr>
          <p:cNvPr id="409" name="Google Shape;409;p3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0"/>
        <p:cNvGrpSpPr/>
        <p:nvPr/>
      </p:nvGrpSpPr>
      <p:grpSpPr>
        <a:xfrm>
          <a:off x="0" y="0"/>
          <a:ext cx="0" cy="0"/>
          <a:chOff x="0" y="0"/>
          <a:chExt cx="0" cy="0"/>
        </a:xfrm>
      </p:grpSpPr>
      <p:sp>
        <p:nvSpPr>
          <p:cNvPr id="411" name="Google Shape;411;p39"/>
          <p:cNvSpPr txBox="1">
            <a:spLocks noGrp="1"/>
          </p:cNvSpPr>
          <p:nvPr>
            <p:ph type="title"/>
          </p:nvPr>
        </p:nvSpPr>
        <p:spPr>
          <a:xfrm>
            <a:off x="822960" y="214953"/>
            <a:ext cx="7543800" cy="1088100"/>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412" name="Google Shape;412;p39"/>
          <p:cNvSpPr txBox="1">
            <a:spLocks noGrp="1"/>
          </p:cNvSpPr>
          <p:nvPr>
            <p:ph type="body" idx="1"/>
          </p:nvPr>
        </p:nvSpPr>
        <p:spPr>
          <a:xfrm>
            <a:off x="822959" y="1384300"/>
            <a:ext cx="7543800" cy="30174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413" name="Google Shape;413;p39"/>
          <p:cNvSpPr txBox="1">
            <a:spLocks noGrp="1"/>
          </p:cNvSpPr>
          <p:nvPr>
            <p:ph type="dt" idx="10"/>
          </p:nvPr>
        </p:nvSpPr>
        <p:spPr>
          <a:xfrm>
            <a:off x="822961" y="4844839"/>
            <a:ext cx="18543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4" name="Google Shape;414;p39"/>
          <p:cNvSpPr txBox="1">
            <a:spLocks noGrp="1"/>
          </p:cNvSpPr>
          <p:nvPr>
            <p:ph type="ftr" idx="11"/>
          </p:nvPr>
        </p:nvSpPr>
        <p:spPr>
          <a:xfrm>
            <a:off x="2764639" y="4844839"/>
            <a:ext cx="3617100" cy="273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5" name="Google Shape;415;p39"/>
          <p:cNvSpPr txBox="1">
            <a:spLocks noGrp="1"/>
          </p:cNvSpPr>
          <p:nvPr>
            <p:ph type="sldNum" idx="12"/>
          </p:nvPr>
        </p:nvSpPr>
        <p:spPr>
          <a:xfrm>
            <a:off x="7425344" y="4844839"/>
            <a:ext cx="9840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33"/>
        <p:cNvGrpSpPr/>
        <p:nvPr/>
      </p:nvGrpSpPr>
      <p:grpSpPr>
        <a:xfrm>
          <a:off x="0" y="0"/>
          <a:ext cx="0" cy="0"/>
          <a:chOff x="0" y="0"/>
          <a:chExt cx="0" cy="0"/>
        </a:xfrm>
      </p:grpSpPr>
      <p:grpSp>
        <p:nvGrpSpPr>
          <p:cNvPr id="434" name="Google Shape;434;p41"/>
          <p:cNvGrpSpPr/>
          <p:nvPr/>
        </p:nvGrpSpPr>
        <p:grpSpPr>
          <a:xfrm>
            <a:off x="0" y="-6350"/>
            <a:ext cx="9144100" cy="5149935"/>
            <a:chOff x="0" y="-8467"/>
            <a:chExt cx="12192133" cy="6866580"/>
          </a:xfrm>
        </p:grpSpPr>
        <p:sp>
          <p:nvSpPr>
            <p:cNvPr id="435" name="Google Shape;435;p41"/>
            <p:cNvSpPr/>
            <p:nvPr/>
          </p:nvSpPr>
          <p:spPr>
            <a:xfrm>
              <a:off x="0" y="-7862"/>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69800"/>
              </a:schemeClr>
            </a:solidFill>
            <a:ln>
              <a:noFill/>
            </a:ln>
          </p:spPr>
        </p:sp>
        <p:cxnSp>
          <p:nvCxnSpPr>
            <p:cNvPr id="436" name="Google Shape;436;p41"/>
            <p:cNvCxnSpPr/>
            <p:nvPr/>
          </p:nvCxnSpPr>
          <p:spPr>
            <a:xfrm>
              <a:off x="9371012" y="0"/>
              <a:ext cx="1219200" cy="6858000"/>
            </a:xfrm>
            <a:prstGeom prst="straightConnector1">
              <a:avLst/>
            </a:prstGeom>
            <a:noFill/>
            <a:ln w="9525" cap="flat" cmpd="sng">
              <a:solidFill>
                <a:schemeClr val="accent1">
                  <a:alpha val="69800"/>
                </a:schemeClr>
              </a:solidFill>
              <a:prstDash val="solid"/>
              <a:round/>
              <a:headEnd type="none" w="sm" len="sm"/>
              <a:tailEnd type="none" w="sm" len="sm"/>
            </a:ln>
          </p:spPr>
        </p:cxnSp>
        <p:cxnSp>
          <p:nvCxnSpPr>
            <p:cNvPr id="437" name="Google Shape;437;p41"/>
            <p:cNvCxnSpPr/>
            <p:nvPr/>
          </p:nvCxnSpPr>
          <p:spPr>
            <a:xfrm flipH="1">
              <a:off x="7425125" y="3681413"/>
              <a:ext cx="4763700" cy="3176700"/>
            </a:xfrm>
            <a:prstGeom prst="straightConnector1">
              <a:avLst/>
            </a:prstGeom>
            <a:noFill/>
            <a:ln w="9525" cap="flat" cmpd="sng">
              <a:solidFill>
                <a:schemeClr val="accent1">
                  <a:alpha val="69800"/>
                </a:schemeClr>
              </a:solidFill>
              <a:prstDash val="solid"/>
              <a:round/>
              <a:headEnd type="none" w="sm" len="sm"/>
              <a:tailEnd type="none" w="sm" len="sm"/>
            </a:ln>
          </p:spPr>
        </p:cxnSp>
        <p:sp>
          <p:nvSpPr>
            <p:cNvPr id="438" name="Google Shape;438;p4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90"/>
              </a:schemeClr>
            </a:solidFill>
            <a:ln>
              <a:noFill/>
            </a:ln>
          </p:spPr>
        </p:sp>
        <p:sp>
          <p:nvSpPr>
            <p:cNvPr id="439" name="Google Shape;439;p41"/>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440" name="Google Shape;440;p41"/>
            <p:cNvSpPr/>
            <p:nvPr/>
          </p:nvSpPr>
          <p:spPr>
            <a:xfrm>
              <a:off x="8932333" y="3048000"/>
              <a:ext cx="3259800" cy="3810000"/>
            </a:xfrm>
            <a:prstGeom prst="triangle">
              <a:avLst>
                <a:gd name="adj" fmla="val 100000"/>
              </a:avLst>
            </a:prstGeom>
            <a:solidFill>
              <a:srgbClr val="7C9263">
                <a:alpha val="65880"/>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41" name="Google Shape;441;p41"/>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C9263">
                <a:alpha val="49800"/>
              </a:srgbClr>
            </a:solidFill>
            <a:ln>
              <a:noFill/>
            </a:ln>
          </p:spPr>
        </p:sp>
        <p:sp>
          <p:nvSpPr>
            <p:cNvPr id="442" name="Google Shape;442;p41"/>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0"/>
              </a:schemeClr>
            </a:solidFill>
            <a:ln>
              <a:noFill/>
            </a:ln>
          </p:spPr>
        </p:sp>
        <p:sp>
          <p:nvSpPr>
            <p:cNvPr id="443" name="Google Shape;443;p41"/>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DD7E0E">
                <a:alpha val="80000"/>
              </a:srgbClr>
            </a:solidFill>
            <a:ln>
              <a:noFill/>
            </a:ln>
          </p:spPr>
        </p:sp>
        <p:sp>
          <p:nvSpPr>
            <p:cNvPr id="444" name="Google Shape;444;p41"/>
            <p:cNvSpPr/>
            <p:nvPr/>
          </p:nvSpPr>
          <p:spPr>
            <a:xfrm>
              <a:off x="10371666" y="3589867"/>
              <a:ext cx="1817100" cy="3268200"/>
            </a:xfrm>
            <a:prstGeom prst="triangle">
              <a:avLst>
                <a:gd name="adj" fmla="val 100000"/>
              </a:avLst>
            </a:prstGeom>
            <a:solidFill>
              <a:srgbClr val="7C9263">
                <a:alpha val="65880"/>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445" name="Google Shape;445;p41"/>
          <p:cNvSpPr txBox="1">
            <a:spLocks noGrp="1"/>
          </p:cNvSpPr>
          <p:nvPr>
            <p:ph type="ctrTitle"/>
          </p:nvPr>
        </p:nvSpPr>
        <p:spPr>
          <a:xfrm>
            <a:off x="1130300" y="1803400"/>
            <a:ext cx="5825100" cy="1234800"/>
          </a:xfrm>
          <a:prstGeom prst="rect">
            <a:avLst/>
          </a:prstGeom>
          <a:noFill/>
          <a:ln>
            <a:noFill/>
          </a:ln>
        </p:spPr>
        <p:txBody>
          <a:bodyPr spcFirstLastPara="1" wrap="square" lIns="68575" tIns="34275" rIns="68575" bIns="34275" anchor="b" anchorCtr="0"/>
          <a:lstStyle>
            <a:lvl1pPr lvl="0" algn="r" rtl="0">
              <a:spcBef>
                <a:spcPts val="0"/>
              </a:spcBef>
              <a:spcAft>
                <a:spcPts val="0"/>
              </a:spcAft>
              <a:buClr>
                <a:schemeClr val="accent1"/>
              </a:buClr>
              <a:buSzPts val="4100"/>
              <a:buFont typeface="Trebuchet MS"/>
              <a:buNone/>
              <a:defRPr sz="4100">
                <a:solidFill>
                  <a:schemeClr val="accen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46" name="Google Shape;446;p41"/>
          <p:cNvSpPr txBox="1">
            <a:spLocks noGrp="1"/>
          </p:cNvSpPr>
          <p:nvPr>
            <p:ph type="subTitle" idx="1"/>
          </p:nvPr>
        </p:nvSpPr>
        <p:spPr>
          <a:xfrm>
            <a:off x="1130300" y="3038125"/>
            <a:ext cx="5825100" cy="822600"/>
          </a:xfrm>
          <a:prstGeom prst="rect">
            <a:avLst/>
          </a:prstGeom>
          <a:noFill/>
          <a:ln>
            <a:noFill/>
          </a:ln>
        </p:spPr>
        <p:txBody>
          <a:bodyPr spcFirstLastPara="1" wrap="square" lIns="68575" tIns="34275" rIns="68575" bIns="34275" anchor="t" anchorCtr="0"/>
          <a:lstStyle>
            <a:lvl1pPr lvl="0" algn="r" rtl="0">
              <a:spcBef>
                <a:spcPts val="800"/>
              </a:spcBef>
              <a:spcAft>
                <a:spcPts val="0"/>
              </a:spcAft>
              <a:buSzPts val="1100"/>
              <a:buNone/>
              <a:defRPr>
                <a:solidFill>
                  <a:srgbClr val="7F7F7F"/>
                </a:solidFill>
              </a:defRPr>
            </a:lvl1pPr>
            <a:lvl2pPr lvl="1" algn="ctr" rtl="0">
              <a:spcBef>
                <a:spcPts val="800"/>
              </a:spcBef>
              <a:spcAft>
                <a:spcPts val="0"/>
              </a:spcAft>
              <a:buSzPts val="1000"/>
              <a:buNone/>
              <a:defRPr>
                <a:solidFill>
                  <a:srgbClr val="888888"/>
                </a:solidFill>
              </a:defRPr>
            </a:lvl2pPr>
            <a:lvl3pPr lvl="2" algn="ctr" rtl="0">
              <a:spcBef>
                <a:spcPts val="800"/>
              </a:spcBef>
              <a:spcAft>
                <a:spcPts val="0"/>
              </a:spcAft>
              <a:buSzPts val="800"/>
              <a:buNone/>
              <a:defRPr>
                <a:solidFill>
                  <a:srgbClr val="888888"/>
                </a:solidFill>
              </a:defRPr>
            </a:lvl3pPr>
            <a:lvl4pPr lvl="3" algn="ctr" rtl="0">
              <a:spcBef>
                <a:spcPts val="800"/>
              </a:spcBef>
              <a:spcAft>
                <a:spcPts val="0"/>
              </a:spcAft>
              <a:buSzPts val="700"/>
              <a:buNone/>
              <a:defRPr>
                <a:solidFill>
                  <a:srgbClr val="888888"/>
                </a:solidFill>
              </a:defRPr>
            </a:lvl4pPr>
            <a:lvl5pPr lvl="4" algn="ctr" rtl="0">
              <a:spcBef>
                <a:spcPts val="800"/>
              </a:spcBef>
              <a:spcAft>
                <a:spcPts val="0"/>
              </a:spcAft>
              <a:buSzPts val="700"/>
              <a:buNone/>
              <a:defRPr>
                <a:solidFill>
                  <a:srgbClr val="888888"/>
                </a:solidFill>
              </a:defRPr>
            </a:lvl5pPr>
            <a:lvl6pPr lvl="5" algn="ctr" rtl="0">
              <a:spcBef>
                <a:spcPts val="800"/>
              </a:spcBef>
              <a:spcAft>
                <a:spcPts val="0"/>
              </a:spcAft>
              <a:buSzPts val="700"/>
              <a:buNone/>
              <a:defRPr>
                <a:solidFill>
                  <a:srgbClr val="888888"/>
                </a:solidFill>
              </a:defRPr>
            </a:lvl6pPr>
            <a:lvl7pPr lvl="6" algn="ctr" rtl="0">
              <a:spcBef>
                <a:spcPts val="800"/>
              </a:spcBef>
              <a:spcAft>
                <a:spcPts val="0"/>
              </a:spcAft>
              <a:buSzPts val="700"/>
              <a:buNone/>
              <a:defRPr>
                <a:solidFill>
                  <a:srgbClr val="888888"/>
                </a:solidFill>
              </a:defRPr>
            </a:lvl7pPr>
            <a:lvl8pPr lvl="7" algn="ctr" rtl="0">
              <a:spcBef>
                <a:spcPts val="800"/>
              </a:spcBef>
              <a:spcAft>
                <a:spcPts val="0"/>
              </a:spcAft>
              <a:buSzPts val="700"/>
              <a:buNone/>
              <a:defRPr>
                <a:solidFill>
                  <a:srgbClr val="888888"/>
                </a:solidFill>
              </a:defRPr>
            </a:lvl8pPr>
            <a:lvl9pPr lvl="8" algn="ctr" rtl="0">
              <a:spcBef>
                <a:spcPts val="800"/>
              </a:spcBef>
              <a:spcAft>
                <a:spcPts val="0"/>
              </a:spcAft>
              <a:buSzPts val="700"/>
              <a:buNone/>
              <a:defRPr>
                <a:solidFill>
                  <a:srgbClr val="888888"/>
                </a:solidFill>
              </a:defRPr>
            </a:lvl9pPr>
          </a:lstStyle>
          <a:p>
            <a:endParaRPr/>
          </a:p>
        </p:txBody>
      </p:sp>
      <p:sp>
        <p:nvSpPr>
          <p:cNvPr id="447" name="Google Shape;447;p41"/>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48" name="Google Shape;448;p41"/>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49" name="Google Shape;449;p41"/>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0"/>
        <p:cNvGrpSpPr/>
        <p:nvPr/>
      </p:nvGrpSpPr>
      <p:grpSpPr>
        <a:xfrm>
          <a:off x="0" y="0"/>
          <a:ext cx="0" cy="0"/>
          <a:chOff x="0" y="0"/>
          <a:chExt cx="0" cy="0"/>
        </a:xfrm>
      </p:grpSpPr>
      <p:sp>
        <p:nvSpPr>
          <p:cNvPr id="451" name="Google Shape;451;p42"/>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lstStyle>
            <a:lvl1pPr lvl="0" algn="l" rtl="0">
              <a:spcBef>
                <a:spcPts val="0"/>
              </a:spcBef>
              <a:spcAft>
                <a:spcPts val="0"/>
              </a:spcAft>
              <a:buClr>
                <a:schemeClr val="accent1"/>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52" name="Google Shape;452;p42"/>
          <p:cNvSpPr txBox="1">
            <a:spLocks noGrp="1"/>
          </p:cNvSpPr>
          <p:nvPr>
            <p:ph type="body" idx="1"/>
          </p:nvPr>
        </p:nvSpPr>
        <p:spPr>
          <a:xfrm>
            <a:off x="508000" y="1620442"/>
            <a:ext cx="6447600" cy="2910600"/>
          </a:xfrm>
          <a:prstGeom prst="rect">
            <a:avLst/>
          </a:prstGeom>
          <a:noFill/>
          <a:ln>
            <a:noFill/>
          </a:ln>
        </p:spPr>
        <p:txBody>
          <a:bodyPr spcFirstLastPara="1" wrap="square" lIns="68575" tIns="34275" rIns="68575" bIns="34275" anchor="t" anchorCtr="0"/>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453" name="Google Shape;453;p42"/>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54" name="Google Shape;454;p42"/>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55" name="Google Shape;455;p42"/>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6"/>
        <p:cNvGrpSpPr/>
        <p:nvPr/>
      </p:nvGrpSpPr>
      <p:grpSpPr>
        <a:xfrm>
          <a:off x="0" y="0"/>
          <a:ext cx="0" cy="0"/>
          <a:chOff x="0" y="0"/>
          <a:chExt cx="0" cy="0"/>
        </a:xfrm>
      </p:grpSpPr>
      <p:sp>
        <p:nvSpPr>
          <p:cNvPr id="457" name="Google Shape;457;p43"/>
          <p:cNvSpPr txBox="1">
            <a:spLocks noGrp="1"/>
          </p:cNvSpPr>
          <p:nvPr>
            <p:ph type="title"/>
          </p:nvPr>
        </p:nvSpPr>
        <p:spPr>
          <a:xfrm>
            <a:off x="508001" y="2025650"/>
            <a:ext cx="6447600" cy="1370100"/>
          </a:xfrm>
          <a:prstGeom prst="rect">
            <a:avLst/>
          </a:prstGeom>
          <a:noFill/>
          <a:ln>
            <a:noFill/>
          </a:ln>
        </p:spPr>
        <p:txBody>
          <a:bodyPr spcFirstLastPara="1" wrap="square" lIns="68575" tIns="34275" rIns="68575" bIns="34275" anchor="b" anchorCtr="0"/>
          <a:lstStyle>
            <a:lvl1pPr lvl="0" algn="l" rtl="0">
              <a:spcBef>
                <a:spcPts val="0"/>
              </a:spcBef>
              <a:spcAft>
                <a:spcPts val="0"/>
              </a:spcAft>
              <a:buClr>
                <a:schemeClr val="accent1"/>
              </a:buClr>
              <a:buSzPts val="3000"/>
              <a:buFont typeface="Trebuchet MS"/>
              <a:buNone/>
              <a:defRPr sz="30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58" name="Google Shape;458;p43"/>
          <p:cNvSpPr txBox="1">
            <a:spLocks noGrp="1"/>
          </p:cNvSpPr>
          <p:nvPr>
            <p:ph type="body" idx="1"/>
          </p:nvPr>
        </p:nvSpPr>
        <p:spPr>
          <a:xfrm>
            <a:off x="508001" y="3395586"/>
            <a:ext cx="6447600" cy="645300"/>
          </a:xfrm>
          <a:prstGeom prst="rect">
            <a:avLst/>
          </a:prstGeom>
          <a:noFill/>
          <a:ln>
            <a:noFill/>
          </a:ln>
        </p:spPr>
        <p:txBody>
          <a:bodyPr spcFirstLastPara="1" wrap="square" lIns="68575" tIns="34275" rIns="68575" bIns="34275" anchor="t" anchorCtr="0"/>
          <a:lstStyle>
            <a:lvl1pPr marL="457200" lvl="0" indent="-228600" algn="l" rtl="0">
              <a:spcBef>
                <a:spcPts val="800"/>
              </a:spcBef>
              <a:spcAft>
                <a:spcPts val="0"/>
              </a:spcAft>
              <a:buSzPts val="1200"/>
              <a:buNone/>
              <a:defRPr sz="1500">
                <a:solidFill>
                  <a:srgbClr val="7F7F7F"/>
                </a:solidFill>
              </a:defRPr>
            </a:lvl1pPr>
            <a:lvl2pPr marL="914400" lvl="1" indent="-228600" algn="l" rtl="0">
              <a:spcBef>
                <a:spcPts val="800"/>
              </a:spcBef>
              <a:spcAft>
                <a:spcPts val="0"/>
              </a:spcAft>
              <a:buSzPts val="1100"/>
              <a:buNone/>
              <a:defRPr sz="1400">
                <a:solidFill>
                  <a:srgbClr val="888888"/>
                </a:solidFill>
              </a:defRPr>
            </a:lvl2pPr>
            <a:lvl3pPr marL="1371600" lvl="2" indent="-228600" algn="l" rtl="0">
              <a:spcBef>
                <a:spcPts val="800"/>
              </a:spcBef>
              <a:spcAft>
                <a:spcPts val="0"/>
              </a:spcAft>
              <a:buSzPts val="1000"/>
              <a:buNone/>
              <a:defRPr sz="1200">
                <a:solidFill>
                  <a:srgbClr val="888888"/>
                </a:solidFill>
              </a:defRPr>
            </a:lvl3pPr>
            <a:lvl4pPr marL="1828800" lvl="3" indent="-228600" algn="l" rtl="0">
              <a:spcBef>
                <a:spcPts val="800"/>
              </a:spcBef>
              <a:spcAft>
                <a:spcPts val="0"/>
              </a:spcAft>
              <a:buSzPts val="800"/>
              <a:buNone/>
              <a:defRPr sz="1100">
                <a:solidFill>
                  <a:srgbClr val="888888"/>
                </a:solidFill>
              </a:defRPr>
            </a:lvl4pPr>
            <a:lvl5pPr marL="2286000" lvl="4" indent="-228600" algn="l" rtl="0">
              <a:spcBef>
                <a:spcPts val="800"/>
              </a:spcBef>
              <a:spcAft>
                <a:spcPts val="0"/>
              </a:spcAft>
              <a:buSzPts val="800"/>
              <a:buNone/>
              <a:defRPr sz="1100">
                <a:solidFill>
                  <a:srgbClr val="888888"/>
                </a:solidFill>
              </a:defRPr>
            </a:lvl5pPr>
            <a:lvl6pPr marL="2743200" lvl="5" indent="-228600" algn="l" rtl="0">
              <a:spcBef>
                <a:spcPts val="800"/>
              </a:spcBef>
              <a:spcAft>
                <a:spcPts val="0"/>
              </a:spcAft>
              <a:buSzPts val="800"/>
              <a:buNone/>
              <a:defRPr sz="1100">
                <a:solidFill>
                  <a:srgbClr val="888888"/>
                </a:solidFill>
              </a:defRPr>
            </a:lvl6pPr>
            <a:lvl7pPr marL="3200400" lvl="6" indent="-228600" algn="l" rtl="0">
              <a:spcBef>
                <a:spcPts val="800"/>
              </a:spcBef>
              <a:spcAft>
                <a:spcPts val="0"/>
              </a:spcAft>
              <a:buSzPts val="800"/>
              <a:buNone/>
              <a:defRPr sz="1100">
                <a:solidFill>
                  <a:srgbClr val="888888"/>
                </a:solidFill>
              </a:defRPr>
            </a:lvl7pPr>
            <a:lvl8pPr marL="3657600" lvl="7" indent="-228600" algn="l" rtl="0">
              <a:spcBef>
                <a:spcPts val="800"/>
              </a:spcBef>
              <a:spcAft>
                <a:spcPts val="0"/>
              </a:spcAft>
              <a:buSzPts val="800"/>
              <a:buNone/>
              <a:defRPr sz="1100">
                <a:solidFill>
                  <a:srgbClr val="888888"/>
                </a:solidFill>
              </a:defRPr>
            </a:lvl8pPr>
            <a:lvl9pPr marL="4114800" lvl="8" indent="-228600" algn="l" rtl="0">
              <a:spcBef>
                <a:spcPts val="800"/>
              </a:spcBef>
              <a:spcAft>
                <a:spcPts val="0"/>
              </a:spcAft>
              <a:buSzPts val="800"/>
              <a:buNone/>
              <a:defRPr sz="1100">
                <a:solidFill>
                  <a:srgbClr val="888888"/>
                </a:solidFill>
              </a:defRPr>
            </a:lvl9pPr>
          </a:lstStyle>
          <a:p>
            <a:endParaRPr/>
          </a:p>
        </p:txBody>
      </p:sp>
      <p:sp>
        <p:nvSpPr>
          <p:cNvPr id="459" name="Google Shape;459;p43"/>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60" name="Google Shape;460;p43"/>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61" name="Google Shape;461;p43"/>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2"/>
        <p:cNvGrpSpPr/>
        <p:nvPr/>
      </p:nvGrpSpPr>
      <p:grpSpPr>
        <a:xfrm>
          <a:off x="0" y="0"/>
          <a:ext cx="0" cy="0"/>
          <a:chOff x="0" y="0"/>
          <a:chExt cx="0" cy="0"/>
        </a:xfrm>
      </p:grpSpPr>
      <p:sp>
        <p:nvSpPr>
          <p:cNvPr id="463" name="Google Shape;463;p44"/>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lstStyle>
            <a:lvl1pPr lvl="0" algn="l" rtl="0">
              <a:spcBef>
                <a:spcPts val="0"/>
              </a:spcBef>
              <a:spcAft>
                <a:spcPts val="0"/>
              </a:spcAft>
              <a:buClr>
                <a:schemeClr val="accent1"/>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64" name="Google Shape;464;p44"/>
          <p:cNvSpPr txBox="1">
            <a:spLocks noGrp="1"/>
          </p:cNvSpPr>
          <p:nvPr>
            <p:ph type="body" idx="1"/>
          </p:nvPr>
        </p:nvSpPr>
        <p:spPr>
          <a:xfrm>
            <a:off x="508000" y="1620442"/>
            <a:ext cx="3138000" cy="2910600"/>
          </a:xfrm>
          <a:prstGeom prst="rect">
            <a:avLst/>
          </a:prstGeom>
          <a:noFill/>
          <a:ln>
            <a:noFill/>
          </a:ln>
        </p:spPr>
        <p:txBody>
          <a:bodyPr spcFirstLastPara="1" wrap="square" lIns="68575" tIns="34275" rIns="68575" bIns="34275" anchor="t" anchorCtr="0"/>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465" name="Google Shape;465;p44"/>
          <p:cNvSpPr txBox="1">
            <a:spLocks noGrp="1"/>
          </p:cNvSpPr>
          <p:nvPr>
            <p:ph type="body" idx="2"/>
          </p:nvPr>
        </p:nvSpPr>
        <p:spPr>
          <a:xfrm>
            <a:off x="3817477" y="1620442"/>
            <a:ext cx="3138000" cy="2910600"/>
          </a:xfrm>
          <a:prstGeom prst="rect">
            <a:avLst/>
          </a:prstGeom>
          <a:noFill/>
          <a:ln>
            <a:noFill/>
          </a:ln>
        </p:spPr>
        <p:txBody>
          <a:bodyPr spcFirstLastPara="1" wrap="square" lIns="68575" tIns="34275" rIns="68575" bIns="34275" anchor="t" anchorCtr="0"/>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466" name="Google Shape;466;p44"/>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67" name="Google Shape;467;p44"/>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68" name="Google Shape;468;p44"/>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9"/>
        <p:cNvGrpSpPr/>
        <p:nvPr/>
      </p:nvGrpSpPr>
      <p:grpSpPr>
        <a:xfrm>
          <a:off x="0" y="0"/>
          <a:ext cx="0" cy="0"/>
          <a:chOff x="0" y="0"/>
          <a:chExt cx="0" cy="0"/>
        </a:xfrm>
      </p:grpSpPr>
      <p:sp>
        <p:nvSpPr>
          <p:cNvPr id="470" name="Google Shape;470;p45"/>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lstStyle>
            <a:lvl1pPr lvl="0" algn="l" rtl="0">
              <a:spcBef>
                <a:spcPts val="0"/>
              </a:spcBef>
              <a:spcAft>
                <a:spcPts val="0"/>
              </a:spcAft>
              <a:buClr>
                <a:schemeClr val="accent1"/>
              </a:buClr>
              <a:buSzPts val="2700"/>
              <a:buFont typeface="Trebuchet MS"/>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71" name="Google Shape;471;p45"/>
          <p:cNvSpPr txBox="1">
            <a:spLocks noGrp="1"/>
          </p:cNvSpPr>
          <p:nvPr>
            <p:ph type="body" idx="1"/>
          </p:nvPr>
        </p:nvSpPr>
        <p:spPr>
          <a:xfrm>
            <a:off x="506809" y="1620737"/>
            <a:ext cx="3139200" cy="432300"/>
          </a:xfrm>
          <a:prstGeom prst="rect">
            <a:avLst/>
          </a:prstGeom>
          <a:noFill/>
          <a:ln>
            <a:noFill/>
          </a:ln>
        </p:spPr>
        <p:txBody>
          <a:bodyPr spcFirstLastPara="1" wrap="square" lIns="68575" tIns="34275" rIns="68575" bIns="34275" anchor="b" anchorCtr="0"/>
          <a:lstStyle>
            <a:lvl1pPr marL="457200" lvl="0" indent="-228600" algn="l" rtl="0">
              <a:spcBef>
                <a:spcPts val="800"/>
              </a:spcBef>
              <a:spcAft>
                <a:spcPts val="0"/>
              </a:spcAft>
              <a:buSzPts val="1400"/>
              <a:buNone/>
              <a:defRPr sz="1800" b="0"/>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472" name="Google Shape;472;p45"/>
          <p:cNvSpPr txBox="1">
            <a:spLocks noGrp="1"/>
          </p:cNvSpPr>
          <p:nvPr>
            <p:ph type="body" idx="2"/>
          </p:nvPr>
        </p:nvSpPr>
        <p:spPr>
          <a:xfrm>
            <a:off x="506809" y="2052934"/>
            <a:ext cx="3139200" cy="2478000"/>
          </a:xfrm>
          <a:prstGeom prst="rect">
            <a:avLst/>
          </a:prstGeom>
          <a:noFill/>
          <a:ln>
            <a:noFill/>
          </a:ln>
        </p:spPr>
        <p:txBody>
          <a:bodyPr spcFirstLastPara="1" wrap="square" lIns="68575" tIns="34275" rIns="68575" bIns="34275" anchor="t" anchorCtr="0"/>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473" name="Google Shape;473;p45"/>
          <p:cNvSpPr txBox="1">
            <a:spLocks noGrp="1"/>
          </p:cNvSpPr>
          <p:nvPr>
            <p:ph type="body" idx="3"/>
          </p:nvPr>
        </p:nvSpPr>
        <p:spPr>
          <a:xfrm>
            <a:off x="3816287" y="1620737"/>
            <a:ext cx="3139200" cy="432300"/>
          </a:xfrm>
          <a:prstGeom prst="rect">
            <a:avLst/>
          </a:prstGeom>
          <a:noFill/>
          <a:ln>
            <a:noFill/>
          </a:ln>
        </p:spPr>
        <p:txBody>
          <a:bodyPr spcFirstLastPara="1" wrap="square" lIns="68575" tIns="34275" rIns="68575" bIns="34275" anchor="b" anchorCtr="0"/>
          <a:lstStyle>
            <a:lvl1pPr marL="457200" lvl="0" indent="-228600" algn="l" rtl="0">
              <a:spcBef>
                <a:spcPts val="800"/>
              </a:spcBef>
              <a:spcAft>
                <a:spcPts val="0"/>
              </a:spcAft>
              <a:buSzPts val="1400"/>
              <a:buNone/>
              <a:defRPr sz="1800" b="0"/>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474" name="Google Shape;474;p45"/>
          <p:cNvSpPr txBox="1">
            <a:spLocks noGrp="1"/>
          </p:cNvSpPr>
          <p:nvPr>
            <p:ph type="body" idx="4"/>
          </p:nvPr>
        </p:nvSpPr>
        <p:spPr>
          <a:xfrm>
            <a:off x="3816288" y="2052934"/>
            <a:ext cx="3139200" cy="2478000"/>
          </a:xfrm>
          <a:prstGeom prst="rect">
            <a:avLst/>
          </a:prstGeom>
          <a:noFill/>
          <a:ln>
            <a:noFill/>
          </a:ln>
        </p:spPr>
        <p:txBody>
          <a:bodyPr spcFirstLastPara="1" wrap="square" lIns="68575" tIns="34275" rIns="68575" bIns="34275" anchor="t" anchorCtr="0"/>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475" name="Google Shape;475;p45"/>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76" name="Google Shape;476;p45"/>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77" name="Google Shape;477;p45"/>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8"/>
        <p:cNvGrpSpPr/>
        <p:nvPr/>
      </p:nvGrpSpPr>
      <p:grpSpPr>
        <a:xfrm>
          <a:off x="0" y="0"/>
          <a:ext cx="0" cy="0"/>
          <a:chOff x="0" y="0"/>
          <a:chExt cx="0" cy="0"/>
        </a:xfrm>
      </p:grpSpPr>
      <p:sp>
        <p:nvSpPr>
          <p:cNvPr id="479" name="Google Shape;479;p46"/>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lstStyle>
            <a:lvl1pPr lvl="0" algn="l" rtl="0">
              <a:spcBef>
                <a:spcPts val="0"/>
              </a:spcBef>
              <a:spcAft>
                <a:spcPts val="0"/>
              </a:spcAft>
              <a:buClr>
                <a:schemeClr val="accent1"/>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80" name="Google Shape;480;p46"/>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81" name="Google Shape;481;p46"/>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82" name="Google Shape;482;p46"/>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3"/>
        <p:cNvGrpSpPr/>
        <p:nvPr/>
      </p:nvGrpSpPr>
      <p:grpSpPr>
        <a:xfrm>
          <a:off x="0" y="0"/>
          <a:ext cx="0" cy="0"/>
          <a:chOff x="0" y="0"/>
          <a:chExt cx="0" cy="0"/>
        </a:xfrm>
      </p:grpSpPr>
      <p:sp>
        <p:nvSpPr>
          <p:cNvPr id="484" name="Google Shape;484;p47"/>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85" name="Google Shape;485;p47"/>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86" name="Google Shape;486;p47"/>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86"/>
        <p:cNvGrpSpPr/>
        <p:nvPr/>
      </p:nvGrpSpPr>
      <p:grpSpPr>
        <a:xfrm>
          <a:off x="0" y="0"/>
          <a:ext cx="0" cy="0"/>
          <a:chOff x="0" y="0"/>
          <a:chExt cx="0" cy="0"/>
        </a:xfrm>
      </p:grpSpPr>
      <p:grpSp>
        <p:nvGrpSpPr>
          <p:cNvPr id="187" name="Google Shape;187;p29"/>
          <p:cNvGrpSpPr/>
          <p:nvPr/>
        </p:nvGrpSpPr>
        <p:grpSpPr>
          <a:xfrm>
            <a:off x="146769" y="3406"/>
            <a:ext cx="1233215" cy="1384535"/>
            <a:chOff x="146769" y="3406"/>
            <a:chExt cx="1233215" cy="1384535"/>
          </a:xfrm>
        </p:grpSpPr>
        <p:grpSp>
          <p:nvGrpSpPr>
            <p:cNvPr id="188" name="Google Shape;188;p29"/>
            <p:cNvGrpSpPr/>
            <p:nvPr/>
          </p:nvGrpSpPr>
          <p:grpSpPr>
            <a:xfrm>
              <a:off x="1063183" y="3406"/>
              <a:ext cx="316800" cy="688513"/>
              <a:chOff x="1063183" y="3406"/>
              <a:chExt cx="316800" cy="688513"/>
            </a:xfrm>
          </p:grpSpPr>
          <p:sp>
            <p:nvSpPr>
              <p:cNvPr id="189" name="Google Shape;189;p29"/>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9"/>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29"/>
            <p:cNvGrpSpPr/>
            <p:nvPr/>
          </p:nvGrpSpPr>
          <p:grpSpPr>
            <a:xfrm>
              <a:off x="604976" y="3406"/>
              <a:ext cx="316800" cy="1036524"/>
              <a:chOff x="604976" y="3406"/>
              <a:chExt cx="316800" cy="1036524"/>
            </a:xfrm>
          </p:grpSpPr>
          <p:sp>
            <p:nvSpPr>
              <p:cNvPr id="192" name="Google Shape;192;p29"/>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9"/>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9"/>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29"/>
            <p:cNvGrpSpPr/>
            <p:nvPr/>
          </p:nvGrpSpPr>
          <p:grpSpPr>
            <a:xfrm>
              <a:off x="146769" y="3406"/>
              <a:ext cx="316800" cy="1384535"/>
              <a:chOff x="146769" y="3406"/>
              <a:chExt cx="316800" cy="1384535"/>
            </a:xfrm>
          </p:grpSpPr>
          <p:sp>
            <p:nvSpPr>
              <p:cNvPr id="196" name="Google Shape;196;p29"/>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9"/>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 name="Google Shape;200;p29"/>
          <p:cNvGrpSpPr/>
          <p:nvPr/>
        </p:nvGrpSpPr>
        <p:grpSpPr>
          <a:xfrm>
            <a:off x="6775084" y="2904008"/>
            <a:ext cx="2186148" cy="2239500"/>
            <a:chOff x="6775084" y="2904008"/>
            <a:chExt cx="2186148" cy="2239500"/>
          </a:xfrm>
        </p:grpSpPr>
        <p:grpSp>
          <p:nvGrpSpPr>
            <p:cNvPr id="201" name="Google Shape;201;p29"/>
            <p:cNvGrpSpPr/>
            <p:nvPr/>
          </p:nvGrpSpPr>
          <p:grpSpPr>
            <a:xfrm>
              <a:off x="6775084" y="4253708"/>
              <a:ext cx="409500" cy="889800"/>
              <a:chOff x="6775084" y="4253708"/>
              <a:chExt cx="409500" cy="889800"/>
            </a:xfrm>
          </p:grpSpPr>
          <p:sp>
            <p:nvSpPr>
              <p:cNvPr id="202" name="Google Shape;202;p29"/>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9"/>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29"/>
            <p:cNvGrpSpPr/>
            <p:nvPr/>
          </p:nvGrpSpPr>
          <p:grpSpPr>
            <a:xfrm>
              <a:off x="7367299" y="3804008"/>
              <a:ext cx="409500" cy="1339500"/>
              <a:chOff x="7367299" y="3804008"/>
              <a:chExt cx="409500" cy="1339500"/>
            </a:xfrm>
          </p:grpSpPr>
          <p:sp>
            <p:nvSpPr>
              <p:cNvPr id="205" name="Google Shape;205;p29"/>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9"/>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9"/>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29"/>
            <p:cNvGrpSpPr/>
            <p:nvPr/>
          </p:nvGrpSpPr>
          <p:grpSpPr>
            <a:xfrm>
              <a:off x="7959516" y="3354008"/>
              <a:ext cx="409500" cy="1789500"/>
              <a:chOff x="7959516" y="3354008"/>
              <a:chExt cx="409500" cy="1789500"/>
            </a:xfrm>
          </p:grpSpPr>
          <p:sp>
            <p:nvSpPr>
              <p:cNvPr id="209" name="Google Shape;209;p29"/>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9"/>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9"/>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9"/>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29"/>
            <p:cNvGrpSpPr/>
            <p:nvPr/>
          </p:nvGrpSpPr>
          <p:grpSpPr>
            <a:xfrm>
              <a:off x="8551731" y="2904008"/>
              <a:ext cx="409500" cy="2239500"/>
              <a:chOff x="8551731" y="2904008"/>
              <a:chExt cx="409500" cy="2239500"/>
            </a:xfrm>
          </p:grpSpPr>
          <p:sp>
            <p:nvSpPr>
              <p:cNvPr id="214" name="Google Shape;214;p29"/>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9"/>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9"/>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9"/>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9"/>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9" name="Google Shape;219;p29"/>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20" name="Google Shape;220;p2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7"/>
        <p:cNvGrpSpPr/>
        <p:nvPr/>
      </p:nvGrpSpPr>
      <p:grpSpPr>
        <a:xfrm>
          <a:off x="0" y="0"/>
          <a:ext cx="0" cy="0"/>
          <a:chOff x="0" y="0"/>
          <a:chExt cx="0" cy="0"/>
        </a:xfrm>
      </p:grpSpPr>
      <p:sp>
        <p:nvSpPr>
          <p:cNvPr id="488" name="Google Shape;488;p48"/>
          <p:cNvSpPr txBox="1">
            <a:spLocks noGrp="1"/>
          </p:cNvSpPr>
          <p:nvPr>
            <p:ph type="title"/>
          </p:nvPr>
        </p:nvSpPr>
        <p:spPr>
          <a:xfrm>
            <a:off x="508000" y="1123953"/>
            <a:ext cx="2890800" cy="958800"/>
          </a:xfrm>
          <a:prstGeom prst="rect">
            <a:avLst/>
          </a:prstGeom>
          <a:noFill/>
          <a:ln>
            <a:noFill/>
          </a:ln>
        </p:spPr>
        <p:txBody>
          <a:bodyPr spcFirstLastPara="1" wrap="square" lIns="68575" tIns="34275" rIns="68575" bIns="34275" anchor="b" anchorCtr="0"/>
          <a:lstStyle>
            <a:lvl1pPr lvl="0" algn="l" rtl="0">
              <a:spcBef>
                <a:spcPts val="0"/>
              </a:spcBef>
              <a:spcAft>
                <a:spcPts val="0"/>
              </a:spcAft>
              <a:buClr>
                <a:schemeClr val="accent1"/>
              </a:buClr>
              <a:buSzPts val="1500"/>
              <a:buFont typeface="Trebuchet MS"/>
              <a:buNone/>
              <a:defRPr sz="150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89" name="Google Shape;489;p48"/>
          <p:cNvSpPr txBox="1">
            <a:spLocks noGrp="1"/>
          </p:cNvSpPr>
          <p:nvPr>
            <p:ph type="body" idx="1"/>
          </p:nvPr>
        </p:nvSpPr>
        <p:spPr>
          <a:xfrm>
            <a:off x="3570346" y="386193"/>
            <a:ext cx="3385200" cy="4144800"/>
          </a:xfrm>
          <a:prstGeom prst="rect">
            <a:avLst/>
          </a:prstGeom>
          <a:noFill/>
          <a:ln>
            <a:noFill/>
          </a:ln>
        </p:spPr>
        <p:txBody>
          <a:bodyPr spcFirstLastPara="1" wrap="square" lIns="68575" tIns="34275" rIns="68575" bIns="34275" anchor="t" anchorCtr="0"/>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490" name="Google Shape;490;p48"/>
          <p:cNvSpPr txBox="1">
            <a:spLocks noGrp="1"/>
          </p:cNvSpPr>
          <p:nvPr>
            <p:ph type="body" idx="2"/>
          </p:nvPr>
        </p:nvSpPr>
        <p:spPr>
          <a:xfrm>
            <a:off x="508000" y="2082802"/>
            <a:ext cx="2890800" cy="1938300"/>
          </a:xfrm>
          <a:prstGeom prst="rect">
            <a:avLst/>
          </a:prstGeom>
          <a:noFill/>
          <a:ln>
            <a:noFill/>
          </a:ln>
        </p:spPr>
        <p:txBody>
          <a:bodyPr spcFirstLastPara="1" wrap="square" lIns="68575" tIns="34275" rIns="68575" bIns="34275" anchor="t" anchorCtr="0"/>
          <a:lstStyle>
            <a:lvl1pPr marL="457200" lvl="0" indent="-228600" algn="l" rtl="0">
              <a:spcBef>
                <a:spcPts val="800"/>
              </a:spcBef>
              <a:spcAft>
                <a:spcPts val="0"/>
              </a:spcAft>
              <a:buSzPts val="800"/>
              <a:buNone/>
              <a:defRPr sz="1100"/>
            </a:lvl1pPr>
            <a:lvl2pPr marL="914400" lvl="1" indent="-228600" algn="l" rtl="0">
              <a:spcBef>
                <a:spcPts val="800"/>
              </a:spcBef>
              <a:spcAft>
                <a:spcPts val="0"/>
              </a:spcAft>
              <a:buSzPts val="800"/>
              <a:buNone/>
              <a:defRPr sz="1100"/>
            </a:lvl2pPr>
            <a:lvl3pPr marL="1371600" lvl="2" indent="-228600" algn="l" rtl="0">
              <a:spcBef>
                <a:spcPts val="800"/>
              </a:spcBef>
              <a:spcAft>
                <a:spcPts val="0"/>
              </a:spcAft>
              <a:buSzPts val="700"/>
              <a:buNone/>
              <a:defRPr sz="900"/>
            </a:lvl3pPr>
            <a:lvl4pPr marL="1828800" lvl="3" indent="-228600" algn="l" rtl="0">
              <a:spcBef>
                <a:spcPts val="800"/>
              </a:spcBef>
              <a:spcAft>
                <a:spcPts val="0"/>
              </a:spcAft>
              <a:buSzPts val="600"/>
              <a:buNone/>
              <a:defRPr sz="800"/>
            </a:lvl4pPr>
            <a:lvl5pPr marL="2286000" lvl="4" indent="-228600" algn="l" rtl="0">
              <a:spcBef>
                <a:spcPts val="800"/>
              </a:spcBef>
              <a:spcAft>
                <a:spcPts val="0"/>
              </a:spcAft>
              <a:buSzPts val="600"/>
              <a:buNone/>
              <a:defRPr sz="800"/>
            </a:lvl5pPr>
            <a:lvl6pPr marL="2743200" lvl="5" indent="-228600" algn="l" rtl="0">
              <a:spcBef>
                <a:spcPts val="800"/>
              </a:spcBef>
              <a:spcAft>
                <a:spcPts val="0"/>
              </a:spcAft>
              <a:buSzPts val="600"/>
              <a:buNone/>
              <a:defRPr sz="800"/>
            </a:lvl6pPr>
            <a:lvl7pPr marL="3200400" lvl="6" indent="-228600" algn="l" rtl="0">
              <a:spcBef>
                <a:spcPts val="800"/>
              </a:spcBef>
              <a:spcAft>
                <a:spcPts val="0"/>
              </a:spcAft>
              <a:buSzPts val="600"/>
              <a:buNone/>
              <a:defRPr sz="800"/>
            </a:lvl7pPr>
            <a:lvl8pPr marL="3657600" lvl="7" indent="-228600" algn="l" rtl="0">
              <a:spcBef>
                <a:spcPts val="800"/>
              </a:spcBef>
              <a:spcAft>
                <a:spcPts val="0"/>
              </a:spcAft>
              <a:buSzPts val="600"/>
              <a:buNone/>
              <a:defRPr sz="800"/>
            </a:lvl8pPr>
            <a:lvl9pPr marL="4114800" lvl="8" indent="-228600" algn="l" rtl="0">
              <a:spcBef>
                <a:spcPts val="800"/>
              </a:spcBef>
              <a:spcAft>
                <a:spcPts val="0"/>
              </a:spcAft>
              <a:buSzPts val="600"/>
              <a:buNone/>
              <a:defRPr sz="800"/>
            </a:lvl9pPr>
          </a:lstStyle>
          <a:p>
            <a:endParaRPr/>
          </a:p>
        </p:txBody>
      </p:sp>
      <p:sp>
        <p:nvSpPr>
          <p:cNvPr id="491" name="Google Shape;491;p48"/>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92" name="Google Shape;492;p48"/>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93" name="Google Shape;493;p48"/>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4"/>
        <p:cNvGrpSpPr/>
        <p:nvPr/>
      </p:nvGrpSpPr>
      <p:grpSpPr>
        <a:xfrm>
          <a:off x="0" y="0"/>
          <a:ext cx="0" cy="0"/>
          <a:chOff x="0" y="0"/>
          <a:chExt cx="0" cy="0"/>
        </a:xfrm>
      </p:grpSpPr>
      <p:sp>
        <p:nvSpPr>
          <p:cNvPr id="495" name="Google Shape;495;p49"/>
          <p:cNvSpPr txBox="1">
            <a:spLocks noGrp="1"/>
          </p:cNvSpPr>
          <p:nvPr>
            <p:ph type="title"/>
          </p:nvPr>
        </p:nvSpPr>
        <p:spPr>
          <a:xfrm>
            <a:off x="508000" y="3600450"/>
            <a:ext cx="6447600" cy="425100"/>
          </a:xfrm>
          <a:prstGeom prst="rect">
            <a:avLst/>
          </a:prstGeom>
          <a:noFill/>
          <a:ln>
            <a:noFill/>
          </a:ln>
        </p:spPr>
        <p:txBody>
          <a:bodyPr spcFirstLastPara="1" wrap="square" lIns="68575" tIns="34275" rIns="68575" bIns="34275" anchor="b" anchorCtr="0"/>
          <a:lstStyle>
            <a:lvl1pPr lvl="0" algn="l" rtl="0">
              <a:spcBef>
                <a:spcPts val="0"/>
              </a:spcBef>
              <a:spcAft>
                <a:spcPts val="0"/>
              </a:spcAft>
              <a:buClr>
                <a:schemeClr val="accent1"/>
              </a:buClr>
              <a:buSzPts val="1800"/>
              <a:buFont typeface="Trebuchet MS"/>
              <a:buNone/>
              <a:defRPr sz="1800" b="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96" name="Google Shape;496;p49"/>
          <p:cNvSpPr>
            <a:spLocks noGrp="1"/>
          </p:cNvSpPr>
          <p:nvPr>
            <p:ph type="pic" idx="2"/>
          </p:nvPr>
        </p:nvSpPr>
        <p:spPr>
          <a:xfrm>
            <a:off x="508000" y="457200"/>
            <a:ext cx="6447600" cy="2884200"/>
          </a:xfrm>
          <a:prstGeom prst="rect">
            <a:avLst/>
          </a:prstGeom>
          <a:noFill/>
          <a:ln>
            <a:noFill/>
          </a:ln>
        </p:spPr>
        <p:txBody>
          <a:bodyPr spcFirstLastPara="1" wrap="square" lIns="68575" tIns="34275" rIns="68575" bIns="34275" anchor="t" anchorCtr="0"/>
          <a:lstStyle>
            <a:lvl1pPr marR="0" lvl="0" algn="ctr"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1pPr>
            <a:lvl2pPr marR="0" lvl="1"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2pPr>
            <a:lvl3pPr marR="0" lvl="2"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3pPr>
            <a:lvl4pPr marR="0" lvl="3"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4pPr>
            <a:lvl5pPr marR="0" lvl="4"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5pPr>
            <a:lvl6pPr marR="0" lvl="5"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6pPr>
            <a:lvl7pPr marR="0" lvl="6"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7pPr>
            <a:lvl8pPr marR="0" lvl="7"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8pPr>
            <a:lvl9pPr marR="0" lvl="8"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9pPr>
          </a:lstStyle>
          <a:p>
            <a:endParaRPr/>
          </a:p>
        </p:txBody>
      </p:sp>
      <p:sp>
        <p:nvSpPr>
          <p:cNvPr id="497" name="Google Shape;497;p49"/>
          <p:cNvSpPr txBox="1">
            <a:spLocks noGrp="1"/>
          </p:cNvSpPr>
          <p:nvPr>
            <p:ph type="body" idx="1"/>
          </p:nvPr>
        </p:nvSpPr>
        <p:spPr>
          <a:xfrm>
            <a:off x="508000" y="4025503"/>
            <a:ext cx="6447600" cy="505500"/>
          </a:xfrm>
          <a:prstGeom prst="rect">
            <a:avLst/>
          </a:prstGeom>
          <a:noFill/>
          <a:ln>
            <a:noFill/>
          </a:ln>
        </p:spPr>
        <p:txBody>
          <a:bodyPr spcFirstLastPara="1" wrap="square" lIns="68575" tIns="34275" rIns="68575" bIns="34275" anchor="t" anchorCtr="0"/>
          <a:lstStyle>
            <a:lvl1pPr marL="457200" lvl="0" indent="-228600" algn="l" rtl="0">
              <a:spcBef>
                <a:spcPts val="800"/>
              </a:spcBef>
              <a:spcAft>
                <a:spcPts val="0"/>
              </a:spcAft>
              <a:buSzPts val="700"/>
              <a:buNone/>
              <a:defRPr sz="900"/>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498" name="Google Shape;498;p49"/>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99" name="Google Shape;499;p49"/>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00" name="Google Shape;500;p49"/>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501"/>
        <p:cNvGrpSpPr/>
        <p:nvPr/>
      </p:nvGrpSpPr>
      <p:grpSpPr>
        <a:xfrm>
          <a:off x="0" y="0"/>
          <a:ext cx="0" cy="0"/>
          <a:chOff x="0" y="0"/>
          <a:chExt cx="0" cy="0"/>
        </a:xfrm>
      </p:grpSpPr>
      <p:sp>
        <p:nvSpPr>
          <p:cNvPr id="502" name="Google Shape;502;p50"/>
          <p:cNvSpPr txBox="1">
            <a:spLocks noGrp="1"/>
          </p:cNvSpPr>
          <p:nvPr>
            <p:ph type="title"/>
          </p:nvPr>
        </p:nvSpPr>
        <p:spPr>
          <a:xfrm>
            <a:off x="508001" y="457200"/>
            <a:ext cx="6447600" cy="2552700"/>
          </a:xfrm>
          <a:prstGeom prst="rect">
            <a:avLst/>
          </a:prstGeom>
          <a:noFill/>
          <a:ln>
            <a:noFill/>
          </a:ln>
        </p:spPr>
        <p:txBody>
          <a:bodyPr spcFirstLastPara="1" wrap="square" lIns="68575" tIns="34275" rIns="68575" bIns="34275" anchor="ctr" anchorCtr="0"/>
          <a:lstStyle>
            <a:lvl1pPr lvl="0" algn="l" rtl="0">
              <a:spcBef>
                <a:spcPts val="0"/>
              </a:spcBef>
              <a:spcAft>
                <a:spcPts val="0"/>
              </a:spcAft>
              <a:buClr>
                <a:schemeClr val="accent1"/>
              </a:buClr>
              <a:buSzPts val="3300"/>
              <a:buFont typeface="Trebuchet MS"/>
              <a:buNone/>
              <a:defRPr sz="33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03" name="Google Shape;503;p50"/>
          <p:cNvSpPr txBox="1">
            <a:spLocks noGrp="1"/>
          </p:cNvSpPr>
          <p:nvPr>
            <p:ph type="body" idx="1"/>
          </p:nvPr>
        </p:nvSpPr>
        <p:spPr>
          <a:xfrm>
            <a:off x="508001" y="3352800"/>
            <a:ext cx="6447600" cy="1178400"/>
          </a:xfrm>
          <a:prstGeom prst="rect">
            <a:avLst/>
          </a:prstGeom>
          <a:noFill/>
          <a:ln>
            <a:noFill/>
          </a:ln>
        </p:spPr>
        <p:txBody>
          <a:bodyPr spcFirstLastPara="1" wrap="square" lIns="68575" tIns="34275" rIns="68575" bIns="34275" anchor="ctr" anchorCtr="0"/>
          <a:lstStyle>
            <a:lvl1pPr marL="457200" lvl="0" indent="-228600" algn="l" rtl="0">
              <a:spcBef>
                <a:spcPts val="800"/>
              </a:spcBef>
              <a:spcAft>
                <a:spcPts val="0"/>
              </a:spcAft>
              <a:buSzPts val="1100"/>
              <a:buNone/>
              <a:defRPr sz="1400">
                <a:solidFill>
                  <a:srgbClr val="3F3F3F"/>
                </a:solidFill>
              </a:defRPr>
            </a:lvl1pPr>
            <a:lvl2pPr marL="914400" lvl="1" indent="-228600" algn="l" rtl="0">
              <a:spcBef>
                <a:spcPts val="800"/>
              </a:spcBef>
              <a:spcAft>
                <a:spcPts val="0"/>
              </a:spcAft>
              <a:buSzPts val="1100"/>
              <a:buNone/>
              <a:defRPr sz="1400">
                <a:solidFill>
                  <a:srgbClr val="888888"/>
                </a:solidFill>
              </a:defRPr>
            </a:lvl2pPr>
            <a:lvl3pPr marL="1371600" lvl="2" indent="-228600" algn="l" rtl="0">
              <a:spcBef>
                <a:spcPts val="800"/>
              </a:spcBef>
              <a:spcAft>
                <a:spcPts val="0"/>
              </a:spcAft>
              <a:buSzPts val="1000"/>
              <a:buNone/>
              <a:defRPr sz="1200">
                <a:solidFill>
                  <a:srgbClr val="888888"/>
                </a:solidFill>
              </a:defRPr>
            </a:lvl3pPr>
            <a:lvl4pPr marL="1828800" lvl="3" indent="-228600" algn="l" rtl="0">
              <a:spcBef>
                <a:spcPts val="800"/>
              </a:spcBef>
              <a:spcAft>
                <a:spcPts val="0"/>
              </a:spcAft>
              <a:buSzPts val="800"/>
              <a:buNone/>
              <a:defRPr sz="1100">
                <a:solidFill>
                  <a:srgbClr val="888888"/>
                </a:solidFill>
              </a:defRPr>
            </a:lvl4pPr>
            <a:lvl5pPr marL="2286000" lvl="4" indent="-228600" algn="l" rtl="0">
              <a:spcBef>
                <a:spcPts val="800"/>
              </a:spcBef>
              <a:spcAft>
                <a:spcPts val="0"/>
              </a:spcAft>
              <a:buSzPts val="800"/>
              <a:buNone/>
              <a:defRPr sz="1100">
                <a:solidFill>
                  <a:srgbClr val="888888"/>
                </a:solidFill>
              </a:defRPr>
            </a:lvl5pPr>
            <a:lvl6pPr marL="2743200" lvl="5" indent="-228600" algn="l" rtl="0">
              <a:spcBef>
                <a:spcPts val="800"/>
              </a:spcBef>
              <a:spcAft>
                <a:spcPts val="0"/>
              </a:spcAft>
              <a:buSzPts val="800"/>
              <a:buNone/>
              <a:defRPr sz="1100">
                <a:solidFill>
                  <a:srgbClr val="888888"/>
                </a:solidFill>
              </a:defRPr>
            </a:lvl6pPr>
            <a:lvl7pPr marL="3200400" lvl="6" indent="-228600" algn="l" rtl="0">
              <a:spcBef>
                <a:spcPts val="800"/>
              </a:spcBef>
              <a:spcAft>
                <a:spcPts val="0"/>
              </a:spcAft>
              <a:buSzPts val="800"/>
              <a:buNone/>
              <a:defRPr sz="1100">
                <a:solidFill>
                  <a:srgbClr val="888888"/>
                </a:solidFill>
              </a:defRPr>
            </a:lvl7pPr>
            <a:lvl8pPr marL="3657600" lvl="7" indent="-228600" algn="l" rtl="0">
              <a:spcBef>
                <a:spcPts val="800"/>
              </a:spcBef>
              <a:spcAft>
                <a:spcPts val="0"/>
              </a:spcAft>
              <a:buSzPts val="800"/>
              <a:buNone/>
              <a:defRPr sz="1100">
                <a:solidFill>
                  <a:srgbClr val="888888"/>
                </a:solidFill>
              </a:defRPr>
            </a:lvl8pPr>
            <a:lvl9pPr marL="4114800" lvl="8" indent="-228600" algn="l" rtl="0">
              <a:spcBef>
                <a:spcPts val="800"/>
              </a:spcBef>
              <a:spcAft>
                <a:spcPts val="0"/>
              </a:spcAft>
              <a:buSzPts val="800"/>
              <a:buNone/>
              <a:defRPr sz="1100">
                <a:solidFill>
                  <a:srgbClr val="888888"/>
                </a:solidFill>
              </a:defRPr>
            </a:lvl9pPr>
          </a:lstStyle>
          <a:p>
            <a:endParaRPr/>
          </a:p>
        </p:txBody>
      </p:sp>
      <p:sp>
        <p:nvSpPr>
          <p:cNvPr id="504" name="Google Shape;504;p50"/>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05" name="Google Shape;505;p50"/>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06" name="Google Shape;506;p50"/>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507"/>
        <p:cNvGrpSpPr/>
        <p:nvPr/>
      </p:nvGrpSpPr>
      <p:grpSpPr>
        <a:xfrm>
          <a:off x="0" y="0"/>
          <a:ext cx="0" cy="0"/>
          <a:chOff x="0" y="0"/>
          <a:chExt cx="0" cy="0"/>
        </a:xfrm>
      </p:grpSpPr>
      <p:sp>
        <p:nvSpPr>
          <p:cNvPr id="508" name="Google Shape;508;p51"/>
          <p:cNvSpPr txBox="1">
            <a:spLocks noGrp="1"/>
          </p:cNvSpPr>
          <p:nvPr>
            <p:ph type="title"/>
          </p:nvPr>
        </p:nvSpPr>
        <p:spPr>
          <a:xfrm>
            <a:off x="698500" y="457200"/>
            <a:ext cx="6070500" cy="2266800"/>
          </a:xfrm>
          <a:prstGeom prst="rect">
            <a:avLst/>
          </a:prstGeom>
          <a:noFill/>
          <a:ln>
            <a:noFill/>
          </a:ln>
        </p:spPr>
        <p:txBody>
          <a:bodyPr spcFirstLastPara="1" wrap="square" lIns="68575" tIns="34275" rIns="68575" bIns="34275" anchor="ctr" anchorCtr="0"/>
          <a:lstStyle>
            <a:lvl1pPr lvl="0" algn="l" rtl="0">
              <a:spcBef>
                <a:spcPts val="0"/>
              </a:spcBef>
              <a:spcAft>
                <a:spcPts val="0"/>
              </a:spcAft>
              <a:buClr>
                <a:schemeClr val="accent1"/>
              </a:buClr>
              <a:buSzPts val="3300"/>
              <a:buFont typeface="Trebuchet MS"/>
              <a:buNone/>
              <a:defRPr sz="33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09" name="Google Shape;509;p51"/>
          <p:cNvSpPr txBox="1">
            <a:spLocks noGrp="1"/>
          </p:cNvSpPr>
          <p:nvPr>
            <p:ph type="body" idx="1"/>
          </p:nvPr>
        </p:nvSpPr>
        <p:spPr>
          <a:xfrm>
            <a:off x="1024604" y="2724150"/>
            <a:ext cx="5418300" cy="285900"/>
          </a:xfrm>
          <a:prstGeom prst="rect">
            <a:avLst/>
          </a:prstGeom>
          <a:noFill/>
          <a:ln>
            <a:noFill/>
          </a:ln>
        </p:spPr>
        <p:txBody>
          <a:bodyPr spcFirstLastPara="1" wrap="square" lIns="68575" tIns="34275" rIns="68575" bIns="34275" anchor="ctr" anchorCtr="0"/>
          <a:lstStyle>
            <a:lvl1pPr marL="457200" lvl="0" indent="-228600" algn="l" rtl="0">
              <a:spcBef>
                <a:spcPts val="800"/>
              </a:spcBef>
              <a:spcAft>
                <a:spcPts val="0"/>
              </a:spcAft>
              <a:buSzPts val="1000"/>
              <a:buFont typeface="Trebuchet MS"/>
              <a:buNone/>
              <a:defRPr sz="1200">
                <a:solidFill>
                  <a:srgbClr val="7F7F7F"/>
                </a:solidFill>
              </a:defRPr>
            </a:lvl1pPr>
            <a:lvl2pPr marL="914400" lvl="1" indent="-228600" algn="l" rtl="0">
              <a:spcBef>
                <a:spcPts val="800"/>
              </a:spcBef>
              <a:spcAft>
                <a:spcPts val="0"/>
              </a:spcAft>
              <a:buSzPts val="1000"/>
              <a:buFont typeface="Trebuchet MS"/>
              <a:buNone/>
              <a:defRPr/>
            </a:lvl2pPr>
            <a:lvl3pPr marL="1371600" lvl="2" indent="-228600" algn="l" rtl="0">
              <a:spcBef>
                <a:spcPts val="800"/>
              </a:spcBef>
              <a:spcAft>
                <a:spcPts val="0"/>
              </a:spcAft>
              <a:buSzPts val="800"/>
              <a:buFont typeface="Trebuchet MS"/>
              <a:buNone/>
              <a:defRPr/>
            </a:lvl3pPr>
            <a:lvl4pPr marL="1828800" lvl="3" indent="-228600" algn="l" rtl="0">
              <a:spcBef>
                <a:spcPts val="800"/>
              </a:spcBef>
              <a:spcAft>
                <a:spcPts val="0"/>
              </a:spcAft>
              <a:buSzPts val="700"/>
              <a:buFont typeface="Trebuchet MS"/>
              <a:buNone/>
              <a:defRPr/>
            </a:lvl4pPr>
            <a:lvl5pPr marL="2286000" lvl="4" indent="-228600" algn="l" rtl="0">
              <a:spcBef>
                <a:spcPts val="800"/>
              </a:spcBef>
              <a:spcAft>
                <a:spcPts val="0"/>
              </a:spcAft>
              <a:buSzPts val="700"/>
              <a:buFont typeface="Trebuchet MS"/>
              <a:buNone/>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510" name="Google Shape;510;p51"/>
          <p:cNvSpPr txBox="1">
            <a:spLocks noGrp="1"/>
          </p:cNvSpPr>
          <p:nvPr>
            <p:ph type="body" idx="2"/>
          </p:nvPr>
        </p:nvSpPr>
        <p:spPr>
          <a:xfrm>
            <a:off x="508001" y="3352800"/>
            <a:ext cx="6447600" cy="1178400"/>
          </a:xfrm>
          <a:prstGeom prst="rect">
            <a:avLst/>
          </a:prstGeom>
          <a:noFill/>
          <a:ln>
            <a:noFill/>
          </a:ln>
        </p:spPr>
        <p:txBody>
          <a:bodyPr spcFirstLastPara="1" wrap="square" lIns="68575" tIns="34275" rIns="68575" bIns="34275" anchor="ctr" anchorCtr="0"/>
          <a:lstStyle>
            <a:lvl1pPr marL="457200" lvl="0" indent="-228600" algn="l" rtl="0">
              <a:spcBef>
                <a:spcPts val="800"/>
              </a:spcBef>
              <a:spcAft>
                <a:spcPts val="0"/>
              </a:spcAft>
              <a:buSzPts val="1100"/>
              <a:buNone/>
              <a:defRPr sz="1400">
                <a:solidFill>
                  <a:srgbClr val="3F3F3F"/>
                </a:solidFill>
              </a:defRPr>
            </a:lvl1pPr>
            <a:lvl2pPr marL="914400" lvl="1" indent="-228600" algn="l" rtl="0">
              <a:spcBef>
                <a:spcPts val="800"/>
              </a:spcBef>
              <a:spcAft>
                <a:spcPts val="0"/>
              </a:spcAft>
              <a:buSzPts val="1100"/>
              <a:buNone/>
              <a:defRPr sz="1400">
                <a:solidFill>
                  <a:srgbClr val="888888"/>
                </a:solidFill>
              </a:defRPr>
            </a:lvl2pPr>
            <a:lvl3pPr marL="1371600" lvl="2" indent="-228600" algn="l" rtl="0">
              <a:spcBef>
                <a:spcPts val="800"/>
              </a:spcBef>
              <a:spcAft>
                <a:spcPts val="0"/>
              </a:spcAft>
              <a:buSzPts val="1000"/>
              <a:buNone/>
              <a:defRPr sz="1200">
                <a:solidFill>
                  <a:srgbClr val="888888"/>
                </a:solidFill>
              </a:defRPr>
            </a:lvl3pPr>
            <a:lvl4pPr marL="1828800" lvl="3" indent="-228600" algn="l" rtl="0">
              <a:spcBef>
                <a:spcPts val="800"/>
              </a:spcBef>
              <a:spcAft>
                <a:spcPts val="0"/>
              </a:spcAft>
              <a:buSzPts val="800"/>
              <a:buNone/>
              <a:defRPr sz="1100">
                <a:solidFill>
                  <a:srgbClr val="888888"/>
                </a:solidFill>
              </a:defRPr>
            </a:lvl4pPr>
            <a:lvl5pPr marL="2286000" lvl="4" indent="-228600" algn="l" rtl="0">
              <a:spcBef>
                <a:spcPts val="800"/>
              </a:spcBef>
              <a:spcAft>
                <a:spcPts val="0"/>
              </a:spcAft>
              <a:buSzPts val="800"/>
              <a:buNone/>
              <a:defRPr sz="1100">
                <a:solidFill>
                  <a:srgbClr val="888888"/>
                </a:solidFill>
              </a:defRPr>
            </a:lvl5pPr>
            <a:lvl6pPr marL="2743200" lvl="5" indent="-228600" algn="l" rtl="0">
              <a:spcBef>
                <a:spcPts val="800"/>
              </a:spcBef>
              <a:spcAft>
                <a:spcPts val="0"/>
              </a:spcAft>
              <a:buSzPts val="800"/>
              <a:buNone/>
              <a:defRPr sz="1100">
                <a:solidFill>
                  <a:srgbClr val="888888"/>
                </a:solidFill>
              </a:defRPr>
            </a:lvl6pPr>
            <a:lvl7pPr marL="3200400" lvl="6" indent="-228600" algn="l" rtl="0">
              <a:spcBef>
                <a:spcPts val="800"/>
              </a:spcBef>
              <a:spcAft>
                <a:spcPts val="0"/>
              </a:spcAft>
              <a:buSzPts val="800"/>
              <a:buNone/>
              <a:defRPr sz="1100">
                <a:solidFill>
                  <a:srgbClr val="888888"/>
                </a:solidFill>
              </a:defRPr>
            </a:lvl7pPr>
            <a:lvl8pPr marL="3657600" lvl="7" indent="-228600" algn="l" rtl="0">
              <a:spcBef>
                <a:spcPts val="800"/>
              </a:spcBef>
              <a:spcAft>
                <a:spcPts val="0"/>
              </a:spcAft>
              <a:buSzPts val="800"/>
              <a:buNone/>
              <a:defRPr sz="1100">
                <a:solidFill>
                  <a:srgbClr val="888888"/>
                </a:solidFill>
              </a:defRPr>
            </a:lvl8pPr>
            <a:lvl9pPr marL="4114800" lvl="8" indent="-228600" algn="l" rtl="0">
              <a:spcBef>
                <a:spcPts val="800"/>
              </a:spcBef>
              <a:spcAft>
                <a:spcPts val="0"/>
              </a:spcAft>
              <a:buSzPts val="800"/>
              <a:buNone/>
              <a:defRPr sz="1100">
                <a:solidFill>
                  <a:srgbClr val="888888"/>
                </a:solidFill>
              </a:defRPr>
            </a:lvl9pPr>
          </a:lstStyle>
          <a:p>
            <a:endParaRPr/>
          </a:p>
        </p:txBody>
      </p:sp>
      <p:sp>
        <p:nvSpPr>
          <p:cNvPr id="511" name="Google Shape;511;p51"/>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12" name="Google Shape;512;p51"/>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13" name="Google Shape;513;p51"/>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14" name="Google Shape;514;p51"/>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6000">
                <a:solidFill>
                  <a:srgbClr val="C8D2BC"/>
                </a:solidFill>
                <a:latin typeface="Arial"/>
                <a:ea typeface="Arial"/>
                <a:cs typeface="Arial"/>
                <a:sym typeface="Arial"/>
              </a:rPr>
              <a:t>“</a:t>
            </a:r>
            <a:endParaRPr sz="1100"/>
          </a:p>
        </p:txBody>
      </p:sp>
      <p:sp>
        <p:nvSpPr>
          <p:cNvPr id="515" name="Google Shape;515;p51"/>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6000">
                <a:solidFill>
                  <a:srgbClr val="C8D2BC"/>
                </a:solidFill>
                <a:latin typeface="Arial"/>
                <a:ea typeface="Arial"/>
                <a:cs typeface="Arial"/>
                <a:sym typeface="Arial"/>
              </a:rPr>
              <a:t>”</a:t>
            </a:r>
            <a:endParaRPr sz="11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516"/>
        <p:cNvGrpSpPr/>
        <p:nvPr/>
      </p:nvGrpSpPr>
      <p:grpSpPr>
        <a:xfrm>
          <a:off x="0" y="0"/>
          <a:ext cx="0" cy="0"/>
          <a:chOff x="0" y="0"/>
          <a:chExt cx="0" cy="0"/>
        </a:xfrm>
      </p:grpSpPr>
      <p:sp>
        <p:nvSpPr>
          <p:cNvPr id="517" name="Google Shape;517;p52"/>
          <p:cNvSpPr txBox="1">
            <a:spLocks noGrp="1"/>
          </p:cNvSpPr>
          <p:nvPr>
            <p:ph type="title"/>
          </p:nvPr>
        </p:nvSpPr>
        <p:spPr>
          <a:xfrm>
            <a:off x="508001" y="1448991"/>
            <a:ext cx="6447600" cy="1946700"/>
          </a:xfrm>
          <a:prstGeom prst="rect">
            <a:avLst/>
          </a:prstGeom>
          <a:noFill/>
          <a:ln>
            <a:noFill/>
          </a:ln>
        </p:spPr>
        <p:txBody>
          <a:bodyPr spcFirstLastPara="1" wrap="square" lIns="68575" tIns="34275" rIns="68575" bIns="34275" anchor="b" anchorCtr="0"/>
          <a:lstStyle>
            <a:lvl1pPr lvl="0" algn="l" rtl="0">
              <a:spcBef>
                <a:spcPts val="0"/>
              </a:spcBef>
              <a:spcAft>
                <a:spcPts val="0"/>
              </a:spcAft>
              <a:buClr>
                <a:schemeClr val="accent1"/>
              </a:buClr>
              <a:buSzPts val="3300"/>
              <a:buFont typeface="Trebuchet MS"/>
              <a:buNone/>
              <a:defRPr sz="33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18" name="Google Shape;518;p52"/>
          <p:cNvSpPr txBox="1">
            <a:spLocks noGrp="1"/>
          </p:cNvSpPr>
          <p:nvPr>
            <p:ph type="body" idx="1"/>
          </p:nvPr>
        </p:nvSpPr>
        <p:spPr>
          <a:xfrm>
            <a:off x="508001" y="3395586"/>
            <a:ext cx="6447600" cy="1135500"/>
          </a:xfrm>
          <a:prstGeom prst="rect">
            <a:avLst/>
          </a:prstGeom>
          <a:noFill/>
          <a:ln>
            <a:noFill/>
          </a:ln>
        </p:spPr>
        <p:txBody>
          <a:bodyPr spcFirstLastPara="1" wrap="square" lIns="68575" tIns="34275" rIns="68575" bIns="34275" anchor="t" anchorCtr="0"/>
          <a:lstStyle>
            <a:lvl1pPr marL="457200" lvl="0" indent="-228600" algn="l" rtl="0">
              <a:spcBef>
                <a:spcPts val="800"/>
              </a:spcBef>
              <a:spcAft>
                <a:spcPts val="0"/>
              </a:spcAft>
              <a:buSzPts val="1100"/>
              <a:buNone/>
              <a:defRPr sz="1400">
                <a:solidFill>
                  <a:srgbClr val="3F3F3F"/>
                </a:solidFill>
              </a:defRPr>
            </a:lvl1pPr>
            <a:lvl2pPr marL="914400" lvl="1" indent="-228600" algn="l" rtl="0">
              <a:spcBef>
                <a:spcPts val="800"/>
              </a:spcBef>
              <a:spcAft>
                <a:spcPts val="0"/>
              </a:spcAft>
              <a:buSzPts val="1100"/>
              <a:buNone/>
              <a:defRPr sz="1400">
                <a:solidFill>
                  <a:srgbClr val="888888"/>
                </a:solidFill>
              </a:defRPr>
            </a:lvl2pPr>
            <a:lvl3pPr marL="1371600" lvl="2" indent="-228600" algn="l" rtl="0">
              <a:spcBef>
                <a:spcPts val="800"/>
              </a:spcBef>
              <a:spcAft>
                <a:spcPts val="0"/>
              </a:spcAft>
              <a:buSzPts val="1000"/>
              <a:buNone/>
              <a:defRPr sz="1200">
                <a:solidFill>
                  <a:srgbClr val="888888"/>
                </a:solidFill>
              </a:defRPr>
            </a:lvl3pPr>
            <a:lvl4pPr marL="1828800" lvl="3" indent="-228600" algn="l" rtl="0">
              <a:spcBef>
                <a:spcPts val="800"/>
              </a:spcBef>
              <a:spcAft>
                <a:spcPts val="0"/>
              </a:spcAft>
              <a:buSzPts val="800"/>
              <a:buNone/>
              <a:defRPr sz="1100">
                <a:solidFill>
                  <a:srgbClr val="888888"/>
                </a:solidFill>
              </a:defRPr>
            </a:lvl4pPr>
            <a:lvl5pPr marL="2286000" lvl="4" indent="-228600" algn="l" rtl="0">
              <a:spcBef>
                <a:spcPts val="800"/>
              </a:spcBef>
              <a:spcAft>
                <a:spcPts val="0"/>
              </a:spcAft>
              <a:buSzPts val="800"/>
              <a:buNone/>
              <a:defRPr sz="1100">
                <a:solidFill>
                  <a:srgbClr val="888888"/>
                </a:solidFill>
              </a:defRPr>
            </a:lvl5pPr>
            <a:lvl6pPr marL="2743200" lvl="5" indent="-228600" algn="l" rtl="0">
              <a:spcBef>
                <a:spcPts val="800"/>
              </a:spcBef>
              <a:spcAft>
                <a:spcPts val="0"/>
              </a:spcAft>
              <a:buSzPts val="800"/>
              <a:buNone/>
              <a:defRPr sz="1100">
                <a:solidFill>
                  <a:srgbClr val="888888"/>
                </a:solidFill>
              </a:defRPr>
            </a:lvl6pPr>
            <a:lvl7pPr marL="3200400" lvl="6" indent="-228600" algn="l" rtl="0">
              <a:spcBef>
                <a:spcPts val="800"/>
              </a:spcBef>
              <a:spcAft>
                <a:spcPts val="0"/>
              </a:spcAft>
              <a:buSzPts val="800"/>
              <a:buNone/>
              <a:defRPr sz="1100">
                <a:solidFill>
                  <a:srgbClr val="888888"/>
                </a:solidFill>
              </a:defRPr>
            </a:lvl7pPr>
            <a:lvl8pPr marL="3657600" lvl="7" indent="-228600" algn="l" rtl="0">
              <a:spcBef>
                <a:spcPts val="800"/>
              </a:spcBef>
              <a:spcAft>
                <a:spcPts val="0"/>
              </a:spcAft>
              <a:buSzPts val="800"/>
              <a:buNone/>
              <a:defRPr sz="1100">
                <a:solidFill>
                  <a:srgbClr val="888888"/>
                </a:solidFill>
              </a:defRPr>
            </a:lvl8pPr>
            <a:lvl9pPr marL="4114800" lvl="8" indent="-228600" algn="l" rtl="0">
              <a:spcBef>
                <a:spcPts val="800"/>
              </a:spcBef>
              <a:spcAft>
                <a:spcPts val="0"/>
              </a:spcAft>
              <a:buSzPts val="800"/>
              <a:buNone/>
              <a:defRPr sz="1100">
                <a:solidFill>
                  <a:srgbClr val="888888"/>
                </a:solidFill>
              </a:defRPr>
            </a:lvl9pPr>
          </a:lstStyle>
          <a:p>
            <a:endParaRPr/>
          </a:p>
        </p:txBody>
      </p:sp>
      <p:sp>
        <p:nvSpPr>
          <p:cNvPr id="519" name="Google Shape;519;p52"/>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20" name="Google Shape;520;p52"/>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21" name="Google Shape;521;p52"/>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522"/>
        <p:cNvGrpSpPr/>
        <p:nvPr/>
      </p:nvGrpSpPr>
      <p:grpSpPr>
        <a:xfrm>
          <a:off x="0" y="0"/>
          <a:ext cx="0" cy="0"/>
          <a:chOff x="0" y="0"/>
          <a:chExt cx="0" cy="0"/>
        </a:xfrm>
      </p:grpSpPr>
      <p:sp>
        <p:nvSpPr>
          <p:cNvPr id="523" name="Google Shape;523;p53"/>
          <p:cNvSpPr txBox="1">
            <a:spLocks noGrp="1"/>
          </p:cNvSpPr>
          <p:nvPr>
            <p:ph type="title"/>
          </p:nvPr>
        </p:nvSpPr>
        <p:spPr>
          <a:xfrm>
            <a:off x="698500" y="457200"/>
            <a:ext cx="6070500" cy="2266800"/>
          </a:xfrm>
          <a:prstGeom prst="rect">
            <a:avLst/>
          </a:prstGeom>
          <a:noFill/>
          <a:ln>
            <a:noFill/>
          </a:ln>
        </p:spPr>
        <p:txBody>
          <a:bodyPr spcFirstLastPara="1" wrap="square" lIns="68575" tIns="34275" rIns="68575" bIns="34275" anchor="ctr" anchorCtr="0"/>
          <a:lstStyle>
            <a:lvl1pPr lvl="0" algn="l" rtl="0">
              <a:spcBef>
                <a:spcPts val="0"/>
              </a:spcBef>
              <a:spcAft>
                <a:spcPts val="0"/>
              </a:spcAft>
              <a:buClr>
                <a:schemeClr val="accent1"/>
              </a:buClr>
              <a:buSzPts val="3300"/>
              <a:buFont typeface="Trebuchet MS"/>
              <a:buNone/>
              <a:defRPr sz="33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24" name="Google Shape;524;p53"/>
          <p:cNvSpPr txBox="1">
            <a:spLocks noGrp="1"/>
          </p:cNvSpPr>
          <p:nvPr>
            <p:ph type="body" idx="1"/>
          </p:nvPr>
        </p:nvSpPr>
        <p:spPr>
          <a:xfrm>
            <a:off x="507999" y="3009900"/>
            <a:ext cx="6447600" cy="385500"/>
          </a:xfrm>
          <a:prstGeom prst="rect">
            <a:avLst/>
          </a:prstGeom>
          <a:noFill/>
          <a:ln>
            <a:noFill/>
          </a:ln>
        </p:spPr>
        <p:txBody>
          <a:bodyPr spcFirstLastPara="1" wrap="square" lIns="68575" tIns="34275" rIns="68575" bIns="34275" anchor="b" anchorCtr="0"/>
          <a:lstStyle>
            <a:lvl1pPr marL="457200" lvl="0" indent="-228600" algn="l" rtl="0">
              <a:spcBef>
                <a:spcPts val="800"/>
              </a:spcBef>
              <a:spcAft>
                <a:spcPts val="0"/>
              </a:spcAft>
              <a:buSzPts val="1400"/>
              <a:buFont typeface="Trebuchet MS"/>
              <a:buNone/>
              <a:defRPr sz="1800">
                <a:solidFill>
                  <a:srgbClr val="3F3F3F"/>
                </a:solidFill>
              </a:defRPr>
            </a:lvl1pPr>
            <a:lvl2pPr marL="914400" lvl="1" indent="-228600" algn="l" rtl="0">
              <a:spcBef>
                <a:spcPts val="800"/>
              </a:spcBef>
              <a:spcAft>
                <a:spcPts val="0"/>
              </a:spcAft>
              <a:buSzPts val="1000"/>
              <a:buFont typeface="Trebuchet MS"/>
              <a:buNone/>
              <a:defRPr/>
            </a:lvl2pPr>
            <a:lvl3pPr marL="1371600" lvl="2" indent="-228600" algn="l" rtl="0">
              <a:spcBef>
                <a:spcPts val="800"/>
              </a:spcBef>
              <a:spcAft>
                <a:spcPts val="0"/>
              </a:spcAft>
              <a:buSzPts val="800"/>
              <a:buFont typeface="Trebuchet MS"/>
              <a:buNone/>
              <a:defRPr/>
            </a:lvl3pPr>
            <a:lvl4pPr marL="1828800" lvl="3" indent="-228600" algn="l" rtl="0">
              <a:spcBef>
                <a:spcPts val="800"/>
              </a:spcBef>
              <a:spcAft>
                <a:spcPts val="0"/>
              </a:spcAft>
              <a:buSzPts val="700"/>
              <a:buFont typeface="Trebuchet MS"/>
              <a:buNone/>
              <a:defRPr/>
            </a:lvl4pPr>
            <a:lvl5pPr marL="2286000" lvl="4" indent="-228600" algn="l" rtl="0">
              <a:spcBef>
                <a:spcPts val="800"/>
              </a:spcBef>
              <a:spcAft>
                <a:spcPts val="0"/>
              </a:spcAft>
              <a:buSzPts val="700"/>
              <a:buFont typeface="Trebuchet MS"/>
              <a:buNone/>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525" name="Google Shape;525;p53"/>
          <p:cNvSpPr txBox="1">
            <a:spLocks noGrp="1"/>
          </p:cNvSpPr>
          <p:nvPr>
            <p:ph type="body" idx="2"/>
          </p:nvPr>
        </p:nvSpPr>
        <p:spPr>
          <a:xfrm>
            <a:off x="508001" y="3395586"/>
            <a:ext cx="6447600" cy="1135500"/>
          </a:xfrm>
          <a:prstGeom prst="rect">
            <a:avLst/>
          </a:prstGeom>
          <a:noFill/>
          <a:ln>
            <a:noFill/>
          </a:ln>
        </p:spPr>
        <p:txBody>
          <a:bodyPr spcFirstLastPara="1" wrap="square" lIns="68575" tIns="34275" rIns="68575" bIns="34275" anchor="t" anchorCtr="0"/>
          <a:lstStyle>
            <a:lvl1pPr marL="457200" lvl="0" indent="-228600" algn="l" rtl="0">
              <a:spcBef>
                <a:spcPts val="800"/>
              </a:spcBef>
              <a:spcAft>
                <a:spcPts val="0"/>
              </a:spcAft>
              <a:buSzPts val="1100"/>
              <a:buNone/>
              <a:defRPr sz="1400">
                <a:solidFill>
                  <a:srgbClr val="7F7F7F"/>
                </a:solidFill>
              </a:defRPr>
            </a:lvl1pPr>
            <a:lvl2pPr marL="914400" lvl="1" indent="-228600" algn="l" rtl="0">
              <a:spcBef>
                <a:spcPts val="800"/>
              </a:spcBef>
              <a:spcAft>
                <a:spcPts val="0"/>
              </a:spcAft>
              <a:buSzPts val="1100"/>
              <a:buNone/>
              <a:defRPr sz="1400">
                <a:solidFill>
                  <a:srgbClr val="888888"/>
                </a:solidFill>
              </a:defRPr>
            </a:lvl2pPr>
            <a:lvl3pPr marL="1371600" lvl="2" indent="-228600" algn="l" rtl="0">
              <a:spcBef>
                <a:spcPts val="800"/>
              </a:spcBef>
              <a:spcAft>
                <a:spcPts val="0"/>
              </a:spcAft>
              <a:buSzPts val="1000"/>
              <a:buNone/>
              <a:defRPr sz="1200">
                <a:solidFill>
                  <a:srgbClr val="888888"/>
                </a:solidFill>
              </a:defRPr>
            </a:lvl3pPr>
            <a:lvl4pPr marL="1828800" lvl="3" indent="-228600" algn="l" rtl="0">
              <a:spcBef>
                <a:spcPts val="800"/>
              </a:spcBef>
              <a:spcAft>
                <a:spcPts val="0"/>
              </a:spcAft>
              <a:buSzPts val="800"/>
              <a:buNone/>
              <a:defRPr sz="1100">
                <a:solidFill>
                  <a:srgbClr val="888888"/>
                </a:solidFill>
              </a:defRPr>
            </a:lvl4pPr>
            <a:lvl5pPr marL="2286000" lvl="4" indent="-228600" algn="l" rtl="0">
              <a:spcBef>
                <a:spcPts val="800"/>
              </a:spcBef>
              <a:spcAft>
                <a:spcPts val="0"/>
              </a:spcAft>
              <a:buSzPts val="800"/>
              <a:buNone/>
              <a:defRPr sz="1100">
                <a:solidFill>
                  <a:srgbClr val="888888"/>
                </a:solidFill>
              </a:defRPr>
            </a:lvl5pPr>
            <a:lvl6pPr marL="2743200" lvl="5" indent="-228600" algn="l" rtl="0">
              <a:spcBef>
                <a:spcPts val="800"/>
              </a:spcBef>
              <a:spcAft>
                <a:spcPts val="0"/>
              </a:spcAft>
              <a:buSzPts val="800"/>
              <a:buNone/>
              <a:defRPr sz="1100">
                <a:solidFill>
                  <a:srgbClr val="888888"/>
                </a:solidFill>
              </a:defRPr>
            </a:lvl6pPr>
            <a:lvl7pPr marL="3200400" lvl="6" indent="-228600" algn="l" rtl="0">
              <a:spcBef>
                <a:spcPts val="800"/>
              </a:spcBef>
              <a:spcAft>
                <a:spcPts val="0"/>
              </a:spcAft>
              <a:buSzPts val="800"/>
              <a:buNone/>
              <a:defRPr sz="1100">
                <a:solidFill>
                  <a:srgbClr val="888888"/>
                </a:solidFill>
              </a:defRPr>
            </a:lvl7pPr>
            <a:lvl8pPr marL="3657600" lvl="7" indent="-228600" algn="l" rtl="0">
              <a:spcBef>
                <a:spcPts val="800"/>
              </a:spcBef>
              <a:spcAft>
                <a:spcPts val="0"/>
              </a:spcAft>
              <a:buSzPts val="800"/>
              <a:buNone/>
              <a:defRPr sz="1100">
                <a:solidFill>
                  <a:srgbClr val="888888"/>
                </a:solidFill>
              </a:defRPr>
            </a:lvl8pPr>
            <a:lvl9pPr marL="4114800" lvl="8" indent="-228600" algn="l" rtl="0">
              <a:spcBef>
                <a:spcPts val="800"/>
              </a:spcBef>
              <a:spcAft>
                <a:spcPts val="0"/>
              </a:spcAft>
              <a:buSzPts val="800"/>
              <a:buNone/>
              <a:defRPr sz="1100">
                <a:solidFill>
                  <a:srgbClr val="888888"/>
                </a:solidFill>
              </a:defRPr>
            </a:lvl9pPr>
          </a:lstStyle>
          <a:p>
            <a:endParaRPr/>
          </a:p>
        </p:txBody>
      </p:sp>
      <p:sp>
        <p:nvSpPr>
          <p:cNvPr id="526" name="Google Shape;526;p53"/>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27" name="Google Shape;527;p53"/>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28" name="Google Shape;528;p53"/>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29" name="Google Shape;529;p53"/>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6000">
                <a:solidFill>
                  <a:srgbClr val="C8D2BC"/>
                </a:solidFill>
                <a:latin typeface="Arial"/>
                <a:ea typeface="Arial"/>
                <a:cs typeface="Arial"/>
                <a:sym typeface="Arial"/>
              </a:rPr>
              <a:t>“</a:t>
            </a:r>
            <a:endParaRPr sz="1100"/>
          </a:p>
        </p:txBody>
      </p:sp>
      <p:sp>
        <p:nvSpPr>
          <p:cNvPr id="530" name="Google Shape;530;p53"/>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6000">
                <a:solidFill>
                  <a:srgbClr val="C8D2BC"/>
                </a:solidFill>
                <a:latin typeface="Arial"/>
                <a:ea typeface="Arial"/>
                <a:cs typeface="Arial"/>
                <a:sym typeface="Arial"/>
              </a:rPr>
              <a:t>”</a:t>
            </a:r>
            <a:endParaRPr sz="110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531"/>
        <p:cNvGrpSpPr/>
        <p:nvPr/>
      </p:nvGrpSpPr>
      <p:grpSpPr>
        <a:xfrm>
          <a:off x="0" y="0"/>
          <a:ext cx="0" cy="0"/>
          <a:chOff x="0" y="0"/>
          <a:chExt cx="0" cy="0"/>
        </a:xfrm>
      </p:grpSpPr>
      <p:sp>
        <p:nvSpPr>
          <p:cNvPr id="532" name="Google Shape;532;p54"/>
          <p:cNvSpPr txBox="1">
            <a:spLocks noGrp="1"/>
          </p:cNvSpPr>
          <p:nvPr>
            <p:ph type="title"/>
          </p:nvPr>
        </p:nvSpPr>
        <p:spPr>
          <a:xfrm>
            <a:off x="514349" y="457200"/>
            <a:ext cx="6441000" cy="2266800"/>
          </a:xfrm>
          <a:prstGeom prst="rect">
            <a:avLst/>
          </a:prstGeom>
          <a:noFill/>
          <a:ln>
            <a:noFill/>
          </a:ln>
        </p:spPr>
        <p:txBody>
          <a:bodyPr spcFirstLastPara="1" wrap="square" lIns="68575" tIns="34275" rIns="68575" bIns="34275" anchor="ctr" anchorCtr="0"/>
          <a:lstStyle>
            <a:lvl1pPr lvl="0" algn="l" rtl="0">
              <a:spcBef>
                <a:spcPts val="0"/>
              </a:spcBef>
              <a:spcAft>
                <a:spcPts val="0"/>
              </a:spcAft>
              <a:buClr>
                <a:schemeClr val="accent1"/>
              </a:buClr>
              <a:buSzPts val="3300"/>
              <a:buFont typeface="Trebuchet MS"/>
              <a:buNone/>
              <a:defRPr sz="33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33" name="Google Shape;533;p54"/>
          <p:cNvSpPr txBox="1">
            <a:spLocks noGrp="1"/>
          </p:cNvSpPr>
          <p:nvPr>
            <p:ph type="body" idx="1"/>
          </p:nvPr>
        </p:nvSpPr>
        <p:spPr>
          <a:xfrm>
            <a:off x="507999" y="3009900"/>
            <a:ext cx="6447600" cy="385500"/>
          </a:xfrm>
          <a:prstGeom prst="rect">
            <a:avLst/>
          </a:prstGeom>
          <a:noFill/>
          <a:ln>
            <a:noFill/>
          </a:ln>
        </p:spPr>
        <p:txBody>
          <a:bodyPr spcFirstLastPara="1" wrap="square" lIns="68575" tIns="34275" rIns="68575" bIns="34275" anchor="b" anchorCtr="0"/>
          <a:lstStyle>
            <a:lvl1pPr marL="457200" lvl="0" indent="-228600" algn="l" rtl="0">
              <a:spcBef>
                <a:spcPts val="800"/>
              </a:spcBef>
              <a:spcAft>
                <a:spcPts val="0"/>
              </a:spcAft>
              <a:buSzPts val="1400"/>
              <a:buFont typeface="Trebuchet MS"/>
              <a:buNone/>
              <a:defRPr sz="1800">
                <a:solidFill>
                  <a:schemeClr val="accent1"/>
                </a:solidFill>
              </a:defRPr>
            </a:lvl1pPr>
            <a:lvl2pPr marL="914400" lvl="1" indent="-228600" algn="l" rtl="0">
              <a:spcBef>
                <a:spcPts val="800"/>
              </a:spcBef>
              <a:spcAft>
                <a:spcPts val="0"/>
              </a:spcAft>
              <a:buSzPts val="1000"/>
              <a:buFont typeface="Trebuchet MS"/>
              <a:buNone/>
              <a:defRPr/>
            </a:lvl2pPr>
            <a:lvl3pPr marL="1371600" lvl="2" indent="-228600" algn="l" rtl="0">
              <a:spcBef>
                <a:spcPts val="800"/>
              </a:spcBef>
              <a:spcAft>
                <a:spcPts val="0"/>
              </a:spcAft>
              <a:buSzPts val="800"/>
              <a:buFont typeface="Trebuchet MS"/>
              <a:buNone/>
              <a:defRPr/>
            </a:lvl3pPr>
            <a:lvl4pPr marL="1828800" lvl="3" indent="-228600" algn="l" rtl="0">
              <a:spcBef>
                <a:spcPts val="800"/>
              </a:spcBef>
              <a:spcAft>
                <a:spcPts val="0"/>
              </a:spcAft>
              <a:buSzPts val="700"/>
              <a:buFont typeface="Trebuchet MS"/>
              <a:buNone/>
              <a:defRPr/>
            </a:lvl4pPr>
            <a:lvl5pPr marL="2286000" lvl="4" indent="-228600" algn="l" rtl="0">
              <a:spcBef>
                <a:spcPts val="800"/>
              </a:spcBef>
              <a:spcAft>
                <a:spcPts val="0"/>
              </a:spcAft>
              <a:buSzPts val="700"/>
              <a:buFont typeface="Trebuchet MS"/>
              <a:buNone/>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534" name="Google Shape;534;p54"/>
          <p:cNvSpPr txBox="1">
            <a:spLocks noGrp="1"/>
          </p:cNvSpPr>
          <p:nvPr>
            <p:ph type="body" idx="2"/>
          </p:nvPr>
        </p:nvSpPr>
        <p:spPr>
          <a:xfrm>
            <a:off x="508001" y="3395586"/>
            <a:ext cx="6447600" cy="1135500"/>
          </a:xfrm>
          <a:prstGeom prst="rect">
            <a:avLst/>
          </a:prstGeom>
          <a:noFill/>
          <a:ln>
            <a:noFill/>
          </a:ln>
        </p:spPr>
        <p:txBody>
          <a:bodyPr spcFirstLastPara="1" wrap="square" lIns="68575" tIns="34275" rIns="68575" bIns="34275" anchor="t" anchorCtr="0"/>
          <a:lstStyle>
            <a:lvl1pPr marL="457200" lvl="0" indent="-228600" algn="l" rtl="0">
              <a:spcBef>
                <a:spcPts val="800"/>
              </a:spcBef>
              <a:spcAft>
                <a:spcPts val="0"/>
              </a:spcAft>
              <a:buSzPts val="1100"/>
              <a:buNone/>
              <a:defRPr sz="1400">
                <a:solidFill>
                  <a:srgbClr val="7F7F7F"/>
                </a:solidFill>
              </a:defRPr>
            </a:lvl1pPr>
            <a:lvl2pPr marL="914400" lvl="1" indent="-228600" algn="l" rtl="0">
              <a:spcBef>
                <a:spcPts val="800"/>
              </a:spcBef>
              <a:spcAft>
                <a:spcPts val="0"/>
              </a:spcAft>
              <a:buSzPts val="1100"/>
              <a:buNone/>
              <a:defRPr sz="1400">
                <a:solidFill>
                  <a:srgbClr val="888888"/>
                </a:solidFill>
              </a:defRPr>
            </a:lvl2pPr>
            <a:lvl3pPr marL="1371600" lvl="2" indent="-228600" algn="l" rtl="0">
              <a:spcBef>
                <a:spcPts val="800"/>
              </a:spcBef>
              <a:spcAft>
                <a:spcPts val="0"/>
              </a:spcAft>
              <a:buSzPts val="1000"/>
              <a:buNone/>
              <a:defRPr sz="1200">
                <a:solidFill>
                  <a:srgbClr val="888888"/>
                </a:solidFill>
              </a:defRPr>
            </a:lvl3pPr>
            <a:lvl4pPr marL="1828800" lvl="3" indent="-228600" algn="l" rtl="0">
              <a:spcBef>
                <a:spcPts val="800"/>
              </a:spcBef>
              <a:spcAft>
                <a:spcPts val="0"/>
              </a:spcAft>
              <a:buSzPts val="800"/>
              <a:buNone/>
              <a:defRPr sz="1100">
                <a:solidFill>
                  <a:srgbClr val="888888"/>
                </a:solidFill>
              </a:defRPr>
            </a:lvl4pPr>
            <a:lvl5pPr marL="2286000" lvl="4" indent="-228600" algn="l" rtl="0">
              <a:spcBef>
                <a:spcPts val="800"/>
              </a:spcBef>
              <a:spcAft>
                <a:spcPts val="0"/>
              </a:spcAft>
              <a:buSzPts val="800"/>
              <a:buNone/>
              <a:defRPr sz="1100">
                <a:solidFill>
                  <a:srgbClr val="888888"/>
                </a:solidFill>
              </a:defRPr>
            </a:lvl5pPr>
            <a:lvl6pPr marL="2743200" lvl="5" indent="-228600" algn="l" rtl="0">
              <a:spcBef>
                <a:spcPts val="800"/>
              </a:spcBef>
              <a:spcAft>
                <a:spcPts val="0"/>
              </a:spcAft>
              <a:buSzPts val="800"/>
              <a:buNone/>
              <a:defRPr sz="1100">
                <a:solidFill>
                  <a:srgbClr val="888888"/>
                </a:solidFill>
              </a:defRPr>
            </a:lvl6pPr>
            <a:lvl7pPr marL="3200400" lvl="6" indent="-228600" algn="l" rtl="0">
              <a:spcBef>
                <a:spcPts val="800"/>
              </a:spcBef>
              <a:spcAft>
                <a:spcPts val="0"/>
              </a:spcAft>
              <a:buSzPts val="800"/>
              <a:buNone/>
              <a:defRPr sz="1100">
                <a:solidFill>
                  <a:srgbClr val="888888"/>
                </a:solidFill>
              </a:defRPr>
            </a:lvl7pPr>
            <a:lvl8pPr marL="3657600" lvl="7" indent="-228600" algn="l" rtl="0">
              <a:spcBef>
                <a:spcPts val="800"/>
              </a:spcBef>
              <a:spcAft>
                <a:spcPts val="0"/>
              </a:spcAft>
              <a:buSzPts val="800"/>
              <a:buNone/>
              <a:defRPr sz="1100">
                <a:solidFill>
                  <a:srgbClr val="888888"/>
                </a:solidFill>
              </a:defRPr>
            </a:lvl8pPr>
            <a:lvl9pPr marL="4114800" lvl="8" indent="-228600" algn="l" rtl="0">
              <a:spcBef>
                <a:spcPts val="800"/>
              </a:spcBef>
              <a:spcAft>
                <a:spcPts val="0"/>
              </a:spcAft>
              <a:buSzPts val="800"/>
              <a:buNone/>
              <a:defRPr sz="1100">
                <a:solidFill>
                  <a:srgbClr val="888888"/>
                </a:solidFill>
              </a:defRPr>
            </a:lvl9pPr>
          </a:lstStyle>
          <a:p>
            <a:endParaRPr/>
          </a:p>
        </p:txBody>
      </p:sp>
      <p:sp>
        <p:nvSpPr>
          <p:cNvPr id="535" name="Google Shape;535;p54"/>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36" name="Google Shape;536;p54"/>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37" name="Google Shape;537;p54"/>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38"/>
        <p:cNvGrpSpPr/>
        <p:nvPr/>
      </p:nvGrpSpPr>
      <p:grpSpPr>
        <a:xfrm>
          <a:off x="0" y="0"/>
          <a:ext cx="0" cy="0"/>
          <a:chOff x="0" y="0"/>
          <a:chExt cx="0" cy="0"/>
        </a:xfrm>
      </p:grpSpPr>
      <p:sp>
        <p:nvSpPr>
          <p:cNvPr id="539" name="Google Shape;539;p55"/>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lstStyle>
            <a:lvl1pPr lvl="0" algn="l" rtl="0">
              <a:spcBef>
                <a:spcPts val="0"/>
              </a:spcBef>
              <a:spcAft>
                <a:spcPts val="0"/>
              </a:spcAft>
              <a:buClr>
                <a:schemeClr val="accent1"/>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40" name="Google Shape;540;p55"/>
          <p:cNvSpPr txBox="1">
            <a:spLocks noGrp="1"/>
          </p:cNvSpPr>
          <p:nvPr>
            <p:ph type="body" idx="1"/>
          </p:nvPr>
        </p:nvSpPr>
        <p:spPr>
          <a:xfrm rot="5400000">
            <a:off x="2276402" y="-148058"/>
            <a:ext cx="2910600" cy="6447600"/>
          </a:xfrm>
          <a:prstGeom prst="rect">
            <a:avLst/>
          </a:prstGeom>
          <a:noFill/>
          <a:ln>
            <a:noFill/>
          </a:ln>
        </p:spPr>
        <p:txBody>
          <a:bodyPr spcFirstLastPara="1" wrap="square" lIns="68575" tIns="34275" rIns="68575" bIns="34275" anchor="t" anchorCtr="0"/>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541" name="Google Shape;541;p55"/>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42" name="Google Shape;542;p55"/>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43" name="Google Shape;543;p55"/>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44"/>
        <p:cNvGrpSpPr/>
        <p:nvPr/>
      </p:nvGrpSpPr>
      <p:grpSpPr>
        <a:xfrm>
          <a:off x="0" y="0"/>
          <a:ext cx="0" cy="0"/>
          <a:chOff x="0" y="0"/>
          <a:chExt cx="0" cy="0"/>
        </a:xfrm>
      </p:grpSpPr>
      <p:sp>
        <p:nvSpPr>
          <p:cNvPr id="545" name="Google Shape;545;p56"/>
          <p:cNvSpPr txBox="1">
            <a:spLocks noGrp="1"/>
          </p:cNvSpPr>
          <p:nvPr>
            <p:ph type="title"/>
          </p:nvPr>
        </p:nvSpPr>
        <p:spPr>
          <a:xfrm rot="5400000">
            <a:off x="4495662" y="1937249"/>
            <a:ext cx="3938700" cy="978600"/>
          </a:xfrm>
          <a:prstGeom prst="rect">
            <a:avLst/>
          </a:prstGeom>
          <a:noFill/>
          <a:ln>
            <a:noFill/>
          </a:ln>
        </p:spPr>
        <p:txBody>
          <a:bodyPr spcFirstLastPara="1" wrap="square" lIns="68575" tIns="34275" rIns="68575" bIns="34275" anchor="ctr" anchorCtr="0"/>
          <a:lstStyle>
            <a:lvl1pPr lvl="0" algn="l" rtl="0">
              <a:spcBef>
                <a:spcPts val="0"/>
              </a:spcBef>
              <a:spcAft>
                <a:spcPts val="0"/>
              </a:spcAft>
              <a:buClr>
                <a:schemeClr val="accent1"/>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46" name="Google Shape;546;p56"/>
          <p:cNvSpPr txBox="1">
            <a:spLocks noGrp="1"/>
          </p:cNvSpPr>
          <p:nvPr>
            <p:ph type="body" idx="1"/>
          </p:nvPr>
        </p:nvSpPr>
        <p:spPr>
          <a:xfrm rot="5400000">
            <a:off x="1186114" y="-221100"/>
            <a:ext cx="3938700" cy="5295300"/>
          </a:xfrm>
          <a:prstGeom prst="rect">
            <a:avLst/>
          </a:prstGeom>
          <a:noFill/>
          <a:ln>
            <a:noFill/>
          </a:ln>
        </p:spPr>
        <p:txBody>
          <a:bodyPr spcFirstLastPara="1" wrap="square" lIns="68575" tIns="34275" rIns="68575" bIns="34275" anchor="t" anchorCtr="0"/>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547" name="Google Shape;547;p56"/>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48" name="Google Shape;548;p56"/>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49" name="Google Shape;549;p56"/>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278"/>
        <p:cNvGrpSpPr/>
        <p:nvPr/>
      </p:nvGrpSpPr>
      <p:grpSpPr>
        <a:xfrm>
          <a:off x="0" y="0"/>
          <a:ext cx="0" cy="0"/>
          <a:chOff x="0" y="0"/>
          <a:chExt cx="0" cy="0"/>
        </a:xfrm>
      </p:grpSpPr>
      <p:grpSp>
        <p:nvGrpSpPr>
          <p:cNvPr id="279" name="Google Shape;279;p37"/>
          <p:cNvGrpSpPr/>
          <p:nvPr/>
        </p:nvGrpSpPr>
        <p:grpSpPr>
          <a:xfrm>
            <a:off x="52" y="4099200"/>
            <a:ext cx="9144036" cy="1044300"/>
            <a:chOff x="52" y="4099200"/>
            <a:chExt cx="9144036" cy="1044300"/>
          </a:xfrm>
        </p:grpSpPr>
        <p:grpSp>
          <p:nvGrpSpPr>
            <p:cNvPr id="280" name="Google Shape;280;p37"/>
            <p:cNvGrpSpPr/>
            <p:nvPr/>
          </p:nvGrpSpPr>
          <p:grpSpPr>
            <a:xfrm>
              <a:off x="52" y="4309200"/>
              <a:ext cx="231622" cy="834300"/>
              <a:chOff x="2688737" y="4301380"/>
              <a:chExt cx="231900" cy="834300"/>
            </a:xfrm>
          </p:grpSpPr>
          <p:sp>
            <p:nvSpPr>
              <p:cNvPr id="281" name="Google Shape;281;p37"/>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7"/>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7"/>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7"/>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37"/>
            <p:cNvGrpSpPr/>
            <p:nvPr/>
          </p:nvGrpSpPr>
          <p:grpSpPr>
            <a:xfrm>
              <a:off x="371406" y="4099200"/>
              <a:ext cx="231622" cy="1044300"/>
              <a:chOff x="2688737" y="4091380"/>
              <a:chExt cx="231900" cy="1044300"/>
            </a:xfrm>
          </p:grpSpPr>
          <p:sp>
            <p:nvSpPr>
              <p:cNvPr id="286" name="Google Shape;286;p37"/>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7"/>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7"/>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7"/>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7"/>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37"/>
            <p:cNvGrpSpPr/>
            <p:nvPr/>
          </p:nvGrpSpPr>
          <p:grpSpPr>
            <a:xfrm>
              <a:off x="742761" y="4309200"/>
              <a:ext cx="231622" cy="834300"/>
              <a:chOff x="2688737" y="4301380"/>
              <a:chExt cx="231900" cy="834300"/>
            </a:xfrm>
          </p:grpSpPr>
          <p:sp>
            <p:nvSpPr>
              <p:cNvPr id="292" name="Google Shape;292;p37"/>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7"/>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7"/>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7"/>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37"/>
            <p:cNvGrpSpPr/>
            <p:nvPr/>
          </p:nvGrpSpPr>
          <p:grpSpPr>
            <a:xfrm>
              <a:off x="1114115" y="4518900"/>
              <a:ext cx="231622" cy="624600"/>
              <a:chOff x="2688737" y="4511080"/>
              <a:chExt cx="231900" cy="624600"/>
            </a:xfrm>
          </p:grpSpPr>
          <p:sp>
            <p:nvSpPr>
              <p:cNvPr id="297" name="Google Shape;297;p37"/>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7"/>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7"/>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37"/>
            <p:cNvGrpSpPr/>
            <p:nvPr/>
          </p:nvGrpSpPr>
          <p:grpSpPr>
            <a:xfrm>
              <a:off x="1856753" y="4099200"/>
              <a:ext cx="231600" cy="1044300"/>
              <a:chOff x="1856753" y="4099200"/>
              <a:chExt cx="231600" cy="1044300"/>
            </a:xfrm>
          </p:grpSpPr>
          <p:sp>
            <p:nvSpPr>
              <p:cNvPr id="301" name="Google Shape;301;p37"/>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7"/>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7"/>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7"/>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7"/>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37"/>
            <p:cNvGrpSpPr/>
            <p:nvPr/>
          </p:nvGrpSpPr>
          <p:grpSpPr>
            <a:xfrm>
              <a:off x="2228107" y="4309200"/>
              <a:ext cx="231600" cy="834300"/>
              <a:chOff x="2228107" y="4309200"/>
              <a:chExt cx="231600" cy="834300"/>
            </a:xfrm>
          </p:grpSpPr>
          <p:sp>
            <p:nvSpPr>
              <p:cNvPr id="307" name="Google Shape;307;p37"/>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7"/>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7"/>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7"/>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37"/>
            <p:cNvGrpSpPr/>
            <p:nvPr/>
          </p:nvGrpSpPr>
          <p:grpSpPr>
            <a:xfrm>
              <a:off x="2599462" y="4518900"/>
              <a:ext cx="231600" cy="624600"/>
              <a:chOff x="2599462" y="4518900"/>
              <a:chExt cx="231600" cy="624600"/>
            </a:xfrm>
          </p:grpSpPr>
          <p:sp>
            <p:nvSpPr>
              <p:cNvPr id="312" name="Google Shape;312;p37"/>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7"/>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7"/>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37"/>
            <p:cNvGrpSpPr/>
            <p:nvPr/>
          </p:nvGrpSpPr>
          <p:grpSpPr>
            <a:xfrm>
              <a:off x="3342171" y="4099200"/>
              <a:ext cx="231600" cy="1044300"/>
              <a:chOff x="3342171" y="4099200"/>
              <a:chExt cx="231600" cy="1044300"/>
            </a:xfrm>
          </p:grpSpPr>
          <p:sp>
            <p:nvSpPr>
              <p:cNvPr id="316" name="Google Shape;316;p37"/>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7"/>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7"/>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7"/>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7"/>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37"/>
            <p:cNvGrpSpPr/>
            <p:nvPr/>
          </p:nvGrpSpPr>
          <p:grpSpPr>
            <a:xfrm>
              <a:off x="3713525" y="4309200"/>
              <a:ext cx="231600" cy="834300"/>
              <a:chOff x="3713525" y="4309200"/>
              <a:chExt cx="231600" cy="834300"/>
            </a:xfrm>
          </p:grpSpPr>
          <p:sp>
            <p:nvSpPr>
              <p:cNvPr id="322" name="Google Shape;322;p37"/>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7"/>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7"/>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7"/>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37"/>
            <p:cNvGrpSpPr/>
            <p:nvPr/>
          </p:nvGrpSpPr>
          <p:grpSpPr>
            <a:xfrm>
              <a:off x="1485398" y="4309200"/>
              <a:ext cx="231600" cy="834300"/>
              <a:chOff x="1485398" y="4309200"/>
              <a:chExt cx="231600" cy="834300"/>
            </a:xfrm>
          </p:grpSpPr>
          <p:sp>
            <p:nvSpPr>
              <p:cNvPr id="327" name="Google Shape;327;p37"/>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7"/>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7"/>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7"/>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37"/>
            <p:cNvGrpSpPr/>
            <p:nvPr/>
          </p:nvGrpSpPr>
          <p:grpSpPr>
            <a:xfrm>
              <a:off x="4084879" y="4518900"/>
              <a:ext cx="231600" cy="624600"/>
              <a:chOff x="4084879" y="4518900"/>
              <a:chExt cx="231600" cy="624600"/>
            </a:xfrm>
          </p:grpSpPr>
          <p:sp>
            <p:nvSpPr>
              <p:cNvPr id="332" name="Google Shape;332;p37"/>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7"/>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7"/>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37"/>
            <p:cNvGrpSpPr/>
            <p:nvPr/>
          </p:nvGrpSpPr>
          <p:grpSpPr>
            <a:xfrm>
              <a:off x="2970816" y="4309200"/>
              <a:ext cx="231600" cy="834300"/>
              <a:chOff x="2970816" y="4309200"/>
              <a:chExt cx="231600" cy="834300"/>
            </a:xfrm>
          </p:grpSpPr>
          <p:sp>
            <p:nvSpPr>
              <p:cNvPr id="336" name="Google Shape;336;p37"/>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7"/>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7"/>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7"/>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 name="Google Shape;340;p37"/>
            <p:cNvGrpSpPr/>
            <p:nvPr/>
          </p:nvGrpSpPr>
          <p:grpSpPr>
            <a:xfrm>
              <a:off x="4456234" y="4309200"/>
              <a:ext cx="231600" cy="834300"/>
              <a:chOff x="4456234" y="4309200"/>
              <a:chExt cx="231600" cy="834300"/>
            </a:xfrm>
          </p:grpSpPr>
          <p:sp>
            <p:nvSpPr>
              <p:cNvPr id="341" name="Google Shape;341;p37"/>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7"/>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7"/>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7"/>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37"/>
            <p:cNvGrpSpPr/>
            <p:nvPr/>
          </p:nvGrpSpPr>
          <p:grpSpPr>
            <a:xfrm>
              <a:off x="4827588" y="4099200"/>
              <a:ext cx="231600" cy="1044300"/>
              <a:chOff x="4827588" y="4099200"/>
              <a:chExt cx="231600" cy="1044300"/>
            </a:xfrm>
          </p:grpSpPr>
          <p:sp>
            <p:nvSpPr>
              <p:cNvPr id="346" name="Google Shape;346;p37"/>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7"/>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7"/>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7"/>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7"/>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37"/>
            <p:cNvGrpSpPr/>
            <p:nvPr/>
          </p:nvGrpSpPr>
          <p:grpSpPr>
            <a:xfrm>
              <a:off x="5198943" y="4309200"/>
              <a:ext cx="231600" cy="834300"/>
              <a:chOff x="5198943" y="4309200"/>
              <a:chExt cx="231600" cy="834300"/>
            </a:xfrm>
          </p:grpSpPr>
          <p:sp>
            <p:nvSpPr>
              <p:cNvPr id="352" name="Google Shape;352;p37"/>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7"/>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7"/>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7"/>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37"/>
            <p:cNvGrpSpPr/>
            <p:nvPr/>
          </p:nvGrpSpPr>
          <p:grpSpPr>
            <a:xfrm>
              <a:off x="5570297" y="4518900"/>
              <a:ext cx="231600" cy="624600"/>
              <a:chOff x="5570297" y="4518900"/>
              <a:chExt cx="231600" cy="624600"/>
            </a:xfrm>
          </p:grpSpPr>
          <p:sp>
            <p:nvSpPr>
              <p:cNvPr id="357" name="Google Shape;357;p37"/>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7"/>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7"/>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37"/>
            <p:cNvGrpSpPr/>
            <p:nvPr/>
          </p:nvGrpSpPr>
          <p:grpSpPr>
            <a:xfrm>
              <a:off x="5941652" y="4309200"/>
              <a:ext cx="231600" cy="834300"/>
              <a:chOff x="5941652" y="4309200"/>
              <a:chExt cx="231600" cy="834300"/>
            </a:xfrm>
          </p:grpSpPr>
          <p:sp>
            <p:nvSpPr>
              <p:cNvPr id="361" name="Google Shape;361;p37"/>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7"/>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37"/>
            <p:cNvGrpSpPr/>
            <p:nvPr/>
          </p:nvGrpSpPr>
          <p:grpSpPr>
            <a:xfrm>
              <a:off x="6313006" y="4099200"/>
              <a:ext cx="231600" cy="1044300"/>
              <a:chOff x="6313006" y="4099200"/>
              <a:chExt cx="231600" cy="1044300"/>
            </a:xfrm>
          </p:grpSpPr>
          <p:sp>
            <p:nvSpPr>
              <p:cNvPr id="366" name="Google Shape;366;p37"/>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7"/>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7"/>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7"/>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7"/>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37"/>
            <p:cNvGrpSpPr/>
            <p:nvPr/>
          </p:nvGrpSpPr>
          <p:grpSpPr>
            <a:xfrm>
              <a:off x="6684361" y="4309200"/>
              <a:ext cx="231600" cy="834300"/>
              <a:chOff x="6684361" y="4309200"/>
              <a:chExt cx="231600" cy="834300"/>
            </a:xfrm>
          </p:grpSpPr>
          <p:sp>
            <p:nvSpPr>
              <p:cNvPr id="372" name="Google Shape;372;p37"/>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7"/>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7"/>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7"/>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37"/>
            <p:cNvGrpSpPr/>
            <p:nvPr/>
          </p:nvGrpSpPr>
          <p:grpSpPr>
            <a:xfrm>
              <a:off x="7055715" y="4518900"/>
              <a:ext cx="231600" cy="624600"/>
              <a:chOff x="7055715" y="4518900"/>
              <a:chExt cx="231600" cy="624600"/>
            </a:xfrm>
          </p:grpSpPr>
          <p:sp>
            <p:nvSpPr>
              <p:cNvPr id="377" name="Google Shape;377;p37"/>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7"/>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7"/>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380;p37"/>
            <p:cNvGrpSpPr/>
            <p:nvPr/>
          </p:nvGrpSpPr>
          <p:grpSpPr>
            <a:xfrm>
              <a:off x="7798424" y="4099200"/>
              <a:ext cx="231600" cy="1044300"/>
              <a:chOff x="7798424" y="4099200"/>
              <a:chExt cx="231600" cy="1044300"/>
            </a:xfrm>
          </p:grpSpPr>
          <p:sp>
            <p:nvSpPr>
              <p:cNvPr id="381" name="Google Shape;381;p37"/>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7"/>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7"/>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7"/>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7"/>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37"/>
            <p:cNvGrpSpPr/>
            <p:nvPr/>
          </p:nvGrpSpPr>
          <p:grpSpPr>
            <a:xfrm>
              <a:off x="8169779" y="4309200"/>
              <a:ext cx="231600" cy="834300"/>
              <a:chOff x="8169779" y="4309200"/>
              <a:chExt cx="231600" cy="834300"/>
            </a:xfrm>
          </p:grpSpPr>
          <p:sp>
            <p:nvSpPr>
              <p:cNvPr id="387" name="Google Shape;387;p37"/>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7"/>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7"/>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7"/>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37"/>
            <p:cNvGrpSpPr/>
            <p:nvPr/>
          </p:nvGrpSpPr>
          <p:grpSpPr>
            <a:xfrm>
              <a:off x="7427070" y="4309200"/>
              <a:ext cx="231600" cy="834300"/>
              <a:chOff x="7427070" y="4309200"/>
              <a:chExt cx="231600" cy="834300"/>
            </a:xfrm>
          </p:grpSpPr>
          <p:sp>
            <p:nvSpPr>
              <p:cNvPr id="392" name="Google Shape;392;p37"/>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7"/>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7"/>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7"/>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37"/>
            <p:cNvGrpSpPr/>
            <p:nvPr/>
          </p:nvGrpSpPr>
          <p:grpSpPr>
            <a:xfrm>
              <a:off x="8541133" y="4518900"/>
              <a:ext cx="231600" cy="624600"/>
              <a:chOff x="8541133" y="4518900"/>
              <a:chExt cx="231600" cy="624600"/>
            </a:xfrm>
          </p:grpSpPr>
          <p:sp>
            <p:nvSpPr>
              <p:cNvPr id="397" name="Google Shape;397;p37"/>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7"/>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7"/>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37"/>
            <p:cNvGrpSpPr/>
            <p:nvPr/>
          </p:nvGrpSpPr>
          <p:grpSpPr>
            <a:xfrm>
              <a:off x="8912488" y="4309200"/>
              <a:ext cx="231600" cy="834300"/>
              <a:chOff x="8912488" y="4309200"/>
              <a:chExt cx="231600" cy="834300"/>
            </a:xfrm>
          </p:grpSpPr>
          <p:sp>
            <p:nvSpPr>
              <p:cNvPr id="401" name="Google Shape;401;p37"/>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7"/>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7"/>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7"/>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5" name="Google Shape;405;p37"/>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lstStyle>
            <a:lvl1pPr lvl="0" algn="ctr" rtl="0">
              <a:spcBef>
                <a:spcPts val="0"/>
              </a:spcBef>
              <a:spcAft>
                <a:spcPts val="0"/>
              </a:spcAft>
              <a:buClr>
                <a:schemeClr val="lt1"/>
              </a:buClr>
              <a:buSzPts val="8000"/>
              <a:buNone/>
              <a:defRPr sz="8000">
                <a:solidFill>
                  <a:schemeClr val="lt1"/>
                </a:solidFill>
              </a:defRPr>
            </a:lvl1pPr>
            <a:lvl2pPr lvl="1" algn="ctr" rtl="0">
              <a:spcBef>
                <a:spcPts val="0"/>
              </a:spcBef>
              <a:spcAft>
                <a:spcPts val="0"/>
              </a:spcAft>
              <a:buClr>
                <a:schemeClr val="lt1"/>
              </a:buClr>
              <a:buSzPts val="8000"/>
              <a:buNone/>
              <a:defRPr sz="8000">
                <a:solidFill>
                  <a:schemeClr val="lt1"/>
                </a:solidFill>
              </a:defRPr>
            </a:lvl2pPr>
            <a:lvl3pPr lvl="2" algn="ctr" rtl="0">
              <a:spcBef>
                <a:spcPts val="0"/>
              </a:spcBef>
              <a:spcAft>
                <a:spcPts val="0"/>
              </a:spcAft>
              <a:buClr>
                <a:schemeClr val="lt1"/>
              </a:buClr>
              <a:buSzPts val="8000"/>
              <a:buNone/>
              <a:defRPr sz="8000">
                <a:solidFill>
                  <a:schemeClr val="lt1"/>
                </a:solidFill>
              </a:defRPr>
            </a:lvl3pPr>
            <a:lvl4pPr lvl="3" algn="ctr" rtl="0">
              <a:spcBef>
                <a:spcPts val="0"/>
              </a:spcBef>
              <a:spcAft>
                <a:spcPts val="0"/>
              </a:spcAft>
              <a:buClr>
                <a:schemeClr val="lt1"/>
              </a:buClr>
              <a:buSzPts val="8000"/>
              <a:buNone/>
              <a:defRPr sz="8000">
                <a:solidFill>
                  <a:schemeClr val="lt1"/>
                </a:solidFill>
              </a:defRPr>
            </a:lvl4pPr>
            <a:lvl5pPr lvl="4" algn="ctr" rtl="0">
              <a:spcBef>
                <a:spcPts val="0"/>
              </a:spcBef>
              <a:spcAft>
                <a:spcPts val="0"/>
              </a:spcAft>
              <a:buClr>
                <a:schemeClr val="lt1"/>
              </a:buClr>
              <a:buSzPts val="8000"/>
              <a:buNone/>
              <a:defRPr sz="8000">
                <a:solidFill>
                  <a:schemeClr val="lt1"/>
                </a:solidFill>
              </a:defRPr>
            </a:lvl5pPr>
            <a:lvl6pPr lvl="5" algn="ctr" rtl="0">
              <a:spcBef>
                <a:spcPts val="0"/>
              </a:spcBef>
              <a:spcAft>
                <a:spcPts val="0"/>
              </a:spcAft>
              <a:buClr>
                <a:schemeClr val="lt1"/>
              </a:buClr>
              <a:buSzPts val="8000"/>
              <a:buNone/>
              <a:defRPr sz="8000">
                <a:solidFill>
                  <a:schemeClr val="lt1"/>
                </a:solidFill>
              </a:defRPr>
            </a:lvl6pPr>
            <a:lvl7pPr lvl="6" algn="ctr" rtl="0">
              <a:spcBef>
                <a:spcPts val="0"/>
              </a:spcBef>
              <a:spcAft>
                <a:spcPts val="0"/>
              </a:spcAft>
              <a:buClr>
                <a:schemeClr val="lt1"/>
              </a:buClr>
              <a:buSzPts val="8000"/>
              <a:buNone/>
              <a:defRPr sz="8000">
                <a:solidFill>
                  <a:schemeClr val="lt1"/>
                </a:solidFill>
              </a:defRPr>
            </a:lvl7pPr>
            <a:lvl8pPr lvl="7" algn="ctr" rtl="0">
              <a:spcBef>
                <a:spcPts val="0"/>
              </a:spcBef>
              <a:spcAft>
                <a:spcPts val="0"/>
              </a:spcAft>
              <a:buClr>
                <a:schemeClr val="lt1"/>
              </a:buClr>
              <a:buSzPts val="8000"/>
              <a:buNone/>
              <a:defRPr sz="8000">
                <a:solidFill>
                  <a:schemeClr val="lt1"/>
                </a:solidFill>
              </a:defRPr>
            </a:lvl8pPr>
            <a:lvl9pPr lvl="8" algn="ctr" rtl="0">
              <a:spcBef>
                <a:spcPts val="0"/>
              </a:spcBef>
              <a:spcAft>
                <a:spcPts val="0"/>
              </a:spcAft>
              <a:buClr>
                <a:schemeClr val="lt1"/>
              </a:buClr>
              <a:buSzPts val="8000"/>
              <a:buNone/>
              <a:defRPr sz="8000">
                <a:solidFill>
                  <a:schemeClr val="lt1"/>
                </a:solidFill>
              </a:defRPr>
            </a:lvl9pPr>
          </a:lstStyle>
          <a:p>
            <a:r>
              <a:t>xx%</a:t>
            </a:r>
          </a:p>
        </p:txBody>
      </p:sp>
      <p:sp>
        <p:nvSpPr>
          <p:cNvPr id="406" name="Google Shape;406;p37"/>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rtl="0">
              <a:spcBef>
                <a:spcPts val="0"/>
              </a:spcBef>
              <a:spcAft>
                <a:spcPts val="0"/>
              </a:spcAft>
              <a:buClr>
                <a:schemeClr val="lt1"/>
              </a:buClr>
              <a:buSzPts val="1300"/>
              <a:buChar char="●"/>
              <a:defRPr>
                <a:solidFill>
                  <a:schemeClr val="lt1"/>
                </a:solidFill>
              </a:defRPr>
            </a:lvl1pPr>
            <a:lvl2pPr marL="914400" lvl="1" indent="-298450" algn="ctr" rtl="0">
              <a:spcBef>
                <a:spcPts val="1600"/>
              </a:spcBef>
              <a:spcAft>
                <a:spcPts val="0"/>
              </a:spcAft>
              <a:buClr>
                <a:schemeClr val="lt1"/>
              </a:buClr>
              <a:buSzPts val="1100"/>
              <a:buChar char="○"/>
              <a:defRPr>
                <a:solidFill>
                  <a:schemeClr val="lt1"/>
                </a:solidFill>
              </a:defRPr>
            </a:lvl2pPr>
            <a:lvl3pPr marL="1371600" lvl="2" indent="-298450" algn="ctr" rtl="0">
              <a:spcBef>
                <a:spcPts val="1600"/>
              </a:spcBef>
              <a:spcAft>
                <a:spcPts val="0"/>
              </a:spcAft>
              <a:buClr>
                <a:schemeClr val="lt1"/>
              </a:buClr>
              <a:buSzPts val="1100"/>
              <a:buChar char="■"/>
              <a:defRPr>
                <a:solidFill>
                  <a:schemeClr val="lt1"/>
                </a:solidFill>
              </a:defRPr>
            </a:lvl3pPr>
            <a:lvl4pPr marL="1828800" lvl="3" indent="-298450" algn="ctr" rtl="0">
              <a:spcBef>
                <a:spcPts val="1600"/>
              </a:spcBef>
              <a:spcAft>
                <a:spcPts val="0"/>
              </a:spcAft>
              <a:buClr>
                <a:schemeClr val="lt1"/>
              </a:buClr>
              <a:buSzPts val="1100"/>
              <a:buChar char="●"/>
              <a:defRPr>
                <a:solidFill>
                  <a:schemeClr val="lt1"/>
                </a:solidFill>
              </a:defRPr>
            </a:lvl4pPr>
            <a:lvl5pPr marL="2286000" lvl="4" indent="-298450" algn="ctr" rtl="0">
              <a:spcBef>
                <a:spcPts val="1600"/>
              </a:spcBef>
              <a:spcAft>
                <a:spcPts val="0"/>
              </a:spcAft>
              <a:buClr>
                <a:schemeClr val="lt1"/>
              </a:buClr>
              <a:buSzPts val="1100"/>
              <a:buChar char="○"/>
              <a:defRPr>
                <a:solidFill>
                  <a:schemeClr val="lt1"/>
                </a:solidFill>
              </a:defRPr>
            </a:lvl5pPr>
            <a:lvl6pPr marL="2743200" lvl="5" indent="-298450" algn="ctr" rtl="0">
              <a:spcBef>
                <a:spcPts val="1600"/>
              </a:spcBef>
              <a:spcAft>
                <a:spcPts val="0"/>
              </a:spcAft>
              <a:buClr>
                <a:schemeClr val="lt1"/>
              </a:buClr>
              <a:buSzPts val="1100"/>
              <a:buChar char="■"/>
              <a:defRPr>
                <a:solidFill>
                  <a:schemeClr val="lt1"/>
                </a:solidFill>
              </a:defRPr>
            </a:lvl6pPr>
            <a:lvl7pPr marL="3200400" lvl="6" indent="-298450" algn="ctr" rtl="0">
              <a:spcBef>
                <a:spcPts val="1600"/>
              </a:spcBef>
              <a:spcAft>
                <a:spcPts val="0"/>
              </a:spcAft>
              <a:buClr>
                <a:schemeClr val="lt1"/>
              </a:buClr>
              <a:buSzPts val="1100"/>
              <a:buChar char="●"/>
              <a:defRPr>
                <a:solidFill>
                  <a:schemeClr val="lt1"/>
                </a:solidFill>
              </a:defRPr>
            </a:lvl7pPr>
            <a:lvl8pPr marL="3657600" lvl="7" indent="-298450" algn="ctr" rtl="0">
              <a:spcBef>
                <a:spcPts val="1600"/>
              </a:spcBef>
              <a:spcAft>
                <a:spcPts val="0"/>
              </a:spcAft>
              <a:buClr>
                <a:schemeClr val="lt1"/>
              </a:buClr>
              <a:buSzPts val="1100"/>
              <a:buChar char="○"/>
              <a:defRPr>
                <a:solidFill>
                  <a:schemeClr val="lt1"/>
                </a:solidFill>
              </a:defRPr>
            </a:lvl8pPr>
            <a:lvl9pPr marL="4114800" lvl="8" indent="-298450" algn="ctr" rtl="0">
              <a:spcBef>
                <a:spcPts val="1600"/>
              </a:spcBef>
              <a:spcAft>
                <a:spcPts val="1600"/>
              </a:spcAft>
              <a:buClr>
                <a:schemeClr val="lt1"/>
              </a:buClr>
              <a:buSzPts val="1100"/>
              <a:buChar char="■"/>
              <a:defRPr>
                <a:solidFill>
                  <a:schemeClr val="lt1"/>
                </a:solidFill>
              </a:defRPr>
            </a:lvl9pPr>
          </a:lstStyle>
          <a:p>
            <a:endParaRPr/>
          </a:p>
        </p:txBody>
      </p:sp>
      <p:sp>
        <p:nvSpPr>
          <p:cNvPr id="407" name="Google Shape;407;p3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81245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1"/>
        <p:cNvGrpSpPr/>
        <p:nvPr/>
      </p:nvGrpSpPr>
      <p:grpSpPr>
        <a:xfrm>
          <a:off x="0" y="0"/>
          <a:ext cx="0" cy="0"/>
          <a:chOff x="0" y="0"/>
          <a:chExt cx="0" cy="0"/>
        </a:xfrm>
      </p:grpSpPr>
      <p:grpSp>
        <p:nvGrpSpPr>
          <p:cNvPr id="222" name="Google Shape;222;p30"/>
          <p:cNvGrpSpPr/>
          <p:nvPr/>
        </p:nvGrpSpPr>
        <p:grpSpPr>
          <a:xfrm>
            <a:off x="625966" y="299376"/>
            <a:ext cx="999312" cy="999312"/>
            <a:chOff x="348199" y="179450"/>
            <a:chExt cx="1116300" cy="1116300"/>
          </a:xfrm>
        </p:grpSpPr>
        <p:sp>
          <p:nvSpPr>
            <p:cNvPr id="223" name="Google Shape;223;p3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3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6" name="Google Shape;226;p30"/>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227" name="Google Shape;227;p3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8"/>
        <p:cNvGrpSpPr/>
        <p:nvPr/>
      </p:nvGrpSpPr>
      <p:grpSpPr>
        <a:xfrm>
          <a:off x="0" y="0"/>
          <a:ext cx="0" cy="0"/>
          <a:chOff x="0" y="0"/>
          <a:chExt cx="0" cy="0"/>
        </a:xfrm>
      </p:grpSpPr>
      <p:grpSp>
        <p:nvGrpSpPr>
          <p:cNvPr id="229" name="Google Shape;229;p31"/>
          <p:cNvGrpSpPr/>
          <p:nvPr/>
        </p:nvGrpSpPr>
        <p:grpSpPr>
          <a:xfrm>
            <a:off x="625966" y="299376"/>
            <a:ext cx="999312" cy="999312"/>
            <a:chOff x="348199" y="179450"/>
            <a:chExt cx="1116300" cy="1116300"/>
          </a:xfrm>
        </p:grpSpPr>
        <p:sp>
          <p:nvSpPr>
            <p:cNvPr id="230" name="Google Shape;230;p31"/>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1"/>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3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3" name="Google Shape;233;p31"/>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234" name="Google Shape;234;p31"/>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235" name="Google Shape;235;p3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6"/>
        <p:cNvGrpSpPr/>
        <p:nvPr/>
      </p:nvGrpSpPr>
      <p:grpSpPr>
        <a:xfrm>
          <a:off x="0" y="0"/>
          <a:ext cx="0" cy="0"/>
          <a:chOff x="0" y="0"/>
          <a:chExt cx="0" cy="0"/>
        </a:xfrm>
      </p:grpSpPr>
      <p:grpSp>
        <p:nvGrpSpPr>
          <p:cNvPr id="237" name="Google Shape;237;p32"/>
          <p:cNvGrpSpPr/>
          <p:nvPr/>
        </p:nvGrpSpPr>
        <p:grpSpPr>
          <a:xfrm>
            <a:off x="625966" y="299376"/>
            <a:ext cx="999312" cy="999312"/>
            <a:chOff x="348199" y="179450"/>
            <a:chExt cx="1116300" cy="1116300"/>
          </a:xfrm>
        </p:grpSpPr>
        <p:sp>
          <p:nvSpPr>
            <p:cNvPr id="238" name="Google Shape;238;p32"/>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2"/>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3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1" name="Google Shape;241;p3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2"/>
        <p:cNvGrpSpPr/>
        <p:nvPr/>
      </p:nvGrpSpPr>
      <p:grpSpPr>
        <a:xfrm>
          <a:off x="0" y="0"/>
          <a:ext cx="0" cy="0"/>
          <a:chOff x="0" y="0"/>
          <a:chExt cx="0" cy="0"/>
        </a:xfrm>
      </p:grpSpPr>
      <p:grpSp>
        <p:nvGrpSpPr>
          <p:cNvPr id="243" name="Google Shape;243;p33"/>
          <p:cNvGrpSpPr/>
          <p:nvPr/>
        </p:nvGrpSpPr>
        <p:grpSpPr>
          <a:xfrm>
            <a:off x="625966" y="299376"/>
            <a:ext cx="999312" cy="999312"/>
            <a:chOff x="348199" y="179450"/>
            <a:chExt cx="1116300" cy="1116300"/>
          </a:xfrm>
        </p:grpSpPr>
        <p:sp>
          <p:nvSpPr>
            <p:cNvPr id="244" name="Google Shape;244;p33"/>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3"/>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 name="Google Shape;246;p33"/>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7" name="Google Shape;247;p33"/>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248" name="Google Shape;248;p3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249"/>
        <p:cNvGrpSpPr/>
        <p:nvPr/>
      </p:nvGrpSpPr>
      <p:grpSpPr>
        <a:xfrm>
          <a:off x="0" y="0"/>
          <a:ext cx="0" cy="0"/>
          <a:chOff x="0" y="0"/>
          <a:chExt cx="0" cy="0"/>
        </a:xfrm>
      </p:grpSpPr>
      <p:grpSp>
        <p:nvGrpSpPr>
          <p:cNvPr id="250" name="Google Shape;250;p34"/>
          <p:cNvGrpSpPr/>
          <p:nvPr/>
        </p:nvGrpSpPr>
        <p:grpSpPr>
          <a:xfrm>
            <a:off x="6866714" y="1306"/>
            <a:ext cx="2267451" cy="2601690"/>
            <a:chOff x="6790514" y="1306"/>
            <a:chExt cx="2267451" cy="2601690"/>
          </a:xfrm>
        </p:grpSpPr>
        <p:grpSp>
          <p:nvGrpSpPr>
            <p:cNvPr id="251" name="Google Shape;251;p34"/>
            <p:cNvGrpSpPr/>
            <p:nvPr/>
          </p:nvGrpSpPr>
          <p:grpSpPr>
            <a:xfrm>
              <a:off x="7067465" y="1306"/>
              <a:ext cx="1990500" cy="1990200"/>
              <a:chOff x="7067465" y="1306"/>
              <a:chExt cx="1990500" cy="1990200"/>
            </a:xfrm>
          </p:grpSpPr>
          <p:sp>
            <p:nvSpPr>
              <p:cNvPr id="252" name="Google Shape;252;p34"/>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4"/>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4"/>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34"/>
            <p:cNvGrpSpPr/>
            <p:nvPr/>
          </p:nvGrpSpPr>
          <p:grpSpPr>
            <a:xfrm>
              <a:off x="8207126" y="1807996"/>
              <a:ext cx="795000" cy="795000"/>
              <a:chOff x="8207126" y="1807996"/>
              <a:chExt cx="795000" cy="795000"/>
            </a:xfrm>
          </p:grpSpPr>
          <p:sp>
            <p:nvSpPr>
              <p:cNvPr id="256" name="Google Shape;256;p34"/>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4"/>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4"/>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34"/>
            <p:cNvGrpSpPr/>
            <p:nvPr/>
          </p:nvGrpSpPr>
          <p:grpSpPr>
            <a:xfrm>
              <a:off x="6790514" y="118857"/>
              <a:ext cx="548700" cy="548700"/>
              <a:chOff x="6790514" y="118857"/>
              <a:chExt cx="548700" cy="548700"/>
            </a:xfrm>
          </p:grpSpPr>
          <p:sp>
            <p:nvSpPr>
              <p:cNvPr id="260" name="Google Shape;260;p34"/>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4"/>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2" name="Google Shape;262;p34"/>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63" name="Google Shape;263;p3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64"/>
        <p:cNvGrpSpPr/>
        <p:nvPr/>
      </p:nvGrpSpPr>
      <p:grpSpPr>
        <a:xfrm>
          <a:off x="0" y="0"/>
          <a:ext cx="0" cy="0"/>
          <a:chOff x="0" y="0"/>
          <a:chExt cx="0" cy="0"/>
        </a:xfrm>
      </p:grpSpPr>
      <p:grpSp>
        <p:nvGrpSpPr>
          <p:cNvPr id="265" name="Google Shape;265;p35"/>
          <p:cNvGrpSpPr/>
          <p:nvPr/>
        </p:nvGrpSpPr>
        <p:grpSpPr>
          <a:xfrm>
            <a:off x="625966" y="299376"/>
            <a:ext cx="999312" cy="999312"/>
            <a:chOff x="348199" y="179450"/>
            <a:chExt cx="1116300" cy="1116300"/>
          </a:xfrm>
        </p:grpSpPr>
        <p:sp>
          <p:nvSpPr>
            <p:cNvPr id="266" name="Google Shape;266;p3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 name="Google Shape;268;p35"/>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9" name="Google Shape;269;p35"/>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70" name="Google Shape;270;p35"/>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271" name="Google Shape;271;p3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2"/>
        <p:cNvGrpSpPr/>
        <p:nvPr/>
      </p:nvGrpSpPr>
      <p:grpSpPr>
        <a:xfrm>
          <a:off x="0" y="0"/>
          <a:ext cx="0" cy="0"/>
          <a:chOff x="0" y="0"/>
          <a:chExt cx="0" cy="0"/>
        </a:xfrm>
      </p:grpSpPr>
      <p:grpSp>
        <p:nvGrpSpPr>
          <p:cNvPr id="273" name="Google Shape;273;p36"/>
          <p:cNvGrpSpPr/>
          <p:nvPr/>
        </p:nvGrpSpPr>
        <p:grpSpPr>
          <a:xfrm>
            <a:off x="713373" y="3847119"/>
            <a:ext cx="825392" cy="825392"/>
            <a:chOff x="348199" y="179450"/>
            <a:chExt cx="1116300" cy="1116300"/>
          </a:xfrm>
        </p:grpSpPr>
        <p:sp>
          <p:nvSpPr>
            <p:cNvPr id="274" name="Google Shape;274;p3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36"/>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lstStyle>
            <a:lvl1pPr marL="457200" lvl="0" indent="-228600" rtl="0">
              <a:lnSpc>
                <a:spcPct val="100000"/>
              </a:lnSpc>
              <a:spcBef>
                <a:spcPts val="0"/>
              </a:spcBef>
              <a:spcAft>
                <a:spcPts val="0"/>
              </a:spcAft>
              <a:buSzPts val="1300"/>
              <a:buNone/>
              <a:defRPr/>
            </a:lvl1pPr>
          </a:lstStyle>
          <a:p>
            <a:endParaRPr/>
          </a:p>
        </p:txBody>
      </p:sp>
      <p:sp>
        <p:nvSpPr>
          <p:cNvPr id="277" name="Google Shape;277;p3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144" name="Google Shape;144;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rtl="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rtl="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145" name="Google Shape;145;p27"/>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rtl="0">
              <a:buNone/>
              <a:defRPr sz="900">
                <a:solidFill>
                  <a:schemeClr val="dk2"/>
                </a:solidFill>
                <a:latin typeface="Nunito"/>
                <a:ea typeface="Nunito"/>
                <a:cs typeface="Nunito"/>
                <a:sym typeface="Nunito"/>
              </a:defRPr>
            </a:lvl1pPr>
            <a:lvl2pPr lvl="1" algn="r" rtl="0">
              <a:buNone/>
              <a:defRPr sz="900">
                <a:solidFill>
                  <a:schemeClr val="dk2"/>
                </a:solidFill>
                <a:latin typeface="Nunito"/>
                <a:ea typeface="Nunito"/>
                <a:cs typeface="Nunito"/>
                <a:sym typeface="Nunito"/>
              </a:defRPr>
            </a:lvl2pPr>
            <a:lvl3pPr lvl="2" algn="r" rtl="0">
              <a:buNone/>
              <a:defRPr sz="900">
                <a:solidFill>
                  <a:schemeClr val="dk2"/>
                </a:solidFill>
                <a:latin typeface="Nunito"/>
                <a:ea typeface="Nunito"/>
                <a:cs typeface="Nunito"/>
                <a:sym typeface="Nunito"/>
              </a:defRPr>
            </a:lvl3pPr>
            <a:lvl4pPr lvl="3" algn="r" rtl="0">
              <a:buNone/>
              <a:defRPr sz="900">
                <a:solidFill>
                  <a:schemeClr val="dk2"/>
                </a:solidFill>
                <a:latin typeface="Nunito"/>
                <a:ea typeface="Nunito"/>
                <a:cs typeface="Nunito"/>
                <a:sym typeface="Nunito"/>
              </a:defRPr>
            </a:lvl4pPr>
            <a:lvl5pPr lvl="4" algn="r" rtl="0">
              <a:buNone/>
              <a:defRPr sz="900">
                <a:solidFill>
                  <a:schemeClr val="dk2"/>
                </a:solidFill>
                <a:latin typeface="Nunito"/>
                <a:ea typeface="Nunito"/>
                <a:cs typeface="Nunito"/>
                <a:sym typeface="Nunito"/>
              </a:defRPr>
            </a:lvl5pPr>
            <a:lvl6pPr lvl="5" algn="r" rtl="0">
              <a:buNone/>
              <a:defRPr sz="900">
                <a:solidFill>
                  <a:schemeClr val="dk2"/>
                </a:solidFill>
                <a:latin typeface="Nunito"/>
                <a:ea typeface="Nunito"/>
                <a:cs typeface="Nunito"/>
                <a:sym typeface="Nunito"/>
              </a:defRPr>
            </a:lvl6pPr>
            <a:lvl7pPr lvl="6" algn="r" rtl="0">
              <a:buNone/>
              <a:defRPr sz="900">
                <a:solidFill>
                  <a:schemeClr val="dk2"/>
                </a:solidFill>
                <a:latin typeface="Nunito"/>
                <a:ea typeface="Nunito"/>
                <a:cs typeface="Nunito"/>
                <a:sym typeface="Nunito"/>
              </a:defRPr>
            </a:lvl7pPr>
            <a:lvl8pPr lvl="7" algn="r" rtl="0">
              <a:buNone/>
              <a:defRPr sz="900">
                <a:solidFill>
                  <a:schemeClr val="dk2"/>
                </a:solidFill>
                <a:latin typeface="Nunito"/>
                <a:ea typeface="Nunito"/>
                <a:cs typeface="Nunito"/>
                <a:sym typeface="Nunito"/>
              </a:defRPr>
            </a:lvl8pPr>
            <a:lvl9pPr lvl="8" algn="r" rtl="0">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6"/>
        <p:cNvGrpSpPr/>
        <p:nvPr/>
      </p:nvGrpSpPr>
      <p:grpSpPr>
        <a:xfrm>
          <a:off x="0" y="0"/>
          <a:ext cx="0" cy="0"/>
          <a:chOff x="0" y="0"/>
          <a:chExt cx="0" cy="0"/>
        </a:xfrm>
      </p:grpSpPr>
      <p:grpSp>
        <p:nvGrpSpPr>
          <p:cNvPr id="417" name="Google Shape;417;p40"/>
          <p:cNvGrpSpPr/>
          <p:nvPr/>
        </p:nvGrpSpPr>
        <p:grpSpPr>
          <a:xfrm>
            <a:off x="0" y="-6350"/>
            <a:ext cx="9144100" cy="5149935"/>
            <a:chOff x="0" y="-8467"/>
            <a:chExt cx="12192133" cy="6866580"/>
          </a:xfrm>
        </p:grpSpPr>
        <p:cxnSp>
          <p:nvCxnSpPr>
            <p:cNvPr id="418" name="Google Shape;418;p40"/>
            <p:cNvCxnSpPr/>
            <p:nvPr/>
          </p:nvCxnSpPr>
          <p:spPr>
            <a:xfrm>
              <a:off x="9371012" y="0"/>
              <a:ext cx="1219200" cy="6858000"/>
            </a:xfrm>
            <a:prstGeom prst="straightConnector1">
              <a:avLst/>
            </a:prstGeom>
            <a:noFill/>
            <a:ln w="9525" cap="flat" cmpd="sng">
              <a:solidFill>
                <a:schemeClr val="accent1">
                  <a:alpha val="69800"/>
                </a:schemeClr>
              </a:solidFill>
              <a:prstDash val="solid"/>
              <a:round/>
              <a:headEnd type="none" w="sm" len="sm"/>
              <a:tailEnd type="none" w="sm" len="sm"/>
            </a:ln>
          </p:spPr>
        </p:cxnSp>
        <p:cxnSp>
          <p:nvCxnSpPr>
            <p:cNvPr id="419" name="Google Shape;419;p40"/>
            <p:cNvCxnSpPr/>
            <p:nvPr/>
          </p:nvCxnSpPr>
          <p:spPr>
            <a:xfrm flipH="1">
              <a:off x="7425125" y="3681413"/>
              <a:ext cx="4763700" cy="3176700"/>
            </a:xfrm>
            <a:prstGeom prst="straightConnector1">
              <a:avLst/>
            </a:prstGeom>
            <a:noFill/>
            <a:ln w="9525" cap="flat" cmpd="sng">
              <a:solidFill>
                <a:schemeClr val="accent1">
                  <a:alpha val="69800"/>
                </a:schemeClr>
              </a:solidFill>
              <a:prstDash val="solid"/>
              <a:round/>
              <a:headEnd type="none" w="sm" len="sm"/>
              <a:tailEnd type="none" w="sm" len="sm"/>
            </a:ln>
          </p:spPr>
        </p:cxnSp>
        <p:sp>
          <p:nvSpPr>
            <p:cNvPr id="420" name="Google Shape;420;p4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90"/>
              </a:schemeClr>
            </a:solidFill>
            <a:ln>
              <a:noFill/>
            </a:ln>
          </p:spPr>
        </p:sp>
        <p:sp>
          <p:nvSpPr>
            <p:cNvPr id="421" name="Google Shape;421;p40"/>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422" name="Google Shape;422;p40"/>
            <p:cNvSpPr/>
            <p:nvPr/>
          </p:nvSpPr>
          <p:spPr>
            <a:xfrm>
              <a:off x="8932333" y="3048000"/>
              <a:ext cx="3259800" cy="3810000"/>
            </a:xfrm>
            <a:prstGeom prst="triangle">
              <a:avLst>
                <a:gd name="adj" fmla="val 100000"/>
              </a:avLst>
            </a:prstGeom>
            <a:solidFill>
              <a:srgbClr val="7C9263">
                <a:alpha val="65880"/>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3" name="Google Shape;423;p40"/>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C9263">
                <a:alpha val="49800"/>
              </a:srgbClr>
            </a:solidFill>
            <a:ln>
              <a:noFill/>
            </a:ln>
          </p:spPr>
        </p:sp>
        <p:sp>
          <p:nvSpPr>
            <p:cNvPr id="424" name="Google Shape;424;p40"/>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0"/>
              </a:schemeClr>
            </a:solidFill>
            <a:ln>
              <a:noFill/>
            </a:ln>
          </p:spPr>
        </p:sp>
        <p:sp>
          <p:nvSpPr>
            <p:cNvPr id="425" name="Google Shape;425;p40"/>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DD7E0E">
                <a:alpha val="80000"/>
              </a:srgbClr>
            </a:solidFill>
            <a:ln>
              <a:noFill/>
            </a:ln>
          </p:spPr>
        </p:sp>
        <p:sp>
          <p:nvSpPr>
            <p:cNvPr id="426" name="Google Shape;426;p40"/>
            <p:cNvSpPr/>
            <p:nvPr/>
          </p:nvSpPr>
          <p:spPr>
            <a:xfrm>
              <a:off x="10371666" y="3589867"/>
              <a:ext cx="1817100" cy="3268200"/>
            </a:xfrm>
            <a:prstGeom prst="triangle">
              <a:avLst>
                <a:gd name="adj" fmla="val 100000"/>
              </a:avLst>
            </a:prstGeom>
            <a:solidFill>
              <a:srgbClr val="7C9263">
                <a:alpha val="65880"/>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7" name="Google Shape;427;p40"/>
            <p:cNvSpPr/>
            <p:nvPr/>
          </p:nvSpPr>
          <p:spPr>
            <a:xfrm>
              <a:off x="0" y="4013200"/>
              <a:ext cx="448800" cy="2844900"/>
            </a:xfrm>
            <a:prstGeom prst="triangle">
              <a:avLst>
                <a:gd name="adj" fmla="val 0"/>
              </a:avLst>
            </a:prstGeom>
            <a:solidFill>
              <a:schemeClr val="accent1">
                <a:alpha val="698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428" name="Google Shape;428;p40"/>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Clr>
                <a:schemeClr val="accent1"/>
              </a:buClr>
              <a:buSzPts val="27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429" name="Google Shape;429;p40"/>
          <p:cNvSpPr txBox="1">
            <a:spLocks noGrp="1"/>
          </p:cNvSpPr>
          <p:nvPr>
            <p:ph type="body" idx="1"/>
          </p:nvPr>
        </p:nvSpPr>
        <p:spPr>
          <a:xfrm>
            <a:off x="508000" y="1620442"/>
            <a:ext cx="6447600" cy="2910600"/>
          </a:xfrm>
          <a:prstGeom prst="rect">
            <a:avLst/>
          </a:prstGeom>
          <a:noFill/>
          <a:ln>
            <a:noFill/>
          </a:ln>
        </p:spPr>
        <p:txBody>
          <a:bodyPr spcFirstLastPara="1" wrap="square" lIns="68575" tIns="34275" rIns="68575" bIns="34275" anchor="t" anchorCtr="0"/>
          <a:lstStyle>
            <a:lvl1pPr marL="457200" marR="0" lvl="0" indent="-298450" algn="l" rtl="0">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rtl="0">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430" name="Google Shape;430;p40"/>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lstStyle>
            <a:lvl1pPr marR="0" lvl="0" algn="r" rtl="0">
              <a:spcBef>
                <a:spcPts val="0"/>
              </a:spcBef>
              <a:spcAft>
                <a:spcPts val="0"/>
              </a:spcAft>
              <a:buSzPts val="1100"/>
              <a:buNone/>
              <a:defRPr sz="7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431" name="Google Shape;431;p40"/>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7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432" name="Google Shape;432;p40"/>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7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7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7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7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7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7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7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hyperlink" Target="https://www.youtube.com/watch?v=teoxnHkcULA" TargetMode="Externa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9.xml"/><Relationship Id="rId5" Type="http://schemas.openxmlformats.org/officeDocument/2006/relationships/image" Target="../media/image4.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hyperlink" Target="http://www.isleroyalewolf.org/" TargetMode="External"/><Relationship Id="rId7" Type="http://schemas.openxmlformats.org/officeDocument/2006/relationships/hyperlink" Target="https://www.dfw.state.or.us/Wolves/notification.asp"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hyperlink" Target="https://www.hhmi.org/biointeractive/wolves-isle-royale" TargetMode="External"/><Relationship Id="rId5" Type="http://schemas.openxmlformats.org/officeDocument/2006/relationships/hyperlink" Target="https://www.wolfquest.org/pdfs/Deer%20Me%20Lesson.pdf" TargetMode="External"/><Relationship Id="rId4" Type="http://schemas.openxmlformats.org/officeDocument/2006/relationships/hyperlink" Target="https://wiki.islandwood.org/index.php?title=Owls,_Mice_and_Seed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prezi.com/xuf1hc4fvvbu/food-web-for-the-isle-royale/"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_BNZM2Y7Nsc"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hyperlink" Target="http://isleroyalewolf.org/overview/overview/at_a_glance.html"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isleroyalewolf.org/overview/overview/at_a_glance.html"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isleroyalewolf.org/overview/overview/at_a_glance.html"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hyperlink" Target="http://isleroyalewolf.org/overview/overview/at_a_glance.html"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_BNZM2Y7Nsc" TargetMode="External"/><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76"/>
          <p:cNvSpPr txBox="1">
            <a:spLocks noGrp="1"/>
          </p:cNvSpPr>
          <p:nvPr>
            <p:ph type="title"/>
          </p:nvPr>
        </p:nvSpPr>
        <p:spPr>
          <a:xfrm>
            <a:off x="824000" y="1613825"/>
            <a:ext cx="6213000" cy="187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Using Data to Tell a Story:</a:t>
            </a:r>
            <a:endParaRPr/>
          </a:p>
          <a:p>
            <a:pPr marL="0" lvl="0" indent="0" algn="ctr" rtl="0">
              <a:spcBef>
                <a:spcPts val="0"/>
              </a:spcBef>
              <a:spcAft>
                <a:spcPts val="0"/>
              </a:spcAft>
              <a:buNone/>
            </a:pPr>
            <a:r>
              <a:rPr lang="en"/>
              <a:t>Isle Royale, </a:t>
            </a:r>
            <a:endParaRPr/>
          </a:p>
          <a:p>
            <a:pPr marL="0" lvl="0" indent="0" algn="ctr" rtl="0">
              <a:spcBef>
                <a:spcPts val="0"/>
              </a:spcBef>
              <a:spcAft>
                <a:spcPts val="0"/>
              </a:spcAft>
              <a:buNone/>
            </a:pPr>
            <a:r>
              <a:rPr lang="en"/>
              <a:t>Not Battle Royale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722;p78"/>
          <p:cNvPicPr preferRelativeResize="0"/>
          <p:nvPr/>
        </p:nvPicPr>
        <p:blipFill>
          <a:blip r:embed="rId2">
            <a:alphaModFix/>
          </a:blip>
          <a:stretch>
            <a:fillRect/>
          </a:stretch>
        </p:blipFill>
        <p:spPr>
          <a:xfrm>
            <a:off x="6093150" y="3225975"/>
            <a:ext cx="2476500" cy="1609725"/>
          </a:xfrm>
          <a:prstGeom prst="rect">
            <a:avLst/>
          </a:prstGeom>
          <a:noFill/>
          <a:ln>
            <a:noFill/>
          </a:ln>
        </p:spPr>
      </p:pic>
      <p:pic>
        <p:nvPicPr>
          <p:cNvPr id="5" name="Google Shape;723;p78"/>
          <p:cNvPicPr preferRelativeResize="0"/>
          <p:nvPr/>
        </p:nvPicPr>
        <p:blipFill>
          <a:blip r:embed="rId3">
            <a:alphaModFix/>
          </a:blip>
          <a:stretch>
            <a:fillRect/>
          </a:stretch>
        </p:blipFill>
        <p:spPr>
          <a:xfrm>
            <a:off x="3496850" y="3224475"/>
            <a:ext cx="2150300" cy="1612725"/>
          </a:xfrm>
          <a:prstGeom prst="rect">
            <a:avLst/>
          </a:prstGeom>
          <a:noFill/>
          <a:ln>
            <a:noFill/>
          </a:ln>
        </p:spPr>
      </p:pic>
      <p:pic>
        <p:nvPicPr>
          <p:cNvPr id="6" name="Google Shape;724;p78"/>
          <p:cNvPicPr preferRelativeResize="0"/>
          <p:nvPr/>
        </p:nvPicPr>
        <p:blipFill>
          <a:blip r:embed="rId4">
            <a:alphaModFix/>
          </a:blip>
          <a:stretch>
            <a:fillRect/>
          </a:stretch>
        </p:blipFill>
        <p:spPr>
          <a:xfrm>
            <a:off x="769625" y="3222975"/>
            <a:ext cx="2150300" cy="1612725"/>
          </a:xfrm>
          <a:prstGeom prst="rect">
            <a:avLst/>
          </a:prstGeom>
          <a:noFill/>
          <a:ln>
            <a:noFill/>
          </a:ln>
        </p:spPr>
      </p:pic>
      <p:sp>
        <p:nvSpPr>
          <p:cNvPr id="7" name="Google Shape;725;p78"/>
          <p:cNvSpPr txBox="1"/>
          <p:nvPr/>
        </p:nvSpPr>
        <p:spPr>
          <a:xfrm>
            <a:off x="769625" y="4761000"/>
            <a:ext cx="5928000" cy="1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Images by www.isleroyalewolf.org</a:t>
            </a:r>
            <a:endParaRPr/>
          </a:p>
        </p:txBody>
      </p:sp>
      <p:sp>
        <p:nvSpPr>
          <p:cNvPr id="8" name="Google Shape;720;p78"/>
          <p:cNvSpPr txBox="1">
            <a:spLocks noGrp="1"/>
          </p:cNvSpPr>
          <p:nvPr>
            <p:ph type="title"/>
          </p:nvPr>
        </p:nvSpPr>
        <p:spPr>
          <a:xfrm>
            <a:off x="357710" y="789136"/>
            <a:ext cx="8075400" cy="186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smtClean="0"/>
              <a:t>Part 2 – NOW to the FUTURE</a:t>
            </a:r>
            <a:br>
              <a:rPr lang="en" sz="3600" dirty="0" smtClean="0"/>
            </a:br>
            <a:r>
              <a:rPr lang="en" sz="3600" dirty="0" smtClean="0">
                <a:hlinkClick r:id="rId5"/>
              </a:rPr>
              <a:t>Video Link</a:t>
            </a:r>
            <a:endParaRPr sz="3600" dirty="0"/>
          </a:p>
        </p:txBody>
      </p:sp>
    </p:spTree>
    <p:extLst>
      <p:ext uri="{BB962C8B-B14F-4D97-AF65-F5344CB8AC3E}">
        <p14:creationId xmlns:p14="http://schemas.microsoft.com/office/powerpoint/2010/main" val="909717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78"/>
          <p:cNvSpPr txBox="1">
            <a:spLocks noGrp="1"/>
          </p:cNvSpPr>
          <p:nvPr>
            <p:ph type="title"/>
          </p:nvPr>
        </p:nvSpPr>
        <p:spPr>
          <a:xfrm>
            <a:off x="-88671" y="85751"/>
            <a:ext cx="8075400" cy="186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smtClean="0"/>
              <a:t>Q: Would you introduce wolves?</a:t>
            </a:r>
            <a:endParaRPr sz="3600" dirty="0"/>
          </a:p>
        </p:txBody>
      </p:sp>
      <p:sp>
        <p:nvSpPr>
          <p:cNvPr id="721" name="Google Shape;721;p78"/>
          <p:cNvSpPr txBox="1"/>
          <p:nvPr/>
        </p:nvSpPr>
        <p:spPr>
          <a:xfrm>
            <a:off x="590111" y="1513454"/>
            <a:ext cx="8148600" cy="1787400"/>
          </a:xfrm>
          <a:prstGeom prst="rect">
            <a:avLst/>
          </a:prstGeom>
          <a:noFill/>
          <a:ln>
            <a:noFill/>
          </a:ln>
        </p:spPr>
        <p:txBody>
          <a:bodyPr spcFirstLastPara="1" wrap="square" lIns="91425" tIns="91425" rIns="91425" bIns="91425" anchor="t" anchorCtr="0">
            <a:noAutofit/>
          </a:bodyPr>
          <a:lstStyle/>
          <a:p>
            <a:pPr marL="50800" lvl="0" algn="l" rtl="0">
              <a:spcBef>
                <a:spcPts val="0"/>
              </a:spcBef>
              <a:spcAft>
                <a:spcPts val="0"/>
              </a:spcAft>
              <a:buClr>
                <a:schemeClr val="lt1"/>
              </a:buClr>
              <a:buSzPts val="2800"/>
            </a:pPr>
            <a:r>
              <a:rPr lang="en-US" sz="2800" dirty="0" smtClean="0">
                <a:solidFill>
                  <a:schemeClr val="lt1"/>
                </a:solidFill>
              </a:rPr>
              <a:t>Science give us insight, but our values tell us what to do!</a:t>
            </a:r>
          </a:p>
          <a:p>
            <a:pPr marL="457200" lvl="0" indent="-406400" algn="l" rtl="0">
              <a:spcBef>
                <a:spcPts val="0"/>
              </a:spcBef>
              <a:spcAft>
                <a:spcPts val="0"/>
              </a:spcAft>
              <a:buClr>
                <a:schemeClr val="lt1"/>
              </a:buClr>
              <a:buSzPts val="2800"/>
              <a:buChar char="●"/>
            </a:pPr>
            <a:endParaRPr lang="en-US" sz="2800" dirty="0" smtClean="0">
              <a:solidFill>
                <a:schemeClr val="lt1"/>
              </a:solidFill>
            </a:endParaRPr>
          </a:p>
          <a:p>
            <a:pPr marL="457200" lvl="0" indent="-406400" algn="l" rtl="0">
              <a:spcBef>
                <a:spcPts val="0"/>
              </a:spcBef>
              <a:spcAft>
                <a:spcPts val="0"/>
              </a:spcAft>
              <a:buClr>
                <a:schemeClr val="lt1"/>
              </a:buClr>
              <a:buSzPts val="2800"/>
              <a:buChar char="●"/>
            </a:pPr>
            <a:endParaRPr sz="2800" dirty="0">
              <a:solidFill>
                <a:schemeClr val="lt1"/>
              </a:solidFill>
            </a:endParaRPr>
          </a:p>
        </p:txBody>
      </p:sp>
      <p:pic>
        <p:nvPicPr>
          <p:cNvPr id="722" name="Google Shape;722;p78"/>
          <p:cNvPicPr preferRelativeResize="0"/>
          <p:nvPr/>
        </p:nvPicPr>
        <p:blipFill>
          <a:blip r:embed="rId3">
            <a:alphaModFix/>
          </a:blip>
          <a:stretch>
            <a:fillRect/>
          </a:stretch>
        </p:blipFill>
        <p:spPr>
          <a:xfrm>
            <a:off x="6093150" y="3225975"/>
            <a:ext cx="2476500" cy="1609725"/>
          </a:xfrm>
          <a:prstGeom prst="rect">
            <a:avLst/>
          </a:prstGeom>
          <a:noFill/>
          <a:ln>
            <a:noFill/>
          </a:ln>
        </p:spPr>
      </p:pic>
      <p:pic>
        <p:nvPicPr>
          <p:cNvPr id="723" name="Google Shape;723;p78"/>
          <p:cNvPicPr preferRelativeResize="0"/>
          <p:nvPr/>
        </p:nvPicPr>
        <p:blipFill>
          <a:blip r:embed="rId4">
            <a:alphaModFix/>
          </a:blip>
          <a:stretch>
            <a:fillRect/>
          </a:stretch>
        </p:blipFill>
        <p:spPr>
          <a:xfrm>
            <a:off x="3496850" y="3224475"/>
            <a:ext cx="2150300" cy="1612725"/>
          </a:xfrm>
          <a:prstGeom prst="rect">
            <a:avLst/>
          </a:prstGeom>
          <a:noFill/>
          <a:ln>
            <a:noFill/>
          </a:ln>
        </p:spPr>
      </p:pic>
      <p:pic>
        <p:nvPicPr>
          <p:cNvPr id="724" name="Google Shape;724;p78"/>
          <p:cNvPicPr preferRelativeResize="0"/>
          <p:nvPr/>
        </p:nvPicPr>
        <p:blipFill>
          <a:blip r:embed="rId5">
            <a:alphaModFix/>
          </a:blip>
          <a:stretch>
            <a:fillRect/>
          </a:stretch>
        </p:blipFill>
        <p:spPr>
          <a:xfrm>
            <a:off x="769625" y="3222975"/>
            <a:ext cx="2150300" cy="1612725"/>
          </a:xfrm>
          <a:prstGeom prst="rect">
            <a:avLst/>
          </a:prstGeom>
          <a:noFill/>
          <a:ln>
            <a:noFill/>
          </a:ln>
        </p:spPr>
      </p:pic>
      <p:sp>
        <p:nvSpPr>
          <p:cNvPr id="725" name="Google Shape;725;p78"/>
          <p:cNvSpPr txBox="1"/>
          <p:nvPr/>
        </p:nvSpPr>
        <p:spPr>
          <a:xfrm>
            <a:off x="769625" y="4761000"/>
            <a:ext cx="5928000" cy="1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Images by www.isleroyalewolf.org</a:t>
            </a:r>
            <a:endParaRPr/>
          </a:p>
        </p:txBody>
      </p:sp>
    </p:spTree>
    <p:extLst>
      <p:ext uri="{BB962C8B-B14F-4D97-AF65-F5344CB8AC3E}">
        <p14:creationId xmlns:p14="http://schemas.microsoft.com/office/powerpoint/2010/main" val="572147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82"/>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700"/>
              <a:buFont typeface="Trebuchet MS"/>
              <a:buNone/>
            </a:pPr>
            <a:r>
              <a:rPr lang="en"/>
              <a:t>Questions?</a:t>
            </a:r>
            <a:endParaRPr/>
          </a:p>
        </p:txBody>
      </p:sp>
      <p:pic>
        <p:nvPicPr>
          <p:cNvPr id="4" name="Picture 3" descr="https://www.washingtonpost.com/rf/image_1484w/2010-2019/WashingtonPost/2017/04/19/KidsPost/Images/AP040715021446.jpg?t=20170517"/>
          <p:cNvPicPr/>
          <p:nvPr/>
        </p:nvPicPr>
        <p:blipFill>
          <a:blip r:embed="rId3">
            <a:extLst>
              <a:ext uri="{28A0092B-C50C-407E-A947-70E740481C1C}">
                <a14:useLocalDpi xmlns:a14="http://schemas.microsoft.com/office/drawing/2010/main" val="0"/>
              </a:ext>
            </a:extLst>
          </a:blip>
          <a:srcRect/>
          <a:stretch>
            <a:fillRect/>
          </a:stretch>
        </p:blipFill>
        <p:spPr bwMode="auto">
          <a:xfrm>
            <a:off x="4302548" y="1607315"/>
            <a:ext cx="2715260" cy="2036445"/>
          </a:xfrm>
          <a:prstGeom prst="rect">
            <a:avLst/>
          </a:prstGeom>
          <a:noFill/>
          <a:ln>
            <a:noFill/>
          </a:ln>
        </p:spPr>
      </p:pic>
      <p:pic>
        <p:nvPicPr>
          <p:cNvPr id="5" name="Picture 4" descr="https://stmedia.stimg.co/ows_152842006429551.jpg?auto=compress&amp;crop=faces&amp;dpr=1&amp;w=525"/>
          <p:cNvPicPr/>
          <p:nvPr/>
        </p:nvPicPr>
        <p:blipFill>
          <a:blip r:embed="rId4">
            <a:extLst>
              <a:ext uri="{28A0092B-C50C-407E-A947-70E740481C1C}">
                <a14:useLocalDpi xmlns:a14="http://schemas.microsoft.com/office/drawing/2010/main" val="0"/>
              </a:ext>
            </a:extLst>
          </a:blip>
          <a:srcRect/>
          <a:stretch>
            <a:fillRect/>
          </a:stretch>
        </p:blipFill>
        <p:spPr bwMode="auto">
          <a:xfrm>
            <a:off x="1864585" y="1607315"/>
            <a:ext cx="2204085" cy="204089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81"/>
          <p:cNvSpPr txBox="1">
            <a:spLocks noGrp="1"/>
          </p:cNvSpPr>
          <p:nvPr>
            <p:ph type="title"/>
          </p:nvPr>
        </p:nvSpPr>
        <p:spPr>
          <a:xfrm>
            <a:off x="508000" y="457200"/>
            <a:ext cx="6447600" cy="99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Extensions/Scaffolding </a:t>
            </a:r>
            <a:endParaRPr/>
          </a:p>
        </p:txBody>
      </p:sp>
      <p:sp>
        <p:nvSpPr>
          <p:cNvPr id="746" name="Google Shape;746;p81"/>
          <p:cNvSpPr txBox="1">
            <a:spLocks noGrp="1"/>
          </p:cNvSpPr>
          <p:nvPr>
            <p:ph type="body" idx="1"/>
          </p:nvPr>
        </p:nvSpPr>
        <p:spPr>
          <a:xfrm>
            <a:off x="508000" y="1288467"/>
            <a:ext cx="6447600" cy="29106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latin typeface="Arial"/>
              <a:ea typeface="Arial"/>
              <a:cs typeface="Arial"/>
              <a:sym typeface="Arial"/>
            </a:endParaRPr>
          </a:p>
          <a:p>
            <a:pPr marL="0" lvl="0" indent="0" algn="l" rtl="0">
              <a:lnSpc>
                <a:spcPct val="115000"/>
              </a:lnSpc>
              <a:spcBef>
                <a:spcPts val="0"/>
              </a:spcBef>
              <a:spcAft>
                <a:spcPts val="0"/>
              </a:spcAft>
              <a:buNone/>
            </a:pPr>
            <a:r>
              <a:rPr lang="en" sz="1100" dirty="0">
                <a:solidFill>
                  <a:schemeClr val="dk1"/>
                </a:solidFill>
                <a:latin typeface="Arial"/>
                <a:ea typeface="Arial"/>
                <a:cs typeface="Arial"/>
                <a:sym typeface="Arial"/>
              </a:rPr>
              <a:t>Website Resource</a:t>
            </a:r>
            <a:endParaRPr sz="1100" dirty="0">
              <a:solidFill>
                <a:schemeClr val="dk1"/>
              </a:solidFill>
              <a:latin typeface="Arial"/>
              <a:ea typeface="Arial"/>
              <a:cs typeface="Arial"/>
              <a:sym typeface="Arial"/>
            </a:endParaRPr>
          </a:p>
          <a:p>
            <a:pPr marL="0" lvl="0" indent="0" algn="l" rtl="0">
              <a:lnSpc>
                <a:spcPct val="115000"/>
              </a:lnSpc>
              <a:spcBef>
                <a:spcPts val="0"/>
              </a:spcBef>
              <a:spcAft>
                <a:spcPts val="0"/>
              </a:spcAft>
              <a:buNone/>
            </a:pPr>
            <a:r>
              <a:rPr lang="en" sz="1100" u="sng" dirty="0">
                <a:solidFill>
                  <a:schemeClr val="hlink"/>
                </a:solidFill>
                <a:latin typeface="Arial"/>
                <a:ea typeface="Arial"/>
                <a:cs typeface="Arial"/>
                <a:sym typeface="Arial"/>
                <a:hlinkClick r:id="rId3"/>
              </a:rPr>
              <a:t>http://www.isleroyalewolf.org/</a:t>
            </a:r>
            <a:r>
              <a:rPr lang="en" sz="1100" dirty="0">
                <a:solidFill>
                  <a:schemeClr val="dk1"/>
                </a:solidFill>
                <a:latin typeface="Arial"/>
                <a:ea typeface="Arial"/>
                <a:cs typeface="Arial"/>
                <a:sym typeface="Arial"/>
              </a:rPr>
              <a:t> </a:t>
            </a:r>
            <a:endParaRPr sz="1100" dirty="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1100" dirty="0">
              <a:solidFill>
                <a:schemeClr val="dk1"/>
              </a:solidFill>
              <a:latin typeface="Arial"/>
              <a:ea typeface="Arial"/>
              <a:cs typeface="Arial"/>
              <a:sym typeface="Arial"/>
            </a:endParaRPr>
          </a:p>
          <a:p>
            <a:pPr marL="0" lvl="0" indent="0" algn="l" rtl="0">
              <a:lnSpc>
                <a:spcPct val="115000"/>
              </a:lnSpc>
              <a:spcBef>
                <a:spcPts val="0"/>
              </a:spcBef>
              <a:spcAft>
                <a:spcPts val="0"/>
              </a:spcAft>
              <a:buNone/>
            </a:pPr>
            <a:r>
              <a:rPr lang="en" sz="1100" dirty="0">
                <a:solidFill>
                  <a:schemeClr val="dk1"/>
                </a:solidFill>
                <a:latin typeface="Arial"/>
                <a:ea typeface="Arial"/>
                <a:cs typeface="Arial"/>
                <a:sym typeface="Arial"/>
              </a:rPr>
              <a:t>OMS</a:t>
            </a:r>
            <a:endParaRPr sz="1100" dirty="0">
              <a:solidFill>
                <a:schemeClr val="dk1"/>
              </a:solidFill>
              <a:latin typeface="Arial"/>
              <a:ea typeface="Arial"/>
              <a:cs typeface="Arial"/>
              <a:sym typeface="Arial"/>
            </a:endParaRPr>
          </a:p>
          <a:p>
            <a:pPr marL="0" lvl="0" indent="0" algn="l" rtl="0">
              <a:lnSpc>
                <a:spcPct val="115000"/>
              </a:lnSpc>
              <a:spcBef>
                <a:spcPts val="0"/>
              </a:spcBef>
              <a:spcAft>
                <a:spcPts val="0"/>
              </a:spcAft>
              <a:buNone/>
            </a:pPr>
            <a:r>
              <a:rPr lang="en" sz="1100" u="sng" dirty="0">
                <a:solidFill>
                  <a:schemeClr val="hlink"/>
                </a:solidFill>
                <a:latin typeface="Arial"/>
                <a:ea typeface="Arial"/>
                <a:cs typeface="Arial"/>
                <a:sym typeface="Arial"/>
                <a:hlinkClick r:id="rId4"/>
              </a:rPr>
              <a:t>https://wiki.islandwood.org/index.php?title=Owls,_Mice_and_Seeds</a:t>
            </a:r>
            <a:r>
              <a:rPr lang="en" sz="1100" dirty="0">
                <a:solidFill>
                  <a:schemeClr val="dk1"/>
                </a:solidFill>
                <a:latin typeface="Arial"/>
                <a:ea typeface="Arial"/>
                <a:cs typeface="Arial"/>
                <a:sym typeface="Arial"/>
              </a:rPr>
              <a:t> </a:t>
            </a:r>
            <a:endParaRPr sz="1100" dirty="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latin typeface="Arial"/>
                <a:ea typeface="Arial"/>
                <a:cs typeface="Arial"/>
                <a:sym typeface="Arial"/>
              </a:rPr>
              <a:t>Deer Me</a:t>
            </a:r>
            <a:endParaRPr sz="1100" dirty="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100" u="sng" dirty="0">
                <a:solidFill>
                  <a:srgbClr val="1155CC"/>
                </a:solidFill>
                <a:latin typeface="Arial"/>
                <a:ea typeface="Arial"/>
                <a:cs typeface="Arial"/>
                <a:sym typeface="Arial"/>
                <a:hlinkClick r:id="rId5"/>
              </a:rPr>
              <a:t>https://www.wolfquest.org/pdfs/Deer%20Me%20Lesson.pdf</a:t>
            </a:r>
            <a:r>
              <a:rPr lang="en" sz="1100" dirty="0">
                <a:solidFill>
                  <a:schemeClr val="dk1"/>
                </a:solidFill>
                <a:latin typeface="Arial"/>
                <a:ea typeface="Arial"/>
                <a:cs typeface="Arial"/>
                <a:sym typeface="Arial"/>
              </a:rPr>
              <a:t> </a:t>
            </a:r>
            <a:endParaRPr sz="1100" dirty="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latin typeface="Arial"/>
                <a:ea typeface="Arial"/>
                <a:cs typeface="Arial"/>
                <a:sym typeface="Arial"/>
              </a:rPr>
              <a:t>High School </a:t>
            </a:r>
            <a:endParaRPr sz="1100" dirty="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100" u="sng" dirty="0">
                <a:solidFill>
                  <a:srgbClr val="1155CC"/>
                </a:solidFill>
                <a:latin typeface="Arial"/>
                <a:ea typeface="Arial"/>
                <a:cs typeface="Arial"/>
                <a:sym typeface="Arial"/>
                <a:hlinkClick r:id="rId6"/>
              </a:rPr>
              <a:t>https://www.hhmi.org/biointeractive/wolves-isle-royale</a:t>
            </a:r>
            <a:r>
              <a:rPr lang="en" sz="1100" dirty="0">
                <a:solidFill>
                  <a:schemeClr val="dk1"/>
                </a:solidFill>
                <a:latin typeface="Arial"/>
                <a:ea typeface="Arial"/>
                <a:cs typeface="Arial"/>
                <a:sym typeface="Arial"/>
              </a:rPr>
              <a:t> </a:t>
            </a:r>
            <a:endParaRPr sz="1100" dirty="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100" dirty="0">
                <a:solidFill>
                  <a:schemeClr val="dk1"/>
                </a:solidFill>
                <a:latin typeface="Arial"/>
                <a:ea typeface="Arial"/>
                <a:cs typeface="Arial"/>
                <a:sym typeface="Arial"/>
              </a:rPr>
              <a:t>Radio collar data</a:t>
            </a:r>
            <a:endParaRPr sz="1100" dirty="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100" u="sng" dirty="0">
                <a:solidFill>
                  <a:schemeClr val="hlink"/>
                </a:solidFill>
                <a:latin typeface="Arial"/>
                <a:ea typeface="Arial"/>
                <a:cs typeface="Arial"/>
                <a:sym typeface="Arial"/>
                <a:hlinkClick r:id="rId7"/>
              </a:rPr>
              <a:t>https://www.dfw.state.or.us/Wolves/notification.asp</a:t>
            </a:r>
            <a:r>
              <a:rPr lang="en" sz="1100" dirty="0">
                <a:solidFill>
                  <a:schemeClr val="dk1"/>
                </a:solidFill>
                <a:latin typeface="Arial"/>
                <a:ea typeface="Arial"/>
                <a:cs typeface="Arial"/>
                <a:sym typeface="Arial"/>
              </a:rPr>
              <a:t> </a:t>
            </a:r>
            <a:endParaRPr sz="1100"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77"/>
          <p:cNvSpPr txBox="1">
            <a:spLocks noGrp="1"/>
          </p:cNvSpPr>
          <p:nvPr>
            <p:ph type="title"/>
          </p:nvPr>
        </p:nvSpPr>
        <p:spPr>
          <a:xfrm>
            <a:off x="309397" y="415824"/>
            <a:ext cx="6447600" cy="6729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700"/>
              <a:buFont typeface="Trebuchet MS"/>
              <a:buNone/>
            </a:pPr>
            <a:r>
              <a:rPr lang="en" dirty="0"/>
              <a:t>Background of the Isle Royale  </a:t>
            </a:r>
            <a:endParaRPr dirty="0"/>
          </a:p>
        </p:txBody>
      </p:sp>
      <p:sp>
        <p:nvSpPr>
          <p:cNvPr id="715" name="Google Shape;715;p77"/>
          <p:cNvSpPr txBox="1"/>
          <p:nvPr/>
        </p:nvSpPr>
        <p:spPr>
          <a:xfrm>
            <a:off x="267102" y="1163201"/>
            <a:ext cx="7864325" cy="258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Roboto"/>
                <a:ea typeface="Roboto"/>
                <a:cs typeface="Roboto"/>
                <a:sym typeface="Roboto"/>
              </a:rPr>
              <a:t>Fast Facts</a:t>
            </a:r>
            <a:r>
              <a:rPr lang="en" sz="1200" dirty="0">
                <a:latin typeface="Roboto"/>
                <a:ea typeface="Roboto"/>
                <a:cs typeface="Roboto"/>
                <a:sym typeface="Roboto"/>
              </a:rPr>
              <a:t/>
            </a:r>
            <a:br>
              <a:rPr lang="en" sz="1200" dirty="0">
                <a:latin typeface="Roboto"/>
                <a:ea typeface="Roboto"/>
                <a:cs typeface="Roboto"/>
                <a:sym typeface="Roboto"/>
              </a:rPr>
            </a:br>
            <a:r>
              <a:rPr lang="en" sz="1200" dirty="0">
                <a:latin typeface="Roboto"/>
                <a:ea typeface="Roboto"/>
                <a:cs typeface="Roboto"/>
                <a:sym typeface="Roboto"/>
              </a:rPr>
              <a:t>Isle Royale National Park is 571,790 acres</a:t>
            </a:r>
            <a:br>
              <a:rPr lang="en" sz="1200" dirty="0">
                <a:latin typeface="Roboto"/>
                <a:ea typeface="Roboto"/>
                <a:cs typeface="Roboto"/>
                <a:sym typeface="Roboto"/>
              </a:rPr>
            </a:br>
            <a:r>
              <a:rPr lang="en" sz="1200" dirty="0">
                <a:latin typeface="Roboto"/>
                <a:ea typeface="Roboto"/>
                <a:cs typeface="Roboto"/>
                <a:sym typeface="Roboto"/>
              </a:rPr>
              <a:t>The number of people visiting in 2017 </a:t>
            </a:r>
            <a:endParaRPr lang="en" sz="1200" dirty="0" smtClean="0">
              <a:latin typeface="Roboto"/>
              <a:ea typeface="Roboto"/>
              <a:cs typeface="Roboto"/>
              <a:sym typeface="Roboto"/>
            </a:endParaRPr>
          </a:p>
          <a:p>
            <a:pPr marL="0" lvl="0" indent="0" algn="l" rtl="0">
              <a:spcBef>
                <a:spcPts val="0"/>
              </a:spcBef>
              <a:spcAft>
                <a:spcPts val="0"/>
              </a:spcAft>
              <a:buNone/>
            </a:pPr>
            <a:r>
              <a:rPr lang="en" sz="1200" dirty="0" smtClean="0">
                <a:latin typeface="Roboto"/>
                <a:ea typeface="Roboto"/>
                <a:cs typeface="Roboto"/>
                <a:sym typeface="Roboto"/>
              </a:rPr>
              <a:t>was </a:t>
            </a:r>
            <a:r>
              <a:rPr lang="en" sz="1200" dirty="0">
                <a:latin typeface="Roboto"/>
                <a:ea typeface="Roboto"/>
                <a:cs typeface="Roboto"/>
                <a:sym typeface="Roboto"/>
              </a:rPr>
              <a:t>28,196 </a:t>
            </a:r>
            <a:br>
              <a:rPr lang="en" sz="1200" dirty="0">
                <a:latin typeface="Roboto"/>
                <a:ea typeface="Roboto"/>
                <a:cs typeface="Roboto"/>
                <a:sym typeface="Roboto"/>
              </a:rPr>
            </a:br>
            <a:r>
              <a:rPr lang="en" sz="1200" dirty="0">
                <a:latin typeface="Roboto"/>
                <a:ea typeface="Roboto"/>
                <a:cs typeface="Roboto"/>
                <a:sym typeface="Roboto"/>
              </a:rPr>
              <a:t>Isle Royale was made a national park on </a:t>
            </a:r>
            <a:endParaRPr lang="en" sz="1200" dirty="0" smtClean="0">
              <a:latin typeface="Roboto"/>
              <a:ea typeface="Roboto"/>
              <a:cs typeface="Roboto"/>
              <a:sym typeface="Roboto"/>
            </a:endParaRPr>
          </a:p>
          <a:p>
            <a:pPr marL="0" lvl="0" indent="0" algn="l" rtl="0">
              <a:spcBef>
                <a:spcPts val="0"/>
              </a:spcBef>
              <a:spcAft>
                <a:spcPts val="0"/>
              </a:spcAft>
              <a:buNone/>
            </a:pPr>
            <a:r>
              <a:rPr lang="en" sz="1200" dirty="0" smtClean="0">
                <a:latin typeface="Roboto"/>
                <a:ea typeface="Roboto"/>
                <a:cs typeface="Roboto"/>
                <a:sym typeface="Roboto"/>
              </a:rPr>
              <a:t>March </a:t>
            </a:r>
            <a:r>
              <a:rPr lang="en" sz="1200" dirty="0">
                <a:latin typeface="Roboto"/>
                <a:ea typeface="Roboto"/>
                <a:cs typeface="Roboto"/>
                <a:sym typeface="Roboto"/>
              </a:rPr>
              <a:t>3, 1931</a:t>
            </a:r>
            <a:br>
              <a:rPr lang="en" sz="1200" dirty="0">
                <a:latin typeface="Roboto"/>
                <a:ea typeface="Roboto"/>
                <a:cs typeface="Roboto"/>
                <a:sym typeface="Roboto"/>
              </a:rPr>
            </a:br>
            <a:r>
              <a:rPr lang="en" sz="1200" dirty="0">
                <a:latin typeface="Roboto"/>
                <a:ea typeface="Roboto"/>
                <a:cs typeface="Roboto"/>
                <a:sym typeface="Roboto"/>
              </a:rPr>
              <a:t>The lowest is 601 feet at Lake Superior</a:t>
            </a:r>
            <a:br>
              <a:rPr lang="en" sz="1200" dirty="0">
                <a:latin typeface="Roboto"/>
                <a:ea typeface="Roboto"/>
                <a:cs typeface="Roboto"/>
                <a:sym typeface="Roboto"/>
              </a:rPr>
            </a:br>
            <a:r>
              <a:rPr lang="en" sz="1200" dirty="0">
                <a:latin typeface="Roboto"/>
                <a:ea typeface="Roboto"/>
                <a:cs typeface="Roboto"/>
                <a:sym typeface="Roboto"/>
              </a:rPr>
              <a:t>The highest is 1,394 feet on Mount Desor</a:t>
            </a:r>
            <a:br>
              <a:rPr lang="en" sz="1200" dirty="0">
                <a:latin typeface="Roboto"/>
                <a:ea typeface="Roboto"/>
                <a:cs typeface="Roboto"/>
                <a:sym typeface="Roboto"/>
              </a:rPr>
            </a:br>
            <a:r>
              <a:rPr lang="en" sz="1200" dirty="0">
                <a:latin typeface="Roboto"/>
                <a:ea typeface="Roboto"/>
                <a:cs typeface="Roboto"/>
                <a:sym typeface="Roboto"/>
              </a:rPr>
              <a:t>Entrance fee is $7 per person per day</a:t>
            </a:r>
            <a:br>
              <a:rPr lang="en" sz="1200" dirty="0">
                <a:latin typeface="Roboto"/>
                <a:ea typeface="Roboto"/>
                <a:cs typeface="Roboto"/>
                <a:sym typeface="Roboto"/>
              </a:rPr>
            </a:br>
            <a:r>
              <a:rPr lang="en" sz="1200" dirty="0">
                <a:latin typeface="Roboto"/>
                <a:ea typeface="Roboto"/>
                <a:cs typeface="Roboto"/>
                <a:sym typeface="Roboto"/>
              </a:rPr>
              <a:t>In the Eastern time zone</a:t>
            </a:r>
            <a:br>
              <a:rPr lang="en" sz="1200" dirty="0">
                <a:latin typeface="Roboto"/>
                <a:ea typeface="Roboto"/>
                <a:cs typeface="Roboto"/>
                <a:sym typeface="Roboto"/>
              </a:rPr>
            </a:br>
            <a:r>
              <a:rPr lang="en" sz="1200" dirty="0">
                <a:latin typeface="Roboto"/>
                <a:ea typeface="Roboto"/>
                <a:cs typeface="Roboto"/>
                <a:sym typeface="Roboto"/>
              </a:rPr>
              <a:t/>
            </a:r>
            <a:br>
              <a:rPr lang="en" sz="1200" dirty="0">
                <a:latin typeface="Roboto"/>
                <a:ea typeface="Roboto"/>
                <a:cs typeface="Roboto"/>
                <a:sym typeface="Roboto"/>
              </a:rPr>
            </a:br>
            <a:r>
              <a:rPr lang="en" sz="1200" dirty="0">
                <a:latin typeface="Roboto"/>
                <a:ea typeface="Roboto"/>
                <a:cs typeface="Roboto"/>
                <a:sym typeface="Roboto"/>
              </a:rPr>
              <a:t/>
            </a:r>
            <a:br>
              <a:rPr lang="en" sz="1200" dirty="0">
                <a:latin typeface="Roboto"/>
                <a:ea typeface="Roboto"/>
                <a:cs typeface="Roboto"/>
                <a:sym typeface="Roboto"/>
              </a:rPr>
            </a:br>
            <a:r>
              <a:rPr lang="en" sz="1200" b="1" dirty="0">
                <a:latin typeface="Roboto"/>
                <a:ea typeface="Roboto"/>
                <a:cs typeface="Roboto"/>
                <a:sym typeface="Roboto"/>
              </a:rPr>
              <a:t>Random Facts</a:t>
            </a:r>
            <a:r>
              <a:rPr lang="en" sz="1200" dirty="0">
                <a:latin typeface="Roboto"/>
                <a:ea typeface="Roboto"/>
                <a:cs typeface="Roboto"/>
                <a:sym typeface="Roboto"/>
              </a:rPr>
              <a:t/>
            </a:r>
            <a:br>
              <a:rPr lang="en" sz="1200" dirty="0">
                <a:latin typeface="Roboto"/>
                <a:ea typeface="Roboto"/>
                <a:cs typeface="Roboto"/>
                <a:sym typeface="Roboto"/>
              </a:rPr>
            </a:br>
            <a:r>
              <a:rPr lang="en" sz="1200" dirty="0">
                <a:latin typeface="Roboto"/>
                <a:ea typeface="Roboto"/>
                <a:cs typeface="Roboto"/>
                <a:sym typeface="Roboto"/>
              </a:rPr>
              <a:t>Isle Royale National Park is the only national park in the United States that completely closes in the offseason. The park is typically closed November through mid April.</a:t>
            </a:r>
            <a:endParaRPr sz="1200" dirty="0">
              <a:latin typeface="Roboto"/>
              <a:ea typeface="Roboto"/>
              <a:cs typeface="Roboto"/>
              <a:sym typeface="Roboto"/>
            </a:endParaRPr>
          </a:p>
          <a:p>
            <a:pPr marL="0" lvl="0" indent="0" algn="l" rtl="0">
              <a:spcBef>
                <a:spcPts val="0"/>
              </a:spcBef>
              <a:spcAft>
                <a:spcPts val="0"/>
              </a:spcAft>
              <a:buNone/>
            </a:pPr>
            <a:r>
              <a:rPr lang="en" sz="1200" dirty="0">
                <a:latin typeface="Roboto"/>
                <a:ea typeface="Roboto"/>
                <a:cs typeface="Roboto"/>
                <a:sym typeface="Roboto"/>
              </a:rPr>
              <a:t/>
            </a:r>
            <a:br>
              <a:rPr lang="en" sz="1200" dirty="0">
                <a:latin typeface="Roboto"/>
                <a:ea typeface="Roboto"/>
                <a:cs typeface="Roboto"/>
                <a:sym typeface="Roboto"/>
              </a:rPr>
            </a:br>
            <a:r>
              <a:rPr lang="en" sz="1200" dirty="0">
                <a:latin typeface="Roboto"/>
                <a:ea typeface="Roboto"/>
                <a:cs typeface="Roboto"/>
                <a:sym typeface="Roboto"/>
              </a:rPr>
              <a:t>The most common large mammals are moose and gray wolves. The interaction of these two species in the park has been extensively studied. On rare occasions Lake Superior completely freezes over in winter, allowing animals from the mainland to access the island.</a:t>
            </a:r>
            <a:endParaRPr sz="1200" dirty="0">
              <a:latin typeface="Roboto"/>
              <a:ea typeface="Roboto"/>
              <a:cs typeface="Roboto"/>
              <a:sym typeface="Roboto"/>
            </a:endParaRPr>
          </a:p>
          <a:p>
            <a:pPr marL="0" lvl="0" indent="0" algn="l" rtl="0">
              <a:spcBef>
                <a:spcPts val="0"/>
              </a:spcBef>
              <a:spcAft>
                <a:spcPts val="0"/>
              </a:spcAft>
              <a:buNone/>
            </a:pPr>
            <a:r>
              <a:rPr lang="en" sz="1200" dirty="0">
                <a:latin typeface="Roboto"/>
                <a:ea typeface="Roboto"/>
                <a:cs typeface="Roboto"/>
                <a:sym typeface="Roboto"/>
              </a:rPr>
              <a:t/>
            </a:r>
            <a:br>
              <a:rPr lang="en" sz="1200" dirty="0">
                <a:latin typeface="Roboto"/>
                <a:ea typeface="Roboto"/>
                <a:cs typeface="Roboto"/>
                <a:sym typeface="Roboto"/>
              </a:rPr>
            </a:br>
            <a:endParaRPr sz="1200" dirty="0"/>
          </a:p>
        </p:txBody>
      </p:sp>
      <p:pic>
        <p:nvPicPr>
          <p:cNvPr id="5" name="Picture 4" descr="http://npmaps.com/wp-content/uploads/isle-royale-dive-map.jpg"/>
          <p:cNvPicPr/>
          <p:nvPr/>
        </p:nvPicPr>
        <p:blipFill>
          <a:blip r:embed="rId3">
            <a:extLst>
              <a:ext uri="{28A0092B-C50C-407E-A947-70E740481C1C}">
                <a14:useLocalDpi xmlns:a14="http://schemas.microsoft.com/office/drawing/2010/main" val="0"/>
              </a:ext>
            </a:extLst>
          </a:blip>
          <a:srcRect/>
          <a:stretch>
            <a:fillRect/>
          </a:stretch>
        </p:blipFill>
        <p:spPr bwMode="auto">
          <a:xfrm>
            <a:off x="3236882" y="1163201"/>
            <a:ext cx="5857468" cy="20075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78"/>
          <p:cNvSpPr txBox="1">
            <a:spLocks noGrp="1"/>
          </p:cNvSpPr>
          <p:nvPr>
            <p:ph type="title"/>
          </p:nvPr>
        </p:nvSpPr>
        <p:spPr>
          <a:xfrm>
            <a:off x="-411400" y="52650"/>
            <a:ext cx="8075400" cy="186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Background on Isle Royale</a:t>
            </a:r>
            <a:endParaRPr sz="3600"/>
          </a:p>
        </p:txBody>
      </p:sp>
      <p:sp>
        <p:nvSpPr>
          <p:cNvPr id="721" name="Google Shape;721;p78"/>
          <p:cNvSpPr txBox="1"/>
          <p:nvPr/>
        </p:nvSpPr>
        <p:spPr>
          <a:xfrm>
            <a:off x="693550" y="1265200"/>
            <a:ext cx="8148600" cy="17874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Clr>
                <a:schemeClr val="lt1"/>
              </a:buClr>
              <a:buSzPts val="2800"/>
              <a:buChar char="●"/>
            </a:pPr>
            <a:r>
              <a:rPr lang="en" sz="2800" u="sng" dirty="0">
                <a:solidFill>
                  <a:schemeClr val="lt1"/>
                </a:solidFill>
                <a:hlinkClick r:id="rId3"/>
              </a:rPr>
              <a:t>The Ecosystem on Isle Royale</a:t>
            </a:r>
            <a:r>
              <a:rPr lang="en" sz="2800" dirty="0">
                <a:solidFill>
                  <a:schemeClr val="lt1"/>
                </a:solidFill>
              </a:rPr>
              <a:t> (Lake Superior)</a:t>
            </a:r>
            <a:endParaRPr sz="2800" dirty="0">
              <a:solidFill>
                <a:schemeClr val="lt1"/>
              </a:solidFill>
            </a:endParaRPr>
          </a:p>
          <a:p>
            <a:pPr marL="0" lvl="0" indent="0" algn="l" rtl="0">
              <a:spcBef>
                <a:spcPts val="0"/>
              </a:spcBef>
              <a:spcAft>
                <a:spcPts val="0"/>
              </a:spcAft>
              <a:buNone/>
            </a:pPr>
            <a:endParaRPr sz="1200" dirty="0">
              <a:solidFill>
                <a:schemeClr val="lt1"/>
              </a:solidFill>
            </a:endParaRPr>
          </a:p>
          <a:p>
            <a:pPr marL="457200" lvl="0" indent="-406400" algn="l" rtl="0">
              <a:spcBef>
                <a:spcPts val="0"/>
              </a:spcBef>
              <a:spcAft>
                <a:spcPts val="0"/>
              </a:spcAft>
              <a:buClr>
                <a:schemeClr val="lt1"/>
              </a:buClr>
              <a:buSzPts val="2800"/>
              <a:buChar char="●"/>
            </a:pPr>
            <a:r>
              <a:rPr lang="en" sz="2800" dirty="0">
                <a:solidFill>
                  <a:schemeClr val="lt1"/>
                </a:solidFill>
              </a:rPr>
              <a:t>One of the longest population ecology studies (closed system)</a:t>
            </a:r>
            <a:endParaRPr sz="2800" dirty="0">
              <a:solidFill>
                <a:schemeClr val="lt1"/>
              </a:solidFill>
            </a:endParaRPr>
          </a:p>
        </p:txBody>
      </p:sp>
      <p:pic>
        <p:nvPicPr>
          <p:cNvPr id="722" name="Google Shape;722;p78"/>
          <p:cNvPicPr preferRelativeResize="0"/>
          <p:nvPr/>
        </p:nvPicPr>
        <p:blipFill>
          <a:blip r:embed="rId4">
            <a:alphaModFix/>
          </a:blip>
          <a:stretch>
            <a:fillRect/>
          </a:stretch>
        </p:blipFill>
        <p:spPr>
          <a:xfrm>
            <a:off x="6093150" y="3225975"/>
            <a:ext cx="2476500" cy="1609725"/>
          </a:xfrm>
          <a:prstGeom prst="rect">
            <a:avLst/>
          </a:prstGeom>
          <a:noFill/>
          <a:ln>
            <a:noFill/>
          </a:ln>
        </p:spPr>
      </p:pic>
      <p:pic>
        <p:nvPicPr>
          <p:cNvPr id="723" name="Google Shape;723;p78"/>
          <p:cNvPicPr preferRelativeResize="0"/>
          <p:nvPr/>
        </p:nvPicPr>
        <p:blipFill>
          <a:blip r:embed="rId5">
            <a:alphaModFix/>
          </a:blip>
          <a:stretch>
            <a:fillRect/>
          </a:stretch>
        </p:blipFill>
        <p:spPr>
          <a:xfrm>
            <a:off x="3496850" y="3224475"/>
            <a:ext cx="2150300" cy="1612725"/>
          </a:xfrm>
          <a:prstGeom prst="rect">
            <a:avLst/>
          </a:prstGeom>
          <a:noFill/>
          <a:ln>
            <a:noFill/>
          </a:ln>
        </p:spPr>
      </p:pic>
      <p:pic>
        <p:nvPicPr>
          <p:cNvPr id="724" name="Google Shape;724;p78"/>
          <p:cNvPicPr preferRelativeResize="0"/>
          <p:nvPr/>
        </p:nvPicPr>
        <p:blipFill>
          <a:blip r:embed="rId6">
            <a:alphaModFix/>
          </a:blip>
          <a:stretch>
            <a:fillRect/>
          </a:stretch>
        </p:blipFill>
        <p:spPr>
          <a:xfrm>
            <a:off x="769625" y="3222975"/>
            <a:ext cx="2150300" cy="1612725"/>
          </a:xfrm>
          <a:prstGeom prst="rect">
            <a:avLst/>
          </a:prstGeom>
          <a:noFill/>
          <a:ln>
            <a:noFill/>
          </a:ln>
        </p:spPr>
      </p:pic>
      <p:sp>
        <p:nvSpPr>
          <p:cNvPr id="725" name="Google Shape;725;p78"/>
          <p:cNvSpPr txBox="1"/>
          <p:nvPr/>
        </p:nvSpPr>
        <p:spPr>
          <a:xfrm>
            <a:off x="769625" y="4761000"/>
            <a:ext cx="5928000" cy="1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Images by www.isleroyalewolf.org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78"/>
          <p:cNvSpPr txBox="1">
            <a:spLocks noGrp="1"/>
          </p:cNvSpPr>
          <p:nvPr>
            <p:ph type="title"/>
          </p:nvPr>
        </p:nvSpPr>
        <p:spPr>
          <a:xfrm>
            <a:off x="357710" y="789136"/>
            <a:ext cx="8075400" cy="186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smtClean="0"/>
              <a:t>Part 1 – THEN to NOW</a:t>
            </a:r>
            <a:br>
              <a:rPr lang="en" sz="3600" dirty="0" smtClean="0"/>
            </a:br>
            <a:r>
              <a:rPr lang="en" sz="3600" dirty="0" smtClean="0">
                <a:hlinkClick r:id="rId3"/>
              </a:rPr>
              <a:t>Video Link</a:t>
            </a:r>
            <a:endParaRPr sz="3600" dirty="0"/>
          </a:p>
        </p:txBody>
      </p:sp>
      <p:pic>
        <p:nvPicPr>
          <p:cNvPr id="722" name="Google Shape;722;p78"/>
          <p:cNvPicPr preferRelativeResize="0"/>
          <p:nvPr/>
        </p:nvPicPr>
        <p:blipFill>
          <a:blip r:embed="rId4">
            <a:alphaModFix/>
          </a:blip>
          <a:stretch>
            <a:fillRect/>
          </a:stretch>
        </p:blipFill>
        <p:spPr>
          <a:xfrm>
            <a:off x="6093150" y="3225975"/>
            <a:ext cx="2476500" cy="1609725"/>
          </a:xfrm>
          <a:prstGeom prst="rect">
            <a:avLst/>
          </a:prstGeom>
          <a:noFill/>
          <a:ln>
            <a:noFill/>
          </a:ln>
        </p:spPr>
      </p:pic>
      <p:pic>
        <p:nvPicPr>
          <p:cNvPr id="723" name="Google Shape;723;p78"/>
          <p:cNvPicPr preferRelativeResize="0"/>
          <p:nvPr/>
        </p:nvPicPr>
        <p:blipFill>
          <a:blip r:embed="rId5">
            <a:alphaModFix/>
          </a:blip>
          <a:stretch>
            <a:fillRect/>
          </a:stretch>
        </p:blipFill>
        <p:spPr>
          <a:xfrm>
            <a:off x="3496850" y="3224475"/>
            <a:ext cx="2150300" cy="1612725"/>
          </a:xfrm>
          <a:prstGeom prst="rect">
            <a:avLst/>
          </a:prstGeom>
          <a:noFill/>
          <a:ln>
            <a:noFill/>
          </a:ln>
        </p:spPr>
      </p:pic>
      <p:pic>
        <p:nvPicPr>
          <p:cNvPr id="724" name="Google Shape;724;p78"/>
          <p:cNvPicPr preferRelativeResize="0"/>
          <p:nvPr/>
        </p:nvPicPr>
        <p:blipFill>
          <a:blip r:embed="rId6">
            <a:alphaModFix/>
          </a:blip>
          <a:stretch>
            <a:fillRect/>
          </a:stretch>
        </p:blipFill>
        <p:spPr>
          <a:xfrm>
            <a:off x="769625" y="3222975"/>
            <a:ext cx="2150300" cy="1612725"/>
          </a:xfrm>
          <a:prstGeom prst="rect">
            <a:avLst/>
          </a:prstGeom>
          <a:noFill/>
          <a:ln>
            <a:noFill/>
          </a:ln>
        </p:spPr>
      </p:pic>
      <p:sp>
        <p:nvSpPr>
          <p:cNvPr id="725" name="Google Shape;725;p78"/>
          <p:cNvSpPr txBox="1"/>
          <p:nvPr/>
        </p:nvSpPr>
        <p:spPr>
          <a:xfrm>
            <a:off x="769625" y="4761000"/>
            <a:ext cx="5928000" cy="1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Images by www.isleroyalewolf.org</a:t>
            </a:r>
            <a:endParaRPr/>
          </a:p>
        </p:txBody>
      </p:sp>
    </p:spTree>
    <p:extLst>
      <p:ext uri="{BB962C8B-B14F-4D97-AF65-F5344CB8AC3E}">
        <p14:creationId xmlns:p14="http://schemas.microsoft.com/office/powerpoint/2010/main" val="1582963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82"/>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p>
            <a:pPr lvl="0">
              <a:buSzPts val="2700"/>
            </a:pPr>
            <a:r>
              <a:rPr lang="en" dirty="0"/>
              <a:t>Exploring the Data (</a:t>
            </a:r>
            <a:r>
              <a:rPr lang="en" dirty="0">
                <a:hlinkClick r:id="rId3"/>
              </a:rPr>
              <a:t>online graph</a:t>
            </a:r>
            <a:r>
              <a:rPr lang="en" dirty="0"/>
              <a:t>)</a:t>
            </a:r>
            <a:endParaRPr dirty="0"/>
          </a:p>
        </p:txBody>
      </p:sp>
      <p:pic>
        <p:nvPicPr>
          <p:cNvPr id="4" name="Picture 3" descr="https://www.washingtonpost.com/rf/image_1484w/2010-2019/WashingtonPost/2017/04/19/KidsPost/Images/AP040715021446.jpg?t=20170517"/>
          <p:cNvPicPr/>
          <p:nvPr/>
        </p:nvPicPr>
        <p:blipFill>
          <a:blip r:embed="rId4">
            <a:extLst>
              <a:ext uri="{28A0092B-C50C-407E-A947-70E740481C1C}">
                <a14:useLocalDpi xmlns:a14="http://schemas.microsoft.com/office/drawing/2010/main" val="0"/>
              </a:ext>
            </a:extLst>
          </a:blip>
          <a:srcRect/>
          <a:stretch>
            <a:fillRect/>
          </a:stretch>
        </p:blipFill>
        <p:spPr bwMode="auto">
          <a:xfrm>
            <a:off x="7298650" y="1878451"/>
            <a:ext cx="1585196" cy="1853625"/>
          </a:xfrm>
          <a:prstGeom prst="rect">
            <a:avLst/>
          </a:prstGeom>
          <a:noFill/>
          <a:ln>
            <a:noFill/>
          </a:ln>
        </p:spPr>
      </p:pic>
      <p:pic>
        <p:nvPicPr>
          <p:cNvPr id="5" name="Picture 4" descr="https://stmedia.stimg.co/ows_152842006429551.jpg?auto=compress&amp;crop=faces&amp;dpr=1&amp;w=525"/>
          <p:cNvPicPr/>
          <p:nvPr/>
        </p:nvPicPr>
        <p:blipFill>
          <a:blip r:embed="rId5">
            <a:extLst>
              <a:ext uri="{28A0092B-C50C-407E-A947-70E740481C1C}">
                <a14:useLocalDpi xmlns:a14="http://schemas.microsoft.com/office/drawing/2010/main" val="0"/>
              </a:ext>
            </a:extLst>
          </a:blip>
          <a:srcRect/>
          <a:stretch>
            <a:fillRect/>
          </a:stretch>
        </p:blipFill>
        <p:spPr bwMode="auto">
          <a:xfrm>
            <a:off x="110261" y="2068778"/>
            <a:ext cx="1445459" cy="1253680"/>
          </a:xfrm>
          <a:prstGeom prst="rect">
            <a:avLst/>
          </a:prstGeom>
          <a:noFill/>
          <a:ln>
            <a:solidFill>
              <a:schemeClr val="tx1"/>
            </a:solidFill>
          </a:ln>
        </p:spPr>
      </p:pic>
      <p:pic>
        <p:nvPicPr>
          <p:cNvPr id="6" name="Picture 5" descr="ttp://isleroyalewolf.org/sites/default/files/images/Fig01_wolfmoosechronology.png"/>
          <p:cNvPicPr/>
          <p:nvPr/>
        </p:nvPicPr>
        <p:blipFill rotWithShape="1">
          <a:blip r:embed="rId6">
            <a:extLst>
              <a:ext uri="{28A0092B-C50C-407E-A947-70E740481C1C}">
                <a14:useLocalDpi xmlns:a14="http://schemas.microsoft.com/office/drawing/2010/main" val="0"/>
              </a:ext>
            </a:extLst>
          </a:blip>
          <a:srcRect r="79940"/>
          <a:stretch/>
        </p:blipFill>
        <p:spPr bwMode="auto">
          <a:xfrm>
            <a:off x="1721223" y="1447800"/>
            <a:ext cx="1100591" cy="3056255"/>
          </a:xfrm>
          <a:prstGeom prst="rect">
            <a:avLst/>
          </a:prstGeom>
          <a:noFill/>
          <a:ln>
            <a:solidFill>
              <a:schemeClr val="tx1"/>
            </a:solidFill>
          </a:ln>
        </p:spPr>
      </p:pic>
      <p:pic>
        <p:nvPicPr>
          <p:cNvPr id="7" name="Picture 6" descr="ttp://isleroyalewolf.org/sites/default/files/images/Fig01_wolfmoosechronology.png"/>
          <p:cNvPicPr/>
          <p:nvPr/>
        </p:nvPicPr>
        <p:blipFill rotWithShape="1">
          <a:blip r:embed="rId6">
            <a:extLst>
              <a:ext uri="{28A0092B-C50C-407E-A947-70E740481C1C}">
                <a14:useLocalDpi xmlns:a14="http://schemas.microsoft.com/office/drawing/2010/main" val="0"/>
              </a:ext>
            </a:extLst>
          </a:blip>
          <a:srcRect l="84316" r="-2" b="16730"/>
          <a:stretch/>
        </p:blipFill>
        <p:spPr bwMode="auto">
          <a:xfrm>
            <a:off x="6160821" y="1447800"/>
            <a:ext cx="860611" cy="2544942"/>
          </a:xfrm>
          <a:prstGeom prst="rect">
            <a:avLst/>
          </a:prstGeom>
          <a:noFill/>
          <a:ln>
            <a:solidFill>
              <a:schemeClr val="tx1"/>
            </a:solidFill>
          </a:ln>
        </p:spPr>
      </p:pic>
    </p:spTree>
    <p:extLst>
      <p:ext uri="{BB962C8B-B14F-4D97-AF65-F5344CB8AC3E}">
        <p14:creationId xmlns:p14="http://schemas.microsoft.com/office/powerpoint/2010/main" val="2287018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82"/>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accent1"/>
              </a:buClr>
              <a:buSzPts val="2700"/>
              <a:buFont typeface="Trebuchet MS"/>
              <a:buNone/>
            </a:pPr>
            <a:r>
              <a:rPr lang="en" dirty="0" smtClean="0"/>
              <a:t>Exploring the Data (</a:t>
            </a:r>
            <a:r>
              <a:rPr lang="en" dirty="0" smtClean="0">
                <a:hlinkClick r:id="rId3"/>
              </a:rPr>
              <a:t>online graph</a:t>
            </a:r>
            <a:r>
              <a:rPr lang="en" dirty="0" smtClean="0"/>
              <a:t>)</a:t>
            </a:r>
            <a:endParaRPr dirty="0"/>
          </a:p>
        </p:txBody>
      </p:sp>
      <p:pic>
        <p:nvPicPr>
          <p:cNvPr id="4" name="Picture 3" descr="https://www.washingtonpost.com/rf/image_1484w/2010-2019/WashingtonPost/2017/04/19/KidsPost/Images/AP040715021446.jpg?t=20170517"/>
          <p:cNvPicPr/>
          <p:nvPr/>
        </p:nvPicPr>
        <p:blipFill>
          <a:blip r:embed="rId4">
            <a:extLst>
              <a:ext uri="{28A0092B-C50C-407E-A947-70E740481C1C}">
                <a14:useLocalDpi xmlns:a14="http://schemas.microsoft.com/office/drawing/2010/main" val="0"/>
              </a:ext>
            </a:extLst>
          </a:blip>
          <a:srcRect/>
          <a:stretch>
            <a:fillRect/>
          </a:stretch>
        </p:blipFill>
        <p:spPr bwMode="auto">
          <a:xfrm>
            <a:off x="7298650" y="1878451"/>
            <a:ext cx="1585196" cy="1853625"/>
          </a:xfrm>
          <a:prstGeom prst="rect">
            <a:avLst/>
          </a:prstGeom>
          <a:noFill/>
          <a:ln>
            <a:noFill/>
          </a:ln>
        </p:spPr>
      </p:pic>
      <p:pic>
        <p:nvPicPr>
          <p:cNvPr id="5" name="Picture 4" descr="https://stmedia.stimg.co/ows_152842006429551.jpg?auto=compress&amp;crop=faces&amp;dpr=1&amp;w=525"/>
          <p:cNvPicPr/>
          <p:nvPr/>
        </p:nvPicPr>
        <p:blipFill>
          <a:blip r:embed="rId5">
            <a:extLst>
              <a:ext uri="{28A0092B-C50C-407E-A947-70E740481C1C}">
                <a14:useLocalDpi xmlns:a14="http://schemas.microsoft.com/office/drawing/2010/main" val="0"/>
              </a:ext>
            </a:extLst>
          </a:blip>
          <a:srcRect/>
          <a:stretch>
            <a:fillRect/>
          </a:stretch>
        </p:blipFill>
        <p:spPr bwMode="auto">
          <a:xfrm>
            <a:off x="110261" y="2068778"/>
            <a:ext cx="1445459" cy="1253680"/>
          </a:xfrm>
          <a:prstGeom prst="rect">
            <a:avLst/>
          </a:prstGeom>
          <a:noFill/>
          <a:ln>
            <a:solidFill>
              <a:schemeClr val="tx1"/>
            </a:solidFill>
          </a:ln>
        </p:spPr>
      </p:pic>
      <p:pic>
        <p:nvPicPr>
          <p:cNvPr id="6" name="Picture 5" descr="ttp://isleroyalewolf.org/sites/default/files/images/Fig01_wolfmoosechronology.png"/>
          <p:cNvPicPr/>
          <p:nvPr/>
        </p:nvPicPr>
        <p:blipFill rotWithShape="1">
          <a:blip r:embed="rId6">
            <a:extLst>
              <a:ext uri="{28A0092B-C50C-407E-A947-70E740481C1C}">
                <a14:useLocalDpi xmlns:a14="http://schemas.microsoft.com/office/drawing/2010/main" val="0"/>
              </a:ext>
            </a:extLst>
          </a:blip>
          <a:srcRect r="57014"/>
          <a:stretch/>
        </p:blipFill>
        <p:spPr bwMode="auto">
          <a:xfrm>
            <a:off x="1721223" y="1447800"/>
            <a:ext cx="2358408" cy="3056255"/>
          </a:xfrm>
          <a:prstGeom prst="rect">
            <a:avLst/>
          </a:prstGeom>
          <a:noFill/>
          <a:ln>
            <a:solidFill>
              <a:schemeClr val="tx1"/>
            </a:solidFill>
          </a:ln>
        </p:spPr>
      </p:pic>
      <p:pic>
        <p:nvPicPr>
          <p:cNvPr id="7" name="Picture 6" descr="ttp://isleroyalewolf.org/sites/default/files/images/Fig01_wolfmoosechronology.png"/>
          <p:cNvPicPr/>
          <p:nvPr/>
        </p:nvPicPr>
        <p:blipFill rotWithShape="1">
          <a:blip r:embed="rId6">
            <a:extLst>
              <a:ext uri="{28A0092B-C50C-407E-A947-70E740481C1C}">
                <a14:useLocalDpi xmlns:a14="http://schemas.microsoft.com/office/drawing/2010/main" val="0"/>
              </a:ext>
            </a:extLst>
          </a:blip>
          <a:srcRect l="84316" r="-2" b="16730"/>
          <a:stretch/>
        </p:blipFill>
        <p:spPr bwMode="auto">
          <a:xfrm>
            <a:off x="6160821" y="1447800"/>
            <a:ext cx="860611" cy="2544942"/>
          </a:xfrm>
          <a:prstGeom prst="rect">
            <a:avLst/>
          </a:prstGeom>
          <a:noFill/>
          <a:ln>
            <a:solidFill>
              <a:schemeClr val="tx1"/>
            </a:solidFill>
          </a:ln>
        </p:spPr>
      </p:pic>
    </p:spTree>
    <p:extLst>
      <p:ext uri="{BB962C8B-B14F-4D97-AF65-F5344CB8AC3E}">
        <p14:creationId xmlns:p14="http://schemas.microsoft.com/office/powerpoint/2010/main" val="1022111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82"/>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p>
            <a:pPr lvl="0">
              <a:buSzPts val="2700"/>
            </a:pPr>
            <a:r>
              <a:rPr lang="en" dirty="0"/>
              <a:t>Exploring the Data (</a:t>
            </a:r>
            <a:r>
              <a:rPr lang="en" dirty="0">
                <a:hlinkClick r:id="rId3"/>
              </a:rPr>
              <a:t>online graph</a:t>
            </a:r>
            <a:r>
              <a:rPr lang="en" dirty="0"/>
              <a:t>)</a:t>
            </a:r>
            <a:endParaRPr dirty="0"/>
          </a:p>
        </p:txBody>
      </p:sp>
      <p:pic>
        <p:nvPicPr>
          <p:cNvPr id="4" name="Picture 3" descr="https://www.washingtonpost.com/rf/image_1484w/2010-2019/WashingtonPost/2017/04/19/KidsPost/Images/AP040715021446.jpg?t=20170517"/>
          <p:cNvPicPr/>
          <p:nvPr/>
        </p:nvPicPr>
        <p:blipFill>
          <a:blip r:embed="rId4">
            <a:extLst>
              <a:ext uri="{28A0092B-C50C-407E-A947-70E740481C1C}">
                <a14:useLocalDpi xmlns:a14="http://schemas.microsoft.com/office/drawing/2010/main" val="0"/>
              </a:ext>
            </a:extLst>
          </a:blip>
          <a:srcRect/>
          <a:stretch>
            <a:fillRect/>
          </a:stretch>
        </p:blipFill>
        <p:spPr bwMode="auto">
          <a:xfrm>
            <a:off x="7298650" y="1878451"/>
            <a:ext cx="1585196" cy="1853625"/>
          </a:xfrm>
          <a:prstGeom prst="rect">
            <a:avLst/>
          </a:prstGeom>
          <a:noFill/>
          <a:ln>
            <a:noFill/>
          </a:ln>
        </p:spPr>
      </p:pic>
      <p:pic>
        <p:nvPicPr>
          <p:cNvPr id="5" name="Picture 4" descr="https://stmedia.stimg.co/ows_152842006429551.jpg?auto=compress&amp;crop=faces&amp;dpr=1&amp;w=525"/>
          <p:cNvPicPr/>
          <p:nvPr/>
        </p:nvPicPr>
        <p:blipFill>
          <a:blip r:embed="rId5">
            <a:extLst>
              <a:ext uri="{28A0092B-C50C-407E-A947-70E740481C1C}">
                <a14:useLocalDpi xmlns:a14="http://schemas.microsoft.com/office/drawing/2010/main" val="0"/>
              </a:ext>
            </a:extLst>
          </a:blip>
          <a:srcRect/>
          <a:stretch>
            <a:fillRect/>
          </a:stretch>
        </p:blipFill>
        <p:spPr bwMode="auto">
          <a:xfrm>
            <a:off x="110261" y="2068778"/>
            <a:ext cx="1445459" cy="1253680"/>
          </a:xfrm>
          <a:prstGeom prst="rect">
            <a:avLst/>
          </a:prstGeom>
          <a:noFill/>
          <a:ln>
            <a:solidFill>
              <a:schemeClr val="tx1"/>
            </a:solidFill>
          </a:ln>
        </p:spPr>
      </p:pic>
      <p:pic>
        <p:nvPicPr>
          <p:cNvPr id="6" name="Picture 5" descr="ttp://isleroyalewolf.org/sites/default/files/images/Fig01_wolfmoosechronology.png"/>
          <p:cNvPicPr/>
          <p:nvPr/>
        </p:nvPicPr>
        <p:blipFill rotWithShape="1">
          <a:blip r:embed="rId6">
            <a:extLst>
              <a:ext uri="{28A0092B-C50C-407E-A947-70E740481C1C}">
                <a14:useLocalDpi xmlns:a14="http://schemas.microsoft.com/office/drawing/2010/main" val="0"/>
              </a:ext>
            </a:extLst>
          </a:blip>
          <a:srcRect r="35973"/>
          <a:stretch/>
        </p:blipFill>
        <p:spPr bwMode="auto">
          <a:xfrm>
            <a:off x="1721223" y="1447800"/>
            <a:ext cx="3512786" cy="3056255"/>
          </a:xfrm>
          <a:prstGeom prst="rect">
            <a:avLst/>
          </a:prstGeom>
          <a:noFill/>
          <a:ln>
            <a:solidFill>
              <a:schemeClr val="tx1"/>
            </a:solidFill>
          </a:ln>
        </p:spPr>
      </p:pic>
      <p:pic>
        <p:nvPicPr>
          <p:cNvPr id="7" name="Picture 6" descr="ttp://isleroyalewolf.org/sites/default/files/images/Fig01_wolfmoosechronology.png"/>
          <p:cNvPicPr/>
          <p:nvPr/>
        </p:nvPicPr>
        <p:blipFill rotWithShape="1">
          <a:blip r:embed="rId6">
            <a:extLst>
              <a:ext uri="{28A0092B-C50C-407E-A947-70E740481C1C}">
                <a14:useLocalDpi xmlns:a14="http://schemas.microsoft.com/office/drawing/2010/main" val="0"/>
              </a:ext>
            </a:extLst>
          </a:blip>
          <a:srcRect l="84316" r="-2" b="16730"/>
          <a:stretch/>
        </p:blipFill>
        <p:spPr bwMode="auto">
          <a:xfrm>
            <a:off x="6160821" y="1447800"/>
            <a:ext cx="860611" cy="2544942"/>
          </a:xfrm>
          <a:prstGeom prst="rect">
            <a:avLst/>
          </a:prstGeom>
          <a:noFill/>
          <a:ln>
            <a:solidFill>
              <a:schemeClr val="tx1"/>
            </a:solidFill>
          </a:ln>
        </p:spPr>
      </p:pic>
    </p:spTree>
    <p:extLst>
      <p:ext uri="{BB962C8B-B14F-4D97-AF65-F5344CB8AC3E}">
        <p14:creationId xmlns:p14="http://schemas.microsoft.com/office/powerpoint/2010/main" val="726794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82"/>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p>
            <a:pPr lvl="0">
              <a:buSzPts val="2700"/>
            </a:pPr>
            <a:r>
              <a:rPr lang="en" dirty="0"/>
              <a:t>Exploring the Data (</a:t>
            </a:r>
            <a:r>
              <a:rPr lang="en" dirty="0">
                <a:hlinkClick r:id="rId3"/>
              </a:rPr>
              <a:t>online graph</a:t>
            </a:r>
            <a:r>
              <a:rPr lang="en" dirty="0"/>
              <a:t>)</a:t>
            </a:r>
            <a:endParaRPr dirty="0"/>
          </a:p>
        </p:txBody>
      </p:sp>
      <p:pic>
        <p:nvPicPr>
          <p:cNvPr id="4" name="Picture 3" descr="https://www.washingtonpost.com/rf/image_1484w/2010-2019/WashingtonPost/2017/04/19/KidsPost/Images/AP040715021446.jpg?t=20170517"/>
          <p:cNvPicPr/>
          <p:nvPr/>
        </p:nvPicPr>
        <p:blipFill>
          <a:blip r:embed="rId4">
            <a:extLst>
              <a:ext uri="{28A0092B-C50C-407E-A947-70E740481C1C}">
                <a14:useLocalDpi xmlns:a14="http://schemas.microsoft.com/office/drawing/2010/main" val="0"/>
              </a:ext>
            </a:extLst>
          </a:blip>
          <a:srcRect/>
          <a:stretch>
            <a:fillRect/>
          </a:stretch>
        </p:blipFill>
        <p:spPr bwMode="auto">
          <a:xfrm>
            <a:off x="7298650" y="1878451"/>
            <a:ext cx="1585196" cy="1853625"/>
          </a:xfrm>
          <a:prstGeom prst="rect">
            <a:avLst/>
          </a:prstGeom>
          <a:noFill/>
          <a:ln>
            <a:noFill/>
          </a:ln>
        </p:spPr>
      </p:pic>
      <p:pic>
        <p:nvPicPr>
          <p:cNvPr id="5" name="Picture 4" descr="https://stmedia.stimg.co/ows_152842006429551.jpg?auto=compress&amp;crop=faces&amp;dpr=1&amp;w=525"/>
          <p:cNvPicPr/>
          <p:nvPr/>
        </p:nvPicPr>
        <p:blipFill>
          <a:blip r:embed="rId5">
            <a:extLst>
              <a:ext uri="{28A0092B-C50C-407E-A947-70E740481C1C}">
                <a14:useLocalDpi xmlns:a14="http://schemas.microsoft.com/office/drawing/2010/main" val="0"/>
              </a:ext>
            </a:extLst>
          </a:blip>
          <a:srcRect/>
          <a:stretch>
            <a:fillRect/>
          </a:stretch>
        </p:blipFill>
        <p:spPr bwMode="auto">
          <a:xfrm>
            <a:off x="110261" y="2068778"/>
            <a:ext cx="1445459" cy="1253680"/>
          </a:xfrm>
          <a:prstGeom prst="rect">
            <a:avLst/>
          </a:prstGeom>
          <a:noFill/>
          <a:ln>
            <a:solidFill>
              <a:schemeClr val="tx1"/>
            </a:solidFill>
          </a:ln>
        </p:spPr>
      </p:pic>
      <p:pic>
        <p:nvPicPr>
          <p:cNvPr id="6" name="Picture 5" descr="ttp://isleroyalewolf.org/sites/default/files/images/Fig01_wolfmoosechronology.png"/>
          <p:cNvPicPr/>
          <p:nvPr/>
        </p:nvPicPr>
        <p:blipFill>
          <a:blip r:embed="rId6">
            <a:extLst>
              <a:ext uri="{28A0092B-C50C-407E-A947-70E740481C1C}">
                <a14:useLocalDpi xmlns:a14="http://schemas.microsoft.com/office/drawing/2010/main" val="0"/>
              </a:ext>
            </a:extLst>
          </a:blip>
          <a:srcRect/>
          <a:stretch>
            <a:fillRect/>
          </a:stretch>
        </p:blipFill>
        <p:spPr bwMode="auto">
          <a:xfrm>
            <a:off x="1721223" y="1447800"/>
            <a:ext cx="5486400" cy="3056255"/>
          </a:xfrm>
          <a:prstGeom prst="rect">
            <a:avLst/>
          </a:prstGeom>
          <a:noFill/>
          <a:ln>
            <a:solidFill>
              <a:schemeClr val="tx1"/>
            </a:solidFill>
          </a:ln>
        </p:spPr>
      </p:pic>
    </p:spTree>
    <p:extLst>
      <p:ext uri="{BB962C8B-B14F-4D97-AF65-F5344CB8AC3E}">
        <p14:creationId xmlns:p14="http://schemas.microsoft.com/office/powerpoint/2010/main" val="2314472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78"/>
          <p:cNvSpPr txBox="1">
            <a:spLocks noGrp="1"/>
          </p:cNvSpPr>
          <p:nvPr>
            <p:ph type="title"/>
          </p:nvPr>
        </p:nvSpPr>
        <p:spPr>
          <a:xfrm>
            <a:off x="357710" y="789136"/>
            <a:ext cx="8075400" cy="186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smtClean="0"/>
              <a:t>Part 1 – THEN to NOW</a:t>
            </a:r>
            <a:br>
              <a:rPr lang="en" sz="3600" dirty="0" smtClean="0"/>
            </a:br>
            <a:r>
              <a:rPr lang="en" sz="3600" dirty="0" smtClean="0">
                <a:hlinkClick r:id="rId3"/>
              </a:rPr>
              <a:t>Video Link</a:t>
            </a:r>
            <a:endParaRPr sz="3600" dirty="0"/>
          </a:p>
        </p:txBody>
      </p:sp>
      <p:pic>
        <p:nvPicPr>
          <p:cNvPr id="722" name="Google Shape;722;p78"/>
          <p:cNvPicPr preferRelativeResize="0"/>
          <p:nvPr/>
        </p:nvPicPr>
        <p:blipFill>
          <a:blip r:embed="rId4">
            <a:alphaModFix/>
          </a:blip>
          <a:stretch>
            <a:fillRect/>
          </a:stretch>
        </p:blipFill>
        <p:spPr>
          <a:xfrm>
            <a:off x="6093150" y="3225975"/>
            <a:ext cx="2476500" cy="1609725"/>
          </a:xfrm>
          <a:prstGeom prst="rect">
            <a:avLst/>
          </a:prstGeom>
          <a:noFill/>
          <a:ln>
            <a:noFill/>
          </a:ln>
        </p:spPr>
      </p:pic>
      <p:pic>
        <p:nvPicPr>
          <p:cNvPr id="723" name="Google Shape;723;p78"/>
          <p:cNvPicPr preferRelativeResize="0"/>
          <p:nvPr/>
        </p:nvPicPr>
        <p:blipFill>
          <a:blip r:embed="rId5">
            <a:alphaModFix/>
          </a:blip>
          <a:stretch>
            <a:fillRect/>
          </a:stretch>
        </p:blipFill>
        <p:spPr>
          <a:xfrm>
            <a:off x="3496850" y="3224475"/>
            <a:ext cx="2150300" cy="1612725"/>
          </a:xfrm>
          <a:prstGeom prst="rect">
            <a:avLst/>
          </a:prstGeom>
          <a:noFill/>
          <a:ln>
            <a:noFill/>
          </a:ln>
        </p:spPr>
      </p:pic>
      <p:pic>
        <p:nvPicPr>
          <p:cNvPr id="724" name="Google Shape;724;p78"/>
          <p:cNvPicPr preferRelativeResize="0"/>
          <p:nvPr/>
        </p:nvPicPr>
        <p:blipFill>
          <a:blip r:embed="rId6">
            <a:alphaModFix/>
          </a:blip>
          <a:stretch>
            <a:fillRect/>
          </a:stretch>
        </p:blipFill>
        <p:spPr>
          <a:xfrm>
            <a:off x="769625" y="3222975"/>
            <a:ext cx="2150300" cy="1612725"/>
          </a:xfrm>
          <a:prstGeom prst="rect">
            <a:avLst/>
          </a:prstGeom>
          <a:noFill/>
          <a:ln>
            <a:noFill/>
          </a:ln>
        </p:spPr>
      </p:pic>
      <p:sp>
        <p:nvSpPr>
          <p:cNvPr id="725" name="Google Shape;725;p78"/>
          <p:cNvSpPr txBox="1"/>
          <p:nvPr/>
        </p:nvSpPr>
        <p:spPr>
          <a:xfrm>
            <a:off x="769625" y="4761000"/>
            <a:ext cx="5928000" cy="1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Images by www.isleroyalewolf.org</a:t>
            </a:r>
            <a:endParaRPr/>
          </a:p>
        </p:txBody>
      </p:sp>
    </p:spTree>
    <p:extLst>
      <p:ext uri="{BB962C8B-B14F-4D97-AF65-F5344CB8AC3E}">
        <p14:creationId xmlns:p14="http://schemas.microsoft.com/office/powerpoint/2010/main" val="1424392870"/>
      </p:ext>
    </p:extLst>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198</Words>
  <Application>Microsoft Office PowerPoint</Application>
  <PresentationFormat>On-screen Show (16:9)</PresentationFormat>
  <Paragraphs>46</Paragraphs>
  <Slides>13</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Roboto</vt:lpstr>
      <vt:lpstr>Arial</vt:lpstr>
      <vt:lpstr>Trebuchet MS</vt:lpstr>
      <vt:lpstr>Maven Pro</vt:lpstr>
      <vt:lpstr>Calibri</vt:lpstr>
      <vt:lpstr>Noto Sans Symbols</vt:lpstr>
      <vt:lpstr>Nunito</vt:lpstr>
      <vt:lpstr>Momentum</vt:lpstr>
      <vt:lpstr>Facet</vt:lpstr>
      <vt:lpstr>Using Data to Tell a Story: Isle Royale,  Not Battle Royale</vt:lpstr>
      <vt:lpstr>Background of the Isle Royale  </vt:lpstr>
      <vt:lpstr>Background on Isle Royale</vt:lpstr>
      <vt:lpstr>Part 1 – THEN to NOW Video Link</vt:lpstr>
      <vt:lpstr>Exploring the Data (online graph)</vt:lpstr>
      <vt:lpstr>Exploring the Data (online graph)</vt:lpstr>
      <vt:lpstr>Exploring the Data (online graph)</vt:lpstr>
      <vt:lpstr>Exploring the Data (online graph)</vt:lpstr>
      <vt:lpstr>Part 1 – THEN to NOW Video Link</vt:lpstr>
      <vt:lpstr>Part 2 – NOW to the FUTURE Video Link</vt:lpstr>
      <vt:lpstr>Q: Would you introduce wolves?</vt:lpstr>
      <vt:lpstr>Questions?</vt:lpstr>
      <vt:lpstr>Extensions/Scaffolding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Data to Tell a Story: Isle Royale,  Not Battle Royale</dc:title>
  <cp:lastModifiedBy>Talamantes, Adam</cp:lastModifiedBy>
  <cp:revision>5</cp:revision>
  <dcterms:modified xsi:type="dcterms:W3CDTF">2019-02-05T21:14:15Z</dcterms:modified>
</cp:coreProperties>
</file>