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5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3"/>
    <p:sldMasterId id="2147483650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</p:sldIdLst>
  <p:sldSz cy="6858000" cx="12192000"/>
  <p:notesSz cx="6858000" cy="9144000"/>
  <p:embeddedFontLst>
    <p:embeddedFont>
      <p:font typeface="Gill Sans"/>
      <p:regular r:id="rId11"/>
      <p:bold r:id="rId12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http://customooxmlschemas.google.com/">
      <go:slidesCustomData xmlns:go="http://customooxmlschemas.google.com/" r:id="rId13" roundtripDataSignature="AMtx7mgArE/fihSdPUqcMNVSKhLWiPJcv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GillSans-regular.fntdata"/><Relationship Id="rId10" Type="http://schemas.openxmlformats.org/officeDocument/2006/relationships/slide" Target="slides/slide5.xml"/><Relationship Id="rId13" Type="http://customschemas.google.com/relationships/presentationmetadata" Target="metadata"/><Relationship Id="rId12" Type="http://schemas.openxmlformats.org/officeDocument/2006/relationships/font" Target="fonts/GillSans-bold.fntdata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slideMaster" Target="slideMasters/slideMaster2.xml"/><Relationship Id="rId9" Type="http://schemas.openxmlformats.org/officeDocument/2006/relationships/slide" Target="slides/slide4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n-US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0" name="Google Shape;100;p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6" name="Google Shape;106;p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3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13" name="Google Shape;113;p3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4" name="Google Shape;114;p3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b="0" i="0" lang="en-US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4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2" name="Google Shape;122;p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9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5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t/>
            </a:r>
            <a:endParaRPr/>
          </a:p>
        </p:txBody>
      </p:sp>
      <p:sp>
        <p:nvSpPr>
          <p:cNvPr id="131" name="Google Shape;131;p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bg>
      <p:bgPr>
        <a:solidFill>
          <a:schemeClr val="accent2"/>
        </a:solidFill>
      </p:bgPr>
    </p:bg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9"/>
          <p:cNvSpPr txBox="1"/>
          <p:nvPr>
            <p:ph type="ctrTitle"/>
          </p:nvPr>
        </p:nvSpPr>
        <p:spPr>
          <a:xfrm>
            <a:off x="1600200" y="2386744"/>
            <a:ext cx="8991600" cy="1645920"/>
          </a:xfrm>
          <a:prstGeom prst="rect">
            <a:avLst/>
          </a:prstGeom>
          <a:solidFill>
            <a:srgbClr val="FFFFFF"/>
          </a:solidFill>
          <a:ln cap="flat" cmpd="sng" w="38100">
            <a:solidFill>
              <a:srgbClr val="40404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1" anchor="ctr" bIns="182875" lIns="274300" spcFirstLastPara="1" rIns="274300" wrap="square" tIns="182875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3800"/>
              <a:buFont typeface="Gill Sans"/>
              <a:buNone/>
              <a:defRPr sz="3800">
                <a:solidFill>
                  <a:srgbClr val="262626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" name="Google Shape;17;p9"/>
          <p:cNvSpPr txBox="1"/>
          <p:nvPr>
            <p:ph idx="1" type="subTitle"/>
          </p:nvPr>
        </p:nvSpPr>
        <p:spPr>
          <a:xfrm>
            <a:off x="2695194" y="4352544"/>
            <a:ext cx="6801612" cy="123989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2000"/>
              <a:buNone/>
              <a:defRPr sz="2000">
                <a:solidFill>
                  <a:srgbClr val="FEFEFE"/>
                </a:solidFill>
              </a:defRPr>
            </a:lvl1pPr>
            <a:lvl2pPr lvl="1" algn="ctr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2000"/>
              <a:buNone/>
              <a:defRPr sz="2000"/>
            </a:lvl2pPr>
            <a:lvl3pPr lvl="2" algn="ctr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600"/>
              <a:buNone/>
              <a:defRPr sz="1600"/>
            </a:lvl4pPr>
            <a:lvl5pPr lvl="4" algn="ctr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600"/>
              <a:buNone/>
              <a:defRPr sz="1600"/>
            </a:lvl5pPr>
            <a:lvl6pPr lvl="5" algn="ctr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600"/>
              <a:buNone/>
              <a:defRPr sz="1600"/>
            </a:lvl6pPr>
            <a:lvl7pPr lvl="6" algn="ctr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600"/>
              <a:buNone/>
              <a:defRPr sz="1600"/>
            </a:lvl7pPr>
            <a:lvl8pPr lvl="7" algn="ctr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600"/>
              <a:buNone/>
              <a:defRPr sz="1600"/>
            </a:lvl8pPr>
            <a:lvl9pPr lvl="8" algn="ctr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/>
        </p:txBody>
      </p:sp>
      <p:sp>
        <p:nvSpPr>
          <p:cNvPr id="18" name="Google Shape;18;p9"/>
          <p:cNvSpPr txBox="1"/>
          <p:nvPr>
            <p:ph idx="10" type="dt"/>
          </p:nvPr>
        </p:nvSpPr>
        <p:spPr>
          <a:xfrm>
            <a:off x="7821429" y="6238816"/>
            <a:ext cx="2753746" cy="32396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9"/>
          <p:cNvSpPr txBox="1"/>
          <p:nvPr>
            <p:ph idx="11" type="ftr"/>
          </p:nvPr>
        </p:nvSpPr>
        <p:spPr>
          <a:xfrm>
            <a:off x="1600200" y="6236208"/>
            <a:ext cx="5901189" cy="32004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" name="Google Shape;20;p9"/>
          <p:cNvSpPr/>
          <p:nvPr>
            <p:ph idx="12" type="sldNum"/>
          </p:nvPr>
        </p:nvSpPr>
        <p:spPr>
          <a:xfrm>
            <a:off x="10758922" y="6217920"/>
            <a:ext cx="365760" cy="365760"/>
          </a:xfrm>
          <a:prstGeom prst="ellipse">
            <a:avLst/>
          </a:prstGeom>
          <a:solidFill>
            <a:srgbClr val="1D1D1D">
              <a:alpha val="69803"/>
            </a:srgbClr>
          </a:solidFill>
          <a:ln>
            <a:noFill/>
          </a:ln>
        </p:spPr>
        <p:txBody>
          <a:bodyPr anchorCtr="0" anchor="ctr" bIns="45700" lIns="18275" spcFirstLastPara="1" rIns="18275" wrap="square" tIns="45700">
            <a:noAutofit/>
          </a:bodyPr>
          <a:lstStyle>
            <a:lvl1pPr indent="0" lvl="0" marL="0" algn="ctr">
              <a:spcBef>
                <a:spcPts val="0"/>
              </a:spcBef>
              <a:buNone/>
              <a:defRPr/>
            </a:lvl1pPr>
            <a:lvl2pPr indent="0" lvl="1" marL="0" algn="ctr">
              <a:spcBef>
                <a:spcPts val="0"/>
              </a:spcBef>
              <a:buNone/>
              <a:defRPr/>
            </a:lvl2pPr>
            <a:lvl3pPr indent="0" lvl="2" marL="0" algn="ctr">
              <a:spcBef>
                <a:spcPts val="0"/>
              </a:spcBef>
              <a:buNone/>
              <a:defRPr/>
            </a:lvl3pPr>
            <a:lvl4pPr indent="0" lvl="3" marL="0" algn="ctr">
              <a:spcBef>
                <a:spcPts val="0"/>
              </a:spcBef>
              <a:buNone/>
              <a:defRPr/>
            </a:lvl4pPr>
            <a:lvl5pPr indent="0" lvl="4" marL="0" algn="ctr">
              <a:spcBef>
                <a:spcPts val="0"/>
              </a:spcBef>
              <a:buNone/>
              <a:defRPr/>
            </a:lvl5pPr>
            <a:lvl6pPr indent="0" lvl="5" marL="0" algn="ctr">
              <a:spcBef>
                <a:spcPts val="0"/>
              </a:spcBef>
              <a:buNone/>
              <a:defRPr/>
            </a:lvl6pPr>
            <a:lvl7pPr indent="0" lvl="6" marL="0" algn="ctr">
              <a:spcBef>
                <a:spcPts val="0"/>
              </a:spcBef>
              <a:buNone/>
              <a:defRPr/>
            </a:lvl7pPr>
            <a:lvl8pPr indent="0" lvl="7" marL="0" algn="ctr">
              <a:spcBef>
                <a:spcPts val="0"/>
              </a:spcBef>
              <a:buNone/>
              <a:defRPr/>
            </a:lvl8pPr>
            <a:lvl9pPr indent="0" lvl="8" marL="0" algn="ctr">
              <a:spcBef>
                <a:spcPts val="0"/>
              </a:spcBef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7"/>
          <p:cNvSpPr/>
          <p:nvPr/>
        </p:nvSpPr>
        <p:spPr>
          <a:xfrm>
            <a:off x="0" y="0"/>
            <a:ext cx="6095999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0" name="Google Shape;80;p17"/>
          <p:cNvSpPr txBox="1"/>
          <p:nvPr>
            <p:ph type="title"/>
          </p:nvPr>
        </p:nvSpPr>
        <p:spPr>
          <a:xfrm>
            <a:off x="808523" y="2243828"/>
            <a:ext cx="4494998" cy="113464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40404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1" anchor="ctr" bIns="182875" lIns="182875" spcFirstLastPara="1" rIns="182875" wrap="square" tIns="182875">
            <a:no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2200"/>
              <a:buFont typeface="Gill Sans"/>
              <a:buNone/>
              <a:defRPr sz="2200">
                <a:solidFill>
                  <a:srgbClr val="262626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1" name="Google Shape;81;p17"/>
          <p:cNvSpPr/>
          <p:nvPr>
            <p:ph idx="2" type="pic"/>
          </p:nvPr>
        </p:nvSpPr>
        <p:spPr>
          <a:xfrm>
            <a:off x="6095999" y="0"/>
            <a:ext cx="6102097" cy="6858000"/>
          </a:xfrm>
          <a:prstGeom prst="rect">
            <a:avLst/>
          </a:prstGeom>
          <a:solidFill>
            <a:srgbClr val="BFBFBF"/>
          </a:solidFill>
          <a:ln>
            <a:noFill/>
          </a:ln>
        </p:spPr>
      </p:sp>
      <p:sp>
        <p:nvSpPr>
          <p:cNvPr id="82" name="Google Shape;82;p17"/>
          <p:cNvSpPr txBox="1"/>
          <p:nvPr>
            <p:ph idx="1" type="body"/>
          </p:nvPr>
        </p:nvSpPr>
        <p:spPr>
          <a:xfrm>
            <a:off x="1115568" y="3549918"/>
            <a:ext cx="3794760" cy="2194037"/>
          </a:xfrm>
          <a:prstGeom prst="rect">
            <a:avLst/>
          </a:prstGeom>
          <a:noFill/>
          <a:ln>
            <a:noFill/>
          </a:ln>
        </p:spPr>
        <p:txBody>
          <a:bodyPr anchorCtr="1" anchor="t" bIns="45700" lIns="91425" spcFirstLastPara="1" rIns="91425" wrap="square" tIns="45700">
            <a:normAutofit/>
          </a:bodyPr>
          <a:lstStyle>
            <a:lvl1pPr indent="-228600" lvl="0" marL="457200" algn="ctr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500"/>
              <a:buNone/>
              <a:defRPr sz="1500">
                <a:solidFill>
                  <a:srgbClr val="FFFFFF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  <a:defRPr sz="1400"/>
            </a:lvl2pPr>
            <a:lvl3pPr indent="-228600" lvl="2" marL="1371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200"/>
              <a:buNone/>
              <a:defRPr sz="1200"/>
            </a:lvl3pPr>
            <a:lvl4pPr indent="-228600" lvl="3" marL="18288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000"/>
              <a:buNone/>
              <a:defRPr sz="1000"/>
            </a:lvl4pPr>
            <a:lvl5pPr indent="-228600" lvl="4" marL="22860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000"/>
              <a:buNone/>
              <a:defRPr sz="1000"/>
            </a:lvl5pPr>
            <a:lvl6pPr indent="-228600" lvl="5" marL="2743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000"/>
              <a:buNone/>
              <a:defRPr sz="1000"/>
            </a:lvl6pPr>
            <a:lvl7pPr indent="-228600" lvl="6" marL="32004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000"/>
              <a:buNone/>
              <a:defRPr sz="1000"/>
            </a:lvl7pPr>
            <a:lvl8pPr indent="-228600" lvl="7" marL="3657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000"/>
              <a:buNone/>
              <a:defRPr sz="1000"/>
            </a:lvl8pPr>
            <a:lvl9pPr indent="-228600" lvl="8" marL="41148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000"/>
              <a:buNone/>
              <a:defRPr sz="1000"/>
            </a:lvl9pPr>
          </a:lstStyle>
          <a:p/>
        </p:txBody>
      </p:sp>
      <p:sp>
        <p:nvSpPr>
          <p:cNvPr id="83" name="Google Shape;83;p17"/>
          <p:cNvSpPr txBox="1"/>
          <p:nvPr>
            <p:ph idx="10" type="dt"/>
          </p:nvPr>
        </p:nvSpPr>
        <p:spPr>
          <a:xfrm>
            <a:off x="7821429" y="6238816"/>
            <a:ext cx="2753746" cy="32396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FFFFFF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4" name="Google Shape;84;p17"/>
          <p:cNvSpPr txBox="1"/>
          <p:nvPr>
            <p:ph idx="11" type="ftr"/>
          </p:nvPr>
        </p:nvSpPr>
        <p:spPr>
          <a:xfrm>
            <a:off x="804672" y="6236208"/>
            <a:ext cx="5124797" cy="32004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FFFFFF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5" name="Google Shape;85;p17"/>
          <p:cNvSpPr/>
          <p:nvPr>
            <p:ph idx="12" type="sldNum"/>
          </p:nvPr>
        </p:nvSpPr>
        <p:spPr>
          <a:xfrm>
            <a:off x="10758922" y="6217920"/>
            <a:ext cx="365760" cy="365760"/>
          </a:xfrm>
          <a:prstGeom prst="ellipse">
            <a:avLst/>
          </a:prstGeom>
          <a:solidFill>
            <a:srgbClr val="1D1D1D">
              <a:alpha val="69803"/>
            </a:srgbClr>
          </a:solidFill>
          <a:ln>
            <a:noFill/>
          </a:ln>
        </p:spPr>
        <p:txBody>
          <a:bodyPr anchorCtr="0" anchor="ctr" bIns="45700" lIns="18275" spcFirstLastPara="1" rIns="18275" wrap="square" tIns="45700">
            <a:noAutofit/>
          </a:bodyPr>
          <a:lstStyle>
            <a:lvl1pPr indent="0" lvl="0" marL="0" algn="ctr">
              <a:spcBef>
                <a:spcPts val="0"/>
              </a:spcBef>
              <a:buNone/>
              <a:defRPr/>
            </a:lvl1pPr>
            <a:lvl2pPr indent="0" lvl="1" marL="0" algn="ctr">
              <a:spcBef>
                <a:spcPts val="0"/>
              </a:spcBef>
              <a:buNone/>
              <a:defRPr/>
            </a:lvl2pPr>
            <a:lvl3pPr indent="0" lvl="2" marL="0" algn="ctr">
              <a:spcBef>
                <a:spcPts val="0"/>
              </a:spcBef>
              <a:buNone/>
              <a:defRPr/>
            </a:lvl3pPr>
            <a:lvl4pPr indent="0" lvl="3" marL="0" algn="ctr">
              <a:spcBef>
                <a:spcPts val="0"/>
              </a:spcBef>
              <a:buNone/>
              <a:defRPr/>
            </a:lvl4pPr>
            <a:lvl5pPr indent="0" lvl="4" marL="0" algn="ctr">
              <a:spcBef>
                <a:spcPts val="0"/>
              </a:spcBef>
              <a:buNone/>
              <a:defRPr/>
            </a:lvl5pPr>
            <a:lvl6pPr indent="0" lvl="5" marL="0" algn="ctr">
              <a:spcBef>
                <a:spcPts val="0"/>
              </a:spcBef>
              <a:buNone/>
              <a:defRPr/>
            </a:lvl6pPr>
            <a:lvl7pPr indent="0" lvl="6" marL="0" algn="ctr">
              <a:spcBef>
                <a:spcPts val="0"/>
              </a:spcBef>
              <a:buNone/>
              <a:defRPr/>
            </a:lvl7pPr>
            <a:lvl8pPr indent="0" lvl="7" marL="0" algn="ctr">
              <a:spcBef>
                <a:spcPts val="0"/>
              </a:spcBef>
              <a:buNone/>
              <a:defRPr/>
            </a:lvl8pPr>
            <a:lvl9pPr indent="0" lvl="8" marL="0" algn="ctr">
              <a:spcBef>
                <a:spcPts val="0"/>
              </a:spcBef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18"/>
          <p:cNvSpPr txBox="1"/>
          <p:nvPr>
            <p:ph type="title"/>
          </p:nvPr>
        </p:nvSpPr>
        <p:spPr>
          <a:xfrm>
            <a:off x="2231136" y="964692"/>
            <a:ext cx="7729728" cy="1188720"/>
          </a:xfrm>
          <a:prstGeom prst="rect">
            <a:avLst/>
          </a:prstGeom>
          <a:solidFill>
            <a:srgbClr val="FFFFFF"/>
          </a:solidFill>
          <a:ln cap="sq" cmpd="sng" w="31750">
            <a:solidFill>
              <a:srgbClr val="40404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182875" lIns="182875" spcFirstLastPara="1" rIns="182875" wrap="square" tIns="182875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8" name="Google Shape;88;p18"/>
          <p:cNvSpPr txBox="1"/>
          <p:nvPr>
            <p:ph idx="1" type="body"/>
          </p:nvPr>
        </p:nvSpPr>
        <p:spPr>
          <a:xfrm rot="5400000">
            <a:off x="4545009" y="324172"/>
            <a:ext cx="3101983" cy="772972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1pPr>
            <a:lvl2pPr indent="-342900" lvl="1" marL="9144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2pPr>
            <a:lvl3pPr indent="-342900" lvl="2" marL="1371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4pPr>
            <a:lvl5pPr indent="-342900" lvl="4" marL="22860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5pPr>
            <a:lvl6pPr indent="-342900" lvl="5" marL="2743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/>
        </p:txBody>
      </p:sp>
      <p:sp>
        <p:nvSpPr>
          <p:cNvPr id="89" name="Google Shape;89;p18"/>
          <p:cNvSpPr txBox="1"/>
          <p:nvPr>
            <p:ph idx="10" type="dt"/>
          </p:nvPr>
        </p:nvSpPr>
        <p:spPr>
          <a:xfrm>
            <a:off x="7821429" y="6238816"/>
            <a:ext cx="2753746" cy="32396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0" name="Google Shape;90;p18"/>
          <p:cNvSpPr txBox="1"/>
          <p:nvPr>
            <p:ph idx="11" type="ftr"/>
          </p:nvPr>
        </p:nvSpPr>
        <p:spPr>
          <a:xfrm>
            <a:off x="1600200" y="6236208"/>
            <a:ext cx="5901189" cy="32004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1" name="Google Shape;91;p18"/>
          <p:cNvSpPr/>
          <p:nvPr>
            <p:ph idx="12" type="sldNum"/>
          </p:nvPr>
        </p:nvSpPr>
        <p:spPr>
          <a:xfrm>
            <a:off x="10758922" y="6217920"/>
            <a:ext cx="365760" cy="365760"/>
          </a:xfrm>
          <a:prstGeom prst="ellipse">
            <a:avLst/>
          </a:prstGeom>
          <a:solidFill>
            <a:srgbClr val="1D1D1D">
              <a:alpha val="69803"/>
            </a:srgbClr>
          </a:solidFill>
          <a:ln>
            <a:noFill/>
          </a:ln>
        </p:spPr>
        <p:txBody>
          <a:bodyPr anchorCtr="0" anchor="ctr" bIns="45700" lIns="18275" spcFirstLastPara="1" rIns="18275" wrap="square" tIns="45700">
            <a:noAutofit/>
          </a:bodyPr>
          <a:lstStyle>
            <a:lvl1pPr indent="0" lvl="0" marL="0" algn="ctr">
              <a:spcBef>
                <a:spcPts val="0"/>
              </a:spcBef>
              <a:buNone/>
              <a:defRPr/>
            </a:lvl1pPr>
            <a:lvl2pPr indent="0" lvl="1" marL="0" algn="ctr">
              <a:spcBef>
                <a:spcPts val="0"/>
              </a:spcBef>
              <a:buNone/>
              <a:defRPr/>
            </a:lvl2pPr>
            <a:lvl3pPr indent="0" lvl="2" marL="0" algn="ctr">
              <a:spcBef>
                <a:spcPts val="0"/>
              </a:spcBef>
              <a:buNone/>
              <a:defRPr/>
            </a:lvl3pPr>
            <a:lvl4pPr indent="0" lvl="3" marL="0" algn="ctr">
              <a:spcBef>
                <a:spcPts val="0"/>
              </a:spcBef>
              <a:buNone/>
              <a:defRPr/>
            </a:lvl4pPr>
            <a:lvl5pPr indent="0" lvl="4" marL="0" algn="ctr">
              <a:spcBef>
                <a:spcPts val="0"/>
              </a:spcBef>
              <a:buNone/>
              <a:defRPr/>
            </a:lvl5pPr>
            <a:lvl6pPr indent="0" lvl="5" marL="0" algn="ctr">
              <a:spcBef>
                <a:spcPts val="0"/>
              </a:spcBef>
              <a:buNone/>
              <a:defRPr/>
            </a:lvl6pPr>
            <a:lvl7pPr indent="0" lvl="6" marL="0" algn="ctr">
              <a:spcBef>
                <a:spcPts val="0"/>
              </a:spcBef>
              <a:buNone/>
              <a:defRPr/>
            </a:lvl7pPr>
            <a:lvl8pPr indent="0" lvl="7" marL="0" algn="ctr">
              <a:spcBef>
                <a:spcPts val="0"/>
              </a:spcBef>
              <a:buNone/>
              <a:defRPr/>
            </a:lvl8pPr>
            <a:lvl9pPr indent="0" lvl="8" marL="0" algn="ctr">
              <a:spcBef>
                <a:spcPts val="0"/>
              </a:spcBef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19"/>
          <p:cNvSpPr txBox="1"/>
          <p:nvPr>
            <p:ph type="title"/>
          </p:nvPr>
        </p:nvSpPr>
        <p:spPr>
          <a:xfrm rot="5400000">
            <a:off x="6810676" y="2779696"/>
            <a:ext cx="4983480" cy="1298608"/>
          </a:xfrm>
          <a:prstGeom prst="rect">
            <a:avLst/>
          </a:prstGeom>
          <a:solidFill>
            <a:srgbClr val="FFFFFF"/>
          </a:solidFill>
          <a:ln cap="sq" cmpd="sng" w="31750">
            <a:solidFill>
              <a:srgbClr val="40404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182875" lIns="182875" spcFirstLastPara="1" rIns="182875" wrap="square" tIns="182875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4" name="Google Shape;94;p19"/>
          <p:cNvSpPr txBox="1"/>
          <p:nvPr>
            <p:ph idx="1" type="body"/>
          </p:nvPr>
        </p:nvSpPr>
        <p:spPr>
          <a:xfrm rot="5400000">
            <a:off x="2838641" y="329756"/>
            <a:ext cx="4983480" cy="619848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1pPr>
            <a:lvl2pPr indent="-342900" lvl="1" marL="9144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2pPr>
            <a:lvl3pPr indent="-342900" lvl="2" marL="1371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4pPr>
            <a:lvl5pPr indent="-342900" lvl="4" marL="22860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5pPr>
            <a:lvl6pPr indent="-342900" lvl="5" marL="2743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/>
        </p:txBody>
      </p:sp>
      <p:sp>
        <p:nvSpPr>
          <p:cNvPr id="95" name="Google Shape;95;p19"/>
          <p:cNvSpPr txBox="1"/>
          <p:nvPr>
            <p:ph idx="10" type="dt"/>
          </p:nvPr>
        </p:nvSpPr>
        <p:spPr>
          <a:xfrm>
            <a:off x="7821429" y="6238816"/>
            <a:ext cx="2753746" cy="32396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6" name="Google Shape;96;p19"/>
          <p:cNvSpPr txBox="1"/>
          <p:nvPr>
            <p:ph idx="11" type="ftr"/>
          </p:nvPr>
        </p:nvSpPr>
        <p:spPr>
          <a:xfrm>
            <a:off x="1600200" y="6236208"/>
            <a:ext cx="5901189" cy="32004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7" name="Google Shape;97;p19"/>
          <p:cNvSpPr/>
          <p:nvPr>
            <p:ph idx="12" type="sldNum"/>
          </p:nvPr>
        </p:nvSpPr>
        <p:spPr>
          <a:xfrm>
            <a:off x="10758922" y="6217920"/>
            <a:ext cx="365760" cy="365760"/>
          </a:xfrm>
          <a:prstGeom prst="ellipse">
            <a:avLst/>
          </a:prstGeom>
          <a:solidFill>
            <a:srgbClr val="1D1D1D">
              <a:alpha val="69803"/>
            </a:srgbClr>
          </a:solidFill>
          <a:ln>
            <a:noFill/>
          </a:ln>
        </p:spPr>
        <p:txBody>
          <a:bodyPr anchorCtr="0" anchor="ctr" bIns="45700" lIns="18275" spcFirstLastPara="1" rIns="18275" wrap="square" tIns="45700">
            <a:noAutofit/>
          </a:bodyPr>
          <a:lstStyle>
            <a:lvl1pPr indent="0" lvl="0" marL="0" algn="ctr">
              <a:spcBef>
                <a:spcPts val="0"/>
              </a:spcBef>
              <a:buNone/>
              <a:defRPr/>
            </a:lvl1pPr>
            <a:lvl2pPr indent="0" lvl="1" marL="0" algn="ctr">
              <a:spcBef>
                <a:spcPts val="0"/>
              </a:spcBef>
              <a:buNone/>
              <a:defRPr/>
            </a:lvl2pPr>
            <a:lvl3pPr indent="0" lvl="2" marL="0" algn="ctr">
              <a:spcBef>
                <a:spcPts val="0"/>
              </a:spcBef>
              <a:buNone/>
              <a:defRPr/>
            </a:lvl3pPr>
            <a:lvl4pPr indent="0" lvl="3" marL="0" algn="ctr">
              <a:spcBef>
                <a:spcPts val="0"/>
              </a:spcBef>
              <a:buNone/>
              <a:defRPr/>
            </a:lvl4pPr>
            <a:lvl5pPr indent="0" lvl="4" marL="0" algn="ctr">
              <a:spcBef>
                <a:spcPts val="0"/>
              </a:spcBef>
              <a:buNone/>
              <a:defRPr/>
            </a:lvl5pPr>
            <a:lvl6pPr indent="0" lvl="5" marL="0" algn="ctr">
              <a:spcBef>
                <a:spcPts val="0"/>
              </a:spcBef>
              <a:buNone/>
              <a:defRPr/>
            </a:lvl6pPr>
            <a:lvl7pPr indent="0" lvl="6" marL="0" algn="ctr">
              <a:spcBef>
                <a:spcPts val="0"/>
              </a:spcBef>
              <a:buNone/>
              <a:defRPr/>
            </a:lvl7pPr>
            <a:lvl8pPr indent="0" lvl="7" marL="0" algn="ctr">
              <a:spcBef>
                <a:spcPts val="0"/>
              </a:spcBef>
              <a:buNone/>
              <a:defRPr/>
            </a:lvl8pPr>
            <a:lvl9pPr indent="0" lvl="8" marL="0" algn="ctr">
              <a:spcBef>
                <a:spcPts val="0"/>
              </a:spcBef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10"/>
          <p:cNvSpPr txBox="1"/>
          <p:nvPr>
            <p:ph type="title"/>
          </p:nvPr>
        </p:nvSpPr>
        <p:spPr>
          <a:xfrm>
            <a:off x="2231136" y="964692"/>
            <a:ext cx="7729728" cy="1188720"/>
          </a:xfrm>
          <a:prstGeom prst="rect">
            <a:avLst/>
          </a:prstGeom>
          <a:solidFill>
            <a:srgbClr val="FFFFFF"/>
          </a:solidFill>
          <a:ln cap="sq" cmpd="sng" w="31750">
            <a:solidFill>
              <a:srgbClr val="40404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182875" lIns="182875" spcFirstLastPara="1" rIns="182875" wrap="square" tIns="182875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9" name="Google Shape;29;p10"/>
          <p:cNvSpPr txBox="1"/>
          <p:nvPr>
            <p:ph idx="1" type="body"/>
          </p:nvPr>
        </p:nvSpPr>
        <p:spPr>
          <a:xfrm>
            <a:off x="2231136" y="2638044"/>
            <a:ext cx="7729728" cy="310198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1pPr>
            <a:lvl2pPr indent="-342900" lvl="1" marL="9144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2pPr>
            <a:lvl3pPr indent="-342900" lvl="2" marL="1371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4pPr>
            <a:lvl5pPr indent="-342900" lvl="4" marL="22860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5pPr>
            <a:lvl6pPr indent="-342900" lvl="5" marL="2743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/>
        </p:txBody>
      </p:sp>
      <p:sp>
        <p:nvSpPr>
          <p:cNvPr id="30" name="Google Shape;30;p10"/>
          <p:cNvSpPr txBox="1"/>
          <p:nvPr>
            <p:ph idx="10" type="dt"/>
          </p:nvPr>
        </p:nvSpPr>
        <p:spPr>
          <a:xfrm>
            <a:off x="7821429" y="6238816"/>
            <a:ext cx="2753746" cy="32396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10"/>
          <p:cNvSpPr txBox="1"/>
          <p:nvPr>
            <p:ph idx="11" type="ftr"/>
          </p:nvPr>
        </p:nvSpPr>
        <p:spPr>
          <a:xfrm>
            <a:off x="1600200" y="6236208"/>
            <a:ext cx="5901189" cy="32004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2" name="Google Shape;32;p10"/>
          <p:cNvSpPr/>
          <p:nvPr>
            <p:ph idx="12" type="sldNum"/>
          </p:nvPr>
        </p:nvSpPr>
        <p:spPr>
          <a:xfrm>
            <a:off x="10758922" y="6217920"/>
            <a:ext cx="365760" cy="365760"/>
          </a:xfrm>
          <a:prstGeom prst="ellipse">
            <a:avLst/>
          </a:prstGeom>
          <a:solidFill>
            <a:srgbClr val="1D1D1D">
              <a:alpha val="69803"/>
            </a:srgbClr>
          </a:solidFill>
          <a:ln>
            <a:noFill/>
          </a:ln>
        </p:spPr>
        <p:txBody>
          <a:bodyPr anchorCtr="0" anchor="ctr" bIns="45700" lIns="18275" spcFirstLastPara="1" rIns="18275" wrap="square" tIns="45700">
            <a:noAutofit/>
          </a:bodyPr>
          <a:lstStyle>
            <a:lvl1pPr indent="0" lvl="0" marL="0" algn="ctr">
              <a:spcBef>
                <a:spcPts val="0"/>
              </a:spcBef>
              <a:buNone/>
              <a:defRPr/>
            </a:lvl1pPr>
            <a:lvl2pPr indent="0" lvl="1" marL="0" algn="ctr">
              <a:spcBef>
                <a:spcPts val="0"/>
              </a:spcBef>
              <a:buNone/>
              <a:defRPr/>
            </a:lvl2pPr>
            <a:lvl3pPr indent="0" lvl="2" marL="0" algn="ctr">
              <a:spcBef>
                <a:spcPts val="0"/>
              </a:spcBef>
              <a:buNone/>
              <a:defRPr/>
            </a:lvl3pPr>
            <a:lvl4pPr indent="0" lvl="3" marL="0" algn="ctr">
              <a:spcBef>
                <a:spcPts val="0"/>
              </a:spcBef>
              <a:buNone/>
              <a:defRPr/>
            </a:lvl4pPr>
            <a:lvl5pPr indent="0" lvl="4" marL="0" algn="ctr">
              <a:spcBef>
                <a:spcPts val="0"/>
              </a:spcBef>
              <a:buNone/>
              <a:defRPr/>
            </a:lvl5pPr>
            <a:lvl6pPr indent="0" lvl="5" marL="0" algn="ctr">
              <a:spcBef>
                <a:spcPts val="0"/>
              </a:spcBef>
              <a:buNone/>
              <a:defRPr/>
            </a:lvl6pPr>
            <a:lvl7pPr indent="0" lvl="6" marL="0" algn="ctr">
              <a:spcBef>
                <a:spcPts val="0"/>
              </a:spcBef>
              <a:buNone/>
              <a:defRPr/>
            </a:lvl7pPr>
            <a:lvl8pPr indent="0" lvl="7" marL="0" algn="ctr">
              <a:spcBef>
                <a:spcPts val="0"/>
              </a:spcBef>
              <a:buNone/>
              <a:defRPr/>
            </a:lvl8pPr>
            <a:lvl9pPr indent="0" lvl="8" marL="0" algn="ctr">
              <a:spcBef>
                <a:spcPts val="0"/>
              </a:spcBef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11"/>
          <p:cNvSpPr txBox="1"/>
          <p:nvPr>
            <p:ph type="title"/>
          </p:nvPr>
        </p:nvSpPr>
        <p:spPr>
          <a:xfrm>
            <a:off x="2231136" y="964692"/>
            <a:ext cx="7729728" cy="1188720"/>
          </a:xfrm>
          <a:prstGeom prst="rect">
            <a:avLst/>
          </a:prstGeom>
          <a:solidFill>
            <a:srgbClr val="FFFFFF"/>
          </a:solidFill>
          <a:ln cap="sq" cmpd="sng" w="31750">
            <a:solidFill>
              <a:srgbClr val="40404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182875" lIns="182875" spcFirstLastPara="1" rIns="182875" wrap="square" tIns="182875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11"/>
          <p:cNvSpPr txBox="1"/>
          <p:nvPr>
            <p:ph idx="1" type="body"/>
          </p:nvPr>
        </p:nvSpPr>
        <p:spPr>
          <a:xfrm>
            <a:off x="1581912" y="2638044"/>
            <a:ext cx="4271771" cy="310198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1pPr>
            <a:lvl2pPr indent="-342900" lvl="1" marL="9144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2pPr>
            <a:lvl3pPr indent="-342900" lvl="2" marL="1371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4pPr>
            <a:lvl5pPr indent="-342900" lvl="4" marL="22860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5pPr>
            <a:lvl6pPr indent="-342900" lvl="5" marL="2743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/>
        </p:txBody>
      </p:sp>
      <p:sp>
        <p:nvSpPr>
          <p:cNvPr id="36" name="Google Shape;36;p11"/>
          <p:cNvSpPr txBox="1"/>
          <p:nvPr>
            <p:ph idx="2" type="body"/>
          </p:nvPr>
        </p:nvSpPr>
        <p:spPr>
          <a:xfrm>
            <a:off x="6338315" y="2638044"/>
            <a:ext cx="4270247" cy="310198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1pPr>
            <a:lvl2pPr indent="-342900" lvl="1" marL="9144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2pPr>
            <a:lvl3pPr indent="-342900" lvl="2" marL="1371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4pPr>
            <a:lvl5pPr indent="-342900" lvl="4" marL="22860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5pPr>
            <a:lvl6pPr indent="-342900" lvl="5" marL="2743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/>
        </p:txBody>
      </p:sp>
      <p:sp>
        <p:nvSpPr>
          <p:cNvPr id="37" name="Google Shape;37;p11"/>
          <p:cNvSpPr txBox="1"/>
          <p:nvPr>
            <p:ph idx="10" type="dt"/>
          </p:nvPr>
        </p:nvSpPr>
        <p:spPr>
          <a:xfrm>
            <a:off x="7821429" y="6238816"/>
            <a:ext cx="2753746" cy="32396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11"/>
          <p:cNvSpPr txBox="1"/>
          <p:nvPr>
            <p:ph idx="11" type="ftr"/>
          </p:nvPr>
        </p:nvSpPr>
        <p:spPr>
          <a:xfrm>
            <a:off x="1600200" y="6236208"/>
            <a:ext cx="5901189" cy="32004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9" name="Google Shape;39;p11"/>
          <p:cNvSpPr/>
          <p:nvPr>
            <p:ph idx="12" type="sldNum"/>
          </p:nvPr>
        </p:nvSpPr>
        <p:spPr>
          <a:xfrm>
            <a:off x="10758922" y="6217920"/>
            <a:ext cx="365760" cy="365760"/>
          </a:xfrm>
          <a:prstGeom prst="ellipse">
            <a:avLst/>
          </a:prstGeom>
          <a:solidFill>
            <a:srgbClr val="1D1D1D">
              <a:alpha val="69803"/>
            </a:srgbClr>
          </a:solidFill>
          <a:ln>
            <a:noFill/>
          </a:ln>
        </p:spPr>
        <p:txBody>
          <a:bodyPr anchorCtr="0" anchor="ctr" bIns="45700" lIns="18275" spcFirstLastPara="1" rIns="18275" wrap="square" tIns="45700">
            <a:noAutofit/>
          </a:bodyPr>
          <a:lstStyle>
            <a:lvl1pPr indent="0" lvl="0" marL="0" algn="ctr">
              <a:spcBef>
                <a:spcPts val="0"/>
              </a:spcBef>
              <a:buNone/>
              <a:defRPr/>
            </a:lvl1pPr>
            <a:lvl2pPr indent="0" lvl="1" marL="0" algn="ctr">
              <a:spcBef>
                <a:spcPts val="0"/>
              </a:spcBef>
              <a:buNone/>
              <a:defRPr/>
            </a:lvl2pPr>
            <a:lvl3pPr indent="0" lvl="2" marL="0" algn="ctr">
              <a:spcBef>
                <a:spcPts val="0"/>
              </a:spcBef>
              <a:buNone/>
              <a:defRPr/>
            </a:lvl3pPr>
            <a:lvl4pPr indent="0" lvl="3" marL="0" algn="ctr">
              <a:spcBef>
                <a:spcPts val="0"/>
              </a:spcBef>
              <a:buNone/>
              <a:defRPr/>
            </a:lvl4pPr>
            <a:lvl5pPr indent="0" lvl="4" marL="0" algn="ctr">
              <a:spcBef>
                <a:spcPts val="0"/>
              </a:spcBef>
              <a:buNone/>
              <a:defRPr/>
            </a:lvl5pPr>
            <a:lvl6pPr indent="0" lvl="5" marL="0" algn="ctr">
              <a:spcBef>
                <a:spcPts val="0"/>
              </a:spcBef>
              <a:buNone/>
              <a:defRPr/>
            </a:lvl6pPr>
            <a:lvl7pPr indent="0" lvl="6" marL="0" algn="ctr">
              <a:spcBef>
                <a:spcPts val="0"/>
              </a:spcBef>
              <a:buNone/>
              <a:defRPr/>
            </a:lvl7pPr>
            <a:lvl8pPr indent="0" lvl="7" marL="0" algn="ctr">
              <a:spcBef>
                <a:spcPts val="0"/>
              </a:spcBef>
              <a:buNone/>
              <a:defRPr/>
            </a:lvl8pPr>
            <a:lvl9pPr indent="0" lvl="8" marL="0" algn="ctr">
              <a:spcBef>
                <a:spcPts val="0"/>
              </a:spcBef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bg>
      <p:bgPr>
        <a:solidFill>
          <a:schemeClr val="accent2"/>
        </a:solidFill>
      </p:bgPr>
    </p:bg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8"/>
          <p:cNvSpPr txBox="1"/>
          <p:nvPr>
            <p:ph type="ctrTitle"/>
          </p:nvPr>
        </p:nvSpPr>
        <p:spPr>
          <a:xfrm>
            <a:off x="1600200" y="2386744"/>
            <a:ext cx="8991600" cy="1645920"/>
          </a:xfrm>
          <a:prstGeom prst="rect">
            <a:avLst/>
          </a:prstGeom>
          <a:solidFill>
            <a:srgbClr val="FFFFFF"/>
          </a:solidFill>
          <a:ln cap="flat" cmpd="sng" w="38100">
            <a:solidFill>
              <a:srgbClr val="40404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1" anchor="ctr" bIns="182875" lIns="274300" spcFirstLastPara="1" rIns="274300" wrap="square" tIns="182875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3800"/>
              <a:buFont typeface="Gill Sans"/>
              <a:buNone/>
              <a:defRPr sz="3800">
                <a:solidFill>
                  <a:srgbClr val="262626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2" name="Google Shape;42;p8"/>
          <p:cNvSpPr txBox="1"/>
          <p:nvPr>
            <p:ph idx="1" type="subTitle"/>
          </p:nvPr>
        </p:nvSpPr>
        <p:spPr>
          <a:xfrm>
            <a:off x="2695194" y="4352544"/>
            <a:ext cx="6801612" cy="123989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2000"/>
              <a:buNone/>
              <a:defRPr sz="2000">
                <a:solidFill>
                  <a:srgbClr val="FEFEFE"/>
                </a:solidFill>
              </a:defRPr>
            </a:lvl1pPr>
            <a:lvl2pPr lvl="1" algn="ctr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2000"/>
              <a:buNone/>
              <a:defRPr sz="2000"/>
            </a:lvl2pPr>
            <a:lvl3pPr lvl="2" algn="ctr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600"/>
              <a:buNone/>
              <a:defRPr sz="1600"/>
            </a:lvl4pPr>
            <a:lvl5pPr lvl="4" algn="ctr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600"/>
              <a:buNone/>
              <a:defRPr sz="1600"/>
            </a:lvl5pPr>
            <a:lvl6pPr lvl="5" algn="ctr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600"/>
              <a:buNone/>
              <a:defRPr sz="1600"/>
            </a:lvl6pPr>
            <a:lvl7pPr lvl="6" algn="ctr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600"/>
              <a:buNone/>
              <a:defRPr sz="1600"/>
            </a:lvl7pPr>
            <a:lvl8pPr lvl="7" algn="ctr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600"/>
              <a:buNone/>
              <a:defRPr sz="1600"/>
            </a:lvl8pPr>
            <a:lvl9pPr lvl="8" algn="ctr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/>
        </p:txBody>
      </p:sp>
      <p:sp>
        <p:nvSpPr>
          <p:cNvPr id="43" name="Google Shape;43;p8"/>
          <p:cNvSpPr txBox="1"/>
          <p:nvPr>
            <p:ph idx="10" type="dt"/>
          </p:nvPr>
        </p:nvSpPr>
        <p:spPr>
          <a:xfrm>
            <a:off x="7821429" y="6238816"/>
            <a:ext cx="2753746" cy="32396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8"/>
          <p:cNvSpPr txBox="1"/>
          <p:nvPr>
            <p:ph idx="11" type="ftr"/>
          </p:nvPr>
        </p:nvSpPr>
        <p:spPr>
          <a:xfrm>
            <a:off x="1600200" y="6236208"/>
            <a:ext cx="5901189" cy="32004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5" name="Google Shape;45;p8"/>
          <p:cNvSpPr/>
          <p:nvPr>
            <p:ph idx="12" type="sldNum"/>
          </p:nvPr>
        </p:nvSpPr>
        <p:spPr>
          <a:xfrm>
            <a:off x="10758922" y="6217920"/>
            <a:ext cx="365760" cy="365760"/>
          </a:xfrm>
          <a:prstGeom prst="ellipse">
            <a:avLst/>
          </a:prstGeom>
          <a:solidFill>
            <a:srgbClr val="1D1D1D">
              <a:alpha val="69803"/>
            </a:srgbClr>
          </a:solidFill>
          <a:ln>
            <a:noFill/>
          </a:ln>
        </p:spPr>
        <p:txBody>
          <a:bodyPr anchorCtr="0" anchor="ctr" bIns="45700" lIns="18275" spcFirstLastPara="1" rIns="18275" wrap="square" tIns="45700">
            <a:noAutofit/>
          </a:bodyPr>
          <a:lstStyle>
            <a:lvl1pPr indent="0" lvl="0" marL="0" algn="ctr">
              <a:spcBef>
                <a:spcPts val="0"/>
              </a:spcBef>
              <a:buNone/>
              <a:defRPr/>
            </a:lvl1pPr>
            <a:lvl2pPr indent="0" lvl="1" marL="0" algn="ctr">
              <a:spcBef>
                <a:spcPts val="0"/>
              </a:spcBef>
              <a:buNone/>
              <a:defRPr/>
            </a:lvl2pPr>
            <a:lvl3pPr indent="0" lvl="2" marL="0" algn="ctr">
              <a:spcBef>
                <a:spcPts val="0"/>
              </a:spcBef>
              <a:buNone/>
              <a:defRPr/>
            </a:lvl3pPr>
            <a:lvl4pPr indent="0" lvl="3" marL="0" algn="ctr">
              <a:spcBef>
                <a:spcPts val="0"/>
              </a:spcBef>
              <a:buNone/>
              <a:defRPr/>
            </a:lvl4pPr>
            <a:lvl5pPr indent="0" lvl="4" marL="0" algn="ctr">
              <a:spcBef>
                <a:spcPts val="0"/>
              </a:spcBef>
              <a:buNone/>
              <a:defRPr/>
            </a:lvl5pPr>
            <a:lvl6pPr indent="0" lvl="5" marL="0" algn="ctr">
              <a:spcBef>
                <a:spcPts val="0"/>
              </a:spcBef>
              <a:buNone/>
              <a:defRPr/>
            </a:lvl6pPr>
            <a:lvl7pPr indent="0" lvl="6" marL="0" algn="ctr">
              <a:spcBef>
                <a:spcPts val="0"/>
              </a:spcBef>
              <a:buNone/>
              <a:defRPr/>
            </a:lvl7pPr>
            <a:lvl8pPr indent="0" lvl="7" marL="0" algn="ctr">
              <a:spcBef>
                <a:spcPts val="0"/>
              </a:spcBef>
              <a:buNone/>
              <a:defRPr/>
            </a:lvl8pPr>
            <a:lvl9pPr indent="0" lvl="8" marL="0" algn="ctr">
              <a:spcBef>
                <a:spcPts val="0"/>
              </a:spcBef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bg>
      <p:bgPr>
        <a:solidFill>
          <a:schemeClr val="accent1"/>
        </a:solidFill>
      </p:bgPr>
    </p:bg>
    <p:spTree>
      <p:nvGrpSpPr>
        <p:cNvPr id="46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12"/>
          <p:cNvSpPr txBox="1"/>
          <p:nvPr>
            <p:ph type="title"/>
          </p:nvPr>
        </p:nvSpPr>
        <p:spPr>
          <a:xfrm>
            <a:off x="1600200" y="2386744"/>
            <a:ext cx="8991600" cy="1645920"/>
          </a:xfrm>
          <a:prstGeom prst="rect">
            <a:avLst/>
          </a:prstGeom>
          <a:solidFill>
            <a:srgbClr val="FFFFFF"/>
          </a:solidFill>
          <a:ln cap="flat" cmpd="sng" w="38100">
            <a:solidFill>
              <a:srgbClr val="40404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1" anchor="ctr" bIns="182875" lIns="274300" spcFirstLastPara="1" rIns="274300" wrap="square" tIns="182875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3800"/>
              <a:buFont typeface="Gill Sans"/>
              <a:buNone/>
              <a:defRPr sz="3800">
                <a:solidFill>
                  <a:srgbClr val="262626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12"/>
          <p:cNvSpPr txBox="1"/>
          <p:nvPr>
            <p:ph idx="1" type="body"/>
          </p:nvPr>
        </p:nvSpPr>
        <p:spPr>
          <a:xfrm>
            <a:off x="2695194" y="4352465"/>
            <a:ext cx="6801612" cy="1265082"/>
          </a:xfrm>
          <a:prstGeom prst="rect">
            <a:avLst/>
          </a:prstGeom>
          <a:noFill/>
          <a:ln>
            <a:noFill/>
          </a:ln>
        </p:spPr>
        <p:txBody>
          <a:bodyPr anchorCtr="1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2000"/>
              <a:buNone/>
              <a:defRPr sz="2000">
                <a:solidFill>
                  <a:schemeClr val="lt1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2000"/>
              <a:buNone/>
              <a:defRPr sz="2000">
                <a:solidFill>
                  <a:schemeClr val="lt1"/>
                </a:solidFill>
              </a:defRPr>
            </a:lvl2pPr>
            <a:lvl3pPr indent="-228600" lvl="2" marL="1371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  <a:defRPr sz="1800">
                <a:solidFill>
                  <a:schemeClr val="lt1"/>
                </a:solidFill>
              </a:defRPr>
            </a:lvl3pPr>
            <a:lvl4pPr indent="-228600" lvl="3" marL="18288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600"/>
              <a:buNone/>
              <a:defRPr sz="1600">
                <a:solidFill>
                  <a:schemeClr val="lt1"/>
                </a:solidFill>
              </a:defRPr>
            </a:lvl4pPr>
            <a:lvl5pPr indent="-228600" lvl="4" marL="22860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600"/>
              <a:buNone/>
              <a:defRPr sz="1600">
                <a:solidFill>
                  <a:schemeClr val="lt1"/>
                </a:solidFill>
              </a:defRPr>
            </a:lvl5pPr>
            <a:lvl6pPr indent="-228600" lvl="5" marL="2743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600"/>
              <a:buNone/>
              <a:defRPr sz="1600">
                <a:solidFill>
                  <a:schemeClr val="lt1"/>
                </a:solidFill>
              </a:defRPr>
            </a:lvl6pPr>
            <a:lvl7pPr indent="-228600" lvl="6" marL="32004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600"/>
              <a:buNone/>
              <a:defRPr sz="1600">
                <a:solidFill>
                  <a:schemeClr val="lt1"/>
                </a:solidFill>
              </a:defRPr>
            </a:lvl7pPr>
            <a:lvl8pPr indent="-228600" lvl="7" marL="3657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600"/>
              <a:buNone/>
              <a:defRPr sz="1600">
                <a:solidFill>
                  <a:schemeClr val="lt1"/>
                </a:solidFill>
              </a:defRPr>
            </a:lvl8pPr>
            <a:lvl9pPr indent="-228600" lvl="8" marL="41148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600"/>
              <a:buNone/>
              <a:defRPr sz="1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49" name="Google Shape;49;p12"/>
          <p:cNvSpPr txBox="1"/>
          <p:nvPr>
            <p:ph idx="10" type="dt"/>
          </p:nvPr>
        </p:nvSpPr>
        <p:spPr>
          <a:xfrm>
            <a:off x="7821429" y="6238816"/>
            <a:ext cx="2753746" cy="32396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0" name="Google Shape;50;p12"/>
          <p:cNvSpPr txBox="1"/>
          <p:nvPr>
            <p:ph idx="11" type="ftr"/>
          </p:nvPr>
        </p:nvSpPr>
        <p:spPr>
          <a:xfrm>
            <a:off x="1600200" y="6236208"/>
            <a:ext cx="5901189" cy="32004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1" name="Google Shape;51;p12"/>
          <p:cNvSpPr/>
          <p:nvPr>
            <p:ph idx="12" type="sldNum"/>
          </p:nvPr>
        </p:nvSpPr>
        <p:spPr>
          <a:xfrm>
            <a:off x="10758922" y="6217920"/>
            <a:ext cx="365760" cy="365760"/>
          </a:xfrm>
          <a:prstGeom prst="ellipse">
            <a:avLst/>
          </a:prstGeom>
          <a:solidFill>
            <a:srgbClr val="1D1D1D">
              <a:alpha val="69803"/>
            </a:srgbClr>
          </a:solidFill>
          <a:ln>
            <a:noFill/>
          </a:ln>
        </p:spPr>
        <p:txBody>
          <a:bodyPr anchorCtr="0" anchor="ctr" bIns="45700" lIns="18275" spcFirstLastPara="1" rIns="18275" wrap="square" tIns="45700">
            <a:noAutofit/>
          </a:bodyPr>
          <a:lstStyle>
            <a:lvl1pPr indent="0" lvl="0" marL="0" algn="ctr">
              <a:spcBef>
                <a:spcPts val="0"/>
              </a:spcBef>
              <a:buNone/>
              <a:defRPr/>
            </a:lvl1pPr>
            <a:lvl2pPr indent="0" lvl="1" marL="0" algn="ctr">
              <a:spcBef>
                <a:spcPts val="0"/>
              </a:spcBef>
              <a:buNone/>
              <a:defRPr/>
            </a:lvl2pPr>
            <a:lvl3pPr indent="0" lvl="2" marL="0" algn="ctr">
              <a:spcBef>
                <a:spcPts val="0"/>
              </a:spcBef>
              <a:buNone/>
              <a:defRPr/>
            </a:lvl3pPr>
            <a:lvl4pPr indent="0" lvl="3" marL="0" algn="ctr">
              <a:spcBef>
                <a:spcPts val="0"/>
              </a:spcBef>
              <a:buNone/>
              <a:defRPr/>
            </a:lvl4pPr>
            <a:lvl5pPr indent="0" lvl="4" marL="0" algn="ctr">
              <a:spcBef>
                <a:spcPts val="0"/>
              </a:spcBef>
              <a:buNone/>
              <a:defRPr/>
            </a:lvl5pPr>
            <a:lvl6pPr indent="0" lvl="5" marL="0" algn="ctr">
              <a:spcBef>
                <a:spcPts val="0"/>
              </a:spcBef>
              <a:buNone/>
              <a:defRPr/>
            </a:lvl6pPr>
            <a:lvl7pPr indent="0" lvl="6" marL="0" algn="ctr">
              <a:spcBef>
                <a:spcPts val="0"/>
              </a:spcBef>
              <a:buNone/>
              <a:defRPr/>
            </a:lvl7pPr>
            <a:lvl8pPr indent="0" lvl="7" marL="0" algn="ctr">
              <a:spcBef>
                <a:spcPts val="0"/>
              </a:spcBef>
              <a:buNone/>
              <a:defRPr/>
            </a:lvl8pPr>
            <a:lvl9pPr indent="0" lvl="8" marL="0" algn="ctr">
              <a:spcBef>
                <a:spcPts val="0"/>
              </a:spcBef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13"/>
          <p:cNvSpPr txBox="1"/>
          <p:nvPr>
            <p:ph idx="1" type="body"/>
          </p:nvPr>
        </p:nvSpPr>
        <p:spPr>
          <a:xfrm>
            <a:off x="1583436" y="2313433"/>
            <a:ext cx="4270248" cy="704087"/>
          </a:xfrm>
          <a:prstGeom prst="rect">
            <a:avLst/>
          </a:prstGeom>
          <a:noFill/>
          <a:ln>
            <a:noFill/>
          </a:ln>
        </p:spPr>
        <p:txBody>
          <a:bodyPr anchorCtr="1" anchor="b" bIns="45700" lIns="91425" spcFirstLastPara="1" rIns="91425" wrap="square" tIns="45700">
            <a:normAutofit/>
          </a:bodyPr>
          <a:lstStyle>
            <a:lvl1pPr indent="-228600" lvl="0" marL="457200" algn="ctr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900"/>
              <a:buNone/>
              <a:defRPr b="0" sz="1900" cap="none">
                <a:solidFill>
                  <a:srgbClr val="6B8890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900"/>
              <a:buNone/>
              <a:defRPr b="1" sz="1900"/>
            </a:lvl2pPr>
            <a:lvl3pPr indent="-228600" lvl="2" marL="1371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  <a:defRPr b="1" sz="1800"/>
            </a:lvl3pPr>
            <a:lvl4pPr indent="-228600" lvl="3" marL="18288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600"/>
              <a:buNone/>
              <a:defRPr b="1" sz="1600"/>
            </a:lvl4pPr>
            <a:lvl5pPr indent="-228600" lvl="4" marL="22860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600"/>
              <a:buNone/>
              <a:defRPr b="1" sz="1600"/>
            </a:lvl5pPr>
            <a:lvl6pPr indent="-228600" lvl="5" marL="2743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600"/>
              <a:buNone/>
              <a:defRPr b="1" sz="1600"/>
            </a:lvl6pPr>
            <a:lvl7pPr indent="-228600" lvl="6" marL="32004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600"/>
              <a:buNone/>
              <a:defRPr b="1" sz="1600"/>
            </a:lvl7pPr>
            <a:lvl8pPr indent="-228600" lvl="7" marL="3657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600"/>
              <a:buNone/>
              <a:defRPr b="1" sz="1600"/>
            </a:lvl8pPr>
            <a:lvl9pPr indent="-228600" lvl="8" marL="41148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600"/>
              <a:buNone/>
              <a:defRPr b="1" sz="1600"/>
            </a:lvl9pPr>
          </a:lstStyle>
          <a:p/>
        </p:txBody>
      </p:sp>
      <p:sp>
        <p:nvSpPr>
          <p:cNvPr id="54" name="Google Shape;54;p13"/>
          <p:cNvSpPr txBox="1"/>
          <p:nvPr>
            <p:ph idx="2" type="body"/>
          </p:nvPr>
        </p:nvSpPr>
        <p:spPr>
          <a:xfrm>
            <a:off x="1583436" y="3143250"/>
            <a:ext cx="4270248" cy="259677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1pPr>
            <a:lvl2pPr indent="-342900" lvl="1" marL="9144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2pPr>
            <a:lvl3pPr indent="-342900" lvl="2" marL="1371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4pPr>
            <a:lvl5pPr indent="-342900" lvl="4" marL="22860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5pPr>
            <a:lvl6pPr indent="-342900" lvl="5" marL="2743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/>
        </p:txBody>
      </p:sp>
      <p:sp>
        <p:nvSpPr>
          <p:cNvPr id="55" name="Google Shape;55;p13"/>
          <p:cNvSpPr txBox="1"/>
          <p:nvPr>
            <p:ph idx="3" type="body"/>
          </p:nvPr>
        </p:nvSpPr>
        <p:spPr>
          <a:xfrm>
            <a:off x="6338316" y="3143250"/>
            <a:ext cx="4253484" cy="259677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1pPr>
            <a:lvl2pPr indent="-342900" lvl="1" marL="9144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2pPr>
            <a:lvl3pPr indent="-342900" lvl="2" marL="1371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4pPr>
            <a:lvl5pPr indent="-330200" lvl="4" marL="22860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600"/>
              <a:buChar char="•"/>
              <a:defRPr/>
            </a:lvl5pPr>
            <a:lvl6pPr indent="-342900" lvl="5" marL="2743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/>
        </p:txBody>
      </p:sp>
      <p:sp>
        <p:nvSpPr>
          <p:cNvPr id="56" name="Google Shape;56;p13"/>
          <p:cNvSpPr txBox="1"/>
          <p:nvPr>
            <p:ph idx="4" type="body"/>
          </p:nvPr>
        </p:nvSpPr>
        <p:spPr>
          <a:xfrm>
            <a:off x="6338316" y="2313433"/>
            <a:ext cx="4270248" cy="704087"/>
          </a:xfrm>
          <a:prstGeom prst="rect">
            <a:avLst/>
          </a:prstGeom>
          <a:noFill/>
          <a:ln>
            <a:noFill/>
          </a:ln>
        </p:spPr>
        <p:txBody>
          <a:bodyPr anchorCtr="1" anchor="b" bIns="45700" lIns="91425" spcFirstLastPara="1" rIns="91425" wrap="square" tIns="45700">
            <a:normAutofit/>
          </a:bodyPr>
          <a:lstStyle>
            <a:lvl1pPr indent="-228600" lvl="0" marL="457200" algn="ctr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900"/>
              <a:buNone/>
              <a:defRPr b="0" sz="1900" cap="none">
                <a:solidFill>
                  <a:srgbClr val="6B8890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900"/>
              <a:buNone/>
              <a:defRPr b="1" sz="1900"/>
            </a:lvl2pPr>
            <a:lvl3pPr indent="-228600" lvl="2" marL="1371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  <a:defRPr b="1" sz="1800"/>
            </a:lvl3pPr>
            <a:lvl4pPr indent="-228600" lvl="3" marL="18288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600"/>
              <a:buNone/>
              <a:defRPr b="1" sz="1600"/>
            </a:lvl4pPr>
            <a:lvl5pPr indent="-228600" lvl="4" marL="22860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600"/>
              <a:buNone/>
              <a:defRPr b="1" sz="1600"/>
            </a:lvl5pPr>
            <a:lvl6pPr indent="-228600" lvl="5" marL="2743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600"/>
              <a:buNone/>
              <a:defRPr b="1" sz="1600"/>
            </a:lvl6pPr>
            <a:lvl7pPr indent="-228600" lvl="6" marL="32004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600"/>
              <a:buNone/>
              <a:defRPr b="1" sz="1600"/>
            </a:lvl7pPr>
            <a:lvl8pPr indent="-228600" lvl="7" marL="3657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600"/>
              <a:buNone/>
              <a:defRPr b="1" sz="1600"/>
            </a:lvl8pPr>
            <a:lvl9pPr indent="-228600" lvl="8" marL="41148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600"/>
              <a:buNone/>
              <a:defRPr b="1" sz="1600"/>
            </a:lvl9pPr>
          </a:lstStyle>
          <a:p/>
        </p:txBody>
      </p:sp>
      <p:sp>
        <p:nvSpPr>
          <p:cNvPr id="57" name="Google Shape;57;p13"/>
          <p:cNvSpPr txBox="1"/>
          <p:nvPr>
            <p:ph idx="10" type="dt"/>
          </p:nvPr>
        </p:nvSpPr>
        <p:spPr>
          <a:xfrm>
            <a:off x="7821429" y="6238816"/>
            <a:ext cx="2753746" cy="32396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8" name="Google Shape;58;p13"/>
          <p:cNvSpPr txBox="1"/>
          <p:nvPr>
            <p:ph idx="11" type="ftr"/>
          </p:nvPr>
        </p:nvSpPr>
        <p:spPr>
          <a:xfrm>
            <a:off x="1600200" y="6236208"/>
            <a:ext cx="5901189" cy="32004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p13"/>
          <p:cNvSpPr/>
          <p:nvPr>
            <p:ph idx="12" type="sldNum"/>
          </p:nvPr>
        </p:nvSpPr>
        <p:spPr>
          <a:xfrm>
            <a:off x="10758922" y="6217920"/>
            <a:ext cx="365760" cy="365760"/>
          </a:xfrm>
          <a:prstGeom prst="ellipse">
            <a:avLst/>
          </a:prstGeom>
          <a:solidFill>
            <a:srgbClr val="1D1D1D">
              <a:alpha val="69803"/>
            </a:srgbClr>
          </a:solidFill>
          <a:ln>
            <a:noFill/>
          </a:ln>
        </p:spPr>
        <p:txBody>
          <a:bodyPr anchorCtr="0" anchor="ctr" bIns="45700" lIns="18275" spcFirstLastPara="1" rIns="18275" wrap="square" tIns="45700">
            <a:noAutofit/>
          </a:bodyPr>
          <a:lstStyle>
            <a:lvl1pPr indent="0" lvl="0" marL="0" algn="ctr">
              <a:spcBef>
                <a:spcPts val="0"/>
              </a:spcBef>
              <a:buNone/>
              <a:defRPr/>
            </a:lvl1pPr>
            <a:lvl2pPr indent="0" lvl="1" marL="0" algn="ctr">
              <a:spcBef>
                <a:spcPts val="0"/>
              </a:spcBef>
              <a:buNone/>
              <a:defRPr/>
            </a:lvl2pPr>
            <a:lvl3pPr indent="0" lvl="2" marL="0" algn="ctr">
              <a:spcBef>
                <a:spcPts val="0"/>
              </a:spcBef>
              <a:buNone/>
              <a:defRPr/>
            </a:lvl3pPr>
            <a:lvl4pPr indent="0" lvl="3" marL="0" algn="ctr">
              <a:spcBef>
                <a:spcPts val="0"/>
              </a:spcBef>
              <a:buNone/>
              <a:defRPr/>
            </a:lvl4pPr>
            <a:lvl5pPr indent="0" lvl="4" marL="0" algn="ctr">
              <a:spcBef>
                <a:spcPts val="0"/>
              </a:spcBef>
              <a:buNone/>
              <a:defRPr/>
            </a:lvl5pPr>
            <a:lvl6pPr indent="0" lvl="5" marL="0" algn="ctr">
              <a:spcBef>
                <a:spcPts val="0"/>
              </a:spcBef>
              <a:buNone/>
              <a:defRPr/>
            </a:lvl6pPr>
            <a:lvl7pPr indent="0" lvl="6" marL="0" algn="ctr">
              <a:spcBef>
                <a:spcPts val="0"/>
              </a:spcBef>
              <a:buNone/>
              <a:defRPr/>
            </a:lvl7pPr>
            <a:lvl8pPr indent="0" lvl="7" marL="0" algn="ctr">
              <a:spcBef>
                <a:spcPts val="0"/>
              </a:spcBef>
              <a:buNone/>
              <a:defRPr/>
            </a:lvl8pPr>
            <a:lvl9pPr indent="0" lvl="8" marL="0" algn="ctr">
              <a:spcBef>
                <a:spcPts val="0"/>
              </a:spcBef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60" name="Google Shape;60;p13"/>
          <p:cNvSpPr txBox="1"/>
          <p:nvPr>
            <p:ph type="title"/>
          </p:nvPr>
        </p:nvSpPr>
        <p:spPr>
          <a:xfrm>
            <a:off x="2231136" y="964692"/>
            <a:ext cx="7729728" cy="1188720"/>
          </a:xfrm>
          <a:prstGeom prst="rect">
            <a:avLst/>
          </a:prstGeom>
          <a:solidFill>
            <a:srgbClr val="FFFFFF"/>
          </a:solidFill>
          <a:ln cap="sq" cmpd="sng" w="31750">
            <a:solidFill>
              <a:srgbClr val="40404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182875" lIns="182875" spcFirstLastPara="1" rIns="182875" wrap="square" tIns="182875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4"/>
          <p:cNvSpPr txBox="1"/>
          <p:nvPr>
            <p:ph type="title"/>
          </p:nvPr>
        </p:nvSpPr>
        <p:spPr>
          <a:xfrm>
            <a:off x="2231136" y="964692"/>
            <a:ext cx="7729728" cy="1188720"/>
          </a:xfrm>
          <a:prstGeom prst="rect">
            <a:avLst/>
          </a:prstGeom>
          <a:solidFill>
            <a:srgbClr val="FFFFFF"/>
          </a:solidFill>
          <a:ln cap="sq" cmpd="sng" w="31750">
            <a:solidFill>
              <a:srgbClr val="40404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182875" lIns="182875" spcFirstLastPara="1" rIns="182875" wrap="square" tIns="182875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14"/>
          <p:cNvSpPr txBox="1"/>
          <p:nvPr>
            <p:ph idx="10" type="dt"/>
          </p:nvPr>
        </p:nvSpPr>
        <p:spPr>
          <a:xfrm>
            <a:off x="7821429" y="6238816"/>
            <a:ext cx="2753746" cy="32396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4" name="Google Shape;64;p14"/>
          <p:cNvSpPr txBox="1"/>
          <p:nvPr>
            <p:ph idx="11" type="ftr"/>
          </p:nvPr>
        </p:nvSpPr>
        <p:spPr>
          <a:xfrm>
            <a:off x="1600200" y="6236208"/>
            <a:ext cx="5901189" cy="32004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5" name="Google Shape;65;p14"/>
          <p:cNvSpPr/>
          <p:nvPr>
            <p:ph idx="12" type="sldNum"/>
          </p:nvPr>
        </p:nvSpPr>
        <p:spPr>
          <a:xfrm>
            <a:off x="10758922" y="6217920"/>
            <a:ext cx="365760" cy="365760"/>
          </a:xfrm>
          <a:prstGeom prst="ellipse">
            <a:avLst/>
          </a:prstGeom>
          <a:solidFill>
            <a:srgbClr val="1D1D1D">
              <a:alpha val="69803"/>
            </a:srgbClr>
          </a:solidFill>
          <a:ln>
            <a:noFill/>
          </a:ln>
        </p:spPr>
        <p:txBody>
          <a:bodyPr anchorCtr="0" anchor="ctr" bIns="45700" lIns="18275" spcFirstLastPara="1" rIns="18275" wrap="square" tIns="45700">
            <a:noAutofit/>
          </a:bodyPr>
          <a:lstStyle>
            <a:lvl1pPr indent="0" lvl="0" marL="0" algn="ctr">
              <a:spcBef>
                <a:spcPts val="0"/>
              </a:spcBef>
              <a:buNone/>
              <a:defRPr/>
            </a:lvl1pPr>
            <a:lvl2pPr indent="0" lvl="1" marL="0" algn="ctr">
              <a:spcBef>
                <a:spcPts val="0"/>
              </a:spcBef>
              <a:buNone/>
              <a:defRPr/>
            </a:lvl2pPr>
            <a:lvl3pPr indent="0" lvl="2" marL="0" algn="ctr">
              <a:spcBef>
                <a:spcPts val="0"/>
              </a:spcBef>
              <a:buNone/>
              <a:defRPr/>
            </a:lvl3pPr>
            <a:lvl4pPr indent="0" lvl="3" marL="0" algn="ctr">
              <a:spcBef>
                <a:spcPts val="0"/>
              </a:spcBef>
              <a:buNone/>
              <a:defRPr/>
            </a:lvl4pPr>
            <a:lvl5pPr indent="0" lvl="4" marL="0" algn="ctr">
              <a:spcBef>
                <a:spcPts val="0"/>
              </a:spcBef>
              <a:buNone/>
              <a:defRPr/>
            </a:lvl5pPr>
            <a:lvl6pPr indent="0" lvl="5" marL="0" algn="ctr">
              <a:spcBef>
                <a:spcPts val="0"/>
              </a:spcBef>
              <a:buNone/>
              <a:defRPr/>
            </a:lvl6pPr>
            <a:lvl7pPr indent="0" lvl="6" marL="0" algn="ctr">
              <a:spcBef>
                <a:spcPts val="0"/>
              </a:spcBef>
              <a:buNone/>
              <a:defRPr/>
            </a:lvl7pPr>
            <a:lvl8pPr indent="0" lvl="7" marL="0" algn="ctr">
              <a:spcBef>
                <a:spcPts val="0"/>
              </a:spcBef>
              <a:buNone/>
              <a:defRPr/>
            </a:lvl8pPr>
            <a:lvl9pPr indent="0" lvl="8" marL="0" algn="ctr">
              <a:spcBef>
                <a:spcPts val="0"/>
              </a:spcBef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5"/>
          <p:cNvSpPr txBox="1"/>
          <p:nvPr>
            <p:ph idx="10" type="dt"/>
          </p:nvPr>
        </p:nvSpPr>
        <p:spPr>
          <a:xfrm>
            <a:off x="7821429" y="6238816"/>
            <a:ext cx="2753746" cy="32396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8" name="Google Shape;68;p15"/>
          <p:cNvSpPr txBox="1"/>
          <p:nvPr>
            <p:ph idx="11" type="ftr"/>
          </p:nvPr>
        </p:nvSpPr>
        <p:spPr>
          <a:xfrm>
            <a:off x="1600200" y="6236208"/>
            <a:ext cx="5901189" cy="32004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9" name="Google Shape;69;p15"/>
          <p:cNvSpPr/>
          <p:nvPr>
            <p:ph idx="12" type="sldNum"/>
          </p:nvPr>
        </p:nvSpPr>
        <p:spPr>
          <a:xfrm>
            <a:off x="10758922" y="6217920"/>
            <a:ext cx="365760" cy="365760"/>
          </a:xfrm>
          <a:prstGeom prst="ellipse">
            <a:avLst/>
          </a:prstGeom>
          <a:solidFill>
            <a:srgbClr val="1D1D1D">
              <a:alpha val="69803"/>
            </a:srgbClr>
          </a:solidFill>
          <a:ln>
            <a:noFill/>
          </a:ln>
        </p:spPr>
        <p:txBody>
          <a:bodyPr anchorCtr="0" anchor="ctr" bIns="45700" lIns="18275" spcFirstLastPara="1" rIns="18275" wrap="square" tIns="45700">
            <a:noAutofit/>
          </a:bodyPr>
          <a:lstStyle>
            <a:lvl1pPr indent="0" lvl="0" marL="0" algn="ctr">
              <a:spcBef>
                <a:spcPts val="0"/>
              </a:spcBef>
              <a:buNone/>
              <a:defRPr/>
            </a:lvl1pPr>
            <a:lvl2pPr indent="0" lvl="1" marL="0" algn="ctr">
              <a:spcBef>
                <a:spcPts val="0"/>
              </a:spcBef>
              <a:buNone/>
              <a:defRPr/>
            </a:lvl2pPr>
            <a:lvl3pPr indent="0" lvl="2" marL="0" algn="ctr">
              <a:spcBef>
                <a:spcPts val="0"/>
              </a:spcBef>
              <a:buNone/>
              <a:defRPr/>
            </a:lvl3pPr>
            <a:lvl4pPr indent="0" lvl="3" marL="0" algn="ctr">
              <a:spcBef>
                <a:spcPts val="0"/>
              </a:spcBef>
              <a:buNone/>
              <a:defRPr/>
            </a:lvl4pPr>
            <a:lvl5pPr indent="0" lvl="4" marL="0" algn="ctr">
              <a:spcBef>
                <a:spcPts val="0"/>
              </a:spcBef>
              <a:buNone/>
              <a:defRPr/>
            </a:lvl5pPr>
            <a:lvl6pPr indent="0" lvl="5" marL="0" algn="ctr">
              <a:spcBef>
                <a:spcPts val="0"/>
              </a:spcBef>
              <a:buNone/>
              <a:defRPr/>
            </a:lvl6pPr>
            <a:lvl7pPr indent="0" lvl="6" marL="0" algn="ctr">
              <a:spcBef>
                <a:spcPts val="0"/>
              </a:spcBef>
              <a:buNone/>
              <a:defRPr/>
            </a:lvl7pPr>
            <a:lvl8pPr indent="0" lvl="7" marL="0" algn="ctr">
              <a:spcBef>
                <a:spcPts val="0"/>
              </a:spcBef>
              <a:buNone/>
              <a:defRPr/>
            </a:lvl8pPr>
            <a:lvl9pPr indent="0" lvl="8" marL="0" algn="ctr">
              <a:spcBef>
                <a:spcPts val="0"/>
              </a:spcBef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16"/>
          <p:cNvSpPr/>
          <p:nvPr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2" name="Google Shape;72;p16"/>
          <p:cNvSpPr txBox="1"/>
          <p:nvPr>
            <p:ph type="title"/>
          </p:nvPr>
        </p:nvSpPr>
        <p:spPr>
          <a:xfrm>
            <a:off x="804672" y="2243828"/>
            <a:ext cx="4486656" cy="1141497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40404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1" anchor="ctr" bIns="182875" lIns="182875" spcFirstLastPara="1" rIns="182875" wrap="square" tIns="182875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2200"/>
              <a:buFont typeface="Gill Sans"/>
              <a:buNone/>
              <a:defRPr sz="2200">
                <a:solidFill>
                  <a:srgbClr val="262626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16"/>
          <p:cNvSpPr txBox="1"/>
          <p:nvPr>
            <p:ph idx="1" type="body"/>
          </p:nvPr>
        </p:nvSpPr>
        <p:spPr>
          <a:xfrm>
            <a:off x="6736080" y="804672"/>
            <a:ext cx="4815840" cy="524865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9250" lvl="0" marL="457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900"/>
              <a:buChar char="•"/>
              <a:defRPr sz="1900">
                <a:solidFill>
                  <a:schemeClr val="dk1"/>
                </a:solidFill>
              </a:defRPr>
            </a:lvl1pPr>
            <a:lvl2pPr indent="-330200" lvl="1" marL="9144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600"/>
              <a:buChar char="•"/>
              <a:defRPr sz="1600">
                <a:solidFill>
                  <a:schemeClr val="dk1"/>
                </a:solidFill>
              </a:defRPr>
            </a:lvl2pPr>
            <a:lvl3pPr indent="-330200" lvl="2" marL="1371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600"/>
              <a:buChar char="•"/>
              <a:defRPr sz="1600">
                <a:solidFill>
                  <a:schemeClr val="dk1"/>
                </a:solidFill>
              </a:defRPr>
            </a:lvl3pPr>
            <a:lvl4pPr indent="-330200" lvl="3" marL="18288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600"/>
              <a:buChar char="•"/>
              <a:defRPr sz="1600">
                <a:solidFill>
                  <a:schemeClr val="dk1"/>
                </a:solidFill>
              </a:defRPr>
            </a:lvl4pPr>
            <a:lvl5pPr indent="-330200" lvl="4" marL="22860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600"/>
              <a:buChar char="•"/>
              <a:defRPr sz="1600">
                <a:solidFill>
                  <a:schemeClr val="dk1"/>
                </a:solidFill>
              </a:defRPr>
            </a:lvl5pPr>
            <a:lvl6pPr indent="-330200" lvl="5" marL="2743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600"/>
              <a:buChar char="•"/>
              <a:defRPr sz="1600"/>
            </a:lvl6pPr>
            <a:lvl7pPr indent="-330200" lvl="6" marL="32004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600"/>
              <a:buChar char="•"/>
              <a:defRPr sz="1600"/>
            </a:lvl7pPr>
            <a:lvl8pPr indent="-330200" lvl="7" marL="3657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600"/>
              <a:buChar char="•"/>
              <a:defRPr sz="1600"/>
            </a:lvl8pPr>
            <a:lvl9pPr indent="-330200" lvl="8" marL="41148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600"/>
              <a:buChar char="•"/>
              <a:defRPr sz="1600"/>
            </a:lvl9pPr>
          </a:lstStyle>
          <a:p/>
        </p:txBody>
      </p:sp>
      <p:sp>
        <p:nvSpPr>
          <p:cNvPr id="74" name="Google Shape;74;p16"/>
          <p:cNvSpPr txBox="1"/>
          <p:nvPr>
            <p:ph idx="2" type="body"/>
          </p:nvPr>
        </p:nvSpPr>
        <p:spPr>
          <a:xfrm>
            <a:off x="1115568" y="3549918"/>
            <a:ext cx="3794760" cy="2194036"/>
          </a:xfrm>
          <a:prstGeom prst="rect">
            <a:avLst/>
          </a:prstGeom>
          <a:noFill/>
          <a:ln>
            <a:noFill/>
          </a:ln>
        </p:spPr>
        <p:txBody>
          <a:bodyPr anchorCtr="1" anchor="t" bIns="45700" lIns="91425" spcFirstLastPara="1" rIns="91425" wrap="square" tIns="45700">
            <a:normAutofit/>
          </a:bodyPr>
          <a:lstStyle>
            <a:lvl1pPr indent="-228600" lvl="0" marL="457200" algn="ctr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500"/>
              <a:buNone/>
              <a:defRPr sz="1500">
                <a:solidFill>
                  <a:srgbClr val="FFFFFF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  <a:defRPr sz="1400"/>
            </a:lvl2pPr>
            <a:lvl3pPr indent="-228600" lvl="2" marL="1371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200"/>
              <a:buNone/>
              <a:defRPr sz="1200"/>
            </a:lvl3pPr>
            <a:lvl4pPr indent="-228600" lvl="3" marL="18288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000"/>
              <a:buNone/>
              <a:defRPr sz="1000"/>
            </a:lvl4pPr>
            <a:lvl5pPr indent="-228600" lvl="4" marL="22860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000"/>
              <a:buNone/>
              <a:defRPr sz="1000"/>
            </a:lvl5pPr>
            <a:lvl6pPr indent="-228600" lvl="5" marL="2743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000"/>
              <a:buNone/>
              <a:defRPr sz="1000"/>
            </a:lvl6pPr>
            <a:lvl7pPr indent="-228600" lvl="6" marL="32004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000"/>
              <a:buNone/>
              <a:defRPr sz="1000"/>
            </a:lvl7pPr>
            <a:lvl8pPr indent="-228600" lvl="7" marL="3657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000"/>
              <a:buNone/>
              <a:defRPr sz="1000"/>
            </a:lvl8pPr>
            <a:lvl9pPr indent="-228600" lvl="8" marL="41148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000"/>
              <a:buNone/>
              <a:defRPr sz="1000"/>
            </a:lvl9pPr>
          </a:lstStyle>
          <a:p/>
        </p:txBody>
      </p:sp>
      <p:sp>
        <p:nvSpPr>
          <p:cNvPr id="75" name="Google Shape;75;p16"/>
          <p:cNvSpPr txBox="1"/>
          <p:nvPr>
            <p:ph idx="10" type="dt"/>
          </p:nvPr>
        </p:nvSpPr>
        <p:spPr>
          <a:xfrm>
            <a:off x="7821429" y="6238816"/>
            <a:ext cx="2753746" cy="32396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16"/>
          <p:cNvSpPr txBox="1"/>
          <p:nvPr>
            <p:ph idx="11" type="ftr"/>
          </p:nvPr>
        </p:nvSpPr>
        <p:spPr>
          <a:xfrm>
            <a:off x="804672" y="6236208"/>
            <a:ext cx="5124797" cy="32004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FFFFFF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7" name="Google Shape;77;p16"/>
          <p:cNvSpPr/>
          <p:nvPr>
            <p:ph idx="12" type="sldNum"/>
          </p:nvPr>
        </p:nvSpPr>
        <p:spPr>
          <a:xfrm>
            <a:off x="10758922" y="6217920"/>
            <a:ext cx="365760" cy="365760"/>
          </a:xfrm>
          <a:prstGeom prst="ellipse">
            <a:avLst/>
          </a:prstGeom>
          <a:solidFill>
            <a:srgbClr val="1D1D1D">
              <a:alpha val="69803"/>
            </a:srgbClr>
          </a:solidFill>
          <a:ln>
            <a:noFill/>
          </a:ln>
        </p:spPr>
        <p:txBody>
          <a:bodyPr anchorCtr="0" anchor="ctr" bIns="45700" lIns="18275" spcFirstLastPara="1" rIns="18275" wrap="square" tIns="45700">
            <a:noAutofit/>
          </a:bodyPr>
          <a:lstStyle>
            <a:lvl1pPr indent="0" lvl="0" marL="0" algn="ctr">
              <a:spcBef>
                <a:spcPts val="0"/>
              </a:spcBef>
              <a:buNone/>
              <a:defRPr/>
            </a:lvl1pPr>
            <a:lvl2pPr indent="0" lvl="1" marL="0" algn="ctr">
              <a:spcBef>
                <a:spcPts val="0"/>
              </a:spcBef>
              <a:buNone/>
              <a:defRPr/>
            </a:lvl2pPr>
            <a:lvl3pPr indent="0" lvl="2" marL="0" algn="ctr">
              <a:spcBef>
                <a:spcPts val="0"/>
              </a:spcBef>
              <a:buNone/>
              <a:defRPr/>
            </a:lvl3pPr>
            <a:lvl4pPr indent="0" lvl="3" marL="0" algn="ctr">
              <a:spcBef>
                <a:spcPts val="0"/>
              </a:spcBef>
              <a:buNone/>
              <a:defRPr/>
            </a:lvl4pPr>
            <a:lvl5pPr indent="0" lvl="4" marL="0" algn="ctr">
              <a:spcBef>
                <a:spcPts val="0"/>
              </a:spcBef>
              <a:buNone/>
              <a:defRPr/>
            </a:lvl5pPr>
            <a:lvl6pPr indent="0" lvl="5" marL="0" algn="ctr">
              <a:spcBef>
                <a:spcPts val="0"/>
              </a:spcBef>
              <a:buNone/>
              <a:defRPr/>
            </a:lvl6pPr>
            <a:lvl7pPr indent="0" lvl="6" marL="0" algn="ctr">
              <a:spcBef>
                <a:spcPts val="0"/>
              </a:spcBef>
              <a:buNone/>
              <a:defRPr/>
            </a:lvl7pPr>
            <a:lvl8pPr indent="0" lvl="7" marL="0" algn="ctr">
              <a:spcBef>
                <a:spcPts val="0"/>
              </a:spcBef>
              <a:buNone/>
              <a:defRPr/>
            </a:lvl8pPr>
            <a:lvl9pPr indent="0" lvl="8" marL="0" algn="ctr">
              <a:spcBef>
                <a:spcPts val="0"/>
              </a:spcBef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theme" Target="../theme/theme1.xml"/></Relationships>
</file>

<file path=ppt/slideMasters/_rels/slideMaster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Layout" Target="../slideLayouts/slideLayout3.xml"/><Relationship Id="rId3" Type="http://schemas.openxmlformats.org/officeDocument/2006/relationships/slideLayout" Target="../slideLayouts/slideLayout4.xml"/><Relationship Id="rId4" Type="http://schemas.openxmlformats.org/officeDocument/2006/relationships/slideLayout" Target="../slideLayouts/slideLayout5.xml"/><Relationship Id="rId11" Type="http://schemas.openxmlformats.org/officeDocument/2006/relationships/slideLayout" Target="../slideLayouts/slideLayout12.xml"/><Relationship Id="rId10" Type="http://schemas.openxmlformats.org/officeDocument/2006/relationships/slideLayout" Target="../slideLayouts/slideLayout11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10.xml"/><Relationship Id="rId5" Type="http://schemas.openxmlformats.org/officeDocument/2006/relationships/slideLayout" Target="../slideLayouts/slideLayout6.xml"/><Relationship Id="rId6" Type="http://schemas.openxmlformats.org/officeDocument/2006/relationships/slideLayout" Target="../slideLayouts/slideLayout7.xml"/><Relationship Id="rId7" Type="http://schemas.openxmlformats.org/officeDocument/2006/relationships/slideLayout" Target="../slideLayouts/slideLayout8.xml"/><Relationship Id="rId8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dk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7"/>
          <p:cNvSpPr txBox="1"/>
          <p:nvPr>
            <p:ph type="title"/>
          </p:nvPr>
        </p:nvSpPr>
        <p:spPr>
          <a:xfrm>
            <a:off x="2231136" y="964692"/>
            <a:ext cx="7729728" cy="1188720"/>
          </a:xfrm>
          <a:prstGeom prst="rect">
            <a:avLst/>
          </a:prstGeom>
          <a:solidFill>
            <a:srgbClr val="FFFFFF"/>
          </a:solidFill>
          <a:ln cap="sq" cmpd="sng" w="31750">
            <a:solidFill>
              <a:srgbClr val="40404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182875" lIns="182875" spcFirstLastPara="1" rIns="182875" wrap="square" tIns="182875">
            <a:normAutofit/>
          </a:bodyPr>
          <a:lstStyle>
            <a:lvl1pPr lv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2800"/>
              <a:buFont typeface="Gill Sans"/>
              <a:buNone/>
              <a:defRPr b="0" i="0" sz="2800" u="none" cap="none" strike="noStrike">
                <a:solidFill>
                  <a:srgbClr val="262626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11" name="Google Shape;11;p7"/>
          <p:cNvSpPr txBox="1"/>
          <p:nvPr>
            <p:ph idx="1" type="body"/>
          </p:nvPr>
        </p:nvSpPr>
        <p:spPr>
          <a:xfrm>
            <a:off x="2231136" y="2638044"/>
            <a:ext cx="7729728" cy="310198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rgbClr val="FEFEFE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indent="-330200" lvl="1" marL="9144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rgbClr val="FEFEFE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indent="-330200" lvl="2" marL="13716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rgbClr val="FEFEFE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indent="-330200" lvl="3" marL="18288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rgbClr val="FEFEFE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indent="-330200" lvl="4" marL="22860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rgbClr val="FEFEFE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indent="-330200" lvl="5" marL="27432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indent="-330200" lvl="6" marL="32004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indent="-330200" lvl="7" marL="36576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indent="-330200" lvl="8" marL="41148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/>
        </p:txBody>
      </p:sp>
      <p:sp>
        <p:nvSpPr>
          <p:cNvPr id="12" name="Google Shape;12;p7"/>
          <p:cNvSpPr txBox="1"/>
          <p:nvPr>
            <p:ph idx="10" type="dt"/>
          </p:nvPr>
        </p:nvSpPr>
        <p:spPr>
          <a:xfrm>
            <a:off x="7821429" y="6238816"/>
            <a:ext cx="2753746" cy="32396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050" u="none" cap="none" strike="noStrike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/>
        </p:txBody>
      </p:sp>
      <p:sp>
        <p:nvSpPr>
          <p:cNvPr id="13" name="Google Shape;13;p7"/>
          <p:cNvSpPr txBox="1"/>
          <p:nvPr>
            <p:ph idx="11" type="ftr"/>
          </p:nvPr>
        </p:nvSpPr>
        <p:spPr>
          <a:xfrm>
            <a:off x="1600200" y="6236208"/>
            <a:ext cx="5901189" cy="32004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050" u="none" cap="none" strike="noStrike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/>
        </p:txBody>
      </p:sp>
      <p:sp>
        <p:nvSpPr>
          <p:cNvPr id="14" name="Google Shape;14;p7"/>
          <p:cNvSpPr/>
          <p:nvPr>
            <p:ph idx="12" type="sldNum"/>
          </p:nvPr>
        </p:nvSpPr>
        <p:spPr>
          <a:xfrm>
            <a:off x="10758922" y="6217920"/>
            <a:ext cx="365760" cy="365760"/>
          </a:xfrm>
          <a:prstGeom prst="ellipse">
            <a:avLst/>
          </a:prstGeom>
          <a:solidFill>
            <a:srgbClr val="1D1D1D">
              <a:alpha val="69803"/>
            </a:srgbClr>
          </a:solidFill>
          <a:ln>
            <a:noFill/>
          </a:ln>
        </p:spPr>
        <p:txBody>
          <a:bodyPr anchorCtr="0" anchor="ctr" bIns="45700" lIns="18275" spcFirstLastPara="1" rIns="18275" wrap="square" tIns="45700">
            <a:noAutofit/>
          </a:bodyPr>
          <a:lstStyle>
            <a:lvl1pPr indent="0" lvl="0" marL="0" marR="0" rtl="0" algn="ctr">
              <a:spcBef>
                <a:spcPts val="0"/>
              </a:spcBef>
              <a:buNone/>
              <a:defRPr b="0" i="0" sz="1100" u="none" cap="none" strike="noStrike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indent="0" lvl="1" marL="0" marR="0" rtl="0" algn="ctr">
              <a:spcBef>
                <a:spcPts val="0"/>
              </a:spcBef>
              <a:buNone/>
              <a:defRPr b="0" i="0" sz="1100" u="none" cap="none" strike="noStrike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indent="0" lvl="2" marL="0" marR="0" rtl="0" algn="ctr">
              <a:spcBef>
                <a:spcPts val="0"/>
              </a:spcBef>
              <a:buNone/>
              <a:defRPr b="0" i="0" sz="1100" u="none" cap="none" strike="noStrike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indent="0" lvl="3" marL="0" marR="0" rtl="0" algn="ctr">
              <a:spcBef>
                <a:spcPts val="0"/>
              </a:spcBef>
              <a:buNone/>
              <a:defRPr b="0" i="0" sz="1100" u="none" cap="none" strike="noStrike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indent="0" lvl="4" marL="0" marR="0" rtl="0" algn="ctr">
              <a:spcBef>
                <a:spcPts val="0"/>
              </a:spcBef>
              <a:buNone/>
              <a:defRPr b="0" i="0" sz="1100" u="none" cap="none" strike="noStrike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indent="0" lvl="5" marL="0" marR="0" rtl="0" algn="ctr">
              <a:spcBef>
                <a:spcPts val="0"/>
              </a:spcBef>
              <a:buNone/>
              <a:defRPr b="0" i="0" sz="1100" u="none" cap="none" strike="noStrike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indent="0" lvl="6" marL="0" marR="0" rtl="0" algn="ctr">
              <a:spcBef>
                <a:spcPts val="0"/>
              </a:spcBef>
              <a:buNone/>
              <a:defRPr b="0" i="0" sz="1100" u="none" cap="none" strike="noStrike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indent="0" lvl="7" marL="0" marR="0" rtl="0" algn="ctr">
              <a:spcBef>
                <a:spcPts val="0"/>
              </a:spcBef>
              <a:buNone/>
              <a:defRPr b="0" i="0" sz="1100" u="none" cap="none" strike="noStrike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indent="0" lvl="8" marL="0" marR="0" rtl="0" algn="ctr">
              <a:spcBef>
                <a:spcPts val="0"/>
              </a:spcBef>
              <a:buNone/>
              <a:defRPr b="0" i="0" sz="1100" u="none" cap="none" strike="noStrike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2F2F2"/>
        </a:solidFill>
      </p:bgPr>
    </p:bg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6"/>
          <p:cNvSpPr txBox="1"/>
          <p:nvPr>
            <p:ph type="title"/>
          </p:nvPr>
        </p:nvSpPr>
        <p:spPr>
          <a:xfrm>
            <a:off x="2231136" y="964692"/>
            <a:ext cx="7729728" cy="1188720"/>
          </a:xfrm>
          <a:prstGeom prst="rect">
            <a:avLst/>
          </a:prstGeom>
          <a:solidFill>
            <a:srgbClr val="FFFFFF"/>
          </a:solidFill>
          <a:ln cap="sq" cmpd="sng" w="31750">
            <a:solidFill>
              <a:srgbClr val="40404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182875" lIns="182875" spcFirstLastPara="1" rIns="182875" wrap="square" tIns="182875">
            <a:normAutofit/>
          </a:bodyPr>
          <a:lstStyle>
            <a:lvl1pPr lv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2800"/>
              <a:buFont typeface="Gill Sans"/>
              <a:buNone/>
              <a:defRPr b="0" i="0" sz="2800" u="none" cap="none" strike="noStrike">
                <a:solidFill>
                  <a:srgbClr val="262626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23" name="Google Shape;23;p6"/>
          <p:cNvSpPr txBox="1"/>
          <p:nvPr>
            <p:ph idx="1" type="body"/>
          </p:nvPr>
        </p:nvSpPr>
        <p:spPr>
          <a:xfrm>
            <a:off x="2231136" y="2638044"/>
            <a:ext cx="7729728" cy="310198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rgbClr val="262626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indent="-330200" lvl="1" marL="9144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rgbClr val="262626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indent="-330200" lvl="2" marL="13716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rgbClr val="262626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indent="-330200" lvl="3" marL="18288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rgbClr val="262626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indent="-330200" lvl="4" marL="22860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rgbClr val="262626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indent="-330200" lvl="5" marL="27432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indent="-330200" lvl="6" marL="32004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indent="-330200" lvl="7" marL="36576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indent="-330200" lvl="8" marL="41148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/>
        </p:txBody>
      </p:sp>
      <p:sp>
        <p:nvSpPr>
          <p:cNvPr id="24" name="Google Shape;24;p6"/>
          <p:cNvSpPr txBox="1"/>
          <p:nvPr>
            <p:ph idx="10" type="dt"/>
          </p:nvPr>
        </p:nvSpPr>
        <p:spPr>
          <a:xfrm>
            <a:off x="7821429" y="6238816"/>
            <a:ext cx="2753746" cy="32396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05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/>
        </p:txBody>
      </p:sp>
      <p:sp>
        <p:nvSpPr>
          <p:cNvPr id="25" name="Google Shape;25;p6"/>
          <p:cNvSpPr txBox="1"/>
          <p:nvPr>
            <p:ph idx="11" type="ftr"/>
          </p:nvPr>
        </p:nvSpPr>
        <p:spPr>
          <a:xfrm>
            <a:off x="1600200" y="6236208"/>
            <a:ext cx="5901189" cy="32004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05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/>
        </p:txBody>
      </p:sp>
      <p:sp>
        <p:nvSpPr>
          <p:cNvPr id="26" name="Google Shape;26;p6"/>
          <p:cNvSpPr/>
          <p:nvPr>
            <p:ph idx="12" type="sldNum"/>
          </p:nvPr>
        </p:nvSpPr>
        <p:spPr>
          <a:xfrm>
            <a:off x="10758922" y="6217920"/>
            <a:ext cx="365760" cy="365760"/>
          </a:xfrm>
          <a:prstGeom prst="ellipse">
            <a:avLst/>
          </a:prstGeom>
          <a:solidFill>
            <a:srgbClr val="1D1D1D">
              <a:alpha val="69803"/>
            </a:srgbClr>
          </a:solidFill>
          <a:ln>
            <a:noFill/>
          </a:ln>
        </p:spPr>
        <p:txBody>
          <a:bodyPr anchorCtr="0" anchor="ctr" bIns="45700" lIns="18275" spcFirstLastPara="1" rIns="18275" wrap="square" tIns="45700">
            <a:noAutofit/>
          </a:bodyPr>
          <a:lstStyle>
            <a:lvl1pPr indent="0" lvl="0" marL="0" marR="0" rtl="0" algn="ctr">
              <a:spcBef>
                <a:spcPts val="0"/>
              </a:spcBef>
              <a:buNone/>
              <a:defRPr b="0" i="0" sz="1100" u="none" cap="none" strike="noStrike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indent="0" lvl="1" marL="0" marR="0" rtl="0" algn="ctr">
              <a:spcBef>
                <a:spcPts val="0"/>
              </a:spcBef>
              <a:buNone/>
              <a:defRPr b="0" i="0" sz="1100" u="none" cap="none" strike="noStrike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indent="0" lvl="2" marL="0" marR="0" rtl="0" algn="ctr">
              <a:spcBef>
                <a:spcPts val="0"/>
              </a:spcBef>
              <a:buNone/>
              <a:defRPr b="0" i="0" sz="1100" u="none" cap="none" strike="noStrike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indent="0" lvl="3" marL="0" marR="0" rtl="0" algn="ctr">
              <a:spcBef>
                <a:spcPts val="0"/>
              </a:spcBef>
              <a:buNone/>
              <a:defRPr b="0" i="0" sz="1100" u="none" cap="none" strike="noStrike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indent="0" lvl="4" marL="0" marR="0" rtl="0" algn="ctr">
              <a:spcBef>
                <a:spcPts val="0"/>
              </a:spcBef>
              <a:buNone/>
              <a:defRPr b="0" i="0" sz="1100" u="none" cap="none" strike="noStrike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indent="0" lvl="5" marL="0" marR="0" rtl="0" algn="ctr">
              <a:spcBef>
                <a:spcPts val="0"/>
              </a:spcBef>
              <a:buNone/>
              <a:defRPr b="0" i="0" sz="1100" u="none" cap="none" strike="noStrike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indent="0" lvl="6" marL="0" marR="0" rtl="0" algn="ctr">
              <a:spcBef>
                <a:spcPts val="0"/>
              </a:spcBef>
              <a:buNone/>
              <a:defRPr b="0" i="0" sz="1100" u="none" cap="none" strike="noStrike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indent="0" lvl="7" marL="0" marR="0" rtl="0" algn="ctr">
              <a:spcBef>
                <a:spcPts val="0"/>
              </a:spcBef>
              <a:buNone/>
              <a:defRPr b="0" i="0" sz="1100" u="none" cap="none" strike="noStrike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indent="0" lvl="8" marL="0" marR="0" rtl="0" algn="ctr">
              <a:spcBef>
                <a:spcPts val="0"/>
              </a:spcBef>
              <a:buNone/>
              <a:defRPr b="0" i="0" sz="1100" u="none" cap="none" strike="noStrike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7.png"/><Relationship Id="rId4" Type="http://schemas.openxmlformats.org/officeDocument/2006/relationships/image" Target="../media/image1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5.png"/><Relationship Id="rId4" Type="http://schemas.openxmlformats.org/officeDocument/2006/relationships/image" Target="../media/image4.jp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6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1"/>
          <p:cNvSpPr txBox="1"/>
          <p:nvPr>
            <p:ph type="ctrTitle"/>
          </p:nvPr>
        </p:nvSpPr>
        <p:spPr>
          <a:xfrm>
            <a:off x="1600200" y="2386744"/>
            <a:ext cx="8991600" cy="1645920"/>
          </a:xfrm>
          <a:prstGeom prst="rect">
            <a:avLst/>
          </a:prstGeom>
          <a:solidFill>
            <a:srgbClr val="FFFFFF"/>
          </a:solidFill>
          <a:ln cap="flat" cmpd="sng" w="38100">
            <a:solidFill>
              <a:srgbClr val="40404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1" anchor="ctr" bIns="182875" lIns="274300" spcFirstLastPara="1" rIns="274300" wrap="square" tIns="182875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3800"/>
              <a:buFont typeface="Gill Sans"/>
              <a:buNone/>
            </a:pPr>
            <a:r>
              <a:rPr lang="en-US"/>
              <a:t>LaCuKnoS SESSION 2 FOR ELEMENTARY TEACHERS</a:t>
            </a:r>
            <a:endParaRPr/>
          </a:p>
        </p:txBody>
      </p:sp>
      <p:sp>
        <p:nvSpPr>
          <p:cNvPr id="103" name="Google Shape;103;p1"/>
          <p:cNvSpPr txBox="1"/>
          <p:nvPr>
            <p:ph idx="1" type="subTitle"/>
          </p:nvPr>
        </p:nvSpPr>
        <p:spPr>
          <a:xfrm>
            <a:off x="2695194" y="4352544"/>
            <a:ext cx="6801612" cy="123989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2"/>
          <p:cNvSpPr txBox="1"/>
          <p:nvPr>
            <p:ph type="title"/>
          </p:nvPr>
        </p:nvSpPr>
        <p:spPr>
          <a:xfrm>
            <a:off x="2231136" y="964692"/>
            <a:ext cx="7729728" cy="1188720"/>
          </a:xfrm>
          <a:prstGeom prst="rect">
            <a:avLst/>
          </a:prstGeom>
          <a:solidFill>
            <a:srgbClr val="FFFFFF"/>
          </a:solidFill>
          <a:ln cap="sq" cmpd="sng" w="31750">
            <a:solidFill>
              <a:srgbClr val="40404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182875" lIns="182875" spcFirstLastPara="1" rIns="182875" wrap="square" tIns="182875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2800"/>
              <a:buFont typeface="Gill Sans"/>
              <a:buNone/>
            </a:pPr>
            <a:r>
              <a:rPr lang="en-US"/>
              <a:t>BARBARA – HOW SEEDS TRAVEL</a:t>
            </a:r>
            <a:endParaRPr/>
          </a:p>
        </p:txBody>
      </p:sp>
      <p:pic>
        <p:nvPicPr>
          <p:cNvPr id="109" name="Google Shape;109;p2"/>
          <p:cNvPicPr preferRelativeResize="0"/>
          <p:nvPr>
            <p:ph idx="1" type="body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570871" y="2406650"/>
            <a:ext cx="4156340" cy="31019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0" name="Google Shape;110;p2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6096000" y="2406649"/>
            <a:ext cx="4615858" cy="31019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3"/>
          <p:cNvSpPr txBox="1"/>
          <p:nvPr>
            <p:ph type="title"/>
          </p:nvPr>
        </p:nvSpPr>
        <p:spPr>
          <a:xfrm>
            <a:off x="838200" y="479493"/>
            <a:ext cx="6277707" cy="1325563"/>
          </a:xfrm>
          <a:prstGeom prst="rect">
            <a:avLst/>
          </a:prstGeom>
          <a:solidFill>
            <a:srgbClr val="FFFFFF"/>
          </a:solidFill>
          <a:ln cap="sq" cmpd="sng" w="31750">
            <a:solidFill>
              <a:srgbClr val="40404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Gill Sans"/>
              <a:buNone/>
            </a:pPr>
            <a:r>
              <a:rPr lang="en-US" sz="2800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rPr>
              <a:t>TOOL L2-2: EMBODIED/MULTIMODAL CONCEPT MAPPING TEMPLATE</a:t>
            </a:r>
            <a:endParaRPr/>
          </a:p>
        </p:txBody>
      </p:sp>
      <p:sp>
        <p:nvSpPr>
          <p:cNvPr id="117" name="Google Shape;117;p3"/>
          <p:cNvSpPr txBox="1"/>
          <p:nvPr>
            <p:ph idx="1" type="body"/>
          </p:nvPr>
        </p:nvSpPr>
        <p:spPr>
          <a:xfrm>
            <a:off x="838201" y="1984443"/>
            <a:ext cx="5257800" cy="419252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lnSpcReduction="10000"/>
          </a:bodyPr>
          <a:lstStyle/>
          <a:p>
            <a:pPr indent="-228600" lvl="0" marL="2286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Char char="•"/>
            </a:pPr>
            <a:r>
              <a:rPr lang="en-US" sz="2000"/>
              <a:t>Concept maps are a multimodal communication tool for representing understandings of the relationships among concepts. </a:t>
            </a:r>
            <a:endParaRPr/>
          </a:p>
          <a:p>
            <a:pPr indent="-228600" lvl="0" marL="2286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2000"/>
              <a:buChar char="•"/>
            </a:pPr>
            <a:r>
              <a:rPr lang="en-US" sz="2000"/>
              <a:t>LaCuKnoS concept mapping templates guide students to work in pairs to plan and construct concept maps to show their emergent conceptual understandings and emergent communication skills. </a:t>
            </a:r>
            <a:endParaRPr/>
          </a:p>
          <a:p>
            <a:pPr indent="-228600" lvl="0" marL="2286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2000"/>
              <a:buChar char="•"/>
            </a:pPr>
            <a:r>
              <a:rPr lang="en-US" sz="2000"/>
              <a:t>Concept maps can support translanguaging and embodied learning such as by using our bodies and physical materials to construct human concept maps (like embodied food webs). </a:t>
            </a:r>
            <a:endParaRPr/>
          </a:p>
        </p:txBody>
      </p:sp>
      <p:pic>
        <p:nvPicPr>
          <p:cNvPr id="118" name="Google Shape;118;p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389340" y="479493"/>
            <a:ext cx="4592595" cy="3319658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A picture containing ceiling, badminton, indoor, sport&#10;&#10;Description automatically generated" id="119" name="Google Shape;119;p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933037" y="4017496"/>
            <a:ext cx="3742037" cy="264885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4"/>
          <p:cNvSpPr txBox="1"/>
          <p:nvPr>
            <p:ph type="title"/>
          </p:nvPr>
        </p:nvSpPr>
        <p:spPr>
          <a:xfrm>
            <a:off x="2231136" y="523614"/>
            <a:ext cx="7729728" cy="1188720"/>
          </a:xfrm>
          <a:prstGeom prst="rect">
            <a:avLst/>
          </a:prstGeom>
          <a:solidFill>
            <a:srgbClr val="FFFFFF"/>
          </a:solidFill>
          <a:ln cap="sq" cmpd="sng" w="31750">
            <a:solidFill>
              <a:srgbClr val="40404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182875" lIns="182875" spcFirstLastPara="1" rIns="182875" wrap="square" tIns="182875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2800"/>
              <a:buFont typeface="Gill Sans"/>
              <a:buNone/>
            </a:pPr>
            <a:r>
              <a:rPr lang="en-US"/>
              <a:t>MODEL LESSON: HOW OLD IS A TREE?</a:t>
            </a:r>
            <a:endParaRPr/>
          </a:p>
        </p:txBody>
      </p:sp>
      <p:sp>
        <p:nvSpPr>
          <p:cNvPr id="125" name="Google Shape;125;p4"/>
          <p:cNvSpPr txBox="1"/>
          <p:nvPr>
            <p:ph idx="1" type="body"/>
          </p:nvPr>
        </p:nvSpPr>
        <p:spPr>
          <a:xfrm>
            <a:off x="6514161" y="2475885"/>
            <a:ext cx="4270247" cy="310198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228600" lvl="0" marL="2286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en-US"/>
              <a:t>Reviewing components of the lesson for supporting language development</a:t>
            </a:r>
            <a:endParaRPr/>
          </a:p>
          <a:p>
            <a:pPr indent="-228600" lvl="0" marL="2286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</a:pPr>
            <a:r>
              <a:rPr lang="en-US"/>
              <a:t>Lesson walk through</a:t>
            </a:r>
            <a:endParaRPr/>
          </a:p>
          <a:p>
            <a:pPr indent="-228600" lvl="0" marL="2286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</a:pPr>
            <a:r>
              <a:rPr lang="en-US"/>
              <a:t>Highlighting a LaCuKnoS tool – multimodal embodied concept mapping</a:t>
            </a:r>
            <a:endParaRPr/>
          </a:p>
        </p:txBody>
      </p:sp>
      <p:pic>
        <p:nvPicPr>
          <p:cNvPr id="126" name="Google Shape;126;p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71916" y="2058376"/>
            <a:ext cx="2870200" cy="3937000"/>
          </a:xfrm>
          <a:prstGeom prst="rect">
            <a:avLst/>
          </a:prstGeom>
          <a:noFill/>
          <a:ln>
            <a:noFill/>
          </a:ln>
        </p:spPr>
      </p:pic>
      <p:sp>
        <p:nvSpPr>
          <p:cNvPr id="127" name="Google Shape;127;p4"/>
          <p:cNvSpPr/>
          <p:nvPr/>
        </p:nvSpPr>
        <p:spPr>
          <a:xfrm>
            <a:off x="5971607" y="3244334"/>
            <a:ext cx="248786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800" u="none" cap="none" strike="noStrike">
                <a:solidFill>
                  <a:srgbClr val="000000"/>
                </a:solidFill>
                <a:latin typeface="Gill Sans"/>
                <a:ea typeface="Gill Sans"/>
                <a:cs typeface="Gill Sans"/>
                <a:sym typeface="Gill Sans"/>
              </a:rPr>
              <a:t> </a:t>
            </a:r>
            <a:endParaRPr sz="1800">
              <a:solidFill>
                <a:schemeClr val="dk1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pic>
        <p:nvPicPr>
          <p:cNvPr id="128" name="Google Shape;128;p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936115" y="3175976"/>
            <a:ext cx="2108200" cy="2819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5"/>
          <p:cNvSpPr/>
          <p:nvPr/>
        </p:nvSpPr>
        <p:spPr>
          <a:xfrm>
            <a:off x="1" y="0"/>
            <a:ext cx="5614875" cy="6858000"/>
          </a:xfrm>
          <a:prstGeom prst="rect">
            <a:avLst/>
          </a:prstGeom>
          <a:gradFill>
            <a:gsLst>
              <a:gs pos="0">
                <a:srgbClr val="4472C3">
                  <a:alpha val="81568"/>
                </a:srgbClr>
              </a:gs>
              <a:gs pos="25000">
                <a:srgbClr val="4472C4">
                  <a:alpha val="60000"/>
                </a:srgbClr>
              </a:gs>
              <a:gs pos="94000">
                <a:srgbClr val="323F4F"/>
              </a:gs>
              <a:gs pos="100000">
                <a:srgbClr val="323F4F"/>
              </a:gs>
            </a:gsLst>
            <a:lin ang="4200000" scaled="0"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Gill Sans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4" name="Google Shape;134;p5"/>
          <p:cNvSpPr txBox="1"/>
          <p:nvPr>
            <p:ph type="title"/>
          </p:nvPr>
        </p:nvSpPr>
        <p:spPr>
          <a:xfrm>
            <a:off x="6093706" y="349403"/>
            <a:ext cx="5207340" cy="145405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REFLECTION QUESTIONS</a:t>
            </a:r>
            <a:endParaRPr/>
          </a:p>
        </p:txBody>
      </p:sp>
      <p:sp>
        <p:nvSpPr>
          <p:cNvPr id="135" name="Google Shape;135;p5"/>
          <p:cNvSpPr txBox="1"/>
          <p:nvPr>
            <p:ph idx="1" type="body"/>
          </p:nvPr>
        </p:nvSpPr>
        <p:spPr>
          <a:xfrm>
            <a:off x="6093704" y="1803454"/>
            <a:ext cx="5704595" cy="444494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-342900" lvl="0" marL="3429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</a:pPr>
            <a:r>
              <a:rPr lang="en-US" sz="2400">
                <a:solidFill>
                  <a:srgbClr val="000000"/>
                </a:solidFill>
              </a:rPr>
              <a:t>How did this lesson use language supports to help make and share science meaning?</a:t>
            </a:r>
            <a:endParaRPr/>
          </a:p>
          <a:p>
            <a:pPr indent="-342900" lvl="0" marL="3429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</a:pPr>
            <a:r>
              <a:rPr lang="en-US" sz="2400">
                <a:solidFill>
                  <a:srgbClr val="000000"/>
                </a:solidFill>
              </a:rPr>
              <a:t>How did this lesson use multimodal and multilingual supports for science learning?</a:t>
            </a:r>
            <a:endParaRPr/>
          </a:p>
          <a:p>
            <a:pPr indent="-342900" lvl="0" marL="3429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</a:pPr>
            <a:r>
              <a:rPr lang="en-US" sz="2400">
                <a:solidFill>
                  <a:srgbClr val="000000"/>
                </a:solidFill>
              </a:rPr>
              <a:t>What adaptations would you make in order to use this lesson with your students?</a:t>
            </a:r>
            <a:endParaRPr/>
          </a:p>
        </p:txBody>
      </p:sp>
      <p:sp>
        <p:nvSpPr>
          <p:cNvPr id="136" name="Google Shape;136;p5"/>
          <p:cNvSpPr/>
          <p:nvPr/>
        </p:nvSpPr>
        <p:spPr>
          <a:xfrm>
            <a:off x="0" y="738619"/>
            <a:ext cx="5000438" cy="5400962"/>
          </a:xfrm>
          <a:custGeom>
            <a:rect b="b" l="l" r="r" t="t"/>
            <a:pathLst>
              <a:path extrusionOk="0" h="5400962" w="5000438">
                <a:moveTo>
                  <a:pt x="2299956" y="0"/>
                </a:moveTo>
                <a:cubicBezTo>
                  <a:pt x="3791390" y="0"/>
                  <a:pt x="5000438" y="1209047"/>
                  <a:pt x="5000438" y="2700481"/>
                </a:cubicBezTo>
                <a:cubicBezTo>
                  <a:pt x="5000438" y="4191915"/>
                  <a:pt x="3791390" y="5400962"/>
                  <a:pt x="2299956" y="5400962"/>
                </a:cubicBezTo>
                <a:cubicBezTo>
                  <a:pt x="1367810" y="5400962"/>
                  <a:pt x="545971" y="4928678"/>
                  <a:pt x="60675" y="4210346"/>
                </a:cubicBezTo>
                <a:lnTo>
                  <a:pt x="0" y="4110472"/>
                </a:lnTo>
                <a:lnTo>
                  <a:pt x="0" y="1290491"/>
                </a:lnTo>
                <a:lnTo>
                  <a:pt x="60675" y="1190617"/>
                </a:lnTo>
                <a:cubicBezTo>
                  <a:pt x="545971" y="472284"/>
                  <a:pt x="1367810" y="0"/>
                  <a:pt x="2299956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Gill Sans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descr="Developing Community with Breakout Discussion Groups and Other Group Work -  Center for Learning and Teaching" id="137" name="Google Shape;137;p5"/>
          <p:cNvPicPr preferRelativeResize="0"/>
          <p:nvPr/>
        </p:nvPicPr>
        <p:blipFill rotWithShape="1">
          <a:blip r:embed="rId3">
            <a:alphaModFix/>
          </a:blip>
          <a:srcRect b="0" l="51590" r="6849" t="0"/>
          <a:stretch/>
        </p:blipFill>
        <p:spPr>
          <a:xfrm>
            <a:off x="20" y="907231"/>
            <a:ext cx="4838021" cy="5063738"/>
          </a:xfrm>
          <a:custGeom>
            <a:rect b="b" l="l" r="r" t="t"/>
            <a:pathLst>
              <a:path extrusionOk="0" h="5063738" w="4838041">
                <a:moveTo>
                  <a:pt x="2306172" y="0"/>
                </a:moveTo>
                <a:cubicBezTo>
                  <a:pt x="3704485" y="0"/>
                  <a:pt x="4838041" y="1133556"/>
                  <a:pt x="4838041" y="2531869"/>
                </a:cubicBezTo>
                <a:cubicBezTo>
                  <a:pt x="4838041" y="3930182"/>
                  <a:pt x="3704485" y="5063738"/>
                  <a:pt x="2306172" y="5063738"/>
                </a:cubicBezTo>
                <a:cubicBezTo>
                  <a:pt x="1344832" y="5063738"/>
                  <a:pt x="508631" y="4527956"/>
                  <a:pt x="79886" y="3738709"/>
                </a:cubicBezTo>
                <a:lnTo>
                  <a:pt x="0" y="3572876"/>
                </a:lnTo>
                <a:lnTo>
                  <a:pt x="0" y="1490863"/>
                </a:lnTo>
                <a:lnTo>
                  <a:pt x="79886" y="1325030"/>
                </a:lnTo>
                <a:cubicBezTo>
                  <a:pt x="508631" y="535783"/>
                  <a:pt x="1344832" y="0"/>
                  <a:pt x="2306172" y="0"/>
                </a:cubicBezTo>
                <a:close/>
              </a:path>
            </a:pathLst>
          </a:cu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Parcel">
  <a:themeElements>
    <a:clrScheme name="Parcel">
      <a:dk1>
        <a:srgbClr val="000000"/>
      </a:dk1>
      <a:lt1>
        <a:srgbClr val="FFFFFF"/>
      </a:lt1>
      <a:dk2>
        <a:srgbClr val="4A5356"/>
      </a:dk2>
      <a:lt2>
        <a:srgbClr val="E8E3CE"/>
      </a:lt2>
      <a:accent1>
        <a:srgbClr val="F6A21D"/>
      </a:accent1>
      <a:accent2>
        <a:srgbClr val="9BAFB5"/>
      </a:accent2>
      <a:accent3>
        <a:srgbClr val="C96731"/>
      </a:accent3>
      <a:accent4>
        <a:srgbClr val="9CA383"/>
      </a:accent4>
      <a:accent5>
        <a:srgbClr val="87795D"/>
      </a:accent5>
      <a:accent6>
        <a:srgbClr val="A0988C"/>
      </a:accent6>
      <a:hlink>
        <a:srgbClr val="00B0F0"/>
      </a:hlink>
      <a:folHlink>
        <a:srgbClr val="738F9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Parcel">
  <a:themeElements>
    <a:clrScheme name="Parcel">
      <a:dk1>
        <a:srgbClr val="000000"/>
      </a:dk1>
      <a:lt1>
        <a:srgbClr val="FFFFFF"/>
      </a:lt1>
      <a:dk2>
        <a:srgbClr val="4A5356"/>
      </a:dk2>
      <a:lt2>
        <a:srgbClr val="E8E3CE"/>
      </a:lt2>
      <a:accent1>
        <a:srgbClr val="F6A21D"/>
      </a:accent1>
      <a:accent2>
        <a:srgbClr val="9BAFB5"/>
      </a:accent2>
      <a:accent3>
        <a:srgbClr val="C96731"/>
      </a:accent3>
      <a:accent4>
        <a:srgbClr val="9CA383"/>
      </a:accent4>
      <a:accent5>
        <a:srgbClr val="87795D"/>
      </a:accent5>
      <a:accent6>
        <a:srgbClr val="A0988C"/>
      </a:accent6>
      <a:hlink>
        <a:srgbClr val="00B0F0"/>
      </a:hlink>
      <a:folHlink>
        <a:srgbClr val="738F9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2022-01-26T04:52:45Z</dcterms:created>
  <dc:creator>Buxton, Cory A</dc:creator>
</cp:coreProperties>
</file>