
<file path=[Content_Types].xml><?xml version="1.0" encoding="utf-8"?>
<Types xmlns="http://schemas.openxmlformats.org/package/2006/content-types">
  <Default Extension="fntdata" ContentType="application/x-fontdata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theme/theme2.xml" ContentType="application/vnd.openxmlformats-officedocument.theme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1"/>
    <p:sldMasterId id="2147483665" r:id="rId2"/>
    <p:sldMasterId id="2147483682" r:id="rId3"/>
  </p:sldMasterIdLst>
  <p:notesMasterIdLst>
    <p:notesMasterId r:id="rId15"/>
  </p:notesMasterIdLst>
  <p:sldIdLst>
    <p:sldId id="256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</p:sldIdLst>
  <p:sldSz cx="12192000" cy="6858000"/>
  <p:notesSz cx="6858000" cy="9144000"/>
  <p:embeddedFontLst>
    <p:embeddedFont>
      <p:font typeface="Alfa Slab One" pitchFamily="2" charset="77"/>
      <p:regular r:id="rId16"/>
    </p:embeddedFont>
    <p:embeddedFont>
      <p:font typeface="Proxima Nova" panose="02000506030000020004" pitchFamily="2" charset="0"/>
      <p:regular r:id="rId17"/>
      <p:bold r:id="rId18"/>
      <p:italic r:id="rId19"/>
      <p:boldItalic r:id="rId20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GoogleSlidesCustomDataVersion2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23" roundtripDataSignature="AMtx7mgvMjVv48P0lhw0AFPk3YF+UHwyaw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0"/>
    <p:restoredTop sz="94629"/>
  </p:normalViewPr>
  <p:slideViewPr>
    <p:cSldViewPr snapToGrid="0">
      <p:cViewPr varScale="1">
        <p:scale>
          <a:sx n="108" d="100"/>
          <a:sy n="108" d="100"/>
        </p:scale>
        <p:origin x="736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font" Target="fonts/font3.fntdata"/><Relationship Id="rId26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font" Target="fonts/font2.fntdata"/><Relationship Id="rId25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font" Target="fonts/font1.fntdata"/><Relationship Id="rId20" Type="http://schemas.openxmlformats.org/officeDocument/2006/relationships/font" Target="fonts/font5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presProps" Target="presProps.xml"/><Relationship Id="rId5" Type="http://schemas.openxmlformats.org/officeDocument/2006/relationships/slide" Target="slides/slide2.xml"/><Relationship Id="rId15" Type="http://schemas.openxmlformats.org/officeDocument/2006/relationships/notesMaster" Target="notesMasters/notesMaster1.xml"/><Relationship Id="rId23" Type="http://customschemas.google.com/relationships/presentationmetadata" Target="metadata"/><Relationship Id="rId10" Type="http://schemas.openxmlformats.org/officeDocument/2006/relationships/slide" Target="slides/slide7.xml"/><Relationship Id="rId19" Type="http://schemas.openxmlformats.org/officeDocument/2006/relationships/font" Target="fonts/font4.fntdata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4" name="Google Shape;284;g2af234035c3_0_19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85" name="Google Shape;285;g2af234035c3_0_19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9" name="Google Shape;369;p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370" name="Google Shape;370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" name="Google Shape;378;p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379" name="Google Shape;379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0" name="Google Shape;290;g2af234035c3_0_28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91" name="Google Shape;291;g2af234035c3_0_28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" name="Google Shape;297;g2afdd1e047a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98" name="Google Shape;298;g2afdd1e047a_0_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r>
              <a:rPr lang="en-US"/>
              <a:t>Cory - the why of schooling/ learning – 3 common answers - to prepare for future learning; to prepare for a job/career; to be a good citizen/ a good human being – applying knowledge to community challenges can support all of these</a:t>
            </a:r>
            <a:endParaRPr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99" name="Google Shape;299;g2afdd1e047a_0_0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fld id="{00000000-1234-1234-1234-123412341234}" type="slidenum">
              <a:rPr lang="en-US"/>
              <a:t>3</a:t>
            </a:fld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4" name="Google Shape;314;g2af234035c3_0_58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15" name="Google Shape;315;g2af234035c3_0_58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316" name="Google Shape;316;g2af234035c3_0_588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fld id="{00000000-1234-1234-1234-123412341234}" type="slidenum">
              <a:rPr lang="en-US"/>
              <a:t>4</a:t>
            </a:fld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4" name="Google Shape;324;g2af234035c3_0_59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325" name="Google Shape;325;g2af234035c3_0_59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2" name="Google Shape;332;g2af234035c3_0_60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33" name="Google Shape;333;g2af234035c3_0_60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Felisha</a:t>
            </a:r>
            <a:endParaRPr/>
          </a:p>
        </p:txBody>
      </p:sp>
      <p:sp>
        <p:nvSpPr>
          <p:cNvPr id="334" name="Google Shape;334;g2af234035c3_0_604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fld id="{00000000-1234-1234-1234-123412341234}" type="slidenum">
              <a:rPr lang="en-US"/>
              <a:t>6</a:t>
            </a:fld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1" name="Google Shape;341;g2afdd1e047a_0_2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42" name="Google Shape;342;g2afdd1e047a_0_21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343" name="Google Shape;343;g2afdd1e047a_0_215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fld id="{00000000-1234-1234-1234-123412341234}" type="slidenum">
              <a:rPr lang="en-US"/>
              <a:t>7</a:t>
            </a:fld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2" name="Google Shape;352;g2b239d975a3_0_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53" name="Google Shape;353;g2b239d975a3_0_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354" name="Google Shape;354;g2b239d975a3_0_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fld id="{00000000-1234-1234-1234-123412341234}" type="slidenum">
              <a:rPr lang="en-US"/>
              <a:t>8</a:t>
            </a:fld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0" name="Google Shape;360;g1187bb17d6b_0_19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361" name="Google Shape;361;g1187bb17d6b_0_19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g2af234035c3_0_201"/>
          <p:cNvSpPr txBox="1">
            <a:spLocks noGrp="1"/>
          </p:cNvSpPr>
          <p:nvPr>
            <p:ph type="title" hasCustomPrompt="1"/>
          </p:nvPr>
        </p:nvSpPr>
        <p:spPr>
          <a:xfrm>
            <a:off x="415600" y="1557233"/>
            <a:ext cx="11360700" cy="264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700"/>
              <a:buNone/>
              <a:defRPr sz="14700">
                <a:solidFill>
                  <a:schemeClr val="dk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700"/>
              <a:buNone/>
              <a:defRPr sz="14700">
                <a:solidFill>
                  <a:schemeClr val="dk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700"/>
              <a:buNone/>
              <a:defRPr sz="14700">
                <a:solidFill>
                  <a:schemeClr val="dk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700"/>
              <a:buNone/>
              <a:defRPr sz="14700">
                <a:solidFill>
                  <a:schemeClr val="dk1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700"/>
              <a:buNone/>
              <a:defRPr sz="14700">
                <a:solidFill>
                  <a:schemeClr val="dk1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700"/>
              <a:buNone/>
              <a:defRPr sz="14700">
                <a:solidFill>
                  <a:schemeClr val="dk1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700"/>
              <a:buNone/>
              <a:defRPr sz="14700">
                <a:solidFill>
                  <a:schemeClr val="dk1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700"/>
              <a:buNone/>
              <a:defRPr sz="14700">
                <a:solidFill>
                  <a:schemeClr val="dk1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700"/>
              <a:buNone/>
              <a:defRPr sz="14700">
                <a:solidFill>
                  <a:schemeClr val="dk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15" name="Google Shape;15;g2af234035c3_0_201"/>
          <p:cNvSpPr txBox="1">
            <a:spLocks noGrp="1"/>
          </p:cNvSpPr>
          <p:nvPr>
            <p:ph type="body" idx="1"/>
          </p:nvPr>
        </p:nvSpPr>
        <p:spPr>
          <a:xfrm>
            <a:off x="415600" y="4299000"/>
            <a:ext cx="11360700" cy="14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rmAutofit/>
          </a:bodyPr>
          <a:lstStyle>
            <a:lvl1pPr marL="457200" lvl="0" indent="-3810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Char char="●"/>
              <a:defRPr/>
            </a:lvl1pPr>
            <a:lvl2pPr marL="914400" lvl="1" indent="-34925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○"/>
              <a:defRPr/>
            </a:lvl2pPr>
            <a:lvl3pPr marL="1371600" lvl="2" indent="-34925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■"/>
              <a:defRPr/>
            </a:lvl3pPr>
            <a:lvl4pPr marL="1828800" lvl="3" indent="-34925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●"/>
              <a:defRPr/>
            </a:lvl4pPr>
            <a:lvl5pPr marL="2286000" lvl="4" indent="-34925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○"/>
              <a:defRPr/>
            </a:lvl5pPr>
            <a:lvl6pPr marL="2743200" lvl="5" indent="-34925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■"/>
              <a:defRPr/>
            </a:lvl6pPr>
            <a:lvl7pPr marL="3200400" lvl="6" indent="-34925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●"/>
              <a:defRPr/>
            </a:lvl7pPr>
            <a:lvl8pPr marL="3657600" lvl="7" indent="-34925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○"/>
              <a:defRPr/>
            </a:lvl8pPr>
            <a:lvl9pPr marL="4114800" lvl="8" indent="-34925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■"/>
              <a:defRPr/>
            </a:lvl9pPr>
          </a:lstStyle>
          <a:p>
            <a:endParaRPr/>
          </a:p>
        </p:txBody>
      </p:sp>
      <p:sp>
        <p:nvSpPr>
          <p:cNvPr id="16" name="Google Shape;16;g2af234035c3_0_201"/>
          <p:cNvSpPr txBox="1">
            <a:spLocks noGrp="1"/>
          </p:cNvSpPr>
          <p:nvPr>
            <p:ph type="sldNum" idx="12"/>
          </p:nvPr>
        </p:nvSpPr>
        <p:spPr>
          <a:xfrm>
            <a:off x="11296610" y="6217622"/>
            <a:ext cx="731700" cy="52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g2af234035c3_0_260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700" cy="76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9pPr>
          </a:lstStyle>
          <a:p>
            <a:endParaRPr/>
          </a:p>
        </p:txBody>
      </p:sp>
      <p:sp>
        <p:nvSpPr>
          <p:cNvPr id="74" name="Google Shape;74;g2af234035c3_0_260"/>
          <p:cNvSpPr txBox="1">
            <a:spLocks noGrp="1"/>
          </p:cNvSpPr>
          <p:nvPr>
            <p:ph type="body" idx="1"/>
          </p:nvPr>
        </p:nvSpPr>
        <p:spPr>
          <a:xfrm>
            <a:off x="415600" y="1536633"/>
            <a:ext cx="11360700" cy="455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rmAutofit/>
          </a:bodyPr>
          <a:lstStyle>
            <a:lvl1pPr marL="457200" lvl="0" indent="-381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Char char="●"/>
              <a:defRPr/>
            </a:lvl1pPr>
            <a:lvl2pPr marL="914400" lvl="1" indent="-34925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○"/>
              <a:defRPr/>
            </a:lvl2pPr>
            <a:lvl3pPr marL="1371600" lvl="2" indent="-34925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■"/>
              <a:defRPr/>
            </a:lvl3pPr>
            <a:lvl4pPr marL="1828800" lvl="3" indent="-34925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●"/>
              <a:defRPr/>
            </a:lvl4pPr>
            <a:lvl5pPr marL="2286000" lvl="4" indent="-34925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○"/>
              <a:defRPr/>
            </a:lvl5pPr>
            <a:lvl6pPr marL="2743200" lvl="5" indent="-34925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■"/>
              <a:defRPr/>
            </a:lvl6pPr>
            <a:lvl7pPr marL="3200400" lvl="6" indent="-34925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●"/>
              <a:defRPr/>
            </a:lvl7pPr>
            <a:lvl8pPr marL="3657600" lvl="7" indent="-34925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○"/>
              <a:defRPr/>
            </a:lvl8pPr>
            <a:lvl9pPr marL="4114800" lvl="8" indent="-34925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■"/>
              <a:defRPr/>
            </a:lvl9pPr>
          </a:lstStyle>
          <a:p>
            <a:endParaRPr/>
          </a:p>
        </p:txBody>
      </p:sp>
      <p:sp>
        <p:nvSpPr>
          <p:cNvPr id="75" name="Google Shape;75;g2af234035c3_0_260"/>
          <p:cNvSpPr txBox="1">
            <a:spLocks noGrp="1"/>
          </p:cNvSpPr>
          <p:nvPr>
            <p:ph type="sldNum" idx="12"/>
          </p:nvPr>
        </p:nvSpPr>
        <p:spPr>
          <a:xfrm>
            <a:off x="11296610" y="6217622"/>
            <a:ext cx="731700" cy="52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g2af234035c3_0_264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700" cy="76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9pPr>
          </a:lstStyle>
          <a:p>
            <a:endParaRPr/>
          </a:p>
        </p:txBody>
      </p:sp>
      <p:sp>
        <p:nvSpPr>
          <p:cNvPr id="78" name="Google Shape;78;g2af234035c3_0_264"/>
          <p:cNvSpPr txBox="1">
            <a:spLocks noGrp="1"/>
          </p:cNvSpPr>
          <p:nvPr>
            <p:ph type="body" idx="1"/>
          </p:nvPr>
        </p:nvSpPr>
        <p:spPr>
          <a:xfrm>
            <a:off x="415600" y="1536633"/>
            <a:ext cx="5333100" cy="455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rmAutofit/>
          </a:bodyPr>
          <a:lstStyle>
            <a:lvl1pPr marL="457200" lvl="0" indent="-34925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●"/>
              <a:defRPr sz="1900"/>
            </a:lvl1pPr>
            <a:lvl2pPr marL="914400" lvl="1" indent="-330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○"/>
              <a:defRPr sz="1600"/>
            </a:lvl2pPr>
            <a:lvl3pPr marL="1371600" lvl="2" indent="-330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■"/>
              <a:defRPr sz="1600"/>
            </a:lvl3pPr>
            <a:lvl4pPr marL="1828800" lvl="3" indent="-330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4pPr>
            <a:lvl5pPr marL="2286000" lvl="4" indent="-330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○"/>
              <a:defRPr sz="1600"/>
            </a:lvl5pPr>
            <a:lvl6pPr marL="2743200" lvl="5" indent="-330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■"/>
              <a:defRPr sz="1600"/>
            </a:lvl6pPr>
            <a:lvl7pPr marL="3200400" lvl="6" indent="-330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7pPr>
            <a:lvl8pPr marL="3657600" lvl="7" indent="-330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○"/>
              <a:defRPr sz="1600"/>
            </a:lvl8pPr>
            <a:lvl9pPr marL="4114800" lvl="8" indent="-330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■"/>
              <a:defRPr sz="1600"/>
            </a:lvl9pPr>
          </a:lstStyle>
          <a:p>
            <a:endParaRPr/>
          </a:p>
        </p:txBody>
      </p:sp>
      <p:sp>
        <p:nvSpPr>
          <p:cNvPr id="79" name="Google Shape;79;g2af234035c3_0_264"/>
          <p:cNvSpPr txBox="1">
            <a:spLocks noGrp="1"/>
          </p:cNvSpPr>
          <p:nvPr>
            <p:ph type="body" idx="2"/>
          </p:nvPr>
        </p:nvSpPr>
        <p:spPr>
          <a:xfrm>
            <a:off x="6443200" y="1536633"/>
            <a:ext cx="5333100" cy="455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rmAutofit/>
          </a:bodyPr>
          <a:lstStyle>
            <a:lvl1pPr marL="457200" lvl="0" indent="-34925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●"/>
              <a:defRPr sz="1900"/>
            </a:lvl1pPr>
            <a:lvl2pPr marL="914400" lvl="1" indent="-330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○"/>
              <a:defRPr sz="1600"/>
            </a:lvl2pPr>
            <a:lvl3pPr marL="1371600" lvl="2" indent="-330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■"/>
              <a:defRPr sz="1600"/>
            </a:lvl3pPr>
            <a:lvl4pPr marL="1828800" lvl="3" indent="-330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4pPr>
            <a:lvl5pPr marL="2286000" lvl="4" indent="-330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○"/>
              <a:defRPr sz="1600"/>
            </a:lvl5pPr>
            <a:lvl6pPr marL="2743200" lvl="5" indent="-330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■"/>
              <a:defRPr sz="1600"/>
            </a:lvl6pPr>
            <a:lvl7pPr marL="3200400" lvl="6" indent="-330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7pPr>
            <a:lvl8pPr marL="3657600" lvl="7" indent="-330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○"/>
              <a:defRPr sz="1600"/>
            </a:lvl8pPr>
            <a:lvl9pPr marL="4114800" lvl="8" indent="-330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■"/>
              <a:defRPr sz="1600"/>
            </a:lvl9pPr>
          </a:lstStyle>
          <a:p>
            <a:endParaRPr/>
          </a:p>
        </p:txBody>
      </p:sp>
      <p:sp>
        <p:nvSpPr>
          <p:cNvPr id="80" name="Google Shape;80;g2af234035c3_0_264"/>
          <p:cNvSpPr txBox="1">
            <a:spLocks noGrp="1"/>
          </p:cNvSpPr>
          <p:nvPr>
            <p:ph type="sldNum" idx="12"/>
          </p:nvPr>
        </p:nvSpPr>
        <p:spPr>
          <a:xfrm>
            <a:off x="11296610" y="6217622"/>
            <a:ext cx="731700" cy="52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g2af234035c3_0_269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700" cy="76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9pPr>
          </a:lstStyle>
          <a:p>
            <a:endParaRPr/>
          </a:p>
        </p:txBody>
      </p:sp>
      <p:sp>
        <p:nvSpPr>
          <p:cNvPr id="83" name="Google Shape;83;g2af234035c3_0_269"/>
          <p:cNvSpPr txBox="1">
            <a:spLocks noGrp="1"/>
          </p:cNvSpPr>
          <p:nvPr>
            <p:ph type="sldNum" idx="12"/>
          </p:nvPr>
        </p:nvSpPr>
        <p:spPr>
          <a:xfrm>
            <a:off x="11296610" y="6217622"/>
            <a:ext cx="731700" cy="52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g2af234035c3_0_272"/>
          <p:cNvSpPr txBox="1">
            <a:spLocks noGrp="1"/>
          </p:cNvSpPr>
          <p:nvPr>
            <p:ph type="title"/>
          </p:nvPr>
        </p:nvSpPr>
        <p:spPr>
          <a:xfrm>
            <a:off x="415600" y="842400"/>
            <a:ext cx="3744000" cy="1007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b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9pPr>
          </a:lstStyle>
          <a:p>
            <a:endParaRPr/>
          </a:p>
        </p:txBody>
      </p:sp>
      <p:sp>
        <p:nvSpPr>
          <p:cNvPr id="86" name="Google Shape;86;g2af234035c3_0_272"/>
          <p:cNvSpPr txBox="1">
            <a:spLocks noGrp="1"/>
          </p:cNvSpPr>
          <p:nvPr>
            <p:ph type="body" idx="1"/>
          </p:nvPr>
        </p:nvSpPr>
        <p:spPr>
          <a:xfrm>
            <a:off x="415600" y="1987833"/>
            <a:ext cx="3744000" cy="410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rmAutofit/>
          </a:bodyPr>
          <a:lstStyle>
            <a:lvl1pPr marL="457200" lvl="0" indent="-330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1pPr>
            <a:lvl2pPr marL="914400" lvl="1" indent="-330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○"/>
              <a:defRPr sz="1600"/>
            </a:lvl2pPr>
            <a:lvl3pPr marL="1371600" lvl="2" indent="-330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■"/>
              <a:defRPr sz="1600"/>
            </a:lvl3pPr>
            <a:lvl4pPr marL="1828800" lvl="3" indent="-330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4pPr>
            <a:lvl5pPr marL="2286000" lvl="4" indent="-330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○"/>
              <a:defRPr sz="1600"/>
            </a:lvl5pPr>
            <a:lvl6pPr marL="2743200" lvl="5" indent="-330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■"/>
              <a:defRPr sz="1600"/>
            </a:lvl6pPr>
            <a:lvl7pPr marL="3200400" lvl="6" indent="-330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7pPr>
            <a:lvl8pPr marL="3657600" lvl="7" indent="-330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○"/>
              <a:defRPr sz="1600"/>
            </a:lvl8pPr>
            <a:lvl9pPr marL="4114800" lvl="8" indent="-330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■"/>
              <a:defRPr sz="1600"/>
            </a:lvl9pPr>
          </a:lstStyle>
          <a:p>
            <a:endParaRPr/>
          </a:p>
        </p:txBody>
      </p:sp>
      <p:sp>
        <p:nvSpPr>
          <p:cNvPr id="87" name="Google Shape;87;g2af234035c3_0_272"/>
          <p:cNvSpPr txBox="1">
            <a:spLocks noGrp="1"/>
          </p:cNvSpPr>
          <p:nvPr>
            <p:ph type="sldNum" idx="12"/>
          </p:nvPr>
        </p:nvSpPr>
        <p:spPr>
          <a:xfrm>
            <a:off x="11296610" y="6217622"/>
            <a:ext cx="731700" cy="52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bg>
      <p:bgPr>
        <a:solidFill>
          <a:schemeClr val="accent3"/>
        </a:solidFill>
        <a:effectLst/>
      </p:bgPr>
    </p:bg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g2af234035c3_0_276"/>
          <p:cNvSpPr txBox="1">
            <a:spLocks noGrp="1"/>
          </p:cNvSpPr>
          <p:nvPr>
            <p:ph type="title"/>
          </p:nvPr>
        </p:nvSpPr>
        <p:spPr>
          <a:xfrm>
            <a:off x="653667" y="701800"/>
            <a:ext cx="7578300" cy="545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400"/>
              <a:buNone/>
              <a:defRPr sz="6400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400"/>
              <a:buNone/>
              <a:defRPr sz="6400">
                <a:solidFill>
                  <a:schemeClr val="lt1"/>
                </a:solidFill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400"/>
              <a:buNone/>
              <a:defRPr sz="6400">
                <a:solidFill>
                  <a:schemeClr val="lt1"/>
                </a:solidFill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400"/>
              <a:buNone/>
              <a:defRPr sz="6400">
                <a:solidFill>
                  <a:schemeClr val="lt1"/>
                </a:solidFill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400"/>
              <a:buNone/>
              <a:defRPr sz="6400">
                <a:solidFill>
                  <a:schemeClr val="lt1"/>
                </a:solidFill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400"/>
              <a:buNone/>
              <a:defRPr sz="6400">
                <a:solidFill>
                  <a:schemeClr val="lt1"/>
                </a:solidFill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400"/>
              <a:buNone/>
              <a:defRPr sz="6400">
                <a:solidFill>
                  <a:schemeClr val="lt1"/>
                </a:solidFill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400"/>
              <a:buNone/>
              <a:defRPr sz="6400">
                <a:solidFill>
                  <a:schemeClr val="lt1"/>
                </a:solidFill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400"/>
              <a:buNone/>
              <a:defRPr sz="64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90" name="Google Shape;90;g2af234035c3_0_276"/>
          <p:cNvSpPr txBox="1">
            <a:spLocks noGrp="1"/>
          </p:cNvSpPr>
          <p:nvPr>
            <p:ph type="sldNum" idx="12"/>
          </p:nvPr>
        </p:nvSpPr>
        <p:spPr>
          <a:xfrm>
            <a:off x="11296610" y="6217622"/>
            <a:ext cx="731700" cy="52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g2af234035c3_0_279"/>
          <p:cNvSpPr txBox="1">
            <a:spLocks noGrp="1"/>
          </p:cNvSpPr>
          <p:nvPr>
            <p:ph type="body" idx="1"/>
          </p:nvPr>
        </p:nvSpPr>
        <p:spPr>
          <a:xfrm>
            <a:off x="426000" y="5644967"/>
            <a:ext cx="7998300" cy="798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400"/>
              <a:buFont typeface="Alfa Slab One"/>
              <a:buNone/>
              <a:defRPr>
                <a:solidFill>
                  <a:schemeClr val="accent3"/>
                </a:solidFill>
                <a:latin typeface="Alfa Slab One"/>
                <a:ea typeface="Alfa Slab One"/>
                <a:cs typeface="Alfa Slab One"/>
                <a:sym typeface="Alfa Slab One"/>
              </a:defRPr>
            </a:lvl1pPr>
          </a:lstStyle>
          <a:p>
            <a:endParaRPr/>
          </a:p>
        </p:txBody>
      </p:sp>
      <p:sp>
        <p:nvSpPr>
          <p:cNvPr id="93" name="Google Shape;93;g2af234035c3_0_279"/>
          <p:cNvSpPr txBox="1">
            <a:spLocks noGrp="1"/>
          </p:cNvSpPr>
          <p:nvPr>
            <p:ph type="sldNum" idx="12"/>
          </p:nvPr>
        </p:nvSpPr>
        <p:spPr>
          <a:xfrm>
            <a:off x="11296610" y="6217622"/>
            <a:ext cx="731700" cy="52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g2af234035c3_0_282"/>
          <p:cNvSpPr txBox="1">
            <a:spLocks noGrp="1"/>
          </p:cNvSpPr>
          <p:nvPr>
            <p:ph type="sldNum" idx="12"/>
          </p:nvPr>
        </p:nvSpPr>
        <p:spPr>
          <a:xfrm>
            <a:off x="11296610" y="6217622"/>
            <a:ext cx="731700" cy="52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g2af234035c3_0_675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700" cy="76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9pPr>
          </a:lstStyle>
          <a:p>
            <a:endParaRPr/>
          </a:p>
        </p:txBody>
      </p:sp>
      <p:sp>
        <p:nvSpPr>
          <p:cNvPr id="102" name="Google Shape;102;g2af234035c3_0_675"/>
          <p:cNvSpPr txBox="1">
            <a:spLocks noGrp="1"/>
          </p:cNvSpPr>
          <p:nvPr>
            <p:ph type="body" idx="1"/>
          </p:nvPr>
        </p:nvSpPr>
        <p:spPr>
          <a:xfrm>
            <a:off x="415600" y="1536633"/>
            <a:ext cx="11360700" cy="455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rmAutofit/>
          </a:bodyPr>
          <a:lstStyle>
            <a:lvl1pPr marL="457200" lvl="0" indent="-381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Char char="●"/>
              <a:defRPr/>
            </a:lvl1pPr>
            <a:lvl2pPr marL="914400" lvl="1" indent="-34925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○"/>
              <a:defRPr/>
            </a:lvl2pPr>
            <a:lvl3pPr marL="1371600" lvl="2" indent="-34925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■"/>
              <a:defRPr/>
            </a:lvl3pPr>
            <a:lvl4pPr marL="1828800" lvl="3" indent="-34925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●"/>
              <a:defRPr/>
            </a:lvl4pPr>
            <a:lvl5pPr marL="2286000" lvl="4" indent="-34925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○"/>
              <a:defRPr/>
            </a:lvl5pPr>
            <a:lvl6pPr marL="2743200" lvl="5" indent="-34925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■"/>
              <a:defRPr/>
            </a:lvl6pPr>
            <a:lvl7pPr marL="3200400" lvl="6" indent="-34925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●"/>
              <a:defRPr/>
            </a:lvl7pPr>
            <a:lvl8pPr marL="3657600" lvl="7" indent="-34925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○"/>
              <a:defRPr/>
            </a:lvl8pPr>
            <a:lvl9pPr marL="4114800" lvl="8" indent="-34925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■"/>
              <a:defRPr/>
            </a:lvl9pPr>
          </a:lstStyle>
          <a:p>
            <a:endParaRPr/>
          </a:p>
        </p:txBody>
      </p:sp>
      <p:sp>
        <p:nvSpPr>
          <p:cNvPr id="103" name="Google Shape;103;g2af234035c3_0_675"/>
          <p:cNvSpPr txBox="1">
            <a:spLocks noGrp="1"/>
          </p:cNvSpPr>
          <p:nvPr>
            <p:ph type="sldNum" idx="12"/>
          </p:nvPr>
        </p:nvSpPr>
        <p:spPr>
          <a:xfrm>
            <a:off x="11296610" y="6217622"/>
            <a:ext cx="731700" cy="52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Two Content" type="twoObj">
  <p:cSld name="TWO_OBJECTS">
    <p:spTree>
      <p:nvGrpSpPr>
        <p:cNvPr id="1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05;g2af234035c3_0_620"/>
          <p:cNvSpPr txBox="1">
            <a:spLocks noGrp="1"/>
          </p:cNvSpPr>
          <p:nvPr>
            <p:ph type="title"/>
          </p:nvPr>
        </p:nvSpPr>
        <p:spPr>
          <a:xfrm>
            <a:off x="913775" y="618517"/>
            <a:ext cx="10364400" cy="1596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6" name="Google Shape;106;g2af234035c3_0_620"/>
          <p:cNvSpPr txBox="1">
            <a:spLocks noGrp="1"/>
          </p:cNvSpPr>
          <p:nvPr>
            <p:ph type="body" idx="1"/>
          </p:nvPr>
        </p:nvSpPr>
        <p:spPr>
          <a:xfrm>
            <a:off x="818712" y="2222287"/>
            <a:ext cx="5185800" cy="363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1pPr>
            <a:lvl2pPr marL="914400" lvl="1" indent="-3429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2pPr>
            <a:lvl3pPr marL="1371600" lvl="2" indent="-3429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429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6pPr>
            <a:lvl7pPr marL="3200400" lvl="6" indent="-3429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7pPr>
            <a:lvl8pPr marL="3657600" lvl="7" indent="-3429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8pPr>
            <a:lvl9pPr marL="4114800" lvl="8" indent="-3429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07" name="Google Shape;107;g2af234035c3_0_620"/>
          <p:cNvSpPr txBox="1">
            <a:spLocks noGrp="1"/>
          </p:cNvSpPr>
          <p:nvPr>
            <p:ph type="body" idx="2"/>
          </p:nvPr>
        </p:nvSpPr>
        <p:spPr>
          <a:xfrm>
            <a:off x="6187415" y="2222287"/>
            <a:ext cx="5194500" cy="363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1pPr>
            <a:lvl2pPr marL="914400" lvl="1" indent="-3429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2pPr>
            <a:lvl3pPr marL="1371600" lvl="2" indent="-3429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429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6pPr>
            <a:lvl7pPr marL="3200400" lvl="6" indent="-3429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7pPr>
            <a:lvl8pPr marL="3657600" lvl="7" indent="-3429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8pPr>
            <a:lvl9pPr marL="4114800" lvl="8" indent="-3429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08" name="Google Shape;108;g2af234035c3_0_620"/>
          <p:cNvSpPr txBox="1">
            <a:spLocks noGrp="1"/>
          </p:cNvSpPr>
          <p:nvPr>
            <p:ph type="dt" idx="10"/>
          </p:nvPr>
        </p:nvSpPr>
        <p:spPr>
          <a:xfrm>
            <a:off x="7678737" y="5883275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09" name="Google Shape;109;g2af234035c3_0_620"/>
          <p:cNvSpPr txBox="1">
            <a:spLocks noGrp="1"/>
          </p:cNvSpPr>
          <p:nvPr>
            <p:ph type="ftr" idx="11"/>
          </p:nvPr>
        </p:nvSpPr>
        <p:spPr>
          <a:xfrm>
            <a:off x="913774" y="5883275"/>
            <a:ext cx="66729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0" name="Google Shape;110;g2af234035c3_0_620"/>
          <p:cNvSpPr txBox="1">
            <a:spLocks noGrp="1"/>
          </p:cNvSpPr>
          <p:nvPr>
            <p:ph type="sldNum" idx="12"/>
          </p:nvPr>
        </p:nvSpPr>
        <p:spPr>
          <a:xfrm>
            <a:off x="10514011" y="5883275"/>
            <a:ext cx="7641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Twentieth Century"/>
              <a:buNone/>
              <a:defRPr sz="1000" b="0" i="0" u="none" strike="noStrike" cap="non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Twentieth Century"/>
              <a:buNone/>
              <a:defRPr sz="1000" b="0" i="0" u="none" strike="noStrike" cap="non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Twentieth Century"/>
              <a:buNone/>
              <a:defRPr sz="1000" b="0" i="0" u="none" strike="noStrike" cap="non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Twentieth Century"/>
              <a:buNone/>
              <a:defRPr sz="1000" b="0" i="0" u="none" strike="noStrike" cap="non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Twentieth Century"/>
              <a:buNone/>
              <a:defRPr sz="1000" b="0" i="0" u="none" strike="noStrike" cap="non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Twentieth Century"/>
              <a:buNone/>
              <a:defRPr sz="1000" b="0" i="0" u="none" strike="noStrike" cap="non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Twentieth Century"/>
              <a:buNone/>
              <a:defRPr sz="1000" b="0" i="0" u="none" strike="noStrike" cap="non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Twentieth Century"/>
              <a:buNone/>
              <a:defRPr sz="1000" b="0" i="0" u="none" strike="noStrike" cap="non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Twentieth Century"/>
              <a:buNone/>
              <a:defRPr sz="1000" b="0" i="0" u="none" strike="noStrike" cap="non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g2af234035c3_0_616"/>
          <p:cNvSpPr txBox="1">
            <a:spLocks noGrp="1"/>
          </p:cNvSpPr>
          <p:nvPr>
            <p:ph type="title" hasCustomPrompt="1"/>
          </p:nvPr>
        </p:nvSpPr>
        <p:spPr>
          <a:xfrm>
            <a:off x="415600" y="1557233"/>
            <a:ext cx="11360700" cy="264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700"/>
              <a:buNone/>
              <a:defRPr sz="14700">
                <a:solidFill>
                  <a:schemeClr val="dk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700"/>
              <a:buNone/>
              <a:defRPr sz="14700">
                <a:solidFill>
                  <a:schemeClr val="dk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700"/>
              <a:buNone/>
              <a:defRPr sz="14700">
                <a:solidFill>
                  <a:schemeClr val="dk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700"/>
              <a:buNone/>
              <a:defRPr sz="14700">
                <a:solidFill>
                  <a:schemeClr val="dk1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700"/>
              <a:buNone/>
              <a:defRPr sz="14700">
                <a:solidFill>
                  <a:schemeClr val="dk1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700"/>
              <a:buNone/>
              <a:defRPr sz="14700">
                <a:solidFill>
                  <a:schemeClr val="dk1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700"/>
              <a:buNone/>
              <a:defRPr sz="14700">
                <a:solidFill>
                  <a:schemeClr val="dk1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700"/>
              <a:buNone/>
              <a:defRPr sz="14700">
                <a:solidFill>
                  <a:schemeClr val="dk1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700"/>
              <a:buNone/>
              <a:defRPr sz="14700">
                <a:solidFill>
                  <a:schemeClr val="dk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113" name="Google Shape;113;g2af234035c3_0_616"/>
          <p:cNvSpPr txBox="1">
            <a:spLocks noGrp="1"/>
          </p:cNvSpPr>
          <p:nvPr>
            <p:ph type="body" idx="1"/>
          </p:nvPr>
        </p:nvSpPr>
        <p:spPr>
          <a:xfrm>
            <a:off x="415600" y="4299000"/>
            <a:ext cx="11360700" cy="14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rmAutofit/>
          </a:bodyPr>
          <a:lstStyle>
            <a:lvl1pPr marL="457200" lvl="0" indent="-3810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Char char="●"/>
              <a:defRPr/>
            </a:lvl1pPr>
            <a:lvl2pPr marL="914400" lvl="1" indent="-34925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○"/>
              <a:defRPr/>
            </a:lvl2pPr>
            <a:lvl3pPr marL="1371600" lvl="2" indent="-34925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■"/>
              <a:defRPr/>
            </a:lvl3pPr>
            <a:lvl4pPr marL="1828800" lvl="3" indent="-34925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●"/>
              <a:defRPr/>
            </a:lvl4pPr>
            <a:lvl5pPr marL="2286000" lvl="4" indent="-34925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○"/>
              <a:defRPr/>
            </a:lvl5pPr>
            <a:lvl6pPr marL="2743200" lvl="5" indent="-34925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■"/>
              <a:defRPr/>
            </a:lvl6pPr>
            <a:lvl7pPr marL="3200400" lvl="6" indent="-34925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●"/>
              <a:defRPr/>
            </a:lvl7pPr>
            <a:lvl8pPr marL="3657600" lvl="7" indent="-34925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○"/>
              <a:defRPr/>
            </a:lvl8pPr>
            <a:lvl9pPr marL="4114800" lvl="8" indent="-34925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■"/>
              <a:defRPr/>
            </a:lvl9pPr>
          </a:lstStyle>
          <a:p>
            <a:endParaRPr/>
          </a:p>
        </p:txBody>
      </p:sp>
      <p:sp>
        <p:nvSpPr>
          <p:cNvPr id="114" name="Google Shape;114;g2af234035c3_0_616"/>
          <p:cNvSpPr txBox="1">
            <a:spLocks noGrp="1"/>
          </p:cNvSpPr>
          <p:nvPr>
            <p:ph type="sldNum" idx="12"/>
          </p:nvPr>
        </p:nvSpPr>
        <p:spPr>
          <a:xfrm>
            <a:off x="11296610" y="6217622"/>
            <a:ext cx="731700" cy="52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Two Content" type="twoObj">
  <p:cSld name="TWO_OBJECTS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g2af234035c3_0_205"/>
          <p:cNvSpPr txBox="1">
            <a:spLocks noGrp="1"/>
          </p:cNvSpPr>
          <p:nvPr>
            <p:ph type="title"/>
          </p:nvPr>
        </p:nvSpPr>
        <p:spPr>
          <a:xfrm>
            <a:off x="913775" y="618517"/>
            <a:ext cx="10364400" cy="1596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g2af234035c3_0_205"/>
          <p:cNvSpPr txBox="1">
            <a:spLocks noGrp="1"/>
          </p:cNvSpPr>
          <p:nvPr>
            <p:ph type="body" idx="1"/>
          </p:nvPr>
        </p:nvSpPr>
        <p:spPr>
          <a:xfrm>
            <a:off x="818712" y="2222287"/>
            <a:ext cx="5185800" cy="363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1pPr>
            <a:lvl2pPr marL="914400" lvl="1" indent="-3429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2pPr>
            <a:lvl3pPr marL="1371600" lvl="2" indent="-3429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429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6pPr>
            <a:lvl7pPr marL="3200400" lvl="6" indent="-3429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7pPr>
            <a:lvl8pPr marL="3657600" lvl="7" indent="-3429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8pPr>
            <a:lvl9pPr marL="4114800" lvl="8" indent="-3429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0" name="Google Shape;20;g2af234035c3_0_205"/>
          <p:cNvSpPr txBox="1">
            <a:spLocks noGrp="1"/>
          </p:cNvSpPr>
          <p:nvPr>
            <p:ph type="body" idx="2"/>
          </p:nvPr>
        </p:nvSpPr>
        <p:spPr>
          <a:xfrm>
            <a:off x="6187415" y="2222287"/>
            <a:ext cx="5194500" cy="363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1pPr>
            <a:lvl2pPr marL="914400" lvl="1" indent="-3429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2pPr>
            <a:lvl3pPr marL="1371600" lvl="2" indent="-3429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429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6pPr>
            <a:lvl7pPr marL="3200400" lvl="6" indent="-3429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7pPr>
            <a:lvl8pPr marL="3657600" lvl="7" indent="-3429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8pPr>
            <a:lvl9pPr marL="4114800" lvl="8" indent="-3429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1" name="Google Shape;21;g2af234035c3_0_205"/>
          <p:cNvSpPr txBox="1">
            <a:spLocks noGrp="1"/>
          </p:cNvSpPr>
          <p:nvPr>
            <p:ph type="dt" idx="10"/>
          </p:nvPr>
        </p:nvSpPr>
        <p:spPr>
          <a:xfrm>
            <a:off x="7678737" y="5883275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2" name="Google Shape;22;g2af234035c3_0_205"/>
          <p:cNvSpPr txBox="1">
            <a:spLocks noGrp="1"/>
          </p:cNvSpPr>
          <p:nvPr>
            <p:ph type="ftr" idx="11"/>
          </p:nvPr>
        </p:nvSpPr>
        <p:spPr>
          <a:xfrm>
            <a:off x="913774" y="5883275"/>
            <a:ext cx="66729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3" name="Google Shape;23;g2af234035c3_0_205"/>
          <p:cNvSpPr txBox="1">
            <a:spLocks noGrp="1"/>
          </p:cNvSpPr>
          <p:nvPr>
            <p:ph type="sldNum" idx="12"/>
          </p:nvPr>
        </p:nvSpPr>
        <p:spPr>
          <a:xfrm>
            <a:off x="10514011" y="5883275"/>
            <a:ext cx="7641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Twentieth Century"/>
              <a:buNone/>
              <a:defRPr sz="1000" b="0" i="0" u="none" strike="noStrike" cap="non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Twentieth Century"/>
              <a:buNone/>
              <a:defRPr sz="1000" b="0" i="0" u="none" strike="noStrike" cap="non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Twentieth Century"/>
              <a:buNone/>
              <a:defRPr sz="1000" b="0" i="0" u="none" strike="noStrike" cap="non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Twentieth Century"/>
              <a:buNone/>
              <a:defRPr sz="1000" b="0" i="0" u="none" strike="noStrike" cap="non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Twentieth Century"/>
              <a:buNone/>
              <a:defRPr sz="1000" b="0" i="0" u="none" strike="noStrike" cap="non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Twentieth Century"/>
              <a:buNone/>
              <a:defRPr sz="1000" b="0" i="0" u="none" strike="noStrike" cap="non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Twentieth Century"/>
              <a:buNone/>
              <a:defRPr sz="1000" b="0" i="0" u="none" strike="noStrike" cap="non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Twentieth Century"/>
              <a:buNone/>
              <a:defRPr sz="1000" b="0" i="0" u="none" strike="noStrike" cap="non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Twentieth Century"/>
              <a:buNone/>
              <a:defRPr sz="1000" b="0" i="0" u="none" strike="noStrike" cap="non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6" name="Google Shape;116;g2af234035c3_0_627"/>
          <p:cNvCxnSpPr/>
          <p:nvPr/>
        </p:nvCxnSpPr>
        <p:spPr>
          <a:xfrm>
            <a:off x="5704400" y="3668217"/>
            <a:ext cx="783300" cy="0"/>
          </a:xfrm>
          <a:prstGeom prst="straightConnector1">
            <a:avLst/>
          </a:prstGeom>
          <a:noFill/>
          <a:ln w="762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117" name="Google Shape;117;g2af234035c3_0_627"/>
          <p:cNvSpPr txBox="1">
            <a:spLocks noGrp="1"/>
          </p:cNvSpPr>
          <p:nvPr>
            <p:ph type="ctrTitle"/>
          </p:nvPr>
        </p:nvSpPr>
        <p:spPr>
          <a:xfrm>
            <a:off x="415600" y="794633"/>
            <a:ext cx="11360700" cy="2610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b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200"/>
              <a:buNone/>
              <a:defRPr sz="72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200"/>
              <a:buNone/>
              <a:defRPr sz="72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200"/>
              <a:buNone/>
              <a:defRPr sz="72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200"/>
              <a:buNone/>
              <a:defRPr sz="72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200"/>
              <a:buNone/>
              <a:defRPr sz="72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200"/>
              <a:buNone/>
              <a:defRPr sz="72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200"/>
              <a:buNone/>
              <a:defRPr sz="72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200"/>
              <a:buNone/>
              <a:defRPr sz="72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200"/>
              <a:buNone/>
              <a:defRPr sz="7200"/>
            </a:lvl9pPr>
          </a:lstStyle>
          <a:p>
            <a:endParaRPr/>
          </a:p>
        </p:txBody>
      </p:sp>
      <p:sp>
        <p:nvSpPr>
          <p:cNvPr id="118" name="Google Shape;118;g2af234035c3_0_627"/>
          <p:cNvSpPr txBox="1">
            <a:spLocks noGrp="1"/>
          </p:cNvSpPr>
          <p:nvPr>
            <p:ph type="subTitle" idx="1"/>
          </p:nvPr>
        </p:nvSpPr>
        <p:spPr>
          <a:xfrm>
            <a:off x="415600" y="4221097"/>
            <a:ext cx="11360700" cy="97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9pPr>
          </a:lstStyle>
          <a:p>
            <a:endParaRPr/>
          </a:p>
        </p:txBody>
      </p:sp>
      <p:sp>
        <p:nvSpPr>
          <p:cNvPr id="119" name="Google Shape;119;g2af234035c3_0_627"/>
          <p:cNvSpPr txBox="1">
            <a:spLocks noGrp="1"/>
          </p:cNvSpPr>
          <p:nvPr>
            <p:ph type="sldNum" idx="12"/>
          </p:nvPr>
        </p:nvSpPr>
        <p:spPr>
          <a:xfrm>
            <a:off x="11296610" y="6217622"/>
            <a:ext cx="731700" cy="52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g2af234035c3_0_632"/>
          <p:cNvSpPr/>
          <p:nvPr/>
        </p:nvSpPr>
        <p:spPr>
          <a:xfrm>
            <a:off x="6096000" y="133"/>
            <a:ext cx="6096000" cy="68580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22" name="Google Shape;122;g2af234035c3_0_632"/>
          <p:cNvCxnSpPr/>
          <p:nvPr/>
        </p:nvCxnSpPr>
        <p:spPr>
          <a:xfrm>
            <a:off x="6706233" y="5994000"/>
            <a:ext cx="624300" cy="0"/>
          </a:xfrm>
          <a:prstGeom prst="straightConnector1">
            <a:avLst/>
          </a:prstGeom>
          <a:noFill/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123" name="Google Shape;123;g2af234035c3_0_632"/>
          <p:cNvSpPr txBox="1">
            <a:spLocks noGrp="1"/>
          </p:cNvSpPr>
          <p:nvPr>
            <p:ph type="title"/>
          </p:nvPr>
        </p:nvSpPr>
        <p:spPr>
          <a:xfrm>
            <a:off x="354000" y="1834132"/>
            <a:ext cx="5393700" cy="2069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b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100"/>
              <a:buNone/>
              <a:defRPr sz="5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100"/>
              <a:buNone/>
              <a:defRPr sz="5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100"/>
              <a:buNone/>
              <a:defRPr sz="5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100"/>
              <a:buNone/>
              <a:defRPr sz="5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100"/>
              <a:buNone/>
              <a:defRPr sz="5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100"/>
              <a:buNone/>
              <a:defRPr sz="5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100"/>
              <a:buNone/>
              <a:defRPr sz="5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100"/>
              <a:buNone/>
              <a:defRPr sz="5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100"/>
              <a:buNone/>
              <a:defRPr sz="5100"/>
            </a:lvl9pPr>
          </a:lstStyle>
          <a:p>
            <a:endParaRPr/>
          </a:p>
        </p:txBody>
      </p:sp>
      <p:sp>
        <p:nvSpPr>
          <p:cNvPr id="124" name="Google Shape;124;g2af234035c3_0_632"/>
          <p:cNvSpPr txBox="1">
            <a:spLocks noGrp="1"/>
          </p:cNvSpPr>
          <p:nvPr>
            <p:ph type="subTitle" idx="1"/>
          </p:nvPr>
        </p:nvSpPr>
        <p:spPr>
          <a:xfrm>
            <a:off x="354000" y="3974834"/>
            <a:ext cx="5393700" cy="179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125" name="Google Shape;125;g2af234035c3_0_632"/>
          <p:cNvSpPr txBox="1">
            <a:spLocks noGrp="1"/>
          </p:cNvSpPr>
          <p:nvPr>
            <p:ph type="body" idx="2"/>
          </p:nvPr>
        </p:nvSpPr>
        <p:spPr>
          <a:xfrm>
            <a:off x="6586000" y="965600"/>
            <a:ext cx="5115900" cy="492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rmAutofit/>
          </a:bodyPr>
          <a:lstStyle>
            <a:lvl1pPr marL="457200" lvl="0" indent="-381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Char char="●"/>
              <a:defRPr>
                <a:solidFill>
                  <a:schemeClr val="lt1"/>
                </a:solidFill>
              </a:defRPr>
            </a:lvl1pPr>
            <a:lvl2pPr marL="914400" lvl="1" indent="-34925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900"/>
              <a:buChar char="○"/>
              <a:defRPr>
                <a:solidFill>
                  <a:schemeClr val="lt1"/>
                </a:solidFill>
              </a:defRPr>
            </a:lvl2pPr>
            <a:lvl3pPr marL="1371600" lvl="2" indent="-34925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900"/>
              <a:buChar char="■"/>
              <a:defRPr>
                <a:solidFill>
                  <a:schemeClr val="lt1"/>
                </a:solidFill>
              </a:defRPr>
            </a:lvl3pPr>
            <a:lvl4pPr marL="1828800" lvl="3" indent="-34925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900"/>
              <a:buChar char="●"/>
              <a:defRPr>
                <a:solidFill>
                  <a:schemeClr val="lt1"/>
                </a:solidFill>
              </a:defRPr>
            </a:lvl4pPr>
            <a:lvl5pPr marL="2286000" lvl="4" indent="-34925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900"/>
              <a:buChar char="○"/>
              <a:defRPr>
                <a:solidFill>
                  <a:schemeClr val="lt1"/>
                </a:solidFill>
              </a:defRPr>
            </a:lvl5pPr>
            <a:lvl6pPr marL="2743200" lvl="5" indent="-34925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900"/>
              <a:buChar char="■"/>
              <a:defRPr>
                <a:solidFill>
                  <a:schemeClr val="lt1"/>
                </a:solidFill>
              </a:defRPr>
            </a:lvl6pPr>
            <a:lvl7pPr marL="3200400" lvl="6" indent="-34925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900"/>
              <a:buChar char="●"/>
              <a:defRPr>
                <a:solidFill>
                  <a:schemeClr val="lt1"/>
                </a:solidFill>
              </a:defRPr>
            </a:lvl7pPr>
            <a:lvl8pPr marL="3657600" lvl="7" indent="-34925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900"/>
              <a:buChar char="○"/>
              <a:defRPr>
                <a:solidFill>
                  <a:schemeClr val="lt1"/>
                </a:solidFill>
              </a:defRPr>
            </a:lvl8pPr>
            <a:lvl9pPr marL="4114800" lvl="8" indent="-34925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900"/>
              <a:buChar char="■"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26" name="Google Shape;126;g2af234035c3_0_632"/>
          <p:cNvSpPr txBox="1">
            <a:spLocks noGrp="1"/>
          </p:cNvSpPr>
          <p:nvPr>
            <p:ph type="sldNum" idx="12"/>
          </p:nvPr>
        </p:nvSpPr>
        <p:spPr>
          <a:xfrm>
            <a:off x="11296610" y="6217622"/>
            <a:ext cx="731700" cy="52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 1 1">
  <p:cSld name="1_Two Content">
    <p:spTree>
      <p:nvGrpSpPr>
        <p:cNvPr id="1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g2af234035c3_0_639"/>
          <p:cNvSpPr txBox="1">
            <a:spLocks noGrp="1"/>
          </p:cNvSpPr>
          <p:nvPr>
            <p:ph type="title"/>
          </p:nvPr>
        </p:nvSpPr>
        <p:spPr>
          <a:xfrm>
            <a:off x="913775" y="618517"/>
            <a:ext cx="10364400" cy="1596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Calibri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9pPr>
          </a:lstStyle>
          <a:p>
            <a:endParaRPr/>
          </a:p>
        </p:txBody>
      </p:sp>
      <p:sp>
        <p:nvSpPr>
          <p:cNvPr id="129" name="Google Shape;129;g2af234035c3_0_639"/>
          <p:cNvSpPr txBox="1">
            <a:spLocks noGrp="1"/>
          </p:cNvSpPr>
          <p:nvPr>
            <p:ph type="body" idx="1"/>
          </p:nvPr>
        </p:nvSpPr>
        <p:spPr>
          <a:xfrm>
            <a:off x="913774" y="2367092"/>
            <a:ext cx="5106000" cy="342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9250" algn="l">
              <a:lnSpc>
                <a:spcPct val="120000"/>
              </a:lnSpc>
              <a:spcBef>
                <a:spcPts val="1100"/>
              </a:spcBef>
              <a:spcAft>
                <a:spcPts val="0"/>
              </a:spcAft>
              <a:buClr>
                <a:schemeClr val="lt1"/>
              </a:buClr>
              <a:buSzPts val="1900"/>
              <a:buChar char="•"/>
              <a:defRPr/>
            </a:lvl1pPr>
            <a:lvl2pPr marL="914400" lvl="1" indent="-34925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900"/>
              <a:buChar char="•"/>
              <a:defRPr/>
            </a:lvl2pPr>
            <a:lvl3pPr marL="1371600" lvl="2" indent="-34925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900"/>
              <a:buChar char="•"/>
              <a:defRPr/>
            </a:lvl3pPr>
            <a:lvl4pPr marL="1828800" lvl="3" indent="-34925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900"/>
              <a:buChar char="•"/>
              <a:defRPr/>
            </a:lvl4pPr>
            <a:lvl5pPr marL="2286000" lvl="4" indent="-34925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900"/>
              <a:buChar char="•"/>
              <a:defRPr/>
            </a:lvl5pPr>
            <a:lvl6pPr marL="2743200" lvl="5" indent="-34925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900"/>
              <a:buChar char="•"/>
              <a:defRPr/>
            </a:lvl6pPr>
            <a:lvl7pPr marL="3200400" lvl="6" indent="-34925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900"/>
              <a:buChar char="•"/>
              <a:defRPr/>
            </a:lvl7pPr>
            <a:lvl8pPr marL="3657600" lvl="7" indent="-34925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900"/>
              <a:buChar char="•"/>
              <a:defRPr/>
            </a:lvl8pPr>
            <a:lvl9pPr marL="4114800" lvl="8" indent="-34925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900"/>
              <a:buChar char="•"/>
              <a:defRPr/>
            </a:lvl9pPr>
          </a:lstStyle>
          <a:p>
            <a:endParaRPr/>
          </a:p>
        </p:txBody>
      </p:sp>
      <p:sp>
        <p:nvSpPr>
          <p:cNvPr id="130" name="Google Shape;130;g2af234035c3_0_639"/>
          <p:cNvSpPr txBox="1">
            <a:spLocks noGrp="1"/>
          </p:cNvSpPr>
          <p:nvPr>
            <p:ph type="body" idx="2"/>
          </p:nvPr>
        </p:nvSpPr>
        <p:spPr>
          <a:xfrm>
            <a:off x="6172200" y="2367092"/>
            <a:ext cx="5105100" cy="342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9250" algn="l">
              <a:lnSpc>
                <a:spcPct val="120000"/>
              </a:lnSpc>
              <a:spcBef>
                <a:spcPts val="1100"/>
              </a:spcBef>
              <a:spcAft>
                <a:spcPts val="0"/>
              </a:spcAft>
              <a:buClr>
                <a:schemeClr val="lt1"/>
              </a:buClr>
              <a:buSzPts val="1900"/>
              <a:buChar char="•"/>
              <a:defRPr/>
            </a:lvl1pPr>
            <a:lvl2pPr marL="914400" lvl="1" indent="-34925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900"/>
              <a:buChar char="•"/>
              <a:defRPr/>
            </a:lvl2pPr>
            <a:lvl3pPr marL="1371600" lvl="2" indent="-34925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900"/>
              <a:buChar char="•"/>
              <a:defRPr/>
            </a:lvl3pPr>
            <a:lvl4pPr marL="1828800" lvl="3" indent="-34925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900"/>
              <a:buChar char="•"/>
              <a:defRPr/>
            </a:lvl4pPr>
            <a:lvl5pPr marL="2286000" lvl="4" indent="-34925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900"/>
              <a:buChar char="•"/>
              <a:defRPr/>
            </a:lvl5pPr>
            <a:lvl6pPr marL="2743200" lvl="5" indent="-34925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900"/>
              <a:buChar char="•"/>
              <a:defRPr/>
            </a:lvl6pPr>
            <a:lvl7pPr marL="3200400" lvl="6" indent="-34925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900"/>
              <a:buChar char="•"/>
              <a:defRPr/>
            </a:lvl7pPr>
            <a:lvl8pPr marL="3657600" lvl="7" indent="-34925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900"/>
              <a:buChar char="•"/>
              <a:defRPr/>
            </a:lvl8pPr>
            <a:lvl9pPr marL="4114800" lvl="8" indent="-34925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900"/>
              <a:buChar char="•"/>
              <a:defRPr/>
            </a:lvl9pPr>
          </a:lstStyle>
          <a:p>
            <a:endParaRPr/>
          </a:p>
        </p:txBody>
      </p:sp>
      <p:sp>
        <p:nvSpPr>
          <p:cNvPr id="131" name="Google Shape;131;g2af234035c3_0_639"/>
          <p:cNvSpPr txBox="1">
            <a:spLocks noGrp="1"/>
          </p:cNvSpPr>
          <p:nvPr>
            <p:ph type="dt" idx="10"/>
          </p:nvPr>
        </p:nvSpPr>
        <p:spPr>
          <a:xfrm>
            <a:off x="7678737" y="5883275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Calibri"/>
              <a:buNone/>
              <a:def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Calibri"/>
              <a:buNone/>
              <a:def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Calibri"/>
              <a:buNone/>
              <a:def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Calibri"/>
              <a:buNone/>
              <a:def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Calibri"/>
              <a:buNone/>
              <a:def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Calibri"/>
              <a:buNone/>
              <a:def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Calibri"/>
              <a:buNone/>
              <a:def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Calibri"/>
              <a:buNone/>
              <a:def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Calibri"/>
              <a:buNone/>
              <a:def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32" name="Google Shape;132;g2af234035c3_0_639"/>
          <p:cNvSpPr txBox="1">
            <a:spLocks noGrp="1"/>
          </p:cNvSpPr>
          <p:nvPr>
            <p:ph type="ftr" idx="11"/>
          </p:nvPr>
        </p:nvSpPr>
        <p:spPr>
          <a:xfrm>
            <a:off x="913774" y="5883275"/>
            <a:ext cx="66729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Calibri"/>
              <a:buNone/>
              <a:def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Calibri"/>
              <a:buNone/>
              <a:def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Calibri"/>
              <a:buNone/>
              <a:def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Calibri"/>
              <a:buNone/>
              <a:def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Calibri"/>
              <a:buNone/>
              <a:def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Calibri"/>
              <a:buNone/>
              <a:def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Calibri"/>
              <a:buNone/>
              <a:def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Calibri"/>
              <a:buNone/>
              <a:def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Calibri"/>
              <a:buNone/>
              <a:def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33" name="Google Shape;133;g2af234035c3_0_639"/>
          <p:cNvSpPr txBox="1">
            <a:spLocks noGrp="1"/>
          </p:cNvSpPr>
          <p:nvPr>
            <p:ph type="sldNum" idx="12"/>
          </p:nvPr>
        </p:nvSpPr>
        <p:spPr>
          <a:xfrm>
            <a:off x="10514011" y="5883275"/>
            <a:ext cx="7641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Twentieth Century"/>
              <a:buNone/>
              <a:defRPr sz="1100" b="0" i="0" u="none" strike="noStrike" cap="non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Twentieth Century"/>
              <a:buNone/>
              <a:defRPr sz="1100" b="0" i="0" u="none" strike="noStrike" cap="non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Twentieth Century"/>
              <a:buNone/>
              <a:defRPr sz="1100" b="0" i="0" u="none" strike="noStrike" cap="non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Twentieth Century"/>
              <a:buNone/>
              <a:defRPr sz="1100" b="0" i="0" u="none" strike="noStrike" cap="non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Twentieth Century"/>
              <a:buNone/>
              <a:defRPr sz="1100" b="0" i="0" u="none" strike="noStrike" cap="non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Twentieth Century"/>
              <a:buNone/>
              <a:defRPr sz="1100" b="0" i="0" u="none" strike="noStrike" cap="non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Twentieth Century"/>
              <a:buNone/>
              <a:defRPr sz="1100" b="0" i="0" u="none" strike="noStrike" cap="non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Twentieth Century"/>
              <a:buNone/>
              <a:defRPr sz="1100" b="0" i="0" u="none" strike="noStrike" cap="non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Twentieth Century"/>
              <a:buNone/>
              <a:defRPr sz="1100" b="0" i="0" u="none" strike="noStrike" cap="non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3 Column">
  <p:cSld name="3 Column">
    <p:spTree>
      <p:nvGrpSpPr>
        <p:cNvPr id="1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5" name="Google Shape;135;g2af234035c3_0_646" descr="Droplets-HD-Content-R1d.png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36" name="Google Shape;136;g2af234035c3_0_646"/>
          <p:cNvSpPr txBox="1">
            <a:spLocks noGrp="1"/>
          </p:cNvSpPr>
          <p:nvPr>
            <p:ph type="title"/>
          </p:nvPr>
        </p:nvSpPr>
        <p:spPr>
          <a:xfrm>
            <a:off x="913774" y="609600"/>
            <a:ext cx="10364400" cy="1605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7" name="Google Shape;137;g2af234035c3_0_646"/>
          <p:cNvSpPr txBox="1">
            <a:spLocks noGrp="1"/>
          </p:cNvSpPr>
          <p:nvPr>
            <p:ph type="body" idx="1"/>
          </p:nvPr>
        </p:nvSpPr>
        <p:spPr>
          <a:xfrm>
            <a:off x="913774" y="2367093"/>
            <a:ext cx="3299100" cy="576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457200" lvl="0" indent="-228600" algn="ctr">
              <a:lnSpc>
                <a:spcPct val="85000"/>
              </a:lnSpc>
              <a:spcBef>
                <a:spcPts val="1000"/>
              </a:spcBef>
              <a:spcAft>
                <a:spcPts val="0"/>
              </a:spcAft>
              <a:buSzPts val="2400"/>
              <a:buNone/>
              <a:defRPr sz="2400" b="0">
                <a:solidFill>
                  <a:schemeClr val="dk1"/>
                </a:solidFill>
              </a:defRPr>
            </a:lvl1pPr>
            <a:lvl2pPr marL="914400" lvl="1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2000"/>
              <a:buNone/>
              <a:defRPr sz="2000" b="1"/>
            </a:lvl2pPr>
            <a:lvl3pPr marL="1371600" lvl="2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800"/>
              <a:buNone/>
              <a:defRPr sz="1800" b="1"/>
            </a:lvl3pPr>
            <a:lvl4pPr marL="1828800" lvl="3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sz="1600" b="1"/>
            </a:lvl4pPr>
            <a:lvl5pPr marL="2286000" lvl="4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sz="1600" b="1"/>
            </a:lvl5pPr>
            <a:lvl6pPr marL="2743200" lvl="5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sz="1600" b="1"/>
            </a:lvl6pPr>
            <a:lvl7pPr marL="3200400" lvl="6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sz="1600" b="1"/>
            </a:lvl7pPr>
            <a:lvl8pPr marL="3657600" lvl="7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sz="1600" b="1"/>
            </a:lvl8pPr>
            <a:lvl9pPr marL="4114800" lvl="8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138" name="Google Shape;138;g2af234035c3_0_646"/>
          <p:cNvSpPr txBox="1">
            <a:spLocks noGrp="1"/>
          </p:cNvSpPr>
          <p:nvPr>
            <p:ph type="body" idx="2"/>
          </p:nvPr>
        </p:nvSpPr>
        <p:spPr>
          <a:xfrm>
            <a:off x="913774" y="2943355"/>
            <a:ext cx="3299100" cy="2847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ctr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SzPts val="1400"/>
              <a:buNone/>
              <a:defRPr sz="1400"/>
            </a:lvl1pPr>
            <a:lvl2pPr marL="914400" lvl="1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/>
            </a:lvl2pPr>
            <a:lvl3pPr marL="1371600" lvl="2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000"/>
              <a:buNone/>
              <a:defRPr sz="1000"/>
            </a:lvl3pPr>
            <a:lvl4pPr marL="1828800" lvl="3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900"/>
              <a:buNone/>
              <a:defRPr sz="900"/>
            </a:lvl4pPr>
            <a:lvl5pPr marL="2286000" lvl="4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900"/>
              <a:buNone/>
              <a:defRPr sz="900"/>
            </a:lvl5pPr>
            <a:lvl6pPr marL="2743200" lvl="5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900"/>
              <a:buNone/>
              <a:defRPr sz="900"/>
            </a:lvl6pPr>
            <a:lvl7pPr marL="3200400" lvl="6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900"/>
              <a:buNone/>
              <a:defRPr sz="900"/>
            </a:lvl7pPr>
            <a:lvl8pPr marL="3657600" lvl="7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900"/>
              <a:buNone/>
              <a:defRPr sz="900"/>
            </a:lvl8pPr>
            <a:lvl9pPr marL="4114800" lvl="8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900"/>
              <a:buNone/>
              <a:defRPr sz="900"/>
            </a:lvl9pPr>
          </a:lstStyle>
          <a:p>
            <a:endParaRPr/>
          </a:p>
        </p:txBody>
      </p:sp>
      <p:sp>
        <p:nvSpPr>
          <p:cNvPr id="139" name="Google Shape;139;g2af234035c3_0_646"/>
          <p:cNvSpPr txBox="1">
            <a:spLocks noGrp="1"/>
          </p:cNvSpPr>
          <p:nvPr>
            <p:ph type="body" idx="3"/>
          </p:nvPr>
        </p:nvSpPr>
        <p:spPr>
          <a:xfrm>
            <a:off x="4452389" y="2367093"/>
            <a:ext cx="3291600" cy="576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457200" lvl="0" indent="-228600" algn="ctr">
              <a:lnSpc>
                <a:spcPct val="85000"/>
              </a:lnSpc>
              <a:spcBef>
                <a:spcPts val="1000"/>
              </a:spcBef>
              <a:spcAft>
                <a:spcPts val="0"/>
              </a:spcAft>
              <a:buSzPts val="2400"/>
              <a:buNone/>
              <a:defRPr sz="2400" b="0">
                <a:solidFill>
                  <a:schemeClr val="dk1"/>
                </a:solidFill>
              </a:defRPr>
            </a:lvl1pPr>
            <a:lvl2pPr marL="914400" lvl="1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2000"/>
              <a:buNone/>
              <a:defRPr sz="2000" b="1"/>
            </a:lvl2pPr>
            <a:lvl3pPr marL="1371600" lvl="2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800"/>
              <a:buNone/>
              <a:defRPr sz="1800" b="1"/>
            </a:lvl3pPr>
            <a:lvl4pPr marL="1828800" lvl="3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sz="1600" b="1"/>
            </a:lvl4pPr>
            <a:lvl5pPr marL="2286000" lvl="4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sz="1600" b="1"/>
            </a:lvl5pPr>
            <a:lvl6pPr marL="2743200" lvl="5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sz="1600" b="1"/>
            </a:lvl6pPr>
            <a:lvl7pPr marL="3200400" lvl="6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sz="1600" b="1"/>
            </a:lvl7pPr>
            <a:lvl8pPr marL="3657600" lvl="7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sz="1600" b="1"/>
            </a:lvl8pPr>
            <a:lvl9pPr marL="4114800" lvl="8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140" name="Google Shape;140;g2af234035c3_0_646"/>
          <p:cNvSpPr txBox="1">
            <a:spLocks noGrp="1"/>
          </p:cNvSpPr>
          <p:nvPr>
            <p:ph type="body" idx="4"/>
          </p:nvPr>
        </p:nvSpPr>
        <p:spPr>
          <a:xfrm>
            <a:off x="4441348" y="2943355"/>
            <a:ext cx="3303300" cy="2847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ctr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SzPts val="1400"/>
              <a:buNone/>
              <a:defRPr sz="1400"/>
            </a:lvl1pPr>
            <a:lvl2pPr marL="914400" lvl="1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/>
            </a:lvl2pPr>
            <a:lvl3pPr marL="1371600" lvl="2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000"/>
              <a:buNone/>
              <a:defRPr sz="1000"/>
            </a:lvl3pPr>
            <a:lvl4pPr marL="1828800" lvl="3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900"/>
              <a:buNone/>
              <a:defRPr sz="900"/>
            </a:lvl4pPr>
            <a:lvl5pPr marL="2286000" lvl="4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900"/>
              <a:buNone/>
              <a:defRPr sz="900"/>
            </a:lvl5pPr>
            <a:lvl6pPr marL="2743200" lvl="5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900"/>
              <a:buNone/>
              <a:defRPr sz="900"/>
            </a:lvl6pPr>
            <a:lvl7pPr marL="3200400" lvl="6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900"/>
              <a:buNone/>
              <a:defRPr sz="900"/>
            </a:lvl7pPr>
            <a:lvl8pPr marL="3657600" lvl="7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900"/>
              <a:buNone/>
              <a:defRPr sz="900"/>
            </a:lvl8pPr>
            <a:lvl9pPr marL="4114800" lvl="8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900"/>
              <a:buNone/>
              <a:defRPr sz="900"/>
            </a:lvl9pPr>
          </a:lstStyle>
          <a:p>
            <a:endParaRPr/>
          </a:p>
        </p:txBody>
      </p:sp>
      <p:sp>
        <p:nvSpPr>
          <p:cNvPr id="141" name="Google Shape;141;g2af234035c3_0_646"/>
          <p:cNvSpPr txBox="1">
            <a:spLocks noGrp="1"/>
          </p:cNvSpPr>
          <p:nvPr>
            <p:ph type="body" idx="5"/>
          </p:nvPr>
        </p:nvSpPr>
        <p:spPr>
          <a:xfrm>
            <a:off x="7973298" y="2367093"/>
            <a:ext cx="3304800" cy="576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457200" lvl="0" indent="-228600" algn="ctr">
              <a:lnSpc>
                <a:spcPct val="85000"/>
              </a:lnSpc>
              <a:spcBef>
                <a:spcPts val="1000"/>
              </a:spcBef>
              <a:spcAft>
                <a:spcPts val="0"/>
              </a:spcAft>
              <a:buSzPts val="2400"/>
              <a:buNone/>
              <a:defRPr sz="2400" b="0">
                <a:solidFill>
                  <a:schemeClr val="dk1"/>
                </a:solidFill>
              </a:defRPr>
            </a:lvl1pPr>
            <a:lvl2pPr marL="914400" lvl="1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2000"/>
              <a:buNone/>
              <a:defRPr sz="2000" b="1"/>
            </a:lvl2pPr>
            <a:lvl3pPr marL="1371600" lvl="2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800"/>
              <a:buNone/>
              <a:defRPr sz="1800" b="1"/>
            </a:lvl3pPr>
            <a:lvl4pPr marL="1828800" lvl="3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sz="1600" b="1"/>
            </a:lvl4pPr>
            <a:lvl5pPr marL="2286000" lvl="4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sz="1600" b="1"/>
            </a:lvl5pPr>
            <a:lvl6pPr marL="2743200" lvl="5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sz="1600" b="1"/>
            </a:lvl6pPr>
            <a:lvl7pPr marL="3200400" lvl="6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sz="1600" b="1"/>
            </a:lvl7pPr>
            <a:lvl8pPr marL="3657600" lvl="7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sz="1600" b="1"/>
            </a:lvl8pPr>
            <a:lvl9pPr marL="4114800" lvl="8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142" name="Google Shape;142;g2af234035c3_0_646"/>
          <p:cNvSpPr txBox="1">
            <a:spLocks noGrp="1"/>
          </p:cNvSpPr>
          <p:nvPr>
            <p:ph type="body" idx="6"/>
          </p:nvPr>
        </p:nvSpPr>
        <p:spPr>
          <a:xfrm>
            <a:off x="7973298" y="2943355"/>
            <a:ext cx="3304800" cy="2847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ctr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SzPts val="1400"/>
              <a:buNone/>
              <a:defRPr sz="1400"/>
            </a:lvl1pPr>
            <a:lvl2pPr marL="914400" lvl="1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/>
            </a:lvl2pPr>
            <a:lvl3pPr marL="1371600" lvl="2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000"/>
              <a:buNone/>
              <a:defRPr sz="1000"/>
            </a:lvl3pPr>
            <a:lvl4pPr marL="1828800" lvl="3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900"/>
              <a:buNone/>
              <a:defRPr sz="900"/>
            </a:lvl4pPr>
            <a:lvl5pPr marL="2286000" lvl="4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900"/>
              <a:buNone/>
              <a:defRPr sz="900"/>
            </a:lvl5pPr>
            <a:lvl6pPr marL="2743200" lvl="5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900"/>
              <a:buNone/>
              <a:defRPr sz="900"/>
            </a:lvl6pPr>
            <a:lvl7pPr marL="3200400" lvl="6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900"/>
              <a:buNone/>
              <a:defRPr sz="900"/>
            </a:lvl7pPr>
            <a:lvl8pPr marL="3657600" lvl="7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900"/>
              <a:buNone/>
              <a:defRPr sz="900"/>
            </a:lvl8pPr>
            <a:lvl9pPr marL="4114800" lvl="8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900"/>
              <a:buNone/>
              <a:defRPr sz="900"/>
            </a:lvl9pPr>
          </a:lstStyle>
          <a:p>
            <a:endParaRPr/>
          </a:p>
        </p:txBody>
      </p:sp>
      <p:sp>
        <p:nvSpPr>
          <p:cNvPr id="143" name="Google Shape;143;g2af234035c3_0_646"/>
          <p:cNvSpPr txBox="1">
            <a:spLocks noGrp="1"/>
          </p:cNvSpPr>
          <p:nvPr>
            <p:ph type="dt" idx="10"/>
          </p:nvPr>
        </p:nvSpPr>
        <p:spPr>
          <a:xfrm>
            <a:off x="7678737" y="5883275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44" name="Google Shape;144;g2af234035c3_0_646"/>
          <p:cNvSpPr txBox="1">
            <a:spLocks noGrp="1"/>
          </p:cNvSpPr>
          <p:nvPr>
            <p:ph type="ftr" idx="11"/>
          </p:nvPr>
        </p:nvSpPr>
        <p:spPr>
          <a:xfrm>
            <a:off x="913774" y="5883275"/>
            <a:ext cx="66729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45" name="Google Shape;145;g2af234035c3_0_646"/>
          <p:cNvSpPr txBox="1">
            <a:spLocks noGrp="1"/>
          </p:cNvSpPr>
          <p:nvPr>
            <p:ph type="sldNum" idx="12"/>
          </p:nvPr>
        </p:nvSpPr>
        <p:spPr>
          <a:xfrm>
            <a:off x="10514011" y="5883275"/>
            <a:ext cx="7641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Twentieth Century"/>
              <a:buNone/>
              <a:defRPr sz="1000" b="0" i="0" u="none" strike="noStrike" cap="non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Twentieth Century"/>
              <a:buNone/>
              <a:defRPr sz="1000" b="0" i="0" u="none" strike="noStrike" cap="non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Twentieth Century"/>
              <a:buNone/>
              <a:defRPr sz="1000" b="0" i="0" u="none" strike="noStrike" cap="non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Twentieth Century"/>
              <a:buNone/>
              <a:defRPr sz="1000" b="0" i="0" u="none" strike="noStrike" cap="non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Twentieth Century"/>
              <a:buNone/>
              <a:defRPr sz="1000" b="0" i="0" u="none" strike="noStrike" cap="non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Twentieth Century"/>
              <a:buNone/>
              <a:defRPr sz="1000" b="0" i="0" u="none" strike="noStrike" cap="non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Twentieth Century"/>
              <a:buNone/>
              <a:defRPr sz="1000" b="0" i="0" u="none" strike="noStrike" cap="non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Twentieth Century"/>
              <a:buNone/>
              <a:defRPr sz="1000" b="0" i="0" u="none" strike="noStrike" cap="non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Twentieth Century"/>
              <a:buNone/>
              <a:defRPr sz="1000" b="0" i="0" u="none" strike="noStrike" cap="non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7" name="Google Shape;147;g2af234035c3_0_658" descr="Droplets-HD-Content-R1d.png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48" name="Google Shape;148;g2af234035c3_0_658"/>
          <p:cNvSpPr txBox="1">
            <a:spLocks noGrp="1"/>
          </p:cNvSpPr>
          <p:nvPr>
            <p:ph type="title"/>
          </p:nvPr>
        </p:nvSpPr>
        <p:spPr>
          <a:xfrm>
            <a:off x="913775" y="618517"/>
            <a:ext cx="10364400" cy="1596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9" name="Google Shape;149;g2af234035c3_0_658"/>
          <p:cNvSpPr txBox="1">
            <a:spLocks noGrp="1"/>
          </p:cNvSpPr>
          <p:nvPr>
            <p:ph type="body" idx="1"/>
          </p:nvPr>
        </p:nvSpPr>
        <p:spPr>
          <a:xfrm>
            <a:off x="913774" y="2367092"/>
            <a:ext cx="10363800" cy="342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1pPr>
            <a:lvl2pPr marL="914400" lvl="1" indent="-3429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2pPr>
            <a:lvl3pPr marL="1371600" lvl="2" indent="-3429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429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6pPr>
            <a:lvl7pPr marL="3200400" lvl="6" indent="-3429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7pPr>
            <a:lvl8pPr marL="3657600" lvl="7" indent="-3429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8pPr>
            <a:lvl9pPr marL="4114800" lvl="8" indent="-3429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50" name="Google Shape;150;g2af234035c3_0_658"/>
          <p:cNvSpPr txBox="1">
            <a:spLocks noGrp="1"/>
          </p:cNvSpPr>
          <p:nvPr>
            <p:ph type="dt" idx="10"/>
          </p:nvPr>
        </p:nvSpPr>
        <p:spPr>
          <a:xfrm>
            <a:off x="7678737" y="5883275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51" name="Google Shape;151;g2af234035c3_0_658"/>
          <p:cNvSpPr txBox="1">
            <a:spLocks noGrp="1"/>
          </p:cNvSpPr>
          <p:nvPr>
            <p:ph type="ftr" idx="11"/>
          </p:nvPr>
        </p:nvSpPr>
        <p:spPr>
          <a:xfrm>
            <a:off x="913774" y="5883275"/>
            <a:ext cx="66729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52" name="Google Shape;152;g2af234035c3_0_658"/>
          <p:cNvSpPr txBox="1">
            <a:spLocks noGrp="1"/>
          </p:cNvSpPr>
          <p:nvPr>
            <p:ph type="sldNum" idx="12"/>
          </p:nvPr>
        </p:nvSpPr>
        <p:spPr>
          <a:xfrm>
            <a:off x="10514011" y="5883275"/>
            <a:ext cx="7641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Twentieth Century"/>
              <a:buNone/>
              <a:defRPr sz="1000" b="0" i="0" u="none" strike="noStrike" cap="non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Twentieth Century"/>
              <a:buNone/>
              <a:defRPr sz="1000" b="0" i="0" u="none" strike="noStrike" cap="non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Twentieth Century"/>
              <a:buNone/>
              <a:defRPr sz="1000" b="0" i="0" u="none" strike="noStrike" cap="non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Twentieth Century"/>
              <a:buNone/>
              <a:defRPr sz="1000" b="0" i="0" u="none" strike="noStrike" cap="non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Twentieth Century"/>
              <a:buNone/>
              <a:defRPr sz="1000" b="0" i="0" u="none" strike="noStrike" cap="non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Twentieth Century"/>
              <a:buNone/>
              <a:defRPr sz="1000" b="0" i="0" u="none" strike="noStrike" cap="non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Twentieth Century"/>
              <a:buNone/>
              <a:defRPr sz="1000" b="0" i="0" u="none" strike="noStrike" cap="non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Twentieth Century"/>
              <a:buNone/>
              <a:defRPr sz="1000" b="0" i="0" u="none" strike="noStrike" cap="non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Twentieth Century"/>
              <a:buNone/>
              <a:defRPr sz="1000" b="0" i="0" u="none" strike="noStrike" cap="non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>
  <p:cSld name="Two Content">
    <p:spTree>
      <p:nvGrpSpPr>
        <p:cNvPr id="1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Google Shape;154;g2af234035c3_0_665"/>
          <p:cNvSpPr txBox="1">
            <a:spLocks noGrp="1"/>
          </p:cNvSpPr>
          <p:nvPr>
            <p:ph type="title"/>
          </p:nvPr>
        </p:nvSpPr>
        <p:spPr>
          <a:xfrm>
            <a:off x="913775" y="618517"/>
            <a:ext cx="10364400" cy="1596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5" name="Google Shape;155;g2af234035c3_0_665"/>
          <p:cNvSpPr txBox="1">
            <a:spLocks noGrp="1"/>
          </p:cNvSpPr>
          <p:nvPr>
            <p:ph type="body" idx="1"/>
          </p:nvPr>
        </p:nvSpPr>
        <p:spPr>
          <a:xfrm>
            <a:off x="913774" y="2367092"/>
            <a:ext cx="5106000" cy="342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1pPr>
            <a:lvl2pPr marL="914400" lvl="1" indent="-3429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2pPr>
            <a:lvl3pPr marL="1371600" lvl="2" indent="-3429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429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6pPr>
            <a:lvl7pPr marL="3200400" lvl="6" indent="-3429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7pPr>
            <a:lvl8pPr marL="3657600" lvl="7" indent="-3429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8pPr>
            <a:lvl9pPr marL="4114800" lvl="8" indent="-3429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56" name="Google Shape;156;g2af234035c3_0_665"/>
          <p:cNvSpPr txBox="1">
            <a:spLocks noGrp="1"/>
          </p:cNvSpPr>
          <p:nvPr>
            <p:ph type="body" idx="2"/>
          </p:nvPr>
        </p:nvSpPr>
        <p:spPr>
          <a:xfrm>
            <a:off x="6172200" y="2367092"/>
            <a:ext cx="5105400" cy="342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1pPr>
            <a:lvl2pPr marL="914400" lvl="1" indent="-3429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2pPr>
            <a:lvl3pPr marL="1371600" lvl="2" indent="-3429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429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6pPr>
            <a:lvl7pPr marL="3200400" lvl="6" indent="-3429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7pPr>
            <a:lvl8pPr marL="3657600" lvl="7" indent="-3429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8pPr>
            <a:lvl9pPr marL="4114800" lvl="8" indent="-3429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57" name="Google Shape;157;g2af234035c3_0_665"/>
          <p:cNvSpPr txBox="1">
            <a:spLocks noGrp="1"/>
          </p:cNvSpPr>
          <p:nvPr>
            <p:ph type="dt" idx="10"/>
          </p:nvPr>
        </p:nvSpPr>
        <p:spPr>
          <a:xfrm>
            <a:off x="7678737" y="5883275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58" name="Google Shape;158;g2af234035c3_0_665"/>
          <p:cNvSpPr txBox="1">
            <a:spLocks noGrp="1"/>
          </p:cNvSpPr>
          <p:nvPr>
            <p:ph type="ftr" idx="11"/>
          </p:nvPr>
        </p:nvSpPr>
        <p:spPr>
          <a:xfrm>
            <a:off x="913774" y="5883275"/>
            <a:ext cx="66729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59" name="Google Shape;159;g2af234035c3_0_665"/>
          <p:cNvSpPr txBox="1">
            <a:spLocks noGrp="1"/>
          </p:cNvSpPr>
          <p:nvPr>
            <p:ph type="sldNum" idx="12"/>
          </p:nvPr>
        </p:nvSpPr>
        <p:spPr>
          <a:xfrm>
            <a:off x="10514011" y="5883275"/>
            <a:ext cx="7641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Twentieth Century"/>
              <a:buNone/>
              <a:defRPr sz="1000" b="0" i="0" u="none" strike="noStrike" cap="non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Twentieth Century"/>
              <a:buNone/>
              <a:defRPr sz="1000" b="0" i="0" u="none" strike="noStrike" cap="non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Twentieth Century"/>
              <a:buNone/>
              <a:defRPr sz="1000" b="0" i="0" u="none" strike="noStrike" cap="non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Twentieth Century"/>
              <a:buNone/>
              <a:defRPr sz="1000" b="0" i="0" u="none" strike="noStrike" cap="non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Twentieth Century"/>
              <a:buNone/>
              <a:defRPr sz="1000" b="0" i="0" u="none" strike="noStrike" cap="non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Twentieth Century"/>
              <a:buNone/>
              <a:defRPr sz="1000" b="0" i="0" u="none" strike="noStrike" cap="non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Twentieth Century"/>
              <a:buNone/>
              <a:defRPr sz="1000" b="0" i="0" u="none" strike="noStrike" cap="non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Twentieth Century"/>
              <a:buNone/>
              <a:defRPr sz="1000" b="0" i="0" u="none" strike="noStrike" cap="non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Twentieth Century"/>
              <a:buNone/>
              <a:defRPr sz="1000" b="0" i="0" u="none" strike="noStrike" cap="non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bg>
      <p:bgPr>
        <a:solidFill>
          <a:schemeClr val="dk1"/>
        </a:solidFill>
        <a:effectLst/>
      </p:bgPr>
    </p:bg>
    <p:spTree>
      <p:nvGrpSpPr>
        <p:cNvPr id="1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Google Shape;161;g2af234035c3_0_672"/>
          <p:cNvSpPr txBox="1">
            <a:spLocks noGrp="1"/>
          </p:cNvSpPr>
          <p:nvPr>
            <p:ph type="title"/>
          </p:nvPr>
        </p:nvSpPr>
        <p:spPr>
          <a:xfrm>
            <a:off x="415600" y="3307400"/>
            <a:ext cx="10819200" cy="3261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b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100"/>
              <a:buNone/>
              <a:defRPr sz="9100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100"/>
              <a:buNone/>
              <a:defRPr sz="9100">
                <a:solidFill>
                  <a:schemeClr val="lt1"/>
                </a:solidFill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100"/>
              <a:buNone/>
              <a:defRPr sz="9100">
                <a:solidFill>
                  <a:schemeClr val="lt1"/>
                </a:solidFill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100"/>
              <a:buNone/>
              <a:defRPr sz="9100">
                <a:solidFill>
                  <a:schemeClr val="lt1"/>
                </a:solidFill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100"/>
              <a:buNone/>
              <a:defRPr sz="9100">
                <a:solidFill>
                  <a:schemeClr val="lt1"/>
                </a:solidFill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100"/>
              <a:buNone/>
              <a:defRPr sz="9100">
                <a:solidFill>
                  <a:schemeClr val="lt1"/>
                </a:solidFill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100"/>
              <a:buNone/>
              <a:defRPr sz="9100">
                <a:solidFill>
                  <a:schemeClr val="lt1"/>
                </a:solidFill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100"/>
              <a:buNone/>
              <a:defRPr sz="9100">
                <a:solidFill>
                  <a:schemeClr val="lt1"/>
                </a:solidFill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100"/>
              <a:buNone/>
              <a:defRPr sz="91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62" name="Google Shape;162;g2af234035c3_0_672"/>
          <p:cNvSpPr txBox="1">
            <a:spLocks noGrp="1"/>
          </p:cNvSpPr>
          <p:nvPr>
            <p:ph type="sldNum" idx="12"/>
          </p:nvPr>
        </p:nvSpPr>
        <p:spPr>
          <a:xfrm>
            <a:off x="11296610" y="6217622"/>
            <a:ext cx="731700" cy="52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Google Shape;164;g2af234035c3_0_679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700" cy="76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9pPr>
          </a:lstStyle>
          <a:p>
            <a:endParaRPr/>
          </a:p>
        </p:txBody>
      </p:sp>
      <p:sp>
        <p:nvSpPr>
          <p:cNvPr id="165" name="Google Shape;165;g2af234035c3_0_679"/>
          <p:cNvSpPr txBox="1">
            <a:spLocks noGrp="1"/>
          </p:cNvSpPr>
          <p:nvPr>
            <p:ph type="body" idx="1"/>
          </p:nvPr>
        </p:nvSpPr>
        <p:spPr>
          <a:xfrm>
            <a:off x="415600" y="1536633"/>
            <a:ext cx="5333100" cy="455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rmAutofit/>
          </a:bodyPr>
          <a:lstStyle>
            <a:lvl1pPr marL="457200" lvl="0" indent="-34925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●"/>
              <a:defRPr sz="1900"/>
            </a:lvl1pPr>
            <a:lvl2pPr marL="914400" lvl="1" indent="-330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○"/>
              <a:defRPr sz="1600"/>
            </a:lvl2pPr>
            <a:lvl3pPr marL="1371600" lvl="2" indent="-330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■"/>
              <a:defRPr sz="1600"/>
            </a:lvl3pPr>
            <a:lvl4pPr marL="1828800" lvl="3" indent="-330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4pPr>
            <a:lvl5pPr marL="2286000" lvl="4" indent="-330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○"/>
              <a:defRPr sz="1600"/>
            </a:lvl5pPr>
            <a:lvl6pPr marL="2743200" lvl="5" indent="-330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■"/>
              <a:defRPr sz="1600"/>
            </a:lvl6pPr>
            <a:lvl7pPr marL="3200400" lvl="6" indent="-330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7pPr>
            <a:lvl8pPr marL="3657600" lvl="7" indent="-330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○"/>
              <a:defRPr sz="1600"/>
            </a:lvl8pPr>
            <a:lvl9pPr marL="4114800" lvl="8" indent="-330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■"/>
              <a:defRPr sz="1600"/>
            </a:lvl9pPr>
          </a:lstStyle>
          <a:p>
            <a:endParaRPr/>
          </a:p>
        </p:txBody>
      </p:sp>
      <p:sp>
        <p:nvSpPr>
          <p:cNvPr id="166" name="Google Shape;166;g2af234035c3_0_679"/>
          <p:cNvSpPr txBox="1">
            <a:spLocks noGrp="1"/>
          </p:cNvSpPr>
          <p:nvPr>
            <p:ph type="body" idx="2"/>
          </p:nvPr>
        </p:nvSpPr>
        <p:spPr>
          <a:xfrm>
            <a:off x="6443200" y="1536633"/>
            <a:ext cx="5333100" cy="455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rmAutofit/>
          </a:bodyPr>
          <a:lstStyle>
            <a:lvl1pPr marL="457200" lvl="0" indent="-34925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●"/>
              <a:defRPr sz="1900"/>
            </a:lvl1pPr>
            <a:lvl2pPr marL="914400" lvl="1" indent="-330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○"/>
              <a:defRPr sz="1600"/>
            </a:lvl2pPr>
            <a:lvl3pPr marL="1371600" lvl="2" indent="-330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■"/>
              <a:defRPr sz="1600"/>
            </a:lvl3pPr>
            <a:lvl4pPr marL="1828800" lvl="3" indent="-330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4pPr>
            <a:lvl5pPr marL="2286000" lvl="4" indent="-330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○"/>
              <a:defRPr sz="1600"/>
            </a:lvl5pPr>
            <a:lvl6pPr marL="2743200" lvl="5" indent="-330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■"/>
              <a:defRPr sz="1600"/>
            </a:lvl6pPr>
            <a:lvl7pPr marL="3200400" lvl="6" indent="-330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7pPr>
            <a:lvl8pPr marL="3657600" lvl="7" indent="-330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○"/>
              <a:defRPr sz="1600"/>
            </a:lvl8pPr>
            <a:lvl9pPr marL="4114800" lvl="8" indent="-330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■"/>
              <a:defRPr sz="1600"/>
            </a:lvl9pPr>
          </a:lstStyle>
          <a:p>
            <a:endParaRPr/>
          </a:p>
        </p:txBody>
      </p:sp>
      <p:sp>
        <p:nvSpPr>
          <p:cNvPr id="167" name="Google Shape;167;g2af234035c3_0_679"/>
          <p:cNvSpPr txBox="1">
            <a:spLocks noGrp="1"/>
          </p:cNvSpPr>
          <p:nvPr>
            <p:ph type="sldNum" idx="12"/>
          </p:nvPr>
        </p:nvSpPr>
        <p:spPr>
          <a:xfrm>
            <a:off x="11296610" y="6217622"/>
            <a:ext cx="731700" cy="52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Google Shape;169;g2af234035c3_0_684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700" cy="76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9pPr>
          </a:lstStyle>
          <a:p>
            <a:endParaRPr/>
          </a:p>
        </p:txBody>
      </p:sp>
      <p:sp>
        <p:nvSpPr>
          <p:cNvPr id="170" name="Google Shape;170;g2af234035c3_0_684"/>
          <p:cNvSpPr txBox="1">
            <a:spLocks noGrp="1"/>
          </p:cNvSpPr>
          <p:nvPr>
            <p:ph type="sldNum" idx="12"/>
          </p:nvPr>
        </p:nvSpPr>
        <p:spPr>
          <a:xfrm>
            <a:off x="11296610" y="6217622"/>
            <a:ext cx="731700" cy="52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1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Google Shape;172;g2af234035c3_0_687"/>
          <p:cNvSpPr txBox="1">
            <a:spLocks noGrp="1"/>
          </p:cNvSpPr>
          <p:nvPr>
            <p:ph type="title"/>
          </p:nvPr>
        </p:nvSpPr>
        <p:spPr>
          <a:xfrm>
            <a:off x="415600" y="842400"/>
            <a:ext cx="3744000" cy="1007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b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9pPr>
          </a:lstStyle>
          <a:p>
            <a:endParaRPr/>
          </a:p>
        </p:txBody>
      </p:sp>
      <p:sp>
        <p:nvSpPr>
          <p:cNvPr id="173" name="Google Shape;173;g2af234035c3_0_687"/>
          <p:cNvSpPr txBox="1">
            <a:spLocks noGrp="1"/>
          </p:cNvSpPr>
          <p:nvPr>
            <p:ph type="body" idx="1"/>
          </p:nvPr>
        </p:nvSpPr>
        <p:spPr>
          <a:xfrm>
            <a:off x="415600" y="1987833"/>
            <a:ext cx="3744000" cy="410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rmAutofit/>
          </a:bodyPr>
          <a:lstStyle>
            <a:lvl1pPr marL="457200" lvl="0" indent="-330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1pPr>
            <a:lvl2pPr marL="914400" lvl="1" indent="-330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○"/>
              <a:defRPr sz="1600"/>
            </a:lvl2pPr>
            <a:lvl3pPr marL="1371600" lvl="2" indent="-330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■"/>
              <a:defRPr sz="1600"/>
            </a:lvl3pPr>
            <a:lvl4pPr marL="1828800" lvl="3" indent="-330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4pPr>
            <a:lvl5pPr marL="2286000" lvl="4" indent="-330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○"/>
              <a:defRPr sz="1600"/>
            </a:lvl5pPr>
            <a:lvl6pPr marL="2743200" lvl="5" indent="-330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■"/>
              <a:defRPr sz="1600"/>
            </a:lvl6pPr>
            <a:lvl7pPr marL="3200400" lvl="6" indent="-330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7pPr>
            <a:lvl8pPr marL="3657600" lvl="7" indent="-330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○"/>
              <a:defRPr sz="1600"/>
            </a:lvl8pPr>
            <a:lvl9pPr marL="4114800" lvl="8" indent="-330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■"/>
              <a:defRPr sz="1600"/>
            </a:lvl9pPr>
          </a:lstStyle>
          <a:p>
            <a:endParaRPr/>
          </a:p>
        </p:txBody>
      </p:sp>
      <p:sp>
        <p:nvSpPr>
          <p:cNvPr id="174" name="Google Shape;174;g2af234035c3_0_687"/>
          <p:cNvSpPr txBox="1">
            <a:spLocks noGrp="1"/>
          </p:cNvSpPr>
          <p:nvPr>
            <p:ph type="sldNum" idx="12"/>
          </p:nvPr>
        </p:nvSpPr>
        <p:spPr>
          <a:xfrm>
            <a:off x="11296610" y="6217622"/>
            <a:ext cx="731700" cy="52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5" name="Google Shape;25;g2af234035c3_0_212"/>
          <p:cNvCxnSpPr/>
          <p:nvPr/>
        </p:nvCxnSpPr>
        <p:spPr>
          <a:xfrm>
            <a:off x="5704400" y="3668217"/>
            <a:ext cx="783300" cy="0"/>
          </a:xfrm>
          <a:prstGeom prst="straightConnector1">
            <a:avLst/>
          </a:prstGeom>
          <a:noFill/>
          <a:ln w="762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26" name="Google Shape;26;g2af234035c3_0_212"/>
          <p:cNvSpPr txBox="1">
            <a:spLocks noGrp="1"/>
          </p:cNvSpPr>
          <p:nvPr>
            <p:ph type="ctrTitle"/>
          </p:nvPr>
        </p:nvSpPr>
        <p:spPr>
          <a:xfrm>
            <a:off x="415600" y="794633"/>
            <a:ext cx="11360700" cy="2610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b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200"/>
              <a:buNone/>
              <a:defRPr sz="72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200"/>
              <a:buNone/>
              <a:defRPr sz="72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200"/>
              <a:buNone/>
              <a:defRPr sz="72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200"/>
              <a:buNone/>
              <a:defRPr sz="72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200"/>
              <a:buNone/>
              <a:defRPr sz="72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200"/>
              <a:buNone/>
              <a:defRPr sz="72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200"/>
              <a:buNone/>
              <a:defRPr sz="72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200"/>
              <a:buNone/>
              <a:defRPr sz="72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200"/>
              <a:buNone/>
              <a:defRPr sz="7200"/>
            </a:lvl9pPr>
          </a:lstStyle>
          <a:p>
            <a:endParaRPr/>
          </a:p>
        </p:txBody>
      </p:sp>
      <p:sp>
        <p:nvSpPr>
          <p:cNvPr id="27" name="Google Shape;27;g2af234035c3_0_212"/>
          <p:cNvSpPr txBox="1">
            <a:spLocks noGrp="1"/>
          </p:cNvSpPr>
          <p:nvPr>
            <p:ph type="subTitle" idx="1"/>
          </p:nvPr>
        </p:nvSpPr>
        <p:spPr>
          <a:xfrm>
            <a:off x="415600" y="4221097"/>
            <a:ext cx="11360700" cy="97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9pPr>
          </a:lstStyle>
          <a:p>
            <a:endParaRPr/>
          </a:p>
        </p:txBody>
      </p:sp>
      <p:sp>
        <p:nvSpPr>
          <p:cNvPr id="28" name="Google Shape;28;g2af234035c3_0_212"/>
          <p:cNvSpPr txBox="1">
            <a:spLocks noGrp="1"/>
          </p:cNvSpPr>
          <p:nvPr>
            <p:ph type="sldNum" idx="12"/>
          </p:nvPr>
        </p:nvSpPr>
        <p:spPr>
          <a:xfrm>
            <a:off x="11296610" y="6217622"/>
            <a:ext cx="731700" cy="52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bg>
      <p:bgPr>
        <a:solidFill>
          <a:schemeClr val="accent3"/>
        </a:solidFill>
        <a:effectLst/>
      </p:bgPr>
    </p:bg>
    <p:spTree>
      <p:nvGrpSpPr>
        <p:cNvPr id="1" name="Shape 1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Google Shape;176;g2af234035c3_0_691"/>
          <p:cNvSpPr txBox="1">
            <a:spLocks noGrp="1"/>
          </p:cNvSpPr>
          <p:nvPr>
            <p:ph type="title"/>
          </p:nvPr>
        </p:nvSpPr>
        <p:spPr>
          <a:xfrm>
            <a:off x="653667" y="701800"/>
            <a:ext cx="7578300" cy="545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400"/>
              <a:buNone/>
              <a:defRPr sz="6400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400"/>
              <a:buNone/>
              <a:defRPr sz="6400">
                <a:solidFill>
                  <a:schemeClr val="lt1"/>
                </a:solidFill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400"/>
              <a:buNone/>
              <a:defRPr sz="6400">
                <a:solidFill>
                  <a:schemeClr val="lt1"/>
                </a:solidFill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400"/>
              <a:buNone/>
              <a:defRPr sz="6400">
                <a:solidFill>
                  <a:schemeClr val="lt1"/>
                </a:solidFill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400"/>
              <a:buNone/>
              <a:defRPr sz="6400">
                <a:solidFill>
                  <a:schemeClr val="lt1"/>
                </a:solidFill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400"/>
              <a:buNone/>
              <a:defRPr sz="6400">
                <a:solidFill>
                  <a:schemeClr val="lt1"/>
                </a:solidFill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400"/>
              <a:buNone/>
              <a:defRPr sz="6400">
                <a:solidFill>
                  <a:schemeClr val="lt1"/>
                </a:solidFill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400"/>
              <a:buNone/>
              <a:defRPr sz="6400">
                <a:solidFill>
                  <a:schemeClr val="lt1"/>
                </a:solidFill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400"/>
              <a:buNone/>
              <a:defRPr sz="64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77" name="Google Shape;177;g2af234035c3_0_691"/>
          <p:cNvSpPr txBox="1">
            <a:spLocks noGrp="1"/>
          </p:cNvSpPr>
          <p:nvPr>
            <p:ph type="sldNum" idx="12"/>
          </p:nvPr>
        </p:nvSpPr>
        <p:spPr>
          <a:xfrm>
            <a:off x="11296610" y="6217622"/>
            <a:ext cx="731700" cy="52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Google Shape;179;g2af234035c3_0_694"/>
          <p:cNvSpPr txBox="1">
            <a:spLocks noGrp="1"/>
          </p:cNvSpPr>
          <p:nvPr>
            <p:ph type="body" idx="1"/>
          </p:nvPr>
        </p:nvSpPr>
        <p:spPr>
          <a:xfrm>
            <a:off x="426000" y="5644967"/>
            <a:ext cx="7998300" cy="798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400"/>
              <a:buFont typeface="Alfa Slab One"/>
              <a:buNone/>
              <a:defRPr>
                <a:solidFill>
                  <a:schemeClr val="accent3"/>
                </a:solidFill>
                <a:latin typeface="Alfa Slab One"/>
                <a:ea typeface="Alfa Slab One"/>
                <a:cs typeface="Alfa Slab One"/>
                <a:sym typeface="Alfa Slab One"/>
              </a:defRPr>
            </a:lvl1pPr>
          </a:lstStyle>
          <a:p>
            <a:endParaRPr/>
          </a:p>
        </p:txBody>
      </p:sp>
      <p:sp>
        <p:nvSpPr>
          <p:cNvPr id="180" name="Google Shape;180;g2af234035c3_0_694"/>
          <p:cNvSpPr txBox="1">
            <a:spLocks noGrp="1"/>
          </p:cNvSpPr>
          <p:nvPr>
            <p:ph type="sldNum" idx="12"/>
          </p:nvPr>
        </p:nvSpPr>
        <p:spPr>
          <a:xfrm>
            <a:off x="11296610" y="6217622"/>
            <a:ext cx="731700" cy="52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1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Google Shape;182;g2af234035c3_0_697"/>
          <p:cNvSpPr txBox="1">
            <a:spLocks noGrp="1"/>
          </p:cNvSpPr>
          <p:nvPr>
            <p:ph type="sldNum" idx="12"/>
          </p:nvPr>
        </p:nvSpPr>
        <p:spPr>
          <a:xfrm>
            <a:off x="11296610" y="6217622"/>
            <a:ext cx="731700" cy="52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 1">
  <p:cSld name="1_Two Content">
    <p:spTree>
      <p:nvGrpSpPr>
        <p:cNvPr id="1" name="Shape 1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Google Shape;190;g2af234035c3_0_799"/>
          <p:cNvSpPr txBox="1">
            <a:spLocks noGrp="1"/>
          </p:cNvSpPr>
          <p:nvPr>
            <p:ph type="title"/>
          </p:nvPr>
        </p:nvSpPr>
        <p:spPr>
          <a:xfrm>
            <a:off x="913775" y="618517"/>
            <a:ext cx="10364400" cy="1596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1" name="Google Shape;191;g2af234035c3_0_799"/>
          <p:cNvSpPr txBox="1">
            <a:spLocks noGrp="1"/>
          </p:cNvSpPr>
          <p:nvPr>
            <p:ph type="body" idx="1"/>
          </p:nvPr>
        </p:nvSpPr>
        <p:spPr>
          <a:xfrm>
            <a:off x="913774" y="2367092"/>
            <a:ext cx="5106000" cy="342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92" name="Google Shape;192;g2af234035c3_0_799"/>
          <p:cNvSpPr txBox="1">
            <a:spLocks noGrp="1"/>
          </p:cNvSpPr>
          <p:nvPr>
            <p:ph type="body" idx="2"/>
          </p:nvPr>
        </p:nvSpPr>
        <p:spPr>
          <a:xfrm>
            <a:off x="6172200" y="2367092"/>
            <a:ext cx="5105400" cy="342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93" name="Google Shape;193;g2af234035c3_0_799"/>
          <p:cNvSpPr txBox="1">
            <a:spLocks noGrp="1"/>
          </p:cNvSpPr>
          <p:nvPr>
            <p:ph type="dt" idx="10"/>
          </p:nvPr>
        </p:nvSpPr>
        <p:spPr>
          <a:xfrm>
            <a:off x="7678737" y="5883275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Calibri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9pPr>
          </a:lstStyle>
          <a:p>
            <a:endParaRPr/>
          </a:p>
        </p:txBody>
      </p:sp>
      <p:sp>
        <p:nvSpPr>
          <p:cNvPr id="194" name="Google Shape;194;g2af234035c3_0_799"/>
          <p:cNvSpPr txBox="1">
            <a:spLocks noGrp="1"/>
          </p:cNvSpPr>
          <p:nvPr>
            <p:ph type="ftr" idx="11"/>
          </p:nvPr>
        </p:nvSpPr>
        <p:spPr>
          <a:xfrm>
            <a:off x="913774" y="5883275"/>
            <a:ext cx="66729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Calibri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9pPr>
          </a:lstStyle>
          <a:p>
            <a:endParaRPr/>
          </a:p>
        </p:txBody>
      </p:sp>
      <p:sp>
        <p:nvSpPr>
          <p:cNvPr id="195" name="Google Shape;195;g2af234035c3_0_799"/>
          <p:cNvSpPr txBox="1">
            <a:spLocks noGrp="1"/>
          </p:cNvSpPr>
          <p:nvPr>
            <p:ph type="sldNum" idx="12"/>
          </p:nvPr>
        </p:nvSpPr>
        <p:spPr>
          <a:xfrm>
            <a:off x="10514011" y="5883275"/>
            <a:ext cx="7641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Twentieth Century"/>
              <a:buNone/>
              <a:defRPr sz="1000" b="0" i="0" u="none" strike="noStrike" cap="non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Twentieth Century"/>
              <a:buNone/>
              <a:defRPr sz="1000" b="0" i="0" u="none" strike="noStrike" cap="non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Twentieth Century"/>
              <a:buNone/>
              <a:defRPr sz="1000" b="0" i="0" u="none" strike="noStrike" cap="non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Twentieth Century"/>
              <a:buNone/>
              <a:defRPr sz="1000" b="0" i="0" u="none" strike="noStrike" cap="non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Twentieth Century"/>
              <a:buNone/>
              <a:defRPr sz="1000" b="0" i="0" u="none" strike="noStrike" cap="non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Twentieth Century"/>
              <a:buNone/>
              <a:defRPr sz="1000" b="0" i="0" u="none" strike="noStrike" cap="non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Twentieth Century"/>
              <a:buNone/>
              <a:defRPr sz="1000" b="0" i="0" u="none" strike="noStrike" cap="non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Twentieth Century"/>
              <a:buNone/>
              <a:defRPr sz="1000" b="0" i="0" u="none" strike="noStrike" cap="non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Twentieth Century"/>
              <a:buNone/>
              <a:defRPr sz="1000" b="0" i="0" u="none" strike="noStrike" cap="non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_OBJECTS">
    <p:spTree>
      <p:nvGrpSpPr>
        <p:cNvPr id="1" name="Shape 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" name="Google Shape;197;p26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8" name="Google Shape;198;p26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99" name="Google Shape;199;p26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00" name="Google Shape;200;p2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1" name="Google Shape;201;p2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2" name="Google Shape;202;p2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2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" name="Google Shape;204;p15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5" name="Google Shape;205;p15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06" name="Google Shape;206;p1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7" name="Google Shape;207;p1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8" name="Google Shape;208;p1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2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" name="Google Shape;210;p14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1" name="Google Shape;211;p14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212" name="Google Shape;212;p1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3" name="Google Shape;213;p1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4" name="Google Shape;214;p1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OBJECT_WITH_CAPTION_TEXT">
    <p:spTree>
      <p:nvGrpSpPr>
        <p:cNvPr id="1" name="Shape 2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" name="Google Shape;216;p21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7" name="Google Shape;217;p21"/>
          <p:cNvSpPr txBox="1">
            <a:spLocks noGrp="1"/>
          </p:cNvSpPr>
          <p:nvPr>
            <p:ph type="body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marL="2286000" lvl="4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218" name="Google Shape;218;p21"/>
          <p:cNvSpPr txBox="1">
            <a:spLocks noGrp="1"/>
          </p:cNvSpPr>
          <p:nvPr>
            <p:ph type="body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219" name="Google Shape;219;p2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20" name="Google Shape;220;p2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21" name="Google Shape;221;p2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2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" name="Google Shape;223;p31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24" name="Google Shape;224;p31"/>
          <p:cNvSpPr txBox="1"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225" name="Google Shape;225;p3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26" name="Google Shape;226;p3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27" name="Google Shape;227;p3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TWO_OBJECTS_WITH_TEXT">
    <p:spTree>
      <p:nvGrpSpPr>
        <p:cNvPr id="1" name="Shape 2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" name="Google Shape;229;p32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0" name="Google Shape;230;p32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231" name="Google Shape;231;p32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32" name="Google Shape;232;p32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233" name="Google Shape;233;p32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34" name="Google Shape;234;p3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5" name="Google Shape;235;p3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6" name="Google Shape;236;p3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g2af234035c3_0_217"/>
          <p:cNvSpPr/>
          <p:nvPr/>
        </p:nvSpPr>
        <p:spPr>
          <a:xfrm>
            <a:off x="6096000" y="133"/>
            <a:ext cx="6096000" cy="68580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31" name="Google Shape;31;g2af234035c3_0_217"/>
          <p:cNvCxnSpPr/>
          <p:nvPr/>
        </p:nvCxnSpPr>
        <p:spPr>
          <a:xfrm>
            <a:off x="6706233" y="5994000"/>
            <a:ext cx="624300" cy="0"/>
          </a:xfrm>
          <a:prstGeom prst="straightConnector1">
            <a:avLst/>
          </a:prstGeom>
          <a:noFill/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32" name="Google Shape;32;g2af234035c3_0_217"/>
          <p:cNvSpPr txBox="1">
            <a:spLocks noGrp="1"/>
          </p:cNvSpPr>
          <p:nvPr>
            <p:ph type="title"/>
          </p:nvPr>
        </p:nvSpPr>
        <p:spPr>
          <a:xfrm>
            <a:off x="354000" y="1834132"/>
            <a:ext cx="5393700" cy="2069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b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100"/>
              <a:buNone/>
              <a:defRPr sz="5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100"/>
              <a:buNone/>
              <a:defRPr sz="5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100"/>
              <a:buNone/>
              <a:defRPr sz="5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100"/>
              <a:buNone/>
              <a:defRPr sz="5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100"/>
              <a:buNone/>
              <a:defRPr sz="5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100"/>
              <a:buNone/>
              <a:defRPr sz="5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100"/>
              <a:buNone/>
              <a:defRPr sz="5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100"/>
              <a:buNone/>
              <a:defRPr sz="5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100"/>
              <a:buNone/>
              <a:defRPr sz="5100"/>
            </a:lvl9pPr>
          </a:lstStyle>
          <a:p>
            <a:endParaRPr/>
          </a:p>
        </p:txBody>
      </p:sp>
      <p:sp>
        <p:nvSpPr>
          <p:cNvPr id="33" name="Google Shape;33;g2af234035c3_0_217"/>
          <p:cNvSpPr txBox="1">
            <a:spLocks noGrp="1"/>
          </p:cNvSpPr>
          <p:nvPr>
            <p:ph type="subTitle" idx="1"/>
          </p:nvPr>
        </p:nvSpPr>
        <p:spPr>
          <a:xfrm>
            <a:off x="354000" y="3974834"/>
            <a:ext cx="5393700" cy="179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34" name="Google Shape;34;g2af234035c3_0_217"/>
          <p:cNvSpPr txBox="1">
            <a:spLocks noGrp="1"/>
          </p:cNvSpPr>
          <p:nvPr>
            <p:ph type="body" idx="2"/>
          </p:nvPr>
        </p:nvSpPr>
        <p:spPr>
          <a:xfrm>
            <a:off x="6586000" y="965600"/>
            <a:ext cx="5115900" cy="492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rmAutofit/>
          </a:bodyPr>
          <a:lstStyle>
            <a:lvl1pPr marL="457200" lvl="0" indent="-381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Char char="●"/>
              <a:defRPr>
                <a:solidFill>
                  <a:schemeClr val="lt1"/>
                </a:solidFill>
              </a:defRPr>
            </a:lvl1pPr>
            <a:lvl2pPr marL="914400" lvl="1" indent="-34925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900"/>
              <a:buChar char="○"/>
              <a:defRPr>
                <a:solidFill>
                  <a:schemeClr val="lt1"/>
                </a:solidFill>
              </a:defRPr>
            </a:lvl2pPr>
            <a:lvl3pPr marL="1371600" lvl="2" indent="-34925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900"/>
              <a:buChar char="■"/>
              <a:defRPr>
                <a:solidFill>
                  <a:schemeClr val="lt1"/>
                </a:solidFill>
              </a:defRPr>
            </a:lvl3pPr>
            <a:lvl4pPr marL="1828800" lvl="3" indent="-34925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900"/>
              <a:buChar char="●"/>
              <a:defRPr>
                <a:solidFill>
                  <a:schemeClr val="lt1"/>
                </a:solidFill>
              </a:defRPr>
            </a:lvl4pPr>
            <a:lvl5pPr marL="2286000" lvl="4" indent="-34925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900"/>
              <a:buChar char="○"/>
              <a:defRPr>
                <a:solidFill>
                  <a:schemeClr val="lt1"/>
                </a:solidFill>
              </a:defRPr>
            </a:lvl5pPr>
            <a:lvl6pPr marL="2743200" lvl="5" indent="-34925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900"/>
              <a:buChar char="■"/>
              <a:defRPr>
                <a:solidFill>
                  <a:schemeClr val="lt1"/>
                </a:solidFill>
              </a:defRPr>
            </a:lvl6pPr>
            <a:lvl7pPr marL="3200400" lvl="6" indent="-34925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900"/>
              <a:buChar char="●"/>
              <a:defRPr>
                <a:solidFill>
                  <a:schemeClr val="lt1"/>
                </a:solidFill>
              </a:defRPr>
            </a:lvl7pPr>
            <a:lvl8pPr marL="3657600" lvl="7" indent="-34925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900"/>
              <a:buChar char="○"/>
              <a:defRPr>
                <a:solidFill>
                  <a:schemeClr val="lt1"/>
                </a:solidFill>
              </a:defRPr>
            </a:lvl8pPr>
            <a:lvl9pPr marL="4114800" lvl="8" indent="-34925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900"/>
              <a:buChar char="■"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35" name="Google Shape;35;g2af234035c3_0_217"/>
          <p:cNvSpPr txBox="1">
            <a:spLocks noGrp="1"/>
          </p:cNvSpPr>
          <p:nvPr>
            <p:ph type="sldNum" idx="12"/>
          </p:nvPr>
        </p:nvSpPr>
        <p:spPr>
          <a:xfrm>
            <a:off x="11296610" y="6217622"/>
            <a:ext cx="731700" cy="52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2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" name="Google Shape;238;p33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9" name="Google Shape;239;p3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40" name="Google Shape;240;p3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41" name="Google Shape;241;p3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2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" name="Google Shape;243;p3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44" name="Google Shape;244;p3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45" name="Google Shape;245;p3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_WITH_CAPTION_TEXT">
    <p:spTree>
      <p:nvGrpSpPr>
        <p:cNvPr id="1" name="Shape 2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" name="Google Shape;247;p35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48" name="Google Shape;248;p35"/>
          <p:cNvSpPr>
            <a:spLocks noGrp="1"/>
          </p:cNvSpPr>
          <p:nvPr>
            <p:ph type="pic" idx="2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249" name="Google Shape;249;p35"/>
          <p:cNvSpPr txBox="1">
            <a:spLocks noGrp="1"/>
          </p:cNvSpPr>
          <p:nvPr>
            <p:ph type="body" idx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250" name="Google Shape;250;p3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51" name="Google Shape;251;p3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52" name="Google Shape;252;p3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VERTICAL_TEXT">
    <p:spTree>
      <p:nvGrpSpPr>
        <p:cNvPr id="1" name="Shape 2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4" name="Google Shape;254;p36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55" name="Google Shape;255;p36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56" name="Google Shape;256;p3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57" name="Google Shape;257;p3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58" name="Google Shape;258;p3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_TITLE_AND_VERTICAL_TEXT">
    <p:spTree>
      <p:nvGrpSpPr>
        <p:cNvPr id="1" name="Shape 2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0" name="Google Shape;260;p37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61" name="Google Shape;261;p37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62" name="Google Shape;262;p3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63" name="Google Shape;263;p3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64" name="Google Shape;264;p3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3 Column">
  <p:cSld name="3 Column">
    <p:spTree>
      <p:nvGrpSpPr>
        <p:cNvPr id="1" name="Shape 2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" name="Google Shape;266;g2af234035c3_0_806"/>
          <p:cNvSpPr txBox="1">
            <a:spLocks noGrp="1"/>
          </p:cNvSpPr>
          <p:nvPr>
            <p:ph type="title"/>
          </p:nvPr>
        </p:nvSpPr>
        <p:spPr>
          <a:xfrm>
            <a:off x="913774" y="609600"/>
            <a:ext cx="10364400" cy="1605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67" name="Google Shape;267;g2af234035c3_0_806"/>
          <p:cNvSpPr txBox="1">
            <a:spLocks noGrp="1"/>
          </p:cNvSpPr>
          <p:nvPr>
            <p:ph type="body" idx="1"/>
          </p:nvPr>
        </p:nvSpPr>
        <p:spPr>
          <a:xfrm>
            <a:off x="913774" y="2367093"/>
            <a:ext cx="3299100" cy="576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457200" lvl="0" indent="-228600" algn="ctr">
              <a:lnSpc>
                <a:spcPct val="85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0">
                <a:solidFill>
                  <a:schemeClr val="dk1"/>
                </a:solidFill>
              </a:defRPr>
            </a:lvl1pPr>
            <a:lvl2pPr marL="914400" lvl="1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268" name="Google Shape;268;g2af234035c3_0_806"/>
          <p:cNvSpPr txBox="1">
            <a:spLocks noGrp="1"/>
          </p:cNvSpPr>
          <p:nvPr>
            <p:ph type="body" idx="2"/>
          </p:nvPr>
        </p:nvSpPr>
        <p:spPr>
          <a:xfrm>
            <a:off x="913774" y="2943355"/>
            <a:ext cx="3299100" cy="2847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ctr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1pPr>
            <a:lvl2pPr marL="914400" lvl="1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marL="1371600" lvl="2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3pPr>
            <a:lvl4pPr marL="1828800" lvl="3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4pPr>
            <a:lvl5pPr marL="2286000" lvl="4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5pPr>
            <a:lvl6pPr marL="2743200" lvl="5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marL="3200400" lvl="6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marL="3657600" lvl="7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marL="4114800" lvl="8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>
            <a:endParaRPr/>
          </a:p>
        </p:txBody>
      </p:sp>
      <p:sp>
        <p:nvSpPr>
          <p:cNvPr id="269" name="Google Shape;269;g2af234035c3_0_806"/>
          <p:cNvSpPr txBox="1">
            <a:spLocks noGrp="1"/>
          </p:cNvSpPr>
          <p:nvPr>
            <p:ph type="body" idx="3"/>
          </p:nvPr>
        </p:nvSpPr>
        <p:spPr>
          <a:xfrm>
            <a:off x="4452389" y="2367093"/>
            <a:ext cx="3291600" cy="576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457200" lvl="0" indent="-228600" algn="ctr">
              <a:lnSpc>
                <a:spcPct val="85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0">
                <a:solidFill>
                  <a:schemeClr val="dk1"/>
                </a:solidFill>
              </a:defRPr>
            </a:lvl1pPr>
            <a:lvl2pPr marL="914400" lvl="1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270" name="Google Shape;270;g2af234035c3_0_806"/>
          <p:cNvSpPr txBox="1">
            <a:spLocks noGrp="1"/>
          </p:cNvSpPr>
          <p:nvPr>
            <p:ph type="body" idx="4"/>
          </p:nvPr>
        </p:nvSpPr>
        <p:spPr>
          <a:xfrm>
            <a:off x="4441348" y="2943355"/>
            <a:ext cx="3303300" cy="2847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ctr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1pPr>
            <a:lvl2pPr marL="914400" lvl="1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marL="1371600" lvl="2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3pPr>
            <a:lvl4pPr marL="1828800" lvl="3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4pPr>
            <a:lvl5pPr marL="2286000" lvl="4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5pPr>
            <a:lvl6pPr marL="2743200" lvl="5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marL="3200400" lvl="6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marL="3657600" lvl="7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marL="4114800" lvl="8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>
            <a:endParaRPr/>
          </a:p>
        </p:txBody>
      </p:sp>
      <p:sp>
        <p:nvSpPr>
          <p:cNvPr id="271" name="Google Shape;271;g2af234035c3_0_806"/>
          <p:cNvSpPr txBox="1">
            <a:spLocks noGrp="1"/>
          </p:cNvSpPr>
          <p:nvPr>
            <p:ph type="body" idx="5"/>
          </p:nvPr>
        </p:nvSpPr>
        <p:spPr>
          <a:xfrm>
            <a:off x="7973298" y="2367093"/>
            <a:ext cx="3304800" cy="576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457200" lvl="0" indent="-228600" algn="ctr">
              <a:lnSpc>
                <a:spcPct val="85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0">
                <a:solidFill>
                  <a:schemeClr val="dk1"/>
                </a:solidFill>
              </a:defRPr>
            </a:lvl1pPr>
            <a:lvl2pPr marL="914400" lvl="1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272" name="Google Shape;272;g2af234035c3_0_806"/>
          <p:cNvSpPr txBox="1">
            <a:spLocks noGrp="1"/>
          </p:cNvSpPr>
          <p:nvPr>
            <p:ph type="body" idx="6"/>
          </p:nvPr>
        </p:nvSpPr>
        <p:spPr>
          <a:xfrm>
            <a:off x="7973298" y="2943355"/>
            <a:ext cx="3304800" cy="2847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ctr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1pPr>
            <a:lvl2pPr marL="914400" lvl="1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marL="1371600" lvl="2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3pPr>
            <a:lvl4pPr marL="1828800" lvl="3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4pPr>
            <a:lvl5pPr marL="2286000" lvl="4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5pPr>
            <a:lvl6pPr marL="2743200" lvl="5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marL="3200400" lvl="6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marL="3657600" lvl="7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marL="4114800" lvl="8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>
            <a:endParaRPr/>
          </a:p>
        </p:txBody>
      </p:sp>
      <p:sp>
        <p:nvSpPr>
          <p:cNvPr id="273" name="Google Shape;273;g2af234035c3_0_806"/>
          <p:cNvSpPr txBox="1">
            <a:spLocks noGrp="1"/>
          </p:cNvSpPr>
          <p:nvPr>
            <p:ph type="dt" idx="10"/>
          </p:nvPr>
        </p:nvSpPr>
        <p:spPr>
          <a:xfrm>
            <a:off x="7678737" y="5883275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Calibri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9pPr>
          </a:lstStyle>
          <a:p>
            <a:endParaRPr/>
          </a:p>
        </p:txBody>
      </p:sp>
      <p:sp>
        <p:nvSpPr>
          <p:cNvPr id="274" name="Google Shape;274;g2af234035c3_0_806"/>
          <p:cNvSpPr txBox="1">
            <a:spLocks noGrp="1"/>
          </p:cNvSpPr>
          <p:nvPr>
            <p:ph type="ftr" idx="11"/>
          </p:nvPr>
        </p:nvSpPr>
        <p:spPr>
          <a:xfrm>
            <a:off x="913774" y="5883275"/>
            <a:ext cx="66729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Calibri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9pPr>
          </a:lstStyle>
          <a:p>
            <a:endParaRPr/>
          </a:p>
        </p:txBody>
      </p:sp>
      <p:sp>
        <p:nvSpPr>
          <p:cNvPr id="275" name="Google Shape;275;g2af234035c3_0_806"/>
          <p:cNvSpPr txBox="1">
            <a:spLocks noGrp="1"/>
          </p:cNvSpPr>
          <p:nvPr>
            <p:ph type="sldNum" idx="12"/>
          </p:nvPr>
        </p:nvSpPr>
        <p:spPr>
          <a:xfrm>
            <a:off x="10514011" y="5883275"/>
            <a:ext cx="7641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Twentieth Century"/>
              <a:buNone/>
              <a:defRPr sz="1000" b="0" i="0" u="none" strike="noStrike" cap="non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Twentieth Century"/>
              <a:buNone/>
              <a:defRPr sz="1000" b="0" i="0" u="none" strike="noStrike" cap="non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Twentieth Century"/>
              <a:buNone/>
              <a:defRPr sz="1000" b="0" i="0" u="none" strike="noStrike" cap="non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Twentieth Century"/>
              <a:buNone/>
              <a:defRPr sz="1000" b="0" i="0" u="none" strike="noStrike" cap="non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Twentieth Century"/>
              <a:buNone/>
              <a:defRPr sz="1000" b="0" i="0" u="none" strike="noStrike" cap="non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Twentieth Century"/>
              <a:buNone/>
              <a:defRPr sz="1000" b="0" i="0" u="none" strike="noStrike" cap="non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Twentieth Century"/>
              <a:buNone/>
              <a:defRPr sz="1000" b="0" i="0" u="none" strike="noStrike" cap="non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Twentieth Century"/>
              <a:buNone/>
              <a:defRPr sz="1000" b="0" i="0" u="none" strike="noStrike" cap="non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Twentieth Century"/>
              <a:buNone/>
              <a:defRPr sz="1000" b="0" i="0" u="none" strike="noStrike" cap="non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2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7" name="Google Shape;277;g2af234035c3_0_817"/>
          <p:cNvSpPr/>
          <p:nvPr/>
        </p:nvSpPr>
        <p:spPr>
          <a:xfrm>
            <a:off x="6096000" y="133"/>
            <a:ext cx="6096000" cy="68580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278" name="Google Shape;278;g2af234035c3_0_817"/>
          <p:cNvCxnSpPr/>
          <p:nvPr/>
        </p:nvCxnSpPr>
        <p:spPr>
          <a:xfrm>
            <a:off x="6706233" y="5994000"/>
            <a:ext cx="624300" cy="0"/>
          </a:xfrm>
          <a:prstGeom prst="straightConnector1">
            <a:avLst/>
          </a:prstGeom>
          <a:noFill/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279" name="Google Shape;279;g2af234035c3_0_817"/>
          <p:cNvSpPr txBox="1">
            <a:spLocks noGrp="1"/>
          </p:cNvSpPr>
          <p:nvPr>
            <p:ph type="title"/>
          </p:nvPr>
        </p:nvSpPr>
        <p:spPr>
          <a:xfrm>
            <a:off x="354000" y="1834132"/>
            <a:ext cx="5393700" cy="2069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b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100"/>
              <a:buNone/>
              <a:defRPr sz="5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100"/>
              <a:buNone/>
              <a:defRPr sz="5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100"/>
              <a:buNone/>
              <a:defRPr sz="5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100"/>
              <a:buNone/>
              <a:defRPr sz="5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100"/>
              <a:buNone/>
              <a:defRPr sz="5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100"/>
              <a:buNone/>
              <a:defRPr sz="5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100"/>
              <a:buNone/>
              <a:defRPr sz="5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100"/>
              <a:buNone/>
              <a:defRPr sz="5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100"/>
              <a:buNone/>
              <a:defRPr sz="5100"/>
            </a:lvl9pPr>
          </a:lstStyle>
          <a:p>
            <a:endParaRPr/>
          </a:p>
        </p:txBody>
      </p:sp>
      <p:sp>
        <p:nvSpPr>
          <p:cNvPr id="280" name="Google Shape;280;g2af234035c3_0_817"/>
          <p:cNvSpPr txBox="1">
            <a:spLocks noGrp="1"/>
          </p:cNvSpPr>
          <p:nvPr>
            <p:ph type="subTitle" idx="1"/>
          </p:nvPr>
        </p:nvSpPr>
        <p:spPr>
          <a:xfrm>
            <a:off x="354000" y="3974834"/>
            <a:ext cx="5393700" cy="179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281" name="Google Shape;281;g2af234035c3_0_817"/>
          <p:cNvSpPr txBox="1">
            <a:spLocks noGrp="1"/>
          </p:cNvSpPr>
          <p:nvPr>
            <p:ph type="body" idx="2"/>
          </p:nvPr>
        </p:nvSpPr>
        <p:spPr>
          <a:xfrm>
            <a:off x="6586000" y="965600"/>
            <a:ext cx="5115900" cy="492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rmAutofit/>
          </a:bodyPr>
          <a:lstStyle>
            <a:lvl1pPr marL="457200" lvl="0" indent="-381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Char char="●"/>
              <a:defRPr>
                <a:solidFill>
                  <a:schemeClr val="lt1"/>
                </a:solidFill>
              </a:defRPr>
            </a:lvl1pPr>
            <a:lvl2pPr marL="914400" lvl="1" indent="-34925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900"/>
              <a:buChar char="○"/>
              <a:defRPr>
                <a:solidFill>
                  <a:schemeClr val="lt1"/>
                </a:solidFill>
              </a:defRPr>
            </a:lvl2pPr>
            <a:lvl3pPr marL="1371600" lvl="2" indent="-34925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900"/>
              <a:buChar char="■"/>
              <a:defRPr>
                <a:solidFill>
                  <a:schemeClr val="lt1"/>
                </a:solidFill>
              </a:defRPr>
            </a:lvl3pPr>
            <a:lvl4pPr marL="1828800" lvl="3" indent="-34925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900"/>
              <a:buChar char="●"/>
              <a:defRPr>
                <a:solidFill>
                  <a:schemeClr val="lt1"/>
                </a:solidFill>
              </a:defRPr>
            </a:lvl4pPr>
            <a:lvl5pPr marL="2286000" lvl="4" indent="-34925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900"/>
              <a:buChar char="○"/>
              <a:defRPr>
                <a:solidFill>
                  <a:schemeClr val="lt1"/>
                </a:solidFill>
              </a:defRPr>
            </a:lvl5pPr>
            <a:lvl6pPr marL="2743200" lvl="5" indent="-34925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900"/>
              <a:buChar char="■"/>
              <a:defRPr>
                <a:solidFill>
                  <a:schemeClr val="lt1"/>
                </a:solidFill>
              </a:defRPr>
            </a:lvl6pPr>
            <a:lvl7pPr marL="3200400" lvl="6" indent="-34925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900"/>
              <a:buChar char="●"/>
              <a:defRPr>
                <a:solidFill>
                  <a:schemeClr val="lt1"/>
                </a:solidFill>
              </a:defRPr>
            </a:lvl7pPr>
            <a:lvl8pPr marL="3657600" lvl="7" indent="-34925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900"/>
              <a:buChar char="○"/>
              <a:defRPr>
                <a:solidFill>
                  <a:schemeClr val="lt1"/>
                </a:solidFill>
              </a:defRPr>
            </a:lvl8pPr>
            <a:lvl9pPr marL="4114800" lvl="8" indent="-34925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900"/>
              <a:buChar char="■"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282" name="Google Shape;282;g2af234035c3_0_817"/>
          <p:cNvSpPr txBox="1">
            <a:spLocks noGrp="1"/>
          </p:cNvSpPr>
          <p:nvPr>
            <p:ph type="sldNum" idx="12"/>
          </p:nvPr>
        </p:nvSpPr>
        <p:spPr>
          <a:xfrm>
            <a:off x="11296610" y="6217622"/>
            <a:ext cx="731700" cy="52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 1 1">
  <p:cSld name="1_Two Content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g2af234035c3_0_224"/>
          <p:cNvSpPr txBox="1">
            <a:spLocks noGrp="1"/>
          </p:cNvSpPr>
          <p:nvPr>
            <p:ph type="title"/>
          </p:nvPr>
        </p:nvSpPr>
        <p:spPr>
          <a:xfrm>
            <a:off x="913775" y="618517"/>
            <a:ext cx="10364400" cy="1596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Calibri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g2af234035c3_0_224"/>
          <p:cNvSpPr txBox="1">
            <a:spLocks noGrp="1"/>
          </p:cNvSpPr>
          <p:nvPr>
            <p:ph type="body" idx="1"/>
          </p:nvPr>
        </p:nvSpPr>
        <p:spPr>
          <a:xfrm>
            <a:off x="913774" y="2367092"/>
            <a:ext cx="5106000" cy="342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9250" algn="l">
              <a:lnSpc>
                <a:spcPct val="120000"/>
              </a:lnSpc>
              <a:spcBef>
                <a:spcPts val="1100"/>
              </a:spcBef>
              <a:spcAft>
                <a:spcPts val="0"/>
              </a:spcAft>
              <a:buClr>
                <a:schemeClr val="lt1"/>
              </a:buClr>
              <a:buSzPts val="1900"/>
              <a:buChar char="•"/>
              <a:defRPr/>
            </a:lvl1pPr>
            <a:lvl2pPr marL="914400" lvl="1" indent="-34925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900"/>
              <a:buChar char="•"/>
              <a:defRPr/>
            </a:lvl2pPr>
            <a:lvl3pPr marL="1371600" lvl="2" indent="-34925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900"/>
              <a:buChar char="•"/>
              <a:defRPr/>
            </a:lvl3pPr>
            <a:lvl4pPr marL="1828800" lvl="3" indent="-34925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900"/>
              <a:buChar char="•"/>
              <a:defRPr/>
            </a:lvl4pPr>
            <a:lvl5pPr marL="2286000" lvl="4" indent="-34925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900"/>
              <a:buChar char="•"/>
              <a:defRPr/>
            </a:lvl5pPr>
            <a:lvl6pPr marL="2743200" lvl="5" indent="-34925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900"/>
              <a:buChar char="•"/>
              <a:defRPr/>
            </a:lvl6pPr>
            <a:lvl7pPr marL="3200400" lvl="6" indent="-34925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900"/>
              <a:buChar char="•"/>
              <a:defRPr/>
            </a:lvl7pPr>
            <a:lvl8pPr marL="3657600" lvl="7" indent="-34925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900"/>
              <a:buChar char="•"/>
              <a:defRPr/>
            </a:lvl8pPr>
            <a:lvl9pPr marL="4114800" lvl="8" indent="-34925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900"/>
              <a:buChar char="•"/>
              <a:defRPr/>
            </a:lvl9pPr>
          </a:lstStyle>
          <a:p>
            <a:endParaRPr/>
          </a:p>
        </p:txBody>
      </p:sp>
      <p:sp>
        <p:nvSpPr>
          <p:cNvPr id="39" name="Google Shape;39;g2af234035c3_0_224"/>
          <p:cNvSpPr txBox="1">
            <a:spLocks noGrp="1"/>
          </p:cNvSpPr>
          <p:nvPr>
            <p:ph type="body" idx="2"/>
          </p:nvPr>
        </p:nvSpPr>
        <p:spPr>
          <a:xfrm>
            <a:off x="6172200" y="2367092"/>
            <a:ext cx="5105100" cy="342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9250" algn="l">
              <a:lnSpc>
                <a:spcPct val="120000"/>
              </a:lnSpc>
              <a:spcBef>
                <a:spcPts val="1100"/>
              </a:spcBef>
              <a:spcAft>
                <a:spcPts val="0"/>
              </a:spcAft>
              <a:buClr>
                <a:schemeClr val="lt1"/>
              </a:buClr>
              <a:buSzPts val="1900"/>
              <a:buChar char="•"/>
              <a:defRPr/>
            </a:lvl1pPr>
            <a:lvl2pPr marL="914400" lvl="1" indent="-34925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900"/>
              <a:buChar char="•"/>
              <a:defRPr/>
            </a:lvl2pPr>
            <a:lvl3pPr marL="1371600" lvl="2" indent="-34925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900"/>
              <a:buChar char="•"/>
              <a:defRPr/>
            </a:lvl3pPr>
            <a:lvl4pPr marL="1828800" lvl="3" indent="-34925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900"/>
              <a:buChar char="•"/>
              <a:defRPr/>
            </a:lvl4pPr>
            <a:lvl5pPr marL="2286000" lvl="4" indent="-34925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900"/>
              <a:buChar char="•"/>
              <a:defRPr/>
            </a:lvl5pPr>
            <a:lvl6pPr marL="2743200" lvl="5" indent="-34925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900"/>
              <a:buChar char="•"/>
              <a:defRPr/>
            </a:lvl6pPr>
            <a:lvl7pPr marL="3200400" lvl="6" indent="-34925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900"/>
              <a:buChar char="•"/>
              <a:defRPr/>
            </a:lvl7pPr>
            <a:lvl8pPr marL="3657600" lvl="7" indent="-34925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900"/>
              <a:buChar char="•"/>
              <a:defRPr/>
            </a:lvl8pPr>
            <a:lvl9pPr marL="4114800" lvl="8" indent="-34925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900"/>
              <a:buChar char="•"/>
              <a:defRPr/>
            </a:lvl9pPr>
          </a:lstStyle>
          <a:p>
            <a:endParaRPr/>
          </a:p>
        </p:txBody>
      </p:sp>
      <p:sp>
        <p:nvSpPr>
          <p:cNvPr id="40" name="Google Shape;40;g2af234035c3_0_224"/>
          <p:cNvSpPr txBox="1">
            <a:spLocks noGrp="1"/>
          </p:cNvSpPr>
          <p:nvPr>
            <p:ph type="dt" idx="10"/>
          </p:nvPr>
        </p:nvSpPr>
        <p:spPr>
          <a:xfrm>
            <a:off x="7678737" y="5883275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Calibri"/>
              <a:buNone/>
              <a:def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Calibri"/>
              <a:buNone/>
              <a:def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Calibri"/>
              <a:buNone/>
              <a:def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Calibri"/>
              <a:buNone/>
              <a:def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Calibri"/>
              <a:buNone/>
              <a:def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Calibri"/>
              <a:buNone/>
              <a:def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Calibri"/>
              <a:buNone/>
              <a:def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Calibri"/>
              <a:buNone/>
              <a:def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Calibri"/>
              <a:buNone/>
              <a:def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1" name="Google Shape;41;g2af234035c3_0_224"/>
          <p:cNvSpPr txBox="1">
            <a:spLocks noGrp="1"/>
          </p:cNvSpPr>
          <p:nvPr>
            <p:ph type="ftr" idx="11"/>
          </p:nvPr>
        </p:nvSpPr>
        <p:spPr>
          <a:xfrm>
            <a:off x="913774" y="5883275"/>
            <a:ext cx="66729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Calibri"/>
              <a:buNone/>
              <a:def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Calibri"/>
              <a:buNone/>
              <a:def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Calibri"/>
              <a:buNone/>
              <a:def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Calibri"/>
              <a:buNone/>
              <a:def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Calibri"/>
              <a:buNone/>
              <a:def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Calibri"/>
              <a:buNone/>
              <a:def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Calibri"/>
              <a:buNone/>
              <a:def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Calibri"/>
              <a:buNone/>
              <a:def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Calibri"/>
              <a:buNone/>
              <a:def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2" name="Google Shape;42;g2af234035c3_0_224"/>
          <p:cNvSpPr txBox="1">
            <a:spLocks noGrp="1"/>
          </p:cNvSpPr>
          <p:nvPr>
            <p:ph type="sldNum" idx="12"/>
          </p:nvPr>
        </p:nvSpPr>
        <p:spPr>
          <a:xfrm>
            <a:off x="10514011" y="5883275"/>
            <a:ext cx="7641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Twentieth Century"/>
              <a:buNone/>
              <a:defRPr sz="1100" b="0" i="0" u="none" strike="noStrike" cap="non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Twentieth Century"/>
              <a:buNone/>
              <a:defRPr sz="1100" b="0" i="0" u="none" strike="noStrike" cap="non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Twentieth Century"/>
              <a:buNone/>
              <a:defRPr sz="1100" b="0" i="0" u="none" strike="noStrike" cap="non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Twentieth Century"/>
              <a:buNone/>
              <a:defRPr sz="1100" b="0" i="0" u="none" strike="noStrike" cap="non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Twentieth Century"/>
              <a:buNone/>
              <a:defRPr sz="1100" b="0" i="0" u="none" strike="noStrike" cap="non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Twentieth Century"/>
              <a:buNone/>
              <a:defRPr sz="1100" b="0" i="0" u="none" strike="noStrike" cap="non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Twentieth Century"/>
              <a:buNone/>
              <a:defRPr sz="1100" b="0" i="0" u="none" strike="noStrike" cap="non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Twentieth Century"/>
              <a:buNone/>
              <a:defRPr sz="1100" b="0" i="0" u="none" strike="noStrike" cap="non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Twentieth Century"/>
              <a:buNone/>
              <a:defRPr sz="1100" b="0" i="0" u="none" strike="noStrike" cap="non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3 Column">
  <p:cSld name="3 Column">
    <p:spTree>
      <p:nvGrpSpPr>
        <p:cNvPr id="1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Google Shape;44;g2af234035c3_0_231" descr="Droplets-HD-Content-R1d.png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45" name="Google Shape;45;g2af234035c3_0_231"/>
          <p:cNvSpPr txBox="1">
            <a:spLocks noGrp="1"/>
          </p:cNvSpPr>
          <p:nvPr>
            <p:ph type="title"/>
          </p:nvPr>
        </p:nvSpPr>
        <p:spPr>
          <a:xfrm>
            <a:off x="913774" y="609600"/>
            <a:ext cx="10364400" cy="1605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6" name="Google Shape;46;g2af234035c3_0_231"/>
          <p:cNvSpPr txBox="1">
            <a:spLocks noGrp="1"/>
          </p:cNvSpPr>
          <p:nvPr>
            <p:ph type="body" idx="1"/>
          </p:nvPr>
        </p:nvSpPr>
        <p:spPr>
          <a:xfrm>
            <a:off x="913774" y="2367093"/>
            <a:ext cx="3299100" cy="576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457200" lvl="0" indent="-228600" algn="ctr">
              <a:lnSpc>
                <a:spcPct val="85000"/>
              </a:lnSpc>
              <a:spcBef>
                <a:spcPts val="1000"/>
              </a:spcBef>
              <a:spcAft>
                <a:spcPts val="0"/>
              </a:spcAft>
              <a:buSzPts val="2400"/>
              <a:buNone/>
              <a:defRPr sz="2400" b="0">
                <a:solidFill>
                  <a:schemeClr val="dk1"/>
                </a:solidFill>
              </a:defRPr>
            </a:lvl1pPr>
            <a:lvl2pPr marL="914400" lvl="1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2000"/>
              <a:buNone/>
              <a:defRPr sz="2000" b="1"/>
            </a:lvl2pPr>
            <a:lvl3pPr marL="1371600" lvl="2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800"/>
              <a:buNone/>
              <a:defRPr sz="1800" b="1"/>
            </a:lvl3pPr>
            <a:lvl4pPr marL="1828800" lvl="3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sz="1600" b="1"/>
            </a:lvl4pPr>
            <a:lvl5pPr marL="2286000" lvl="4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sz="1600" b="1"/>
            </a:lvl5pPr>
            <a:lvl6pPr marL="2743200" lvl="5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sz="1600" b="1"/>
            </a:lvl6pPr>
            <a:lvl7pPr marL="3200400" lvl="6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sz="1600" b="1"/>
            </a:lvl7pPr>
            <a:lvl8pPr marL="3657600" lvl="7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sz="1600" b="1"/>
            </a:lvl8pPr>
            <a:lvl9pPr marL="4114800" lvl="8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7" name="Google Shape;47;g2af234035c3_0_231"/>
          <p:cNvSpPr txBox="1">
            <a:spLocks noGrp="1"/>
          </p:cNvSpPr>
          <p:nvPr>
            <p:ph type="body" idx="2"/>
          </p:nvPr>
        </p:nvSpPr>
        <p:spPr>
          <a:xfrm>
            <a:off x="913774" y="2943355"/>
            <a:ext cx="3299100" cy="2847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ctr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SzPts val="1400"/>
              <a:buNone/>
              <a:defRPr sz="1400"/>
            </a:lvl1pPr>
            <a:lvl2pPr marL="914400" lvl="1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/>
            </a:lvl2pPr>
            <a:lvl3pPr marL="1371600" lvl="2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000"/>
              <a:buNone/>
              <a:defRPr sz="1000"/>
            </a:lvl3pPr>
            <a:lvl4pPr marL="1828800" lvl="3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900"/>
              <a:buNone/>
              <a:defRPr sz="900"/>
            </a:lvl4pPr>
            <a:lvl5pPr marL="2286000" lvl="4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900"/>
              <a:buNone/>
              <a:defRPr sz="900"/>
            </a:lvl5pPr>
            <a:lvl6pPr marL="2743200" lvl="5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900"/>
              <a:buNone/>
              <a:defRPr sz="900"/>
            </a:lvl6pPr>
            <a:lvl7pPr marL="3200400" lvl="6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900"/>
              <a:buNone/>
              <a:defRPr sz="900"/>
            </a:lvl7pPr>
            <a:lvl8pPr marL="3657600" lvl="7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900"/>
              <a:buNone/>
              <a:defRPr sz="900"/>
            </a:lvl8pPr>
            <a:lvl9pPr marL="4114800" lvl="8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900"/>
              <a:buNone/>
              <a:defRPr sz="900"/>
            </a:lvl9pPr>
          </a:lstStyle>
          <a:p>
            <a:endParaRPr/>
          </a:p>
        </p:txBody>
      </p:sp>
      <p:sp>
        <p:nvSpPr>
          <p:cNvPr id="48" name="Google Shape;48;g2af234035c3_0_231"/>
          <p:cNvSpPr txBox="1">
            <a:spLocks noGrp="1"/>
          </p:cNvSpPr>
          <p:nvPr>
            <p:ph type="body" idx="3"/>
          </p:nvPr>
        </p:nvSpPr>
        <p:spPr>
          <a:xfrm>
            <a:off x="4452389" y="2367093"/>
            <a:ext cx="3291600" cy="576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457200" lvl="0" indent="-228600" algn="ctr">
              <a:lnSpc>
                <a:spcPct val="85000"/>
              </a:lnSpc>
              <a:spcBef>
                <a:spcPts val="1000"/>
              </a:spcBef>
              <a:spcAft>
                <a:spcPts val="0"/>
              </a:spcAft>
              <a:buSzPts val="2400"/>
              <a:buNone/>
              <a:defRPr sz="2400" b="0">
                <a:solidFill>
                  <a:schemeClr val="dk1"/>
                </a:solidFill>
              </a:defRPr>
            </a:lvl1pPr>
            <a:lvl2pPr marL="914400" lvl="1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2000"/>
              <a:buNone/>
              <a:defRPr sz="2000" b="1"/>
            </a:lvl2pPr>
            <a:lvl3pPr marL="1371600" lvl="2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800"/>
              <a:buNone/>
              <a:defRPr sz="1800" b="1"/>
            </a:lvl3pPr>
            <a:lvl4pPr marL="1828800" lvl="3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sz="1600" b="1"/>
            </a:lvl4pPr>
            <a:lvl5pPr marL="2286000" lvl="4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sz="1600" b="1"/>
            </a:lvl5pPr>
            <a:lvl6pPr marL="2743200" lvl="5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sz="1600" b="1"/>
            </a:lvl6pPr>
            <a:lvl7pPr marL="3200400" lvl="6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sz="1600" b="1"/>
            </a:lvl7pPr>
            <a:lvl8pPr marL="3657600" lvl="7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sz="1600" b="1"/>
            </a:lvl8pPr>
            <a:lvl9pPr marL="4114800" lvl="8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9" name="Google Shape;49;g2af234035c3_0_231"/>
          <p:cNvSpPr txBox="1">
            <a:spLocks noGrp="1"/>
          </p:cNvSpPr>
          <p:nvPr>
            <p:ph type="body" idx="4"/>
          </p:nvPr>
        </p:nvSpPr>
        <p:spPr>
          <a:xfrm>
            <a:off x="4441348" y="2943355"/>
            <a:ext cx="3303300" cy="2847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ctr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SzPts val="1400"/>
              <a:buNone/>
              <a:defRPr sz="1400"/>
            </a:lvl1pPr>
            <a:lvl2pPr marL="914400" lvl="1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/>
            </a:lvl2pPr>
            <a:lvl3pPr marL="1371600" lvl="2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000"/>
              <a:buNone/>
              <a:defRPr sz="1000"/>
            </a:lvl3pPr>
            <a:lvl4pPr marL="1828800" lvl="3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900"/>
              <a:buNone/>
              <a:defRPr sz="900"/>
            </a:lvl4pPr>
            <a:lvl5pPr marL="2286000" lvl="4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900"/>
              <a:buNone/>
              <a:defRPr sz="900"/>
            </a:lvl5pPr>
            <a:lvl6pPr marL="2743200" lvl="5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900"/>
              <a:buNone/>
              <a:defRPr sz="900"/>
            </a:lvl6pPr>
            <a:lvl7pPr marL="3200400" lvl="6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900"/>
              <a:buNone/>
              <a:defRPr sz="900"/>
            </a:lvl7pPr>
            <a:lvl8pPr marL="3657600" lvl="7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900"/>
              <a:buNone/>
              <a:defRPr sz="900"/>
            </a:lvl8pPr>
            <a:lvl9pPr marL="4114800" lvl="8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900"/>
              <a:buNone/>
              <a:defRPr sz="900"/>
            </a:lvl9pPr>
          </a:lstStyle>
          <a:p>
            <a:endParaRPr/>
          </a:p>
        </p:txBody>
      </p:sp>
      <p:sp>
        <p:nvSpPr>
          <p:cNvPr id="50" name="Google Shape;50;g2af234035c3_0_231"/>
          <p:cNvSpPr txBox="1">
            <a:spLocks noGrp="1"/>
          </p:cNvSpPr>
          <p:nvPr>
            <p:ph type="body" idx="5"/>
          </p:nvPr>
        </p:nvSpPr>
        <p:spPr>
          <a:xfrm>
            <a:off x="7973298" y="2367093"/>
            <a:ext cx="3304800" cy="576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457200" lvl="0" indent="-228600" algn="ctr">
              <a:lnSpc>
                <a:spcPct val="85000"/>
              </a:lnSpc>
              <a:spcBef>
                <a:spcPts val="1000"/>
              </a:spcBef>
              <a:spcAft>
                <a:spcPts val="0"/>
              </a:spcAft>
              <a:buSzPts val="2400"/>
              <a:buNone/>
              <a:defRPr sz="2400" b="0">
                <a:solidFill>
                  <a:schemeClr val="dk1"/>
                </a:solidFill>
              </a:defRPr>
            </a:lvl1pPr>
            <a:lvl2pPr marL="914400" lvl="1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2000"/>
              <a:buNone/>
              <a:defRPr sz="2000" b="1"/>
            </a:lvl2pPr>
            <a:lvl3pPr marL="1371600" lvl="2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800"/>
              <a:buNone/>
              <a:defRPr sz="1800" b="1"/>
            </a:lvl3pPr>
            <a:lvl4pPr marL="1828800" lvl="3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sz="1600" b="1"/>
            </a:lvl4pPr>
            <a:lvl5pPr marL="2286000" lvl="4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sz="1600" b="1"/>
            </a:lvl5pPr>
            <a:lvl6pPr marL="2743200" lvl="5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sz="1600" b="1"/>
            </a:lvl6pPr>
            <a:lvl7pPr marL="3200400" lvl="6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sz="1600" b="1"/>
            </a:lvl7pPr>
            <a:lvl8pPr marL="3657600" lvl="7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sz="1600" b="1"/>
            </a:lvl8pPr>
            <a:lvl9pPr marL="4114800" lvl="8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51" name="Google Shape;51;g2af234035c3_0_231"/>
          <p:cNvSpPr txBox="1">
            <a:spLocks noGrp="1"/>
          </p:cNvSpPr>
          <p:nvPr>
            <p:ph type="body" idx="6"/>
          </p:nvPr>
        </p:nvSpPr>
        <p:spPr>
          <a:xfrm>
            <a:off x="7973298" y="2943355"/>
            <a:ext cx="3304800" cy="2847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ctr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SzPts val="1400"/>
              <a:buNone/>
              <a:defRPr sz="1400"/>
            </a:lvl1pPr>
            <a:lvl2pPr marL="914400" lvl="1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/>
            </a:lvl2pPr>
            <a:lvl3pPr marL="1371600" lvl="2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000"/>
              <a:buNone/>
              <a:defRPr sz="1000"/>
            </a:lvl3pPr>
            <a:lvl4pPr marL="1828800" lvl="3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900"/>
              <a:buNone/>
              <a:defRPr sz="900"/>
            </a:lvl4pPr>
            <a:lvl5pPr marL="2286000" lvl="4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900"/>
              <a:buNone/>
              <a:defRPr sz="900"/>
            </a:lvl5pPr>
            <a:lvl6pPr marL="2743200" lvl="5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900"/>
              <a:buNone/>
              <a:defRPr sz="900"/>
            </a:lvl6pPr>
            <a:lvl7pPr marL="3200400" lvl="6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900"/>
              <a:buNone/>
              <a:defRPr sz="900"/>
            </a:lvl7pPr>
            <a:lvl8pPr marL="3657600" lvl="7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900"/>
              <a:buNone/>
              <a:defRPr sz="900"/>
            </a:lvl8pPr>
            <a:lvl9pPr marL="4114800" lvl="8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900"/>
              <a:buNone/>
              <a:defRPr sz="900"/>
            </a:lvl9pPr>
          </a:lstStyle>
          <a:p>
            <a:endParaRPr/>
          </a:p>
        </p:txBody>
      </p:sp>
      <p:sp>
        <p:nvSpPr>
          <p:cNvPr id="52" name="Google Shape;52;g2af234035c3_0_231"/>
          <p:cNvSpPr txBox="1">
            <a:spLocks noGrp="1"/>
          </p:cNvSpPr>
          <p:nvPr>
            <p:ph type="dt" idx="10"/>
          </p:nvPr>
        </p:nvSpPr>
        <p:spPr>
          <a:xfrm>
            <a:off x="7678737" y="5883275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3" name="Google Shape;53;g2af234035c3_0_231"/>
          <p:cNvSpPr txBox="1">
            <a:spLocks noGrp="1"/>
          </p:cNvSpPr>
          <p:nvPr>
            <p:ph type="ftr" idx="11"/>
          </p:nvPr>
        </p:nvSpPr>
        <p:spPr>
          <a:xfrm>
            <a:off x="913774" y="5883275"/>
            <a:ext cx="66729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4" name="Google Shape;54;g2af234035c3_0_231"/>
          <p:cNvSpPr txBox="1">
            <a:spLocks noGrp="1"/>
          </p:cNvSpPr>
          <p:nvPr>
            <p:ph type="sldNum" idx="12"/>
          </p:nvPr>
        </p:nvSpPr>
        <p:spPr>
          <a:xfrm>
            <a:off x="10514011" y="5883275"/>
            <a:ext cx="7641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Twentieth Century"/>
              <a:buNone/>
              <a:defRPr sz="1000" b="0" i="0" u="none" strike="noStrike" cap="non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Twentieth Century"/>
              <a:buNone/>
              <a:defRPr sz="1000" b="0" i="0" u="none" strike="noStrike" cap="non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Twentieth Century"/>
              <a:buNone/>
              <a:defRPr sz="1000" b="0" i="0" u="none" strike="noStrike" cap="non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Twentieth Century"/>
              <a:buNone/>
              <a:defRPr sz="1000" b="0" i="0" u="none" strike="noStrike" cap="non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Twentieth Century"/>
              <a:buNone/>
              <a:defRPr sz="1000" b="0" i="0" u="none" strike="noStrike" cap="non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Twentieth Century"/>
              <a:buNone/>
              <a:defRPr sz="1000" b="0" i="0" u="none" strike="noStrike" cap="non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Twentieth Century"/>
              <a:buNone/>
              <a:defRPr sz="1000" b="0" i="0" u="none" strike="noStrike" cap="non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Twentieth Century"/>
              <a:buNone/>
              <a:defRPr sz="1000" b="0" i="0" u="none" strike="noStrike" cap="non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Twentieth Century"/>
              <a:buNone/>
              <a:defRPr sz="1000" b="0" i="0" u="none" strike="noStrike" cap="non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" name="Google Shape;56;g2af234035c3_0_243" descr="Droplets-HD-Content-R1d.png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57" name="Google Shape;57;g2af234035c3_0_243"/>
          <p:cNvSpPr txBox="1">
            <a:spLocks noGrp="1"/>
          </p:cNvSpPr>
          <p:nvPr>
            <p:ph type="title"/>
          </p:nvPr>
        </p:nvSpPr>
        <p:spPr>
          <a:xfrm>
            <a:off x="913775" y="618517"/>
            <a:ext cx="10364400" cy="1596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8" name="Google Shape;58;g2af234035c3_0_243"/>
          <p:cNvSpPr txBox="1">
            <a:spLocks noGrp="1"/>
          </p:cNvSpPr>
          <p:nvPr>
            <p:ph type="body" idx="1"/>
          </p:nvPr>
        </p:nvSpPr>
        <p:spPr>
          <a:xfrm>
            <a:off x="913774" y="2367092"/>
            <a:ext cx="10363800" cy="342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1pPr>
            <a:lvl2pPr marL="914400" lvl="1" indent="-3429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2pPr>
            <a:lvl3pPr marL="1371600" lvl="2" indent="-3429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429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6pPr>
            <a:lvl7pPr marL="3200400" lvl="6" indent="-3429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7pPr>
            <a:lvl8pPr marL="3657600" lvl="7" indent="-3429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8pPr>
            <a:lvl9pPr marL="4114800" lvl="8" indent="-3429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9" name="Google Shape;59;g2af234035c3_0_243"/>
          <p:cNvSpPr txBox="1">
            <a:spLocks noGrp="1"/>
          </p:cNvSpPr>
          <p:nvPr>
            <p:ph type="dt" idx="10"/>
          </p:nvPr>
        </p:nvSpPr>
        <p:spPr>
          <a:xfrm>
            <a:off x="7678737" y="5883275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0" name="Google Shape;60;g2af234035c3_0_243"/>
          <p:cNvSpPr txBox="1">
            <a:spLocks noGrp="1"/>
          </p:cNvSpPr>
          <p:nvPr>
            <p:ph type="ftr" idx="11"/>
          </p:nvPr>
        </p:nvSpPr>
        <p:spPr>
          <a:xfrm>
            <a:off x="913774" y="5883275"/>
            <a:ext cx="66729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1" name="Google Shape;61;g2af234035c3_0_243"/>
          <p:cNvSpPr txBox="1">
            <a:spLocks noGrp="1"/>
          </p:cNvSpPr>
          <p:nvPr>
            <p:ph type="sldNum" idx="12"/>
          </p:nvPr>
        </p:nvSpPr>
        <p:spPr>
          <a:xfrm>
            <a:off x="10514011" y="5883275"/>
            <a:ext cx="7641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Twentieth Century"/>
              <a:buNone/>
              <a:defRPr sz="1000" b="0" i="0" u="none" strike="noStrike" cap="non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Twentieth Century"/>
              <a:buNone/>
              <a:defRPr sz="1000" b="0" i="0" u="none" strike="noStrike" cap="non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Twentieth Century"/>
              <a:buNone/>
              <a:defRPr sz="1000" b="0" i="0" u="none" strike="noStrike" cap="non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Twentieth Century"/>
              <a:buNone/>
              <a:defRPr sz="1000" b="0" i="0" u="none" strike="noStrike" cap="non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Twentieth Century"/>
              <a:buNone/>
              <a:defRPr sz="1000" b="0" i="0" u="none" strike="noStrike" cap="non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Twentieth Century"/>
              <a:buNone/>
              <a:defRPr sz="1000" b="0" i="0" u="none" strike="noStrike" cap="non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Twentieth Century"/>
              <a:buNone/>
              <a:defRPr sz="1000" b="0" i="0" u="none" strike="noStrike" cap="non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Twentieth Century"/>
              <a:buNone/>
              <a:defRPr sz="1000" b="0" i="0" u="none" strike="noStrike" cap="non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Twentieth Century"/>
              <a:buNone/>
              <a:defRPr sz="1000" b="0" i="0" u="none" strike="noStrike" cap="non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>
  <p:cSld name="Two Content">
    <p:spTree>
      <p:nvGrpSpPr>
        <p:cNvPr id="1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g2af234035c3_0_250"/>
          <p:cNvSpPr txBox="1">
            <a:spLocks noGrp="1"/>
          </p:cNvSpPr>
          <p:nvPr>
            <p:ph type="title"/>
          </p:nvPr>
        </p:nvSpPr>
        <p:spPr>
          <a:xfrm>
            <a:off x="913775" y="618517"/>
            <a:ext cx="10364400" cy="1596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4" name="Google Shape;64;g2af234035c3_0_250"/>
          <p:cNvSpPr txBox="1">
            <a:spLocks noGrp="1"/>
          </p:cNvSpPr>
          <p:nvPr>
            <p:ph type="body" idx="1"/>
          </p:nvPr>
        </p:nvSpPr>
        <p:spPr>
          <a:xfrm>
            <a:off x="913774" y="2367092"/>
            <a:ext cx="5106000" cy="342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1pPr>
            <a:lvl2pPr marL="914400" lvl="1" indent="-3429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2pPr>
            <a:lvl3pPr marL="1371600" lvl="2" indent="-3429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429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6pPr>
            <a:lvl7pPr marL="3200400" lvl="6" indent="-3429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7pPr>
            <a:lvl8pPr marL="3657600" lvl="7" indent="-3429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8pPr>
            <a:lvl9pPr marL="4114800" lvl="8" indent="-3429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5" name="Google Shape;65;g2af234035c3_0_250"/>
          <p:cNvSpPr txBox="1">
            <a:spLocks noGrp="1"/>
          </p:cNvSpPr>
          <p:nvPr>
            <p:ph type="body" idx="2"/>
          </p:nvPr>
        </p:nvSpPr>
        <p:spPr>
          <a:xfrm>
            <a:off x="6172200" y="2367092"/>
            <a:ext cx="5105400" cy="342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1pPr>
            <a:lvl2pPr marL="914400" lvl="1" indent="-3429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2pPr>
            <a:lvl3pPr marL="1371600" lvl="2" indent="-3429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429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6pPr>
            <a:lvl7pPr marL="3200400" lvl="6" indent="-3429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7pPr>
            <a:lvl8pPr marL="3657600" lvl="7" indent="-3429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8pPr>
            <a:lvl9pPr marL="4114800" lvl="8" indent="-3429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6" name="Google Shape;66;g2af234035c3_0_250"/>
          <p:cNvSpPr txBox="1">
            <a:spLocks noGrp="1"/>
          </p:cNvSpPr>
          <p:nvPr>
            <p:ph type="dt" idx="10"/>
          </p:nvPr>
        </p:nvSpPr>
        <p:spPr>
          <a:xfrm>
            <a:off x="7678737" y="5883275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7" name="Google Shape;67;g2af234035c3_0_250"/>
          <p:cNvSpPr txBox="1">
            <a:spLocks noGrp="1"/>
          </p:cNvSpPr>
          <p:nvPr>
            <p:ph type="ftr" idx="11"/>
          </p:nvPr>
        </p:nvSpPr>
        <p:spPr>
          <a:xfrm>
            <a:off x="913774" y="5883275"/>
            <a:ext cx="66729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8" name="Google Shape;68;g2af234035c3_0_250"/>
          <p:cNvSpPr txBox="1">
            <a:spLocks noGrp="1"/>
          </p:cNvSpPr>
          <p:nvPr>
            <p:ph type="sldNum" idx="12"/>
          </p:nvPr>
        </p:nvSpPr>
        <p:spPr>
          <a:xfrm>
            <a:off x="10514011" y="5883275"/>
            <a:ext cx="7641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Twentieth Century"/>
              <a:buNone/>
              <a:defRPr sz="1000" b="0" i="0" u="none" strike="noStrike" cap="non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Twentieth Century"/>
              <a:buNone/>
              <a:defRPr sz="1000" b="0" i="0" u="none" strike="noStrike" cap="non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Twentieth Century"/>
              <a:buNone/>
              <a:defRPr sz="1000" b="0" i="0" u="none" strike="noStrike" cap="non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Twentieth Century"/>
              <a:buNone/>
              <a:defRPr sz="1000" b="0" i="0" u="none" strike="noStrike" cap="non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Twentieth Century"/>
              <a:buNone/>
              <a:defRPr sz="1000" b="0" i="0" u="none" strike="noStrike" cap="non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Twentieth Century"/>
              <a:buNone/>
              <a:defRPr sz="1000" b="0" i="0" u="none" strike="noStrike" cap="non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Twentieth Century"/>
              <a:buNone/>
              <a:defRPr sz="1000" b="0" i="0" u="none" strike="noStrike" cap="non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Twentieth Century"/>
              <a:buNone/>
              <a:defRPr sz="1000" b="0" i="0" u="none" strike="noStrike" cap="non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Twentieth Century"/>
              <a:buNone/>
              <a:defRPr sz="1000" b="0" i="0" u="none" strike="noStrike" cap="non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bg>
      <p:bgPr>
        <a:solidFill>
          <a:schemeClr val="dk1"/>
        </a:solidFill>
        <a:effectLst/>
      </p:bgPr>
    </p:bg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g2af234035c3_0_257"/>
          <p:cNvSpPr txBox="1">
            <a:spLocks noGrp="1"/>
          </p:cNvSpPr>
          <p:nvPr>
            <p:ph type="title"/>
          </p:nvPr>
        </p:nvSpPr>
        <p:spPr>
          <a:xfrm>
            <a:off x="415600" y="3307400"/>
            <a:ext cx="10819200" cy="3261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b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100"/>
              <a:buNone/>
              <a:defRPr sz="9100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100"/>
              <a:buNone/>
              <a:defRPr sz="9100">
                <a:solidFill>
                  <a:schemeClr val="lt1"/>
                </a:solidFill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100"/>
              <a:buNone/>
              <a:defRPr sz="9100">
                <a:solidFill>
                  <a:schemeClr val="lt1"/>
                </a:solidFill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100"/>
              <a:buNone/>
              <a:defRPr sz="9100">
                <a:solidFill>
                  <a:schemeClr val="lt1"/>
                </a:solidFill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100"/>
              <a:buNone/>
              <a:defRPr sz="9100">
                <a:solidFill>
                  <a:schemeClr val="lt1"/>
                </a:solidFill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100"/>
              <a:buNone/>
              <a:defRPr sz="9100">
                <a:solidFill>
                  <a:schemeClr val="lt1"/>
                </a:solidFill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100"/>
              <a:buNone/>
              <a:defRPr sz="9100">
                <a:solidFill>
                  <a:schemeClr val="lt1"/>
                </a:solidFill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100"/>
              <a:buNone/>
              <a:defRPr sz="9100">
                <a:solidFill>
                  <a:schemeClr val="lt1"/>
                </a:solidFill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100"/>
              <a:buNone/>
              <a:defRPr sz="91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71" name="Google Shape;71;g2af234035c3_0_257"/>
          <p:cNvSpPr txBox="1">
            <a:spLocks noGrp="1"/>
          </p:cNvSpPr>
          <p:nvPr>
            <p:ph type="sldNum" idx="12"/>
          </p:nvPr>
        </p:nvSpPr>
        <p:spPr>
          <a:xfrm>
            <a:off x="11296610" y="6217622"/>
            <a:ext cx="731700" cy="52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4.xml"/><Relationship Id="rId13" Type="http://schemas.openxmlformats.org/officeDocument/2006/relationships/slideLayout" Target="../slideLayouts/slideLayout29.xml"/><Relationship Id="rId3" Type="http://schemas.openxmlformats.org/officeDocument/2006/relationships/slideLayout" Target="../slideLayouts/slideLayout19.xml"/><Relationship Id="rId7" Type="http://schemas.openxmlformats.org/officeDocument/2006/relationships/slideLayout" Target="../slideLayouts/slideLayout23.xml"/><Relationship Id="rId12" Type="http://schemas.openxmlformats.org/officeDocument/2006/relationships/slideLayout" Target="../slideLayouts/slideLayout28.xml"/><Relationship Id="rId17" Type="http://schemas.openxmlformats.org/officeDocument/2006/relationships/theme" Target="../theme/theme2.xml"/><Relationship Id="rId2" Type="http://schemas.openxmlformats.org/officeDocument/2006/relationships/slideLayout" Target="../slideLayouts/slideLayout18.xml"/><Relationship Id="rId16" Type="http://schemas.openxmlformats.org/officeDocument/2006/relationships/slideLayout" Target="../slideLayouts/slideLayout32.xml"/><Relationship Id="rId1" Type="http://schemas.openxmlformats.org/officeDocument/2006/relationships/slideLayout" Target="../slideLayouts/slideLayout17.xml"/><Relationship Id="rId6" Type="http://schemas.openxmlformats.org/officeDocument/2006/relationships/slideLayout" Target="../slideLayouts/slideLayout22.xml"/><Relationship Id="rId11" Type="http://schemas.openxmlformats.org/officeDocument/2006/relationships/slideLayout" Target="../slideLayouts/slideLayout27.xml"/><Relationship Id="rId5" Type="http://schemas.openxmlformats.org/officeDocument/2006/relationships/slideLayout" Target="../slideLayouts/slideLayout21.xml"/><Relationship Id="rId15" Type="http://schemas.openxmlformats.org/officeDocument/2006/relationships/slideLayout" Target="../slideLayouts/slideLayout31.xml"/><Relationship Id="rId10" Type="http://schemas.openxmlformats.org/officeDocument/2006/relationships/slideLayout" Target="../slideLayouts/slideLayout26.xml"/><Relationship Id="rId4" Type="http://schemas.openxmlformats.org/officeDocument/2006/relationships/slideLayout" Target="../slideLayouts/slideLayout20.xml"/><Relationship Id="rId9" Type="http://schemas.openxmlformats.org/officeDocument/2006/relationships/slideLayout" Target="../slideLayouts/slideLayout25.xml"/><Relationship Id="rId14" Type="http://schemas.openxmlformats.org/officeDocument/2006/relationships/slideLayout" Target="../slideLayouts/slideLayout3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0.xml"/><Relationship Id="rId13" Type="http://schemas.openxmlformats.org/officeDocument/2006/relationships/slideLayout" Target="../slideLayouts/slideLayout45.xml"/><Relationship Id="rId3" Type="http://schemas.openxmlformats.org/officeDocument/2006/relationships/slideLayout" Target="../slideLayouts/slideLayout35.xml"/><Relationship Id="rId7" Type="http://schemas.openxmlformats.org/officeDocument/2006/relationships/slideLayout" Target="../slideLayouts/slideLayout39.xml"/><Relationship Id="rId12" Type="http://schemas.openxmlformats.org/officeDocument/2006/relationships/slideLayout" Target="../slideLayouts/slideLayout44.xml"/><Relationship Id="rId2" Type="http://schemas.openxmlformats.org/officeDocument/2006/relationships/slideLayout" Target="../slideLayouts/slideLayout34.xml"/><Relationship Id="rId1" Type="http://schemas.openxmlformats.org/officeDocument/2006/relationships/slideLayout" Target="../slideLayouts/slideLayout33.xml"/><Relationship Id="rId6" Type="http://schemas.openxmlformats.org/officeDocument/2006/relationships/slideLayout" Target="../slideLayouts/slideLayout38.xml"/><Relationship Id="rId11" Type="http://schemas.openxmlformats.org/officeDocument/2006/relationships/slideLayout" Target="../slideLayouts/slideLayout43.xml"/><Relationship Id="rId5" Type="http://schemas.openxmlformats.org/officeDocument/2006/relationships/slideLayout" Target="../slideLayouts/slideLayout37.xml"/><Relationship Id="rId15" Type="http://schemas.openxmlformats.org/officeDocument/2006/relationships/theme" Target="../theme/theme3.xml"/><Relationship Id="rId10" Type="http://schemas.openxmlformats.org/officeDocument/2006/relationships/slideLayout" Target="../slideLayouts/slideLayout42.xml"/><Relationship Id="rId4" Type="http://schemas.openxmlformats.org/officeDocument/2006/relationships/slideLayout" Target="../slideLayouts/slideLayout36.xml"/><Relationship Id="rId9" Type="http://schemas.openxmlformats.org/officeDocument/2006/relationships/slideLayout" Target="../slideLayouts/slideLayout41.xml"/><Relationship Id="rId14" Type="http://schemas.openxmlformats.org/officeDocument/2006/relationships/slideLayout" Target="../slideLayouts/slideLayout4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gameday"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g2af234035c3_0_197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700" cy="76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rm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000"/>
              <a:buFont typeface="Alfa Slab One"/>
              <a:buNone/>
              <a:defRPr sz="4000" b="0" i="0" u="none" strike="noStrike" cap="none">
                <a:solidFill>
                  <a:schemeClr val="accent3"/>
                </a:solidFill>
                <a:latin typeface="Alfa Slab One"/>
                <a:ea typeface="Alfa Slab One"/>
                <a:cs typeface="Alfa Slab One"/>
                <a:sym typeface="Alfa Slab One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000"/>
              <a:buFont typeface="Alfa Slab One"/>
              <a:buNone/>
              <a:defRPr sz="4000" b="0" i="0" u="none" strike="noStrike" cap="none">
                <a:solidFill>
                  <a:schemeClr val="accent3"/>
                </a:solidFill>
                <a:latin typeface="Alfa Slab One"/>
                <a:ea typeface="Alfa Slab One"/>
                <a:cs typeface="Alfa Slab One"/>
                <a:sym typeface="Alfa Slab One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000"/>
              <a:buFont typeface="Alfa Slab One"/>
              <a:buNone/>
              <a:defRPr sz="4000" b="0" i="0" u="none" strike="noStrike" cap="none">
                <a:solidFill>
                  <a:schemeClr val="accent3"/>
                </a:solidFill>
                <a:latin typeface="Alfa Slab One"/>
                <a:ea typeface="Alfa Slab One"/>
                <a:cs typeface="Alfa Slab One"/>
                <a:sym typeface="Alfa Slab One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000"/>
              <a:buFont typeface="Alfa Slab One"/>
              <a:buNone/>
              <a:defRPr sz="4000" b="0" i="0" u="none" strike="noStrike" cap="none">
                <a:solidFill>
                  <a:schemeClr val="accent3"/>
                </a:solidFill>
                <a:latin typeface="Alfa Slab One"/>
                <a:ea typeface="Alfa Slab One"/>
                <a:cs typeface="Alfa Slab One"/>
                <a:sym typeface="Alfa Slab One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000"/>
              <a:buFont typeface="Alfa Slab One"/>
              <a:buNone/>
              <a:defRPr sz="4000" b="0" i="0" u="none" strike="noStrike" cap="none">
                <a:solidFill>
                  <a:schemeClr val="accent3"/>
                </a:solidFill>
                <a:latin typeface="Alfa Slab One"/>
                <a:ea typeface="Alfa Slab One"/>
                <a:cs typeface="Alfa Slab One"/>
                <a:sym typeface="Alfa Slab One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000"/>
              <a:buFont typeface="Alfa Slab One"/>
              <a:buNone/>
              <a:defRPr sz="4000" b="0" i="0" u="none" strike="noStrike" cap="none">
                <a:solidFill>
                  <a:schemeClr val="accent3"/>
                </a:solidFill>
                <a:latin typeface="Alfa Slab One"/>
                <a:ea typeface="Alfa Slab One"/>
                <a:cs typeface="Alfa Slab One"/>
                <a:sym typeface="Alfa Slab One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000"/>
              <a:buFont typeface="Alfa Slab One"/>
              <a:buNone/>
              <a:defRPr sz="4000" b="0" i="0" u="none" strike="noStrike" cap="none">
                <a:solidFill>
                  <a:schemeClr val="accent3"/>
                </a:solidFill>
                <a:latin typeface="Alfa Slab One"/>
                <a:ea typeface="Alfa Slab One"/>
                <a:cs typeface="Alfa Slab One"/>
                <a:sym typeface="Alfa Slab One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000"/>
              <a:buFont typeface="Alfa Slab One"/>
              <a:buNone/>
              <a:defRPr sz="4000" b="0" i="0" u="none" strike="noStrike" cap="none">
                <a:solidFill>
                  <a:schemeClr val="accent3"/>
                </a:solidFill>
                <a:latin typeface="Alfa Slab One"/>
                <a:ea typeface="Alfa Slab One"/>
                <a:cs typeface="Alfa Slab One"/>
                <a:sym typeface="Alfa Slab One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000"/>
              <a:buFont typeface="Alfa Slab One"/>
              <a:buNone/>
              <a:defRPr sz="4000" b="0" i="0" u="none" strike="noStrike" cap="none">
                <a:solidFill>
                  <a:schemeClr val="accent3"/>
                </a:solidFill>
                <a:latin typeface="Alfa Slab One"/>
                <a:ea typeface="Alfa Slab One"/>
                <a:cs typeface="Alfa Slab One"/>
                <a:sym typeface="Alfa Slab One"/>
              </a:defRPr>
            </a:lvl9pPr>
          </a:lstStyle>
          <a:p>
            <a:endParaRPr/>
          </a:p>
        </p:txBody>
      </p:sp>
      <p:sp>
        <p:nvSpPr>
          <p:cNvPr id="11" name="Google Shape;11;g2af234035c3_0_197"/>
          <p:cNvSpPr txBox="1">
            <a:spLocks noGrp="1"/>
          </p:cNvSpPr>
          <p:nvPr>
            <p:ph type="body" idx="1"/>
          </p:nvPr>
        </p:nvSpPr>
        <p:spPr>
          <a:xfrm>
            <a:off x="415600" y="1536633"/>
            <a:ext cx="11360700" cy="455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rmAutofit/>
          </a:bodyPr>
          <a:lstStyle>
            <a:lvl1pPr marL="457200" marR="0" lvl="0" indent="-3810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Proxima Nova"/>
              <a:buChar char="●"/>
              <a:defRPr sz="2400" b="0" i="0" u="none" strike="noStrike" cap="none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marL="914400" marR="0" lvl="1" indent="-3492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900"/>
              <a:buFont typeface="Proxima Nova"/>
              <a:buChar char="○"/>
              <a:defRPr sz="1900" b="0" i="0" u="none" strike="noStrike" cap="none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marL="1371600" marR="0" lvl="2" indent="-3492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900"/>
              <a:buFont typeface="Proxima Nova"/>
              <a:buChar char="■"/>
              <a:defRPr sz="1900" b="0" i="0" u="none" strike="noStrike" cap="none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marL="1828800" marR="0" lvl="3" indent="-3492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900"/>
              <a:buFont typeface="Proxima Nova"/>
              <a:buChar char="●"/>
              <a:defRPr sz="1900" b="0" i="0" u="none" strike="noStrike" cap="none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marL="2286000" marR="0" lvl="4" indent="-3492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900"/>
              <a:buFont typeface="Proxima Nova"/>
              <a:buChar char="○"/>
              <a:defRPr sz="1900" b="0" i="0" u="none" strike="noStrike" cap="none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marL="2743200" marR="0" lvl="5" indent="-3492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900"/>
              <a:buFont typeface="Proxima Nova"/>
              <a:buChar char="■"/>
              <a:defRPr sz="1900" b="0" i="0" u="none" strike="noStrike" cap="none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marL="3200400" marR="0" lvl="6" indent="-3492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900"/>
              <a:buFont typeface="Proxima Nova"/>
              <a:buChar char="●"/>
              <a:defRPr sz="1900" b="0" i="0" u="none" strike="noStrike" cap="none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marL="3657600" marR="0" lvl="7" indent="-3492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900"/>
              <a:buFont typeface="Proxima Nova"/>
              <a:buChar char="○"/>
              <a:defRPr sz="1900" b="0" i="0" u="none" strike="noStrike" cap="none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marL="4114800" marR="0" lvl="8" indent="-3492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900"/>
              <a:buFont typeface="Proxima Nova"/>
              <a:buChar char="■"/>
              <a:defRPr sz="1900" b="0" i="0" u="none" strike="noStrike" cap="none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>
            <a:endParaRPr/>
          </a:p>
        </p:txBody>
      </p:sp>
      <p:sp>
        <p:nvSpPr>
          <p:cNvPr id="12" name="Google Shape;12;g2af234035c3_0_197"/>
          <p:cNvSpPr txBox="1">
            <a:spLocks noGrp="1"/>
          </p:cNvSpPr>
          <p:nvPr>
            <p:ph type="sldNum" idx="12"/>
          </p:nvPr>
        </p:nvSpPr>
        <p:spPr>
          <a:xfrm>
            <a:off x="11296610" y="6217622"/>
            <a:ext cx="731700" cy="52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rm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gameday">
    <p:bg>
      <p:bgPr>
        <a:solidFill>
          <a:schemeClr val="lt1"/>
        </a:solidFill>
        <a:effectLst/>
      </p:bgPr>
    </p:bg>
    <p:spTree>
      <p:nvGrpSpPr>
        <p:cNvPr id="1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g2af234035c3_0_612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700" cy="76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rm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000"/>
              <a:buFont typeface="Alfa Slab One"/>
              <a:buNone/>
              <a:defRPr sz="4000" b="0" i="0" u="none" strike="noStrike" cap="none">
                <a:solidFill>
                  <a:schemeClr val="accent3"/>
                </a:solidFill>
                <a:latin typeface="Alfa Slab One"/>
                <a:ea typeface="Alfa Slab One"/>
                <a:cs typeface="Alfa Slab One"/>
                <a:sym typeface="Alfa Slab One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000"/>
              <a:buFont typeface="Alfa Slab One"/>
              <a:buNone/>
              <a:defRPr sz="4000" b="0" i="0" u="none" strike="noStrike" cap="none">
                <a:solidFill>
                  <a:schemeClr val="accent3"/>
                </a:solidFill>
                <a:latin typeface="Alfa Slab One"/>
                <a:ea typeface="Alfa Slab One"/>
                <a:cs typeface="Alfa Slab One"/>
                <a:sym typeface="Alfa Slab One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000"/>
              <a:buFont typeface="Alfa Slab One"/>
              <a:buNone/>
              <a:defRPr sz="4000" b="0" i="0" u="none" strike="noStrike" cap="none">
                <a:solidFill>
                  <a:schemeClr val="accent3"/>
                </a:solidFill>
                <a:latin typeface="Alfa Slab One"/>
                <a:ea typeface="Alfa Slab One"/>
                <a:cs typeface="Alfa Slab One"/>
                <a:sym typeface="Alfa Slab One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000"/>
              <a:buFont typeface="Alfa Slab One"/>
              <a:buNone/>
              <a:defRPr sz="4000" b="0" i="0" u="none" strike="noStrike" cap="none">
                <a:solidFill>
                  <a:schemeClr val="accent3"/>
                </a:solidFill>
                <a:latin typeface="Alfa Slab One"/>
                <a:ea typeface="Alfa Slab One"/>
                <a:cs typeface="Alfa Slab One"/>
                <a:sym typeface="Alfa Slab One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000"/>
              <a:buFont typeface="Alfa Slab One"/>
              <a:buNone/>
              <a:defRPr sz="4000" b="0" i="0" u="none" strike="noStrike" cap="none">
                <a:solidFill>
                  <a:schemeClr val="accent3"/>
                </a:solidFill>
                <a:latin typeface="Alfa Slab One"/>
                <a:ea typeface="Alfa Slab One"/>
                <a:cs typeface="Alfa Slab One"/>
                <a:sym typeface="Alfa Slab One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000"/>
              <a:buFont typeface="Alfa Slab One"/>
              <a:buNone/>
              <a:defRPr sz="4000" b="0" i="0" u="none" strike="noStrike" cap="none">
                <a:solidFill>
                  <a:schemeClr val="accent3"/>
                </a:solidFill>
                <a:latin typeface="Alfa Slab One"/>
                <a:ea typeface="Alfa Slab One"/>
                <a:cs typeface="Alfa Slab One"/>
                <a:sym typeface="Alfa Slab One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000"/>
              <a:buFont typeface="Alfa Slab One"/>
              <a:buNone/>
              <a:defRPr sz="4000" b="0" i="0" u="none" strike="noStrike" cap="none">
                <a:solidFill>
                  <a:schemeClr val="accent3"/>
                </a:solidFill>
                <a:latin typeface="Alfa Slab One"/>
                <a:ea typeface="Alfa Slab One"/>
                <a:cs typeface="Alfa Slab One"/>
                <a:sym typeface="Alfa Slab One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000"/>
              <a:buFont typeface="Alfa Slab One"/>
              <a:buNone/>
              <a:defRPr sz="4000" b="0" i="0" u="none" strike="noStrike" cap="none">
                <a:solidFill>
                  <a:schemeClr val="accent3"/>
                </a:solidFill>
                <a:latin typeface="Alfa Slab One"/>
                <a:ea typeface="Alfa Slab One"/>
                <a:cs typeface="Alfa Slab One"/>
                <a:sym typeface="Alfa Slab One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000"/>
              <a:buFont typeface="Alfa Slab One"/>
              <a:buNone/>
              <a:defRPr sz="4000" b="0" i="0" u="none" strike="noStrike" cap="none">
                <a:solidFill>
                  <a:schemeClr val="accent3"/>
                </a:solidFill>
                <a:latin typeface="Alfa Slab One"/>
                <a:ea typeface="Alfa Slab One"/>
                <a:cs typeface="Alfa Slab One"/>
                <a:sym typeface="Alfa Slab One"/>
              </a:defRPr>
            </a:lvl9pPr>
          </a:lstStyle>
          <a:p>
            <a:endParaRPr/>
          </a:p>
        </p:txBody>
      </p:sp>
      <p:sp>
        <p:nvSpPr>
          <p:cNvPr id="98" name="Google Shape;98;g2af234035c3_0_612"/>
          <p:cNvSpPr txBox="1">
            <a:spLocks noGrp="1"/>
          </p:cNvSpPr>
          <p:nvPr>
            <p:ph type="body" idx="1"/>
          </p:nvPr>
        </p:nvSpPr>
        <p:spPr>
          <a:xfrm>
            <a:off x="415600" y="1536633"/>
            <a:ext cx="11360700" cy="455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rmAutofit/>
          </a:bodyPr>
          <a:lstStyle>
            <a:lvl1pPr marL="457200" marR="0" lvl="0" indent="-3810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Proxima Nova"/>
              <a:buChar char="●"/>
              <a:defRPr sz="2400" b="0" i="0" u="none" strike="noStrike" cap="none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marL="914400" marR="0" lvl="1" indent="-3492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900"/>
              <a:buFont typeface="Proxima Nova"/>
              <a:buChar char="○"/>
              <a:defRPr sz="1900" b="0" i="0" u="none" strike="noStrike" cap="none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marL="1371600" marR="0" lvl="2" indent="-3492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900"/>
              <a:buFont typeface="Proxima Nova"/>
              <a:buChar char="■"/>
              <a:defRPr sz="1900" b="0" i="0" u="none" strike="noStrike" cap="none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marL="1828800" marR="0" lvl="3" indent="-3492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900"/>
              <a:buFont typeface="Proxima Nova"/>
              <a:buChar char="●"/>
              <a:defRPr sz="1900" b="0" i="0" u="none" strike="noStrike" cap="none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marL="2286000" marR="0" lvl="4" indent="-3492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900"/>
              <a:buFont typeface="Proxima Nova"/>
              <a:buChar char="○"/>
              <a:defRPr sz="1900" b="0" i="0" u="none" strike="noStrike" cap="none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marL="2743200" marR="0" lvl="5" indent="-3492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900"/>
              <a:buFont typeface="Proxima Nova"/>
              <a:buChar char="■"/>
              <a:defRPr sz="1900" b="0" i="0" u="none" strike="noStrike" cap="none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marL="3200400" marR="0" lvl="6" indent="-3492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900"/>
              <a:buFont typeface="Proxima Nova"/>
              <a:buChar char="●"/>
              <a:defRPr sz="1900" b="0" i="0" u="none" strike="noStrike" cap="none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marL="3657600" marR="0" lvl="7" indent="-3492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900"/>
              <a:buFont typeface="Proxima Nova"/>
              <a:buChar char="○"/>
              <a:defRPr sz="1900" b="0" i="0" u="none" strike="noStrike" cap="none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marL="4114800" marR="0" lvl="8" indent="-3492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900"/>
              <a:buFont typeface="Proxima Nova"/>
              <a:buChar char="■"/>
              <a:defRPr sz="1900" b="0" i="0" u="none" strike="noStrike" cap="none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>
            <a:endParaRPr/>
          </a:p>
        </p:txBody>
      </p:sp>
      <p:sp>
        <p:nvSpPr>
          <p:cNvPr id="99" name="Google Shape;99;g2af234035c3_0_612"/>
          <p:cNvSpPr txBox="1">
            <a:spLocks noGrp="1"/>
          </p:cNvSpPr>
          <p:nvPr>
            <p:ph type="sldNum" idx="12"/>
          </p:nvPr>
        </p:nvSpPr>
        <p:spPr>
          <a:xfrm>
            <a:off x="11296610" y="6217622"/>
            <a:ext cx="731700" cy="52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rm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66" r:id="rId1"/>
    <p:sldLayoutId id="2147483667" r:id="rId2"/>
    <p:sldLayoutId id="2147483668" r:id="rId3"/>
    <p:sldLayoutId id="2147483669" r:id="rId4"/>
    <p:sldLayoutId id="2147483670" r:id="rId5"/>
    <p:sldLayoutId id="2147483671" r:id="rId6"/>
    <p:sldLayoutId id="2147483672" r:id="rId7"/>
    <p:sldLayoutId id="2147483673" r:id="rId8"/>
    <p:sldLayoutId id="2147483674" r:id="rId9"/>
    <p:sldLayoutId id="2147483675" r:id="rId10"/>
    <p:sldLayoutId id="2147483676" r:id="rId11"/>
    <p:sldLayoutId id="2147483677" r:id="rId12"/>
    <p:sldLayoutId id="2147483678" r:id="rId13"/>
    <p:sldLayoutId id="2147483679" r:id="rId14"/>
    <p:sldLayoutId id="2147483680" r:id="rId15"/>
    <p:sldLayoutId id="2147483681" r:id="rId16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Google Shape;184;p13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85" name="Google Shape;185;p13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86" name="Google Shape;186;p1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87" name="Google Shape;187;p1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88" name="Google Shape;188;p1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83" r:id="rId1"/>
    <p:sldLayoutId id="2147483684" r:id="rId2"/>
    <p:sldLayoutId id="2147483685" r:id="rId3"/>
    <p:sldLayoutId id="2147483686" r:id="rId4"/>
    <p:sldLayoutId id="2147483687" r:id="rId5"/>
    <p:sldLayoutId id="2147483688" r:id="rId6"/>
    <p:sldLayoutId id="2147483689" r:id="rId7"/>
    <p:sldLayoutId id="2147483690" r:id="rId8"/>
    <p:sldLayoutId id="2147483691" r:id="rId9"/>
    <p:sldLayoutId id="2147483692" r:id="rId10"/>
    <p:sldLayoutId id="2147483693" r:id="rId11"/>
    <p:sldLayoutId id="2147483694" r:id="rId12"/>
    <p:sldLayoutId id="2147483695" r:id="rId13"/>
    <p:sldLayoutId id="2147483696" r:id="rId14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8.jpg"/><Relationship Id="rId5" Type="http://schemas.openxmlformats.org/officeDocument/2006/relationships/image" Target="../media/image7.png"/><Relationship Id="rId4" Type="http://schemas.openxmlformats.org/officeDocument/2006/relationships/image" Target="../media/image6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0v7f0KeNpv8&amp;t=66s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hyperlink" Target="https://www.youtube.com/watch?v=1-Ct_53XKYY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4.xml"/><Relationship Id="rId6" Type="http://schemas.openxmlformats.org/officeDocument/2006/relationships/image" Target="../media/image15.jpg"/><Relationship Id="rId5" Type="http://schemas.openxmlformats.org/officeDocument/2006/relationships/image" Target="../media/image14.jpg"/><Relationship Id="rId4" Type="http://schemas.openxmlformats.org/officeDocument/2006/relationships/image" Target="../media/image13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4.xml"/><Relationship Id="rId4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7" name="Google Shape;287;g2af234035c3_0_192"/>
          <p:cNvSpPr txBox="1">
            <a:spLocks noGrp="1"/>
          </p:cNvSpPr>
          <p:nvPr>
            <p:ph type="title"/>
          </p:nvPr>
        </p:nvSpPr>
        <p:spPr>
          <a:xfrm>
            <a:off x="321007" y="128333"/>
            <a:ext cx="11360700" cy="228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251"/>
              <a:buNone/>
            </a:pPr>
            <a:r>
              <a:rPr lang="en-US" sz="4800">
                <a:solidFill>
                  <a:schemeClr val="accent3"/>
                </a:solidFill>
                <a:latin typeface="Arial"/>
                <a:ea typeface="Arial"/>
                <a:cs typeface="Arial"/>
                <a:sym typeface="Arial"/>
              </a:rPr>
              <a:t>Part 2: </a:t>
            </a:r>
            <a:r>
              <a:rPr lang="en-US" sz="4800" cap="none">
                <a:solidFill>
                  <a:schemeClr val="accent3"/>
                </a:solidFill>
                <a:latin typeface="Arial"/>
                <a:ea typeface="Arial"/>
                <a:cs typeface="Arial"/>
                <a:sym typeface="Arial"/>
              </a:rPr>
              <a:t>Knowledge building </a:t>
            </a:r>
            <a:br>
              <a:rPr lang="en-US" sz="4800" cap="none">
                <a:solidFill>
                  <a:schemeClr val="accent3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-US" sz="4800" cap="none">
                <a:solidFill>
                  <a:schemeClr val="accent3"/>
                </a:solidFill>
                <a:latin typeface="Arial"/>
                <a:ea typeface="Arial"/>
                <a:cs typeface="Arial"/>
                <a:sym typeface="Arial"/>
              </a:rPr>
              <a:t>for informed decision making</a:t>
            </a:r>
            <a:endParaRPr sz="4800" cap="none">
              <a:solidFill>
                <a:schemeClr val="accent3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 algn="ctr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41"/>
              <a:buFont typeface="Arial"/>
              <a:buNone/>
            </a:pPr>
            <a:r>
              <a:rPr lang="en-US" sz="20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LaCuKnoS Session - Day 2</a:t>
            </a:r>
            <a:endParaRPr sz="20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ctr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41"/>
              <a:buFont typeface="Arial"/>
              <a:buNone/>
            </a:pPr>
            <a:r>
              <a:rPr lang="en-US" sz="20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Winter 2024 SMILE teacher workshop</a:t>
            </a:r>
            <a:endParaRPr sz="4800">
              <a:solidFill>
                <a:schemeClr val="accent3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88" name="Google Shape;288;g2af234035c3_0_19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118975" y="2417333"/>
            <a:ext cx="5514491" cy="413586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3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2" name="Google Shape;372;p8"/>
          <p:cNvSpPr/>
          <p:nvPr/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73" name="Google Shape;373;p8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 fontScale="90000"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33333"/>
              <a:buFont typeface="Calibri"/>
              <a:buNone/>
            </a:pPr>
            <a:r>
              <a:rPr lang="en-US" sz="5400"/>
              <a:t>EdNW evaluation survey for this workshop (2 LaCuKnoS sessions)</a:t>
            </a:r>
            <a:endParaRPr/>
          </a:p>
        </p:txBody>
      </p:sp>
      <p:sp>
        <p:nvSpPr>
          <p:cNvPr id="374" name="Google Shape;374;p8"/>
          <p:cNvSpPr/>
          <p:nvPr/>
        </p:nvSpPr>
        <p:spPr>
          <a:xfrm>
            <a:off x="669036" y="1677373"/>
            <a:ext cx="10853928" cy="18288"/>
          </a:xfrm>
          <a:custGeom>
            <a:avLst/>
            <a:gdLst/>
            <a:ahLst/>
            <a:cxnLst/>
            <a:rect l="l" t="t" r="r" b="b"/>
            <a:pathLst>
              <a:path w="10853928" h="18288" fill="none" extrusionOk="0">
                <a:moveTo>
                  <a:pt x="0" y="0"/>
                </a:moveTo>
                <a:cubicBezTo>
                  <a:pt x="146993" y="-19076"/>
                  <a:pt x="347684" y="-4790"/>
                  <a:pt x="461292" y="0"/>
                </a:cubicBezTo>
                <a:cubicBezTo>
                  <a:pt x="574900" y="4790"/>
                  <a:pt x="808367" y="19821"/>
                  <a:pt x="1139662" y="0"/>
                </a:cubicBezTo>
                <a:cubicBezTo>
                  <a:pt x="1470957" y="-19821"/>
                  <a:pt x="1627405" y="5721"/>
                  <a:pt x="1926572" y="0"/>
                </a:cubicBezTo>
                <a:cubicBezTo>
                  <a:pt x="2225739" y="-5721"/>
                  <a:pt x="2137730" y="-3235"/>
                  <a:pt x="2279325" y="0"/>
                </a:cubicBezTo>
                <a:cubicBezTo>
                  <a:pt x="2420920" y="3235"/>
                  <a:pt x="2456518" y="9685"/>
                  <a:pt x="2632078" y="0"/>
                </a:cubicBezTo>
                <a:cubicBezTo>
                  <a:pt x="2807638" y="-9685"/>
                  <a:pt x="3211516" y="-43007"/>
                  <a:pt x="3527527" y="0"/>
                </a:cubicBezTo>
                <a:cubicBezTo>
                  <a:pt x="3843538" y="43007"/>
                  <a:pt x="4058833" y="22042"/>
                  <a:pt x="4205897" y="0"/>
                </a:cubicBezTo>
                <a:cubicBezTo>
                  <a:pt x="4352961" y="-22042"/>
                  <a:pt x="4474805" y="-11846"/>
                  <a:pt x="4558650" y="0"/>
                </a:cubicBezTo>
                <a:cubicBezTo>
                  <a:pt x="4642495" y="11846"/>
                  <a:pt x="5041928" y="-6069"/>
                  <a:pt x="5237020" y="0"/>
                </a:cubicBezTo>
                <a:cubicBezTo>
                  <a:pt x="5432112" y="6069"/>
                  <a:pt x="5943266" y="-17479"/>
                  <a:pt x="6132469" y="0"/>
                </a:cubicBezTo>
                <a:cubicBezTo>
                  <a:pt x="6321672" y="17479"/>
                  <a:pt x="6483872" y="26234"/>
                  <a:pt x="6702301" y="0"/>
                </a:cubicBezTo>
                <a:cubicBezTo>
                  <a:pt x="6920730" y="-26234"/>
                  <a:pt x="6991194" y="-15156"/>
                  <a:pt x="7272132" y="0"/>
                </a:cubicBezTo>
                <a:cubicBezTo>
                  <a:pt x="7553070" y="15156"/>
                  <a:pt x="7684444" y="-32961"/>
                  <a:pt x="7950502" y="0"/>
                </a:cubicBezTo>
                <a:cubicBezTo>
                  <a:pt x="8216560" y="32961"/>
                  <a:pt x="8493290" y="-10491"/>
                  <a:pt x="8737412" y="0"/>
                </a:cubicBezTo>
                <a:cubicBezTo>
                  <a:pt x="8981534" y="10491"/>
                  <a:pt x="9191586" y="-13899"/>
                  <a:pt x="9524322" y="0"/>
                </a:cubicBezTo>
                <a:cubicBezTo>
                  <a:pt x="9857058" y="13899"/>
                  <a:pt x="10297509" y="7485"/>
                  <a:pt x="10853928" y="0"/>
                </a:cubicBezTo>
                <a:cubicBezTo>
                  <a:pt x="10854574" y="4451"/>
                  <a:pt x="10854418" y="9226"/>
                  <a:pt x="10853928" y="18288"/>
                </a:cubicBezTo>
                <a:cubicBezTo>
                  <a:pt x="10691638" y="28522"/>
                  <a:pt x="10574319" y="29578"/>
                  <a:pt x="10392636" y="18288"/>
                </a:cubicBezTo>
                <a:cubicBezTo>
                  <a:pt x="10210953" y="6998"/>
                  <a:pt x="9836277" y="-16742"/>
                  <a:pt x="9497187" y="18288"/>
                </a:cubicBezTo>
                <a:cubicBezTo>
                  <a:pt x="9158097" y="53318"/>
                  <a:pt x="9119479" y="30714"/>
                  <a:pt x="8818817" y="18288"/>
                </a:cubicBezTo>
                <a:cubicBezTo>
                  <a:pt x="8518155" y="5863"/>
                  <a:pt x="8640037" y="6483"/>
                  <a:pt x="8466064" y="18288"/>
                </a:cubicBezTo>
                <a:cubicBezTo>
                  <a:pt x="8292091" y="30093"/>
                  <a:pt x="7997656" y="18914"/>
                  <a:pt x="7787693" y="18288"/>
                </a:cubicBezTo>
                <a:cubicBezTo>
                  <a:pt x="7577730" y="17662"/>
                  <a:pt x="7412468" y="21416"/>
                  <a:pt x="7217862" y="18288"/>
                </a:cubicBezTo>
                <a:cubicBezTo>
                  <a:pt x="7023256" y="15160"/>
                  <a:pt x="6898018" y="14824"/>
                  <a:pt x="6648031" y="18288"/>
                </a:cubicBezTo>
                <a:cubicBezTo>
                  <a:pt x="6398044" y="21752"/>
                  <a:pt x="6254402" y="38625"/>
                  <a:pt x="6078200" y="18288"/>
                </a:cubicBezTo>
                <a:cubicBezTo>
                  <a:pt x="5901998" y="-2049"/>
                  <a:pt x="5622886" y="3213"/>
                  <a:pt x="5508368" y="18288"/>
                </a:cubicBezTo>
                <a:cubicBezTo>
                  <a:pt x="5393850" y="33363"/>
                  <a:pt x="5036260" y="26830"/>
                  <a:pt x="4721459" y="18288"/>
                </a:cubicBezTo>
                <a:cubicBezTo>
                  <a:pt x="4406658" y="9746"/>
                  <a:pt x="4239221" y="41551"/>
                  <a:pt x="4043088" y="18288"/>
                </a:cubicBezTo>
                <a:cubicBezTo>
                  <a:pt x="3846955" y="-4975"/>
                  <a:pt x="3818802" y="34658"/>
                  <a:pt x="3690336" y="18288"/>
                </a:cubicBezTo>
                <a:cubicBezTo>
                  <a:pt x="3561870" y="1918"/>
                  <a:pt x="3265491" y="42194"/>
                  <a:pt x="3120504" y="18288"/>
                </a:cubicBezTo>
                <a:cubicBezTo>
                  <a:pt x="2975517" y="-5618"/>
                  <a:pt x="2720254" y="36673"/>
                  <a:pt x="2333595" y="18288"/>
                </a:cubicBezTo>
                <a:cubicBezTo>
                  <a:pt x="1946936" y="-97"/>
                  <a:pt x="2097241" y="5776"/>
                  <a:pt x="1872303" y="18288"/>
                </a:cubicBezTo>
                <a:cubicBezTo>
                  <a:pt x="1647365" y="30800"/>
                  <a:pt x="1282708" y="45380"/>
                  <a:pt x="976854" y="18288"/>
                </a:cubicBezTo>
                <a:cubicBezTo>
                  <a:pt x="671000" y="-8804"/>
                  <a:pt x="408401" y="-12775"/>
                  <a:pt x="0" y="18288"/>
                </a:cubicBezTo>
                <a:cubicBezTo>
                  <a:pt x="-213" y="9468"/>
                  <a:pt x="187" y="4459"/>
                  <a:pt x="0" y="0"/>
                </a:cubicBezTo>
                <a:close/>
              </a:path>
              <a:path w="10853928" h="18288" extrusionOk="0">
                <a:moveTo>
                  <a:pt x="0" y="0"/>
                </a:moveTo>
                <a:cubicBezTo>
                  <a:pt x="267322" y="15284"/>
                  <a:pt x="415388" y="-21048"/>
                  <a:pt x="569831" y="0"/>
                </a:cubicBezTo>
                <a:cubicBezTo>
                  <a:pt x="724274" y="21048"/>
                  <a:pt x="769333" y="-2353"/>
                  <a:pt x="922584" y="0"/>
                </a:cubicBezTo>
                <a:cubicBezTo>
                  <a:pt x="1075835" y="2353"/>
                  <a:pt x="1399490" y="-145"/>
                  <a:pt x="1818033" y="0"/>
                </a:cubicBezTo>
                <a:cubicBezTo>
                  <a:pt x="2236576" y="145"/>
                  <a:pt x="2145330" y="5482"/>
                  <a:pt x="2387864" y="0"/>
                </a:cubicBezTo>
                <a:cubicBezTo>
                  <a:pt x="2630398" y="-5482"/>
                  <a:pt x="2793207" y="18487"/>
                  <a:pt x="2957695" y="0"/>
                </a:cubicBezTo>
                <a:cubicBezTo>
                  <a:pt x="3122183" y="-18487"/>
                  <a:pt x="3579141" y="19003"/>
                  <a:pt x="3853144" y="0"/>
                </a:cubicBezTo>
                <a:cubicBezTo>
                  <a:pt x="4127147" y="-19003"/>
                  <a:pt x="4209857" y="12211"/>
                  <a:pt x="4314436" y="0"/>
                </a:cubicBezTo>
                <a:cubicBezTo>
                  <a:pt x="4419015" y="-12211"/>
                  <a:pt x="4762459" y="-17220"/>
                  <a:pt x="5209885" y="0"/>
                </a:cubicBezTo>
                <a:cubicBezTo>
                  <a:pt x="5657311" y="17220"/>
                  <a:pt x="5692663" y="-3290"/>
                  <a:pt x="6105335" y="0"/>
                </a:cubicBezTo>
                <a:cubicBezTo>
                  <a:pt x="6518007" y="3290"/>
                  <a:pt x="6455516" y="-5124"/>
                  <a:pt x="6783705" y="0"/>
                </a:cubicBezTo>
                <a:cubicBezTo>
                  <a:pt x="7111894" y="5124"/>
                  <a:pt x="7441941" y="-17829"/>
                  <a:pt x="7679154" y="0"/>
                </a:cubicBezTo>
                <a:cubicBezTo>
                  <a:pt x="7916367" y="17829"/>
                  <a:pt x="8102967" y="-24363"/>
                  <a:pt x="8248985" y="0"/>
                </a:cubicBezTo>
                <a:cubicBezTo>
                  <a:pt x="8395003" y="24363"/>
                  <a:pt x="8552393" y="25505"/>
                  <a:pt x="8818817" y="0"/>
                </a:cubicBezTo>
                <a:cubicBezTo>
                  <a:pt x="9085241" y="-25505"/>
                  <a:pt x="9411308" y="38000"/>
                  <a:pt x="9605726" y="0"/>
                </a:cubicBezTo>
                <a:cubicBezTo>
                  <a:pt x="9800144" y="-38000"/>
                  <a:pt x="10006468" y="-25741"/>
                  <a:pt x="10175558" y="0"/>
                </a:cubicBezTo>
                <a:cubicBezTo>
                  <a:pt x="10344648" y="25741"/>
                  <a:pt x="10696282" y="695"/>
                  <a:pt x="10853928" y="0"/>
                </a:cubicBezTo>
                <a:cubicBezTo>
                  <a:pt x="10853521" y="8690"/>
                  <a:pt x="10853774" y="14141"/>
                  <a:pt x="10853928" y="18288"/>
                </a:cubicBezTo>
                <a:cubicBezTo>
                  <a:pt x="10608124" y="24255"/>
                  <a:pt x="10343415" y="22307"/>
                  <a:pt x="10067018" y="18288"/>
                </a:cubicBezTo>
                <a:cubicBezTo>
                  <a:pt x="9790621" y="14270"/>
                  <a:pt x="9843266" y="3564"/>
                  <a:pt x="9714266" y="18288"/>
                </a:cubicBezTo>
                <a:cubicBezTo>
                  <a:pt x="9585266" y="33012"/>
                  <a:pt x="9379484" y="1875"/>
                  <a:pt x="9252974" y="18288"/>
                </a:cubicBezTo>
                <a:cubicBezTo>
                  <a:pt x="9126464" y="34701"/>
                  <a:pt x="8580678" y="-4904"/>
                  <a:pt x="8357525" y="18288"/>
                </a:cubicBezTo>
                <a:cubicBezTo>
                  <a:pt x="8134372" y="41480"/>
                  <a:pt x="7903199" y="26458"/>
                  <a:pt x="7679154" y="18288"/>
                </a:cubicBezTo>
                <a:cubicBezTo>
                  <a:pt x="7455109" y="10118"/>
                  <a:pt x="7435944" y="27109"/>
                  <a:pt x="7217862" y="18288"/>
                </a:cubicBezTo>
                <a:cubicBezTo>
                  <a:pt x="6999780" y="9467"/>
                  <a:pt x="6680409" y="18985"/>
                  <a:pt x="6539492" y="18288"/>
                </a:cubicBezTo>
                <a:cubicBezTo>
                  <a:pt x="6398575" y="17592"/>
                  <a:pt x="6312077" y="33018"/>
                  <a:pt x="6186739" y="18288"/>
                </a:cubicBezTo>
                <a:cubicBezTo>
                  <a:pt x="6061401" y="3558"/>
                  <a:pt x="5947033" y="12075"/>
                  <a:pt x="5833986" y="18288"/>
                </a:cubicBezTo>
                <a:cubicBezTo>
                  <a:pt x="5720939" y="24501"/>
                  <a:pt x="5482226" y="8586"/>
                  <a:pt x="5155616" y="18288"/>
                </a:cubicBezTo>
                <a:cubicBezTo>
                  <a:pt x="4829006" y="27991"/>
                  <a:pt x="4841274" y="29316"/>
                  <a:pt x="4694324" y="18288"/>
                </a:cubicBezTo>
                <a:cubicBezTo>
                  <a:pt x="4547374" y="7260"/>
                  <a:pt x="4077675" y="7013"/>
                  <a:pt x="3907414" y="18288"/>
                </a:cubicBezTo>
                <a:cubicBezTo>
                  <a:pt x="3737153" y="29564"/>
                  <a:pt x="3538393" y="21630"/>
                  <a:pt x="3446122" y="18288"/>
                </a:cubicBezTo>
                <a:cubicBezTo>
                  <a:pt x="3353851" y="14946"/>
                  <a:pt x="2990320" y="-8091"/>
                  <a:pt x="2659212" y="18288"/>
                </a:cubicBezTo>
                <a:cubicBezTo>
                  <a:pt x="2328104" y="44667"/>
                  <a:pt x="2427653" y="9607"/>
                  <a:pt x="2306460" y="18288"/>
                </a:cubicBezTo>
                <a:cubicBezTo>
                  <a:pt x="2185267" y="26969"/>
                  <a:pt x="1719763" y="3717"/>
                  <a:pt x="1519550" y="18288"/>
                </a:cubicBezTo>
                <a:cubicBezTo>
                  <a:pt x="1319337" y="32860"/>
                  <a:pt x="1167371" y="17040"/>
                  <a:pt x="1058258" y="18288"/>
                </a:cubicBezTo>
                <a:cubicBezTo>
                  <a:pt x="949145" y="19536"/>
                  <a:pt x="780234" y="31447"/>
                  <a:pt x="705505" y="18288"/>
                </a:cubicBezTo>
                <a:cubicBezTo>
                  <a:pt x="630776" y="5129"/>
                  <a:pt x="215796" y="30056"/>
                  <a:pt x="0" y="18288"/>
                </a:cubicBezTo>
                <a:cubicBezTo>
                  <a:pt x="-53" y="11301"/>
                  <a:pt x="-649" y="7756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1275" cap="rnd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75" name="Google Shape;375;p8"/>
          <p:cNvSpPr txBox="1">
            <a:spLocks noGrp="1"/>
          </p:cNvSpPr>
          <p:nvPr>
            <p:ph type="body" idx="1"/>
          </p:nvPr>
        </p:nvSpPr>
        <p:spPr>
          <a:xfrm>
            <a:off x="838200" y="2158550"/>
            <a:ext cx="4860300" cy="401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92500" lnSpcReduction="20000"/>
          </a:bodyPr>
          <a:lstStyle/>
          <a:p>
            <a:pPr marL="457200" lvl="0" indent="-4572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ct val="100000"/>
              <a:buChar char="•"/>
            </a:pPr>
            <a:r>
              <a:rPr lang="en-US" sz="4000"/>
              <a:t>Evaluating the quality and usefulness of our sessions at the workshop</a:t>
            </a:r>
            <a:endParaRPr sz="4000"/>
          </a:p>
          <a:p>
            <a:pPr marL="457200" lvl="0" indent="-4572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ct val="100000"/>
              <a:buChar char="•"/>
            </a:pPr>
            <a:r>
              <a:rPr lang="en-US" sz="4000"/>
              <a:t>Used to guide future PD</a:t>
            </a:r>
            <a:endParaRPr sz="4000"/>
          </a:p>
          <a:p>
            <a:pPr marL="457200" lvl="0" indent="-4572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ct val="100000"/>
              <a:buChar char="•"/>
            </a:pPr>
            <a:r>
              <a:rPr lang="en-US" sz="4000"/>
              <a:t>Reported to our team anonymously and aggregated  </a:t>
            </a:r>
            <a:endParaRPr sz="4000"/>
          </a:p>
        </p:txBody>
      </p:sp>
      <p:pic>
        <p:nvPicPr>
          <p:cNvPr id="376" name="Google Shape;376;p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602000" y="2010525"/>
            <a:ext cx="3861076" cy="44769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3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1" name="Google Shape;381;p9"/>
          <p:cNvSpPr/>
          <p:nvPr/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82" name="Google Shape;382;p9"/>
          <p:cNvSpPr txBox="1">
            <a:spLocks noGrp="1"/>
          </p:cNvSpPr>
          <p:nvPr>
            <p:ph type="title"/>
          </p:nvPr>
        </p:nvSpPr>
        <p:spPr>
          <a:xfrm>
            <a:off x="5297762" y="329184"/>
            <a:ext cx="6251110" cy="17830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</a:pPr>
            <a:r>
              <a:rPr lang="en-US" sz="5400"/>
              <a:t>Questions &amp; Conversation</a:t>
            </a:r>
            <a:endParaRPr/>
          </a:p>
        </p:txBody>
      </p:sp>
      <p:pic>
        <p:nvPicPr>
          <p:cNvPr id="383" name="Google Shape;383;p9" descr="Yellow and blue symbols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" y="10"/>
            <a:ext cx="4657344" cy="6857990"/>
          </a:xfrm>
          <a:custGeom>
            <a:avLst/>
            <a:gdLst/>
            <a:ahLst/>
            <a:cxnLst/>
            <a:rect l="l" t="t" r="r" b="b"/>
            <a:pathLst>
              <a:path w="4657344" h="6858000" extrusionOk="0">
                <a:moveTo>
                  <a:pt x="0" y="0"/>
                </a:moveTo>
                <a:lnTo>
                  <a:pt x="3429755" y="0"/>
                </a:lnTo>
                <a:lnTo>
                  <a:pt x="3526016" y="148742"/>
                </a:lnTo>
                <a:cubicBezTo>
                  <a:pt x="3657740" y="365513"/>
                  <a:pt x="3777402" y="589569"/>
                  <a:pt x="3886489" y="819975"/>
                </a:cubicBezTo>
                <a:cubicBezTo>
                  <a:pt x="3891856" y="833492"/>
                  <a:pt x="3900663" y="845393"/>
                  <a:pt x="3912049" y="854514"/>
                </a:cubicBezTo>
                <a:cubicBezTo>
                  <a:pt x="3897352" y="819849"/>
                  <a:pt x="3883037" y="784928"/>
                  <a:pt x="3868083" y="750263"/>
                </a:cubicBezTo>
                <a:cubicBezTo>
                  <a:pt x="3806989" y="608712"/>
                  <a:pt x="3742478" y="469145"/>
                  <a:pt x="3674155" y="331786"/>
                </a:cubicBezTo>
                <a:lnTo>
                  <a:pt x="3496656" y="0"/>
                </a:lnTo>
                <a:lnTo>
                  <a:pt x="3554371" y="0"/>
                </a:lnTo>
                <a:lnTo>
                  <a:pt x="3661621" y="196614"/>
                </a:lnTo>
                <a:cubicBezTo>
                  <a:pt x="3856899" y="573253"/>
                  <a:pt x="4021071" y="966066"/>
                  <a:pt x="4161279" y="1371196"/>
                </a:cubicBezTo>
                <a:cubicBezTo>
                  <a:pt x="4379525" y="2007265"/>
                  <a:pt x="4530141" y="2664286"/>
                  <a:pt x="4610660" y="3331516"/>
                </a:cubicBezTo>
                <a:cubicBezTo>
                  <a:pt x="4652837" y="3672965"/>
                  <a:pt x="4671625" y="4013908"/>
                  <a:pt x="4645040" y="4357388"/>
                </a:cubicBezTo>
                <a:cubicBezTo>
                  <a:pt x="4613599" y="4758899"/>
                  <a:pt x="4566181" y="5157998"/>
                  <a:pt x="4485789" y="5552906"/>
                </a:cubicBezTo>
                <a:cubicBezTo>
                  <a:pt x="4397121" y="5988893"/>
                  <a:pt x="4276748" y="6414594"/>
                  <a:pt x="4117769" y="6828295"/>
                </a:cubicBezTo>
                <a:lnTo>
                  <a:pt x="4105288" y="6858000"/>
                </a:lnTo>
                <a:lnTo>
                  <a:pt x="4052520" y="6858000"/>
                </a:lnTo>
                <a:lnTo>
                  <a:pt x="4059369" y="6841549"/>
                </a:lnTo>
                <a:cubicBezTo>
                  <a:pt x="4147276" y="6614016"/>
                  <a:pt x="4224193" y="6380817"/>
                  <a:pt x="4291518" y="6142729"/>
                </a:cubicBezTo>
                <a:cubicBezTo>
                  <a:pt x="4350055" y="5935370"/>
                  <a:pt x="4393256" y="5723695"/>
                  <a:pt x="4443357" y="5513923"/>
                </a:cubicBezTo>
                <a:cubicBezTo>
                  <a:pt x="4444541" y="5502788"/>
                  <a:pt x="4445137" y="5491601"/>
                  <a:pt x="4445146" y="5480401"/>
                </a:cubicBezTo>
                <a:cubicBezTo>
                  <a:pt x="4408465" y="5607635"/>
                  <a:pt x="4379196" y="5719759"/>
                  <a:pt x="4344559" y="5830359"/>
                </a:cubicBezTo>
                <a:cubicBezTo>
                  <a:pt x="4254261" y="6118381"/>
                  <a:pt x="4150112" y="6398531"/>
                  <a:pt x="4031702" y="6670527"/>
                </a:cubicBezTo>
                <a:lnTo>
                  <a:pt x="3943824" y="6858000"/>
                </a:lnTo>
                <a:lnTo>
                  <a:pt x="0" y="6858000"/>
                </a:lnTo>
                <a:close/>
              </a:path>
            </a:pathLst>
          </a:custGeom>
          <a:noFill/>
          <a:ln>
            <a:noFill/>
          </a:ln>
        </p:spPr>
      </p:pic>
      <p:sp>
        <p:nvSpPr>
          <p:cNvPr id="384" name="Google Shape;384;p9"/>
          <p:cNvSpPr/>
          <p:nvPr/>
        </p:nvSpPr>
        <p:spPr>
          <a:xfrm>
            <a:off x="5297762" y="2374947"/>
            <a:ext cx="4243589" cy="18288"/>
          </a:xfrm>
          <a:custGeom>
            <a:avLst/>
            <a:gdLst/>
            <a:ahLst/>
            <a:cxnLst/>
            <a:rect l="l" t="t" r="r" b="b"/>
            <a:pathLst>
              <a:path w="4243589" h="18288" fill="none" extrusionOk="0">
                <a:moveTo>
                  <a:pt x="0" y="0"/>
                </a:moveTo>
                <a:cubicBezTo>
                  <a:pt x="213395" y="-21006"/>
                  <a:pt x="307421" y="-18116"/>
                  <a:pt x="478919" y="0"/>
                </a:cubicBezTo>
                <a:cubicBezTo>
                  <a:pt x="650417" y="18116"/>
                  <a:pt x="831092" y="-21237"/>
                  <a:pt x="957839" y="0"/>
                </a:cubicBezTo>
                <a:cubicBezTo>
                  <a:pt x="1084586" y="21237"/>
                  <a:pt x="1301682" y="25124"/>
                  <a:pt x="1521630" y="0"/>
                </a:cubicBezTo>
                <a:cubicBezTo>
                  <a:pt x="1741578" y="-25124"/>
                  <a:pt x="1970269" y="-29139"/>
                  <a:pt x="2212729" y="0"/>
                </a:cubicBezTo>
                <a:cubicBezTo>
                  <a:pt x="2455189" y="29139"/>
                  <a:pt x="2558847" y="-4796"/>
                  <a:pt x="2734084" y="0"/>
                </a:cubicBezTo>
                <a:cubicBezTo>
                  <a:pt x="2909321" y="4796"/>
                  <a:pt x="3097217" y="-13409"/>
                  <a:pt x="3255439" y="0"/>
                </a:cubicBezTo>
                <a:cubicBezTo>
                  <a:pt x="3413662" y="13409"/>
                  <a:pt x="3979999" y="-10121"/>
                  <a:pt x="4243589" y="0"/>
                </a:cubicBezTo>
                <a:cubicBezTo>
                  <a:pt x="4244484" y="8974"/>
                  <a:pt x="4243043" y="9359"/>
                  <a:pt x="4243589" y="18288"/>
                </a:cubicBezTo>
                <a:cubicBezTo>
                  <a:pt x="4058777" y="31246"/>
                  <a:pt x="3910348" y="3158"/>
                  <a:pt x="3594926" y="18288"/>
                </a:cubicBezTo>
                <a:cubicBezTo>
                  <a:pt x="3279504" y="33418"/>
                  <a:pt x="3319955" y="-3977"/>
                  <a:pt x="3073571" y="18288"/>
                </a:cubicBezTo>
                <a:cubicBezTo>
                  <a:pt x="2827187" y="40553"/>
                  <a:pt x="2767387" y="1863"/>
                  <a:pt x="2552216" y="18288"/>
                </a:cubicBezTo>
                <a:cubicBezTo>
                  <a:pt x="2337046" y="34713"/>
                  <a:pt x="2181871" y="19527"/>
                  <a:pt x="1903553" y="18288"/>
                </a:cubicBezTo>
                <a:cubicBezTo>
                  <a:pt x="1625235" y="17049"/>
                  <a:pt x="1557672" y="24174"/>
                  <a:pt x="1212454" y="18288"/>
                </a:cubicBezTo>
                <a:cubicBezTo>
                  <a:pt x="867236" y="12402"/>
                  <a:pt x="874382" y="15627"/>
                  <a:pt x="733535" y="18288"/>
                </a:cubicBezTo>
                <a:cubicBezTo>
                  <a:pt x="592688" y="20949"/>
                  <a:pt x="183477" y="14753"/>
                  <a:pt x="0" y="18288"/>
                </a:cubicBezTo>
                <a:cubicBezTo>
                  <a:pt x="-229" y="14222"/>
                  <a:pt x="509" y="5816"/>
                  <a:pt x="0" y="0"/>
                </a:cubicBezTo>
                <a:close/>
              </a:path>
              <a:path w="4243589" h="18288" extrusionOk="0">
                <a:moveTo>
                  <a:pt x="0" y="0"/>
                </a:moveTo>
                <a:cubicBezTo>
                  <a:pt x="143690" y="16630"/>
                  <a:pt x="266667" y="14847"/>
                  <a:pt x="521355" y="0"/>
                </a:cubicBezTo>
                <a:cubicBezTo>
                  <a:pt x="776043" y="-14847"/>
                  <a:pt x="814491" y="-17363"/>
                  <a:pt x="1000275" y="0"/>
                </a:cubicBezTo>
                <a:cubicBezTo>
                  <a:pt x="1186059" y="17363"/>
                  <a:pt x="1352504" y="-23507"/>
                  <a:pt x="1521630" y="0"/>
                </a:cubicBezTo>
                <a:cubicBezTo>
                  <a:pt x="1690756" y="23507"/>
                  <a:pt x="1889525" y="5871"/>
                  <a:pt x="2127857" y="0"/>
                </a:cubicBezTo>
                <a:cubicBezTo>
                  <a:pt x="2366189" y="-5871"/>
                  <a:pt x="2620628" y="-27997"/>
                  <a:pt x="2776520" y="0"/>
                </a:cubicBezTo>
                <a:cubicBezTo>
                  <a:pt x="2932412" y="27997"/>
                  <a:pt x="3131683" y="-25073"/>
                  <a:pt x="3467618" y="0"/>
                </a:cubicBezTo>
                <a:cubicBezTo>
                  <a:pt x="3803553" y="25073"/>
                  <a:pt x="4017371" y="3071"/>
                  <a:pt x="4243589" y="0"/>
                </a:cubicBezTo>
                <a:cubicBezTo>
                  <a:pt x="4243134" y="6162"/>
                  <a:pt x="4243492" y="11775"/>
                  <a:pt x="4243589" y="18288"/>
                </a:cubicBezTo>
                <a:cubicBezTo>
                  <a:pt x="4017834" y="-5779"/>
                  <a:pt x="3834586" y="13376"/>
                  <a:pt x="3594926" y="18288"/>
                </a:cubicBezTo>
                <a:cubicBezTo>
                  <a:pt x="3355266" y="23200"/>
                  <a:pt x="3204179" y="2869"/>
                  <a:pt x="2903827" y="18288"/>
                </a:cubicBezTo>
                <a:cubicBezTo>
                  <a:pt x="2603475" y="33707"/>
                  <a:pt x="2526187" y="46187"/>
                  <a:pt x="2212729" y="18288"/>
                </a:cubicBezTo>
                <a:cubicBezTo>
                  <a:pt x="1899271" y="-9611"/>
                  <a:pt x="1966289" y="29692"/>
                  <a:pt x="1733809" y="18288"/>
                </a:cubicBezTo>
                <a:cubicBezTo>
                  <a:pt x="1501329" y="6884"/>
                  <a:pt x="1343612" y="12492"/>
                  <a:pt x="1085146" y="18288"/>
                </a:cubicBezTo>
                <a:cubicBezTo>
                  <a:pt x="826680" y="24084"/>
                  <a:pt x="778184" y="35607"/>
                  <a:pt x="521355" y="18288"/>
                </a:cubicBezTo>
                <a:cubicBezTo>
                  <a:pt x="264526" y="969"/>
                  <a:pt x="120277" y="4268"/>
                  <a:pt x="0" y="18288"/>
                </a:cubicBezTo>
                <a:cubicBezTo>
                  <a:pt x="766" y="10800"/>
                  <a:pt x="-457" y="8180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4450" cap="rnd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85" name="Google Shape;385;p9"/>
          <p:cNvSpPr txBox="1">
            <a:spLocks noGrp="1"/>
          </p:cNvSpPr>
          <p:nvPr>
            <p:ph type="body" idx="1"/>
          </p:nvPr>
        </p:nvSpPr>
        <p:spPr>
          <a:xfrm>
            <a:off x="5297762" y="2706624"/>
            <a:ext cx="6251110" cy="34838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45720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</a:pPr>
            <a:endParaRPr sz="220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3" name="Google Shape;293;g2af234035c3_0_284"/>
          <p:cNvSpPr txBox="1">
            <a:spLocks noGrp="1"/>
          </p:cNvSpPr>
          <p:nvPr>
            <p:ph type="title"/>
          </p:nvPr>
        </p:nvSpPr>
        <p:spPr>
          <a:xfrm>
            <a:off x="913800" y="422572"/>
            <a:ext cx="10364400" cy="96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</a:pPr>
            <a:r>
              <a:rPr lang="en-US">
                <a:latin typeface="Arial"/>
                <a:ea typeface="Arial"/>
                <a:cs typeface="Arial"/>
                <a:sym typeface="Arial"/>
              </a:rPr>
              <a:t>Agenda for this session</a:t>
            </a:r>
            <a:endParaRPr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94" name="Google Shape;294;g2af234035c3_0_284"/>
          <p:cNvSpPr txBox="1">
            <a:spLocks noGrp="1"/>
          </p:cNvSpPr>
          <p:nvPr>
            <p:ph type="body" idx="1"/>
          </p:nvPr>
        </p:nvSpPr>
        <p:spPr>
          <a:xfrm>
            <a:off x="316600" y="1518550"/>
            <a:ext cx="6161700" cy="484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70000" lnSpcReduction="20000"/>
          </a:bodyPr>
          <a:lstStyle/>
          <a:p>
            <a:pPr marL="457200" lvl="0" indent="-457200" algn="l" rtl="0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rgbClr val="333333"/>
              </a:buClr>
              <a:buSzPct val="100000"/>
              <a:buFont typeface="Calibri"/>
              <a:buChar char="•"/>
            </a:pPr>
            <a:r>
              <a:rPr lang="en-US" sz="5500">
                <a:solidFill>
                  <a:srgbClr val="333333"/>
                </a:solidFill>
                <a:latin typeface="Calibri"/>
                <a:ea typeface="Calibri"/>
                <a:cs typeface="Calibri"/>
                <a:sym typeface="Calibri"/>
              </a:rPr>
              <a:t>Connections to yesterday</a:t>
            </a:r>
            <a:endParaRPr sz="5500">
              <a:solidFill>
                <a:srgbClr val="333333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457200" algn="l" rtl="0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rgbClr val="333333"/>
              </a:buClr>
              <a:buSzPct val="100000"/>
              <a:buFont typeface="Calibri"/>
              <a:buChar char="•"/>
            </a:pPr>
            <a:r>
              <a:rPr lang="en-US" sz="5500">
                <a:solidFill>
                  <a:srgbClr val="333333"/>
                </a:solidFill>
                <a:latin typeface="Calibri"/>
                <a:ea typeface="Calibri"/>
                <a:cs typeface="Calibri"/>
                <a:sym typeface="Calibri"/>
              </a:rPr>
              <a:t>Model lesson 3: Design a sustainable business</a:t>
            </a:r>
            <a:endParaRPr sz="5500">
              <a:solidFill>
                <a:srgbClr val="333333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457200" algn="l" rtl="0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rgbClr val="333333"/>
              </a:buClr>
              <a:buSzPct val="100000"/>
              <a:buFont typeface="Calibri"/>
              <a:buChar char="•"/>
            </a:pPr>
            <a:r>
              <a:rPr lang="en-US" sz="5500">
                <a:solidFill>
                  <a:srgbClr val="333333"/>
                </a:solidFill>
                <a:latin typeface="Calibri"/>
                <a:ea typeface="Calibri"/>
                <a:cs typeface="Calibri"/>
                <a:sym typeface="Calibri"/>
              </a:rPr>
              <a:t>Starting to summarize the LaCuKnoS work with SMILE - conversation with EdNW</a:t>
            </a:r>
            <a:endParaRPr sz="5500">
              <a:solidFill>
                <a:srgbClr val="333333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457200" algn="l" rtl="0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rgbClr val="333333"/>
              </a:buClr>
              <a:buSzPct val="100000"/>
              <a:buFont typeface="Calibri"/>
              <a:buChar char="•"/>
            </a:pPr>
            <a:r>
              <a:rPr lang="en-US" sz="5500">
                <a:solidFill>
                  <a:srgbClr val="333333"/>
                </a:solidFill>
                <a:latin typeface="Calibri"/>
                <a:ea typeface="Calibri"/>
                <a:cs typeface="Calibri"/>
                <a:sym typeface="Calibri"/>
              </a:rPr>
              <a:t>Workshop evaluation </a:t>
            </a:r>
            <a:endParaRPr>
              <a:solidFill>
                <a:srgbClr val="333333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95" name="Google Shape;295;g2af234035c3_0_28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702750" y="2119538"/>
            <a:ext cx="4863350" cy="36475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1" name="Google Shape;301;g2afdd1e047a_0_0"/>
          <p:cNvSpPr txBox="1">
            <a:spLocks noGrp="1"/>
          </p:cNvSpPr>
          <p:nvPr>
            <p:ph type="title"/>
          </p:nvPr>
        </p:nvSpPr>
        <p:spPr>
          <a:xfrm>
            <a:off x="863737" y="239597"/>
            <a:ext cx="10364400" cy="117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</a:pPr>
            <a:r>
              <a:rPr lang="en-US" sz="3700">
                <a:latin typeface="Calibri"/>
                <a:ea typeface="Calibri"/>
                <a:cs typeface="Calibri"/>
                <a:sym typeface="Calibri"/>
              </a:rPr>
              <a:t>Knowledge Building for Informed Decision Making</a:t>
            </a:r>
            <a:endParaRPr sz="370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02" name="Google Shape;302;g2afdd1e047a_0_0"/>
          <p:cNvSpPr txBox="1">
            <a:spLocks noGrp="1"/>
          </p:cNvSpPr>
          <p:nvPr>
            <p:ph type="body" idx="1"/>
          </p:nvPr>
        </p:nvSpPr>
        <p:spPr>
          <a:xfrm>
            <a:off x="534450" y="1740775"/>
            <a:ext cx="5241000" cy="201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92500" lnSpcReduction="10000"/>
          </a:bodyPr>
          <a:lstStyle/>
          <a:p>
            <a:pPr marL="457200" lvl="0" indent="-346075" algn="l" rtl="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rgbClr val="434343"/>
              </a:buClr>
              <a:buSzPct val="83333"/>
              <a:buFont typeface="Arial"/>
              <a:buChar char="•"/>
            </a:pPr>
            <a:r>
              <a:rPr lang="en-US" b="1" i="1">
                <a:solidFill>
                  <a:srgbClr val="434343"/>
                </a:solidFill>
                <a:latin typeface="Arial"/>
                <a:ea typeface="Arial"/>
                <a:cs typeface="Arial"/>
                <a:sym typeface="Arial"/>
              </a:rPr>
              <a:t>Goal:</a:t>
            </a:r>
            <a:r>
              <a:rPr lang="en-US" i="1">
                <a:solidFill>
                  <a:srgbClr val="434343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>
                <a:solidFill>
                  <a:srgbClr val="434343"/>
                </a:solidFill>
                <a:latin typeface="Arial"/>
                <a:ea typeface="Arial"/>
                <a:cs typeface="Arial"/>
                <a:sym typeface="Arial"/>
              </a:rPr>
              <a:t>Students apply evidence to daily decisions and propose solutions to community challenges.</a:t>
            </a:r>
            <a:endParaRPr>
              <a:solidFill>
                <a:srgbClr val="434343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57200" lvl="0" indent="-334327" algn="l" rtl="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rgbClr val="434343"/>
              </a:buClr>
              <a:buSzPct val="75000"/>
              <a:buFont typeface="Arial"/>
              <a:buChar char="•"/>
            </a:pPr>
            <a:r>
              <a:rPr lang="en-US">
                <a:solidFill>
                  <a:srgbClr val="434343"/>
                </a:solidFill>
                <a:latin typeface="Arial"/>
                <a:ea typeface="Arial"/>
                <a:cs typeface="Arial"/>
                <a:sym typeface="Arial"/>
              </a:rPr>
              <a:t>Addresses the “Why” question in education</a:t>
            </a:r>
            <a:endParaRPr i="1">
              <a:solidFill>
                <a:srgbClr val="434343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303" name="Google Shape;303;g2afdd1e047a_0_0"/>
          <p:cNvGrpSpPr/>
          <p:nvPr/>
        </p:nvGrpSpPr>
        <p:grpSpPr>
          <a:xfrm>
            <a:off x="6095999" y="1418959"/>
            <a:ext cx="5812220" cy="5119980"/>
            <a:chOff x="0" y="62"/>
            <a:chExt cx="5812220" cy="5119980"/>
          </a:xfrm>
        </p:grpSpPr>
        <p:sp>
          <p:nvSpPr>
            <p:cNvPr id="304" name="Google Shape;304;g2afdd1e047a_0_0"/>
            <p:cNvSpPr/>
            <p:nvPr/>
          </p:nvSpPr>
          <p:spPr>
            <a:xfrm rot="5400000">
              <a:off x="2953370" y="-611027"/>
              <a:ext cx="1998000" cy="37197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rgbClr val="CED0D2">
                <a:alpha val="88235"/>
              </a:srgbClr>
            </a:solidFill>
            <a:ln w="25400" cap="flat" cmpd="sng">
              <a:solidFill>
                <a:srgbClr val="CED0D2">
                  <a:alpha val="88235"/>
                </a:srgb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05" name="Google Shape;305;g2afdd1e047a_0_0"/>
            <p:cNvSpPr txBox="1"/>
            <p:nvPr/>
          </p:nvSpPr>
          <p:spPr>
            <a:xfrm>
              <a:off x="2092399" y="347361"/>
              <a:ext cx="3622200" cy="18030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87625" tIns="43800" rIns="87625" bIns="43800" anchor="ctr" anchorCtr="0">
              <a:noAutofit/>
            </a:bodyPr>
            <a:lstStyle/>
            <a:p>
              <a:pPr marL="457200" marR="0" lvl="0" indent="-355600" algn="l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000"/>
                <a:buFont typeface="Calibri"/>
                <a:buChar char="●"/>
              </a:pPr>
              <a:r>
                <a:rPr lang="en-US" sz="2000" b="0" i="0" u="none" strike="noStrike" cap="none">
                  <a:solidFill>
                    <a:srgbClr val="000000"/>
                  </a:solidFill>
                  <a:highlight>
                    <a:srgbClr val="FFFF00"/>
                  </a:highlight>
                  <a:latin typeface="Calibri"/>
                  <a:ea typeface="Calibri"/>
                  <a:cs typeface="Calibri"/>
                  <a:sym typeface="Calibri"/>
                </a:rPr>
                <a:t>Social problem solving tasks</a:t>
              </a:r>
              <a:endParaRPr sz="2000" b="0" i="0" u="none" strike="noStrike" cap="none">
                <a:solidFill>
                  <a:srgbClr val="000000"/>
                </a:solidFill>
                <a:highlight>
                  <a:srgbClr val="FFFF00"/>
                </a:highlight>
                <a:latin typeface="Calibri"/>
                <a:ea typeface="Calibri"/>
                <a:cs typeface="Calibri"/>
                <a:sym typeface="Calibri"/>
              </a:endParaRPr>
            </a:p>
            <a:p>
              <a:pPr marL="457200" marR="0" lvl="0" indent="-355600" algn="l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000"/>
                <a:buFont typeface="Calibri"/>
                <a:buChar char="●"/>
              </a:pPr>
              <a:r>
                <a:rPr lang="en-US" sz="2000" b="0" i="0" u="none" strike="noStrike" cap="none">
                  <a:solidFill>
                    <a:srgbClr val="000000"/>
                  </a:solidFill>
                  <a:highlight>
                    <a:srgbClr val="FFFF00"/>
                  </a:highlight>
                  <a:latin typeface="Calibri"/>
                  <a:ea typeface="Calibri"/>
                  <a:cs typeface="Calibri"/>
                  <a:sym typeface="Calibri"/>
                </a:rPr>
                <a:t>Nature of Science tasks</a:t>
              </a:r>
              <a:endParaRPr sz="2000" b="0" i="0" u="none" strike="noStrike" cap="none">
                <a:solidFill>
                  <a:srgbClr val="000000"/>
                </a:solidFill>
                <a:highlight>
                  <a:srgbClr val="FFFF00"/>
                </a:highlight>
                <a:latin typeface="Calibri"/>
                <a:ea typeface="Calibri"/>
                <a:cs typeface="Calibri"/>
                <a:sym typeface="Calibri"/>
              </a:endParaRPr>
            </a:p>
            <a:p>
              <a:pPr marL="457200" marR="0" lvl="0" indent="-355600" algn="l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000"/>
                <a:buFont typeface="Calibri"/>
                <a:buChar char="●"/>
              </a:pPr>
              <a:r>
                <a:rPr lang="en-US" sz="2000" b="0" i="0" u="none" strike="noStrike" cap="none">
                  <a:solidFill>
                    <a:srgbClr val="000000"/>
                  </a:solidFill>
                  <a:highlight>
                    <a:srgbClr val="CED0D2"/>
                  </a:highlight>
                  <a:latin typeface="Calibri"/>
                  <a:ea typeface="Calibri"/>
                  <a:cs typeface="Calibri"/>
                  <a:sym typeface="Calibri"/>
                </a:rPr>
                <a:t>Community based challenges</a:t>
              </a:r>
              <a:endParaRPr sz="2000" b="0" i="0" u="none" strike="noStrike" cap="none">
                <a:solidFill>
                  <a:srgbClr val="000000"/>
                </a:solidFill>
                <a:highlight>
                  <a:srgbClr val="CED0D2"/>
                </a:highlight>
                <a:latin typeface="Calibri"/>
                <a:ea typeface="Calibri"/>
                <a:cs typeface="Calibri"/>
                <a:sym typeface="Calibri"/>
              </a:endParaRPr>
            </a:p>
            <a:p>
              <a:pPr marL="457200" marR="0" lvl="0" indent="-355600" algn="l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000"/>
                <a:buFont typeface="Calibri"/>
                <a:buChar char="●"/>
              </a:pPr>
              <a:r>
                <a:rPr lang="en-US" sz="2000" b="0" i="0" u="none" strike="noStrike" cap="non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Scientist stories</a:t>
              </a:r>
              <a:endParaRPr sz="20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6" name="Google Shape;306;g2afdd1e047a_0_0"/>
            <p:cNvSpPr/>
            <p:nvPr/>
          </p:nvSpPr>
          <p:spPr>
            <a:xfrm>
              <a:off x="0" y="62"/>
              <a:ext cx="2092500" cy="2497500"/>
            </a:xfrm>
            <a:prstGeom prst="roundRect">
              <a:avLst>
                <a:gd name="adj" fmla="val 16667"/>
              </a:avLst>
            </a:prstGeom>
            <a:solidFill>
              <a:srgbClr val="445A64"/>
            </a:solidFill>
            <a:ln w="254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07" name="Google Shape;307;g2afdd1e047a_0_0"/>
            <p:cNvSpPr txBox="1"/>
            <p:nvPr/>
          </p:nvSpPr>
          <p:spPr>
            <a:xfrm>
              <a:off x="102142" y="102204"/>
              <a:ext cx="1888200" cy="2293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lang="en-US" sz="1800" b="0" i="0" u="none" strike="noStrike" cap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Experiencing how science knowledge is built and accepted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08" name="Google Shape;308;g2afdd1e047a_0_0"/>
            <p:cNvSpPr/>
            <p:nvPr/>
          </p:nvSpPr>
          <p:spPr>
            <a:xfrm rot="5400000">
              <a:off x="2953370" y="2011452"/>
              <a:ext cx="1998000" cy="37197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rgbClr val="CED0D2">
                <a:alpha val="88235"/>
              </a:srgbClr>
            </a:solidFill>
            <a:ln w="25400" cap="flat" cmpd="sng">
              <a:solidFill>
                <a:srgbClr val="CED0D2">
                  <a:alpha val="88235"/>
                </a:srgb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09" name="Google Shape;309;g2afdd1e047a_0_0"/>
            <p:cNvSpPr txBox="1"/>
            <p:nvPr/>
          </p:nvSpPr>
          <p:spPr>
            <a:xfrm>
              <a:off x="2092399" y="2969840"/>
              <a:ext cx="3622200" cy="18030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87625" tIns="43800" rIns="87625" bIns="43800" anchor="ctr" anchorCtr="0">
              <a:noAutofit/>
            </a:bodyPr>
            <a:lstStyle/>
            <a:p>
              <a:pPr marL="457200" marR="0" lvl="0" indent="-355600" algn="l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000"/>
                <a:buFont typeface="Calibri"/>
                <a:buChar char="●"/>
              </a:pPr>
              <a:r>
                <a:rPr lang="en-US" sz="2000" b="0" i="0" u="none" strike="noStrike" cap="none">
                  <a:solidFill>
                    <a:srgbClr val="000000"/>
                  </a:solidFill>
                  <a:highlight>
                    <a:srgbClr val="FFFF00"/>
                  </a:highlight>
                  <a:latin typeface="Calibri"/>
                  <a:ea typeface="Calibri"/>
                  <a:cs typeface="Calibri"/>
                  <a:sym typeface="Calibri"/>
                </a:rPr>
                <a:t>data visualization tools</a:t>
              </a:r>
              <a:endParaRPr sz="2000" b="0" i="0" u="none" strike="noStrike" cap="none">
                <a:solidFill>
                  <a:srgbClr val="000000"/>
                </a:solidFill>
                <a:highlight>
                  <a:srgbClr val="FFFF00"/>
                </a:highlight>
                <a:latin typeface="Calibri"/>
                <a:ea typeface="Calibri"/>
                <a:cs typeface="Calibri"/>
                <a:sym typeface="Calibri"/>
              </a:endParaRPr>
            </a:p>
            <a:p>
              <a:pPr marL="457200" marR="0" lvl="0" indent="-355600" algn="l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000"/>
                <a:buFont typeface="Calibri"/>
                <a:buChar char="●"/>
              </a:pPr>
              <a:r>
                <a:rPr lang="en-US" sz="2000" b="0" i="0" u="none" strike="noStrike" cap="none">
                  <a:solidFill>
                    <a:srgbClr val="000000"/>
                  </a:solidFill>
                  <a:highlight>
                    <a:srgbClr val="FFFF00"/>
                  </a:highlight>
                  <a:latin typeface="Calibri"/>
                  <a:ea typeface="Calibri"/>
                  <a:cs typeface="Calibri"/>
                  <a:sym typeface="Calibri"/>
                </a:rPr>
                <a:t>self visualization tools</a:t>
              </a:r>
              <a:endParaRPr sz="2000" b="0" i="0" u="none" strike="noStrike" cap="none">
                <a:solidFill>
                  <a:srgbClr val="000000"/>
                </a:solidFill>
                <a:highlight>
                  <a:srgbClr val="FFFF00"/>
                </a:highlight>
                <a:latin typeface="Calibri"/>
                <a:ea typeface="Calibri"/>
                <a:cs typeface="Calibri"/>
                <a:sym typeface="Calibri"/>
              </a:endParaRPr>
            </a:p>
            <a:p>
              <a:pPr marL="457200" marR="0" lvl="0" indent="-355600" algn="l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000"/>
                <a:buFont typeface="Calibri"/>
                <a:buChar char="●"/>
              </a:pPr>
              <a:r>
                <a:rPr lang="en-US" sz="2000" b="0" i="0" u="none" strike="noStrike" cap="none">
                  <a:solidFill>
                    <a:srgbClr val="000000"/>
                  </a:solidFill>
                  <a:highlight>
                    <a:srgbClr val="FFFF00"/>
                  </a:highlight>
                  <a:latin typeface="Calibri"/>
                  <a:ea typeface="Calibri"/>
                  <a:cs typeface="Calibri"/>
                  <a:sym typeface="Calibri"/>
                </a:rPr>
                <a:t>sustainability tools</a:t>
              </a:r>
              <a:endParaRPr sz="2000" b="0" i="0" u="none" strike="noStrike" cap="none">
                <a:solidFill>
                  <a:srgbClr val="000000"/>
                </a:solidFill>
                <a:highlight>
                  <a:srgbClr val="FFFF00"/>
                </a:highlight>
                <a:latin typeface="Calibri"/>
                <a:ea typeface="Calibri"/>
                <a:cs typeface="Calibri"/>
                <a:sym typeface="Calibri"/>
              </a:endParaRPr>
            </a:p>
            <a:p>
              <a:pPr marL="457200" marR="0" lvl="0" indent="-355600" algn="l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000"/>
                <a:buFont typeface="Calibri"/>
                <a:buChar char="●"/>
              </a:pPr>
              <a:r>
                <a:rPr lang="en-US" sz="2000" b="0" i="0" u="none" strike="noStrike" cap="non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evidence &amp; emotion tools</a:t>
              </a:r>
              <a:endParaRPr sz="20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10" name="Google Shape;310;g2afdd1e047a_0_0"/>
            <p:cNvSpPr/>
            <p:nvPr/>
          </p:nvSpPr>
          <p:spPr>
            <a:xfrm>
              <a:off x="0" y="2622542"/>
              <a:ext cx="2092500" cy="2497500"/>
            </a:xfrm>
            <a:prstGeom prst="roundRect">
              <a:avLst>
                <a:gd name="adj" fmla="val 16667"/>
              </a:avLst>
            </a:prstGeom>
            <a:solidFill>
              <a:srgbClr val="445A64"/>
            </a:solidFill>
            <a:ln w="254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11" name="Google Shape;311;g2afdd1e047a_0_0"/>
            <p:cNvSpPr txBox="1"/>
            <p:nvPr/>
          </p:nvSpPr>
          <p:spPr>
            <a:xfrm>
              <a:off x="102142" y="2724684"/>
              <a:ext cx="1888200" cy="2293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lang="en-US" sz="1800" b="0" i="0" u="none" strike="noStrike" cap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Visualizing and representing data to support scientific claims &amp; arguments</a:t>
              </a:r>
              <a:endParaRPr sz="2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pic>
        <p:nvPicPr>
          <p:cNvPr id="312" name="Google Shape;312;g2afdd1e047a_0_0" descr="Diagram&#10;&#10;Description automatically generated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335370" y="3795823"/>
            <a:ext cx="3455453" cy="267379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8" name="Google Shape;318;g2af234035c3_0_588"/>
          <p:cNvSpPr txBox="1">
            <a:spLocks noGrp="1"/>
          </p:cNvSpPr>
          <p:nvPr>
            <p:ph type="title"/>
          </p:nvPr>
        </p:nvSpPr>
        <p:spPr>
          <a:xfrm>
            <a:off x="329875" y="1168967"/>
            <a:ext cx="11360700" cy="76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3400"/>
              <a:buNone/>
            </a:pPr>
            <a:r>
              <a:rPr lang="en-US">
                <a:latin typeface="Calibri"/>
                <a:ea typeface="Calibri"/>
                <a:cs typeface="Calibri"/>
                <a:sym typeface="Calibri"/>
              </a:rPr>
              <a:t>Model Lesson 3:Design a sustainable business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19" name="Google Shape;319;g2af234035c3_0_58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29875" y="3555755"/>
            <a:ext cx="2057400" cy="1933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320" name="Google Shape;320;g2af234035c3_0_588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5566025" y="3341455"/>
            <a:ext cx="3381375" cy="2362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21" name="Google Shape;321;g2af234035c3_0_588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9501175" y="3431955"/>
            <a:ext cx="2324100" cy="2181225"/>
          </a:xfrm>
          <a:prstGeom prst="rect">
            <a:avLst/>
          </a:prstGeom>
          <a:noFill/>
          <a:ln>
            <a:noFill/>
          </a:ln>
        </p:spPr>
      </p:pic>
      <p:pic>
        <p:nvPicPr>
          <p:cNvPr id="322" name="Google Shape;322;g2af234035c3_0_588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2417975" y="3469492"/>
            <a:ext cx="2802446" cy="210613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" name="Google Shape;327;g2af234035c3_0_597"/>
          <p:cNvSpPr txBox="1">
            <a:spLocks noGrp="1"/>
          </p:cNvSpPr>
          <p:nvPr>
            <p:ph type="title"/>
          </p:nvPr>
        </p:nvSpPr>
        <p:spPr>
          <a:xfrm>
            <a:off x="448425" y="741000"/>
            <a:ext cx="6030000" cy="113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 fontScale="90000"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45000"/>
              <a:buNone/>
            </a:pPr>
            <a:r>
              <a:rPr lang="en-US">
                <a:highlight>
                  <a:schemeClr val="lt1"/>
                </a:highlight>
                <a:latin typeface="Arial"/>
                <a:ea typeface="Arial"/>
                <a:cs typeface="Arial"/>
                <a:sym typeface="Arial"/>
              </a:rPr>
              <a:t>Video Links &amp; other resources</a:t>
            </a:r>
            <a:endParaRPr>
              <a:highlight>
                <a:schemeClr val="lt1"/>
              </a:highlight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28" name="Google Shape;328;g2af234035c3_0_597"/>
          <p:cNvSpPr txBox="1">
            <a:spLocks noGrp="1"/>
          </p:cNvSpPr>
          <p:nvPr>
            <p:ph type="body" idx="1"/>
          </p:nvPr>
        </p:nvSpPr>
        <p:spPr>
          <a:xfrm>
            <a:off x="538050" y="2326825"/>
            <a:ext cx="4801500" cy="3529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 i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Wasted: Fast fashion is fueling our ecological crisis</a:t>
            </a:r>
            <a:r>
              <a:rPr lang="en-US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u="sng">
                <a:solidFill>
                  <a:srgbClr val="1155CC"/>
                </a:solidFill>
                <a:latin typeface="Calibri"/>
                <a:ea typeface="Calibri"/>
                <a:cs typeface="Calibri"/>
                <a:sym typeface="Calibri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https://www.youtube.com/watch?v=0v7f0KeNpv8&amp;t=66s</a:t>
            </a:r>
            <a:endParaRPr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endParaRPr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lnSpc>
                <a:spcPct val="128571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 i="1">
                <a:solidFill>
                  <a:srgbClr val="000000"/>
                </a:solidFill>
                <a:uFill>
                  <a:noFill/>
                </a:uFill>
                <a:latin typeface="Calibri"/>
                <a:ea typeface="Calibri"/>
                <a:cs typeface="Calibri"/>
                <a:sym typeface="Calibri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What Is the Triple Bottom Line?</a:t>
            </a:r>
            <a:endParaRPr i="1">
              <a:solidFill>
                <a:srgbClr val="000000"/>
              </a:solidFill>
              <a:uFill>
                <a:noFill/>
              </a:uFill>
              <a:latin typeface="Calibri"/>
              <a:ea typeface="Calibri"/>
              <a:cs typeface="Calibri"/>
              <a:sym typeface="Calibri"/>
              <a:hlinkClick r:id="rId4">
                <a:extLst>
                  <a:ext uri="{A12FA001-AC4F-418D-AE19-62706E023703}">
                    <ahyp:hlinkClr xmlns:ahyp="http://schemas.microsoft.com/office/drawing/2018/hyperlinkcolor" val="tx"/>
                  </a:ext>
                </a:extLst>
              </a:hlinkClick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 u="sng">
                <a:solidFill>
                  <a:srgbClr val="1155CC"/>
                </a:solidFill>
                <a:latin typeface="Calibri"/>
                <a:ea typeface="Calibri"/>
                <a:cs typeface="Calibri"/>
                <a:sym typeface="Calibri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https://www.youtube.com/watch?v=1-Ct_53XKYY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29" name="Google Shape;329;g2af234035c3_0_597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7004950" y="3909199"/>
            <a:ext cx="4508052" cy="2569050"/>
          </a:xfrm>
          <a:prstGeom prst="rect">
            <a:avLst/>
          </a:prstGeom>
          <a:noFill/>
          <a:ln>
            <a:noFill/>
          </a:ln>
        </p:spPr>
      </p:pic>
      <p:pic>
        <p:nvPicPr>
          <p:cNvPr id="330" name="Google Shape;330;g2af234035c3_0_597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7004950" y="957925"/>
            <a:ext cx="4508052" cy="25690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3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6" name="Google Shape;336;g2af234035c3_0_604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37" name="Google Shape;337;g2af234035c3_0_604"/>
          <p:cNvSpPr txBox="1">
            <a:spLocks noGrp="1"/>
          </p:cNvSpPr>
          <p:nvPr>
            <p:ph type="title"/>
          </p:nvPr>
        </p:nvSpPr>
        <p:spPr>
          <a:xfrm>
            <a:off x="643475" y="321726"/>
            <a:ext cx="10905000" cy="99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Font typeface="Calibri"/>
              <a:buNone/>
            </a:pPr>
            <a:r>
              <a:rPr lang="en-US" sz="3600">
                <a:solidFill>
                  <a:schemeClr val="accent2"/>
                </a:solidFill>
              </a:rPr>
              <a:t>Lesson Reflections</a:t>
            </a:r>
            <a:endParaRPr>
              <a:solidFill>
                <a:schemeClr val="accent2"/>
              </a:solidFill>
            </a:endParaRPr>
          </a:p>
        </p:txBody>
      </p:sp>
      <p:sp>
        <p:nvSpPr>
          <p:cNvPr id="338" name="Google Shape;338;g2af234035c3_0_604"/>
          <p:cNvSpPr txBox="1">
            <a:spLocks noGrp="1"/>
          </p:cNvSpPr>
          <p:nvPr>
            <p:ph type="body" idx="2"/>
          </p:nvPr>
        </p:nvSpPr>
        <p:spPr>
          <a:xfrm>
            <a:off x="507025" y="1646700"/>
            <a:ext cx="4801500" cy="4617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800"/>
              <a:buNone/>
            </a:pPr>
            <a:r>
              <a:rPr lang="en-US" sz="2400"/>
              <a:t>How can the </a:t>
            </a:r>
            <a:r>
              <a:rPr lang="en-US" sz="2400" b="1"/>
              <a:t>Design a sustainable business </a:t>
            </a:r>
            <a:r>
              <a:rPr lang="en-US" sz="2400"/>
              <a:t>lesson:</a:t>
            </a:r>
            <a:endParaRPr sz="2400"/>
          </a:p>
          <a:p>
            <a:pPr marL="457200" lvl="0" indent="-3810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2400"/>
              <a:buFont typeface="Calibri"/>
              <a:buChar char="•"/>
            </a:pPr>
            <a:r>
              <a:rPr lang="en-US" sz="2400"/>
              <a:t>Teach students something they can apply in their everyday lives (e.g., informing their decision making)?</a:t>
            </a:r>
            <a:endParaRPr sz="2400"/>
          </a:p>
          <a:p>
            <a:pPr marL="457200" lvl="0" indent="-381000" algn="l" rtl="0">
              <a:lnSpc>
                <a:spcPct val="100000"/>
              </a:lnSpc>
              <a:spcBef>
                <a:spcPts val="1000"/>
              </a:spcBef>
              <a:spcAft>
                <a:spcPts val="1000"/>
              </a:spcAft>
              <a:buSzPts val="2400"/>
              <a:buFont typeface="Calibri"/>
              <a:buChar char="•"/>
            </a:pPr>
            <a:r>
              <a:rPr lang="en-US" sz="2400"/>
              <a:t>Potentially deepen students’ STEM interest and identity (by reflecting on why learning STEM matters)?</a:t>
            </a:r>
            <a:endParaRPr sz="2400"/>
          </a:p>
        </p:txBody>
      </p:sp>
      <p:pic>
        <p:nvPicPr>
          <p:cNvPr id="339" name="Google Shape;339;g2af234035c3_0_60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709193" y="1261388"/>
            <a:ext cx="6054257" cy="41190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5" name="Google Shape;345;g2afdd1e047a_0_215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US" sz="3600">
                <a:solidFill>
                  <a:srgbClr val="F50808"/>
                </a:solidFill>
              </a:rPr>
              <a:t>Starting to summarize the LaCuKnoS work with SMILE </a:t>
            </a:r>
            <a:endParaRPr sz="3600">
              <a:solidFill>
                <a:srgbClr val="F50808"/>
              </a:solidFill>
            </a:endParaRPr>
          </a:p>
        </p:txBody>
      </p:sp>
      <p:sp>
        <p:nvSpPr>
          <p:cNvPr id="346" name="Google Shape;346;g2afdd1e047a_0_215"/>
          <p:cNvSpPr txBox="1">
            <a:spLocks noGrp="1"/>
          </p:cNvSpPr>
          <p:nvPr>
            <p:ph type="body" idx="1"/>
          </p:nvPr>
        </p:nvSpPr>
        <p:spPr>
          <a:xfrm>
            <a:off x="552475" y="1690825"/>
            <a:ext cx="5500800" cy="4485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45720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</a:pPr>
            <a:r>
              <a:rPr lang="en-US"/>
              <a:t>May workshop will be our last (*) </a:t>
            </a:r>
            <a:endParaRPr/>
          </a:p>
          <a:p>
            <a:pPr marL="457200" lvl="0" indent="-3429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</a:pPr>
            <a:r>
              <a:rPr lang="en-US"/>
              <a:t>Next year we’ll provide materials but not workshops (*)</a:t>
            </a:r>
            <a:endParaRPr/>
          </a:p>
          <a:p>
            <a:pPr marL="457200" lvl="0" indent="-3429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</a:pPr>
            <a:r>
              <a:rPr lang="en-US"/>
              <a:t>Focus will be analyzing data &amp; disseminating what we learn</a:t>
            </a:r>
            <a:endParaRPr/>
          </a:p>
          <a:p>
            <a:pPr marL="457200" lvl="0" indent="-3429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</a:pPr>
            <a:r>
              <a:rPr lang="en-US"/>
              <a:t>We’ll come to a workshop next year to share some findings</a:t>
            </a:r>
            <a:endParaRPr/>
          </a:p>
          <a:p>
            <a:pPr marL="457200" lvl="0" indent="-342900" algn="l" rtl="0">
              <a:lnSpc>
                <a:spcPct val="100000"/>
              </a:lnSpc>
              <a:spcBef>
                <a:spcPts val="1000"/>
              </a:spcBef>
              <a:spcAft>
                <a:spcPts val="1000"/>
              </a:spcAft>
              <a:buSzPts val="1800"/>
              <a:buChar char="•"/>
            </a:pPr>
            <a:r>
              <a:rPr lang="en-US"/>
              <a:t>For now, still gathering data &amp; reflections</a:t>
            </a:r>
            <a:endParaRPr/>
          </a:p>
        </p:txBody>
      </p:sp>
      <p:pic>
        <p:nvPicPr>
          <p:cNvPr id="347" name="Google Shape;347;g2afdd1e047a_0_21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461653" y="1969076"/>
            <a:ext cx="2189875" cy="2919849"/>
          </a:xfrm>
          <a:prstGeom prst="rect">
            <a:avLst/>
          </a:prstGeom>
          <a:noFill/>
          <a:ln>
            <a:noFill/>
          </a:ln>
        </p:spPr>
      </p:pic>
      <p:pic>
        <p:nvPicPr>
          <p:cNvPr id="348" name="Google Shape;348;g2afdd1e047a_0_215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8761700" y="3942850"/>
            <a:ext cx="2764150" cy="2073101"/>
          </a:xfrm>
          <a:prstGeom prst="rect">
            <a:avLst/>
          </a:prstGeom>
          <a:noFill/>
          <a:ln>
            <a:noFill/>
          </a:ln>
        </p:spPr>
      </p:pic>
      <p:pic>
        <p:nvPicPr>
          <p:cNvPr id="349" name="Google Shape;349;g2afdd1e047a_0_215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6447075" y="4993275"/>
            <a:ext cx="2219034" cy="1664275"/>
          </a:xfrm>
          <a:prstGeom prst="rect">
            <a:avLst/>
          </a:prstGeom>
          <a:noFill/>
          <a:ln>
            <a:noFill/>
          </a:ln>
        </p:spPr>
      </p:pic>
      <p:pic>
        <p:nvPicPr>
          <p:cNvPr id="350" name="Google Shape;350;g2afdd1e047a_0_215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8803925" y="1888150"/>
            <a:ext cx="2679700" cy="20097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6" name="Google Shape;356;g2b239d975a3_0_1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/>
              <a:t>Conversation facilitated by EdNW</a:t>
            </a:r>
            <a:endParaRPr/>
          </a:p>
        </p:txBody>
      </p:sp>
      <p:pic>
        <p:nvPicPr>
          <p:cNvPr id="357" name="Google Shape;357;g2b239d975a3_0_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158075" y="1690825"/>
            <a:ext cx="3364024" cy="4485376"/>
          </a:xfrm>
          <a:prstGeom prst="rect">
            <a:avLst/>
          </a:prstGeom>
          <a:noFill/>
          <a:ln>
            <a:noFill/>
          </a:ln>
        </p:spPr>
      </p:pic>
      <p:pic>
        <p:nvPicPr>
          <p:cNvPr id="358" name="Google Shape;358;g2b239d975a3_0_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78400" y="1758400"/>
            <a:ext cx="6733751" cy="469255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3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3" name="Google Shape;363;g1187bb17d6b_0_19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64" name="Google Shape;364;g1187bb17d6b_0_190"/>
          <p:cNvSpPr txBox="1">
            <a:spLocks noGrp="1"/>
          </p:cNvSpPr>
          <p:nvPr>
            <p:ph type="title"/>
          </p:nvPr>
        </p:nvSpPr>
        <p:spPr>
          <a:xfrm>
            <a:off x="630936" y="640080"/>
            <a:ext cx="4818888" cy="148132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</a:pPr>
            <a:r>
              <a:rPr lang="en-US" sz="4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LaCuKnoS Teacher Background Survey</a:t>
            </a:r>
            <a:endParaRPr/>
          </a:p>
        </p:txBody>
      </p:sp>
      <p:sp>
        <p:nvSpPr>
          <p:cNvPr id="365" name="Google Shape;365;g1187bb17d6b_0_190"/>
          <p:cNvSpPr/>
          <p:nvPr/>
        </p:nvSpPr>
        <p:spPr>
          <a:xfrm>
            <a:off x="643278" y="2372868"/>
            <a:ext cx="3255095" cy="18288"/>
          </a:xfrm>
          <a:custGeom>
            <a:avLst/>
            <a:gdLst/>
            <a:ahLst/>
            <a:cxnLst/>
            <a:rect l="l" t="t" r="r" b="b"/>
            <a:pathLst>
              <a:path w="3255095" h="18288" fill="none" extrusionOk="0">
                <a:moveTo>
                  <a:pt x="0" y="0"/>
                </a:moveTo>
                <a:cubicBezTo>
                  <a:pt x="240201" y="-22123"/>
                  <a:pt x="462021" y="-19623"/>
                  <a:pt x="618468" y="0"/>
                </a:cubicBezTo>
                <a:cubicBezTo>
                  <a:pt x="774915" y="19623"/>
                  <a:pt x="974734" y="2035"/>
                  <a:pt x="1269487" y="0"/>
                </a:cubicBezTo>
                <a:cubicBezTo>
                  <a:pt x="1564240" y="-2035"/>
                  <a:pt x="1733579" y="10639"/>
                  <a:pt x="1953057" y="0"/>
                </a:cubicBezTo>
                <a:cubicBezTo>
                  <a:pt x="2172535" y="-10639"/>
                  <a:pt x="2453962" y="14018"/>
                  <a:pt x="2636627" y="0"/>
                </a:cubicBezTo>
                <a:cubicBezTo>
                  <a:pt x="2819292" y="-14018"/>
                  <a:pt x="3121375" y="5399"/>
                  <a:pt x="3255095" y="0"/>
                </a:cubicBezTo>
                <a:cubicBezTo>
                  <a:pt x="3254386" y="8157"/>
                  <a:pt x="3254682" y="12125"/>
                  <a:pt x="3255095" y="18288"/>
                </a:cubicBezTo>
                <a:cubicBezTo>
                  <a:pt x="3088545" y="23203"/>
                  <a:pt x="2687475" y="7419"/>
                  <a:pt x="2538974" y="18288"/>
                </a:cubicBezTo>
                <a:cubicBezTo>
                  <a:pt x="2390473" y="29157"/>
                  <a:pt x="2137381" y="-8959"/>
                  <a:pt x="1822853" y="18288"/>
                </a:cubicBezTo>
                <a:cubicBezTo>
                  <a:pt x="1508325" y="45535"/>
                  <a:pt x="1466437" y="20385"/>
                  <a:pt x="1171834" y="18288"/>
                </a:cubicBezTo>
                <a:cubicBezTo>
                  <a:pt x="877231" y="16191"/>
                  <a:pt x="561097" y="37643"/>
                  <a:pt x="0" y="18288"/>
                </a:cubicBezTo>
                <a:cubicBezTo>
                  <a:pt x="-46" y="12483"/>
                  <a:pt x="-203" y="6491"/>
                  <a:pt x="0" y="0"/>
                </a:cubicBezTo>
                <a:close/>
              </a:path>
              <a:path w="3255095" h="18288" extrusionOk="0">
                <a:moveTo>
                  <a:pt x="0" y="0"/>
                </a:moveTo>
                <a:cubicBezTo>
                  <a:pt x="291965" y="19429"/>
                  <a:pt x="363155" y="8568"/>
                  <a:pt x="618468" y="0"/>
                </a:cubicBezTo>
                <a:cubicBezTo>
                  <a:pt x="873781" y="-8568"/>
                  <a:pt x="904459" y="-19505"/>
                  <a:pt x="1171834" y="0"/>
                </a:cubicBezTo>
                <a:cubicBezTo>
                  <a:pt x="1439209" y="19505"/>
                  <a:pt x="1744369" y="9790"/>
                  <a:pt x="1887955" y="0"/>
                </a:cubicBezTo>
                <a:cubicBezTo>
                  <a:pt x="2031541" y="-9790"/>
                  <a:pt x="2346378" y="21240"/>
                  <a:pt x="2506423" y="0"/>
                </a:cubicBezTo>
                <a:cubicBezTo>
                  <a:pt x="2666468" y="-21240"/>
                  <a:pt x="2990257" y="30414"/>
                  <a:pt x="3255095" y="0"/>
                </a:cubicBezTo>
                <a:cubicBezTo>
                  <a:pt x="3254831" y="4493"/>
                  <a:pt x="3255479" y="9472"/>
                  <a:pt x="3255095" y="18288"/>
                </a:cubicBezTo>
                <a:cubicBezTo>
                  <a:pt x="3120743" y="16690"/>
                  <a:pt x="2759628" y="42462"/>
                  <a:pt x="2604076" y="18288"/>
                </a:cubicBezTo>
                <a:cubicBezTo>
                  <a:pt x="2448524" y="-5886"/>
                  <a:pt x="2184336" y="19599"/>
                  <a:pt x="1887955" y="18288"/>
                </a:cubicBezTo>
                <a:cubicBezTo>
                  <a:pt x="1591574" y="16977"/>
                  <a:pt x="1548845" y="6870"/>
                  <a:pt x="1334589" y="18288"/>
                </a:cubicBezTo>
                <a:cubicBezTo>
                  <a:pt x="1120333" y="29706"/>
                  <a:pt x="996014" y="9662"/>
                  <a:pt x="683570" y="18288"/>
                </a:cubicBezTo>
                <a:cubicBezTo>
                  <a:pt x="371126" y="26914"/>
                  <a:pt x="198687" y="16167"/>
                  <a:pt x="0" y="18288"/>
                </a:cubicBezTo>
                <a:cubicBezTo>
                  <a:pt x="843" y="9577"/>
                  <a:pt x="371" y="6900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38100" cap="rnd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66" name="Google Shape;366;g1187bb17d6b_0_190"/>
          <p:cNvSpPr txBox="1">
            <a:spLocks noGrp="1"/>
          </p:cNvSpPr>
          <p:nvPr>
            <p:ph type="body" idx="1"/>
          </p:nvPr>
        </p:nvSpPr>
        <p:spPr>
          <a:xfrm>
            <a:off x="630924" y="2660900"/>
            <a:ext cx="5123100" cy="362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70000"/>
          </a:bodyPr>
          <a:lstStyle/>
          <a:p>
            <a:pPr marL="457200" lvl="0" indent="-227330" algn="l" rtl="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ct val="100000"/>
              <a:buChar char="•"/>
            </a:pPr>
            <a:r>
              <a:rPr lang="en-US" sz="3400"/>
              <a:t>If we don’t have this from you</a:t>
            </a:r>
            <a:endParaRPr sz="3400"/>
          </a:p>
          <a:p>
            <a:pPr marL="457200" lvl="0" indent="-227330" algn="l" rtl="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ct val="100000"/>
              <a:buChar char="•"/>
            </a:pPr>
            <a:r>
              <a:rPr lang="en-US" sz="3400"/>
              <a:t>Collected at the start of each year from all teachers in the project.</a:t>
            </a:r>
            <a:endParaRPr sz="3400"/>
          </a:p>
          <a:p>
            <a:pPr marL="457200" lvl="0" indent="-227330" algn="l" rtl="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ct val="100000"/>
              <a:buChar char="•"/>
            </a:pPr>
            <a:r>
              <a:rPr lang="en-US" sz="3400"/>
              <a:t>Helps us understand the range of teaching contexts and teaching backgrounds within the SMILE teacher community.</a:t>
            </a:r>
            <a:endParaRPr sz="3400"/>
          </a:p>
          <a:p>
            <a:pPr marL="457200" lvl="0" indent="-1143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ct val="81818"/>
              <a:buNone/>
            </a:pPr>
            <a:endParaRPr sz="2200"/>
          </a:p>
        </p:txBody>
      </p:sp>
      <p:pic>
        <p:nvPicPr>
          <p:cNvPr id="367" name="Google Shape;367;g1187bb17d6b_0_190" descr="A picture containing text&#10;&#10;Description automatically generated"/>
          <p:cNvPicPr preferRelativeResize="0">
            <a:picLocks noGrp="1"/>
          </p:cNvPicPr>
          <p:nvPr>
            <p:ph type="body" idx="2"/>
          </p:nvPr>
        </p:nvPicPr>
        <p:blipFill rotWithShape="1">
          <a:blip r:embed="rId3">
            <a:alphaModFix/>
          </a:blip>
          <a:srcRect/>
          <a:stretch/>
        </p:blipFill>
        <p:spPr>
          <a:xfrm>
            <a:off x="6632258" y="640080"/>
            <a:ext cx="4392548" cy="557784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Gameday">
  <a:themeElements>
    <a:clrScheme name="Gameday">
      <a:dk1>
        <a:srgbClr val="4285F4"/>
      </a:dk1>
      <a:lt1>
        <a:srgbClr val="FFFFFF"/>
      </a:lt1>
      <a:dk2>
        <a:srgbClr val="666666"/>
      </a:dk2>
      <a:lt2>
        <a:srgbClr val="D9D9D9"/>
      </a:lt2>
      <a:accent1>
        <a:srgbClr val="455A64"/>
      </a:accent1>
      <a:accent2>
        <a:srgbClr val="607D8B"/>
      </a:accent2>
      <a:accent3>
        <a:srgbClr val="FF5722"/>
      </a:accent3>
      <a:accent4>
        <a:srgbClr val="D84315"/>
      </a:accent4>
      <a:accent5>
        <a:srgbClr val="1C3AA9"/>
      </a:accent5>
      <a:accent6>
        <a:srgbClr val="FFAB40"/>
      </a:accent6>
      <a:hlink>
        <a:srgbClr val="1C3AA9"/>
      </a:hlink>
      <a:folHlink>
        <a:srgbClr val="1C3AA9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Gameday">
  <a:themeElements>
    <a:clrScheme name="Gameday">
      <a:dk1>
        <a:srgbClr val="4285F4"/>
      </a:dk1>
      <a:lt1>
        <a:srgbClr val="FFFFFF"/>
      </a:lt1>
      <a:dk2>
        <a:srgbClr val="666666"/>
      </a:dk2>
      <a:lt2>
        <a:srgbClr val="D9D9D9"/>
      </a:lt2>
      <a:accent1>
        <a:srgbClr val="455A64"/>
      </a:accent1>
      <a:accent2>
        <a:srgbClr val="607D8B"/>
      </a:accent2>
      <a:accent3>
        <a:srgbClr val="FF5722"/>
      </a:accent3>
      <a:accent4>
        <a:srgbClr val="D84315"/>
      </a:accent4>
      <a:accent5>
        <a:srgbClr val="1C3AA9"/>
      </a:accent5>
      <a:accent6>
        <a:srgbClr val="FFAB40"/>
      </a:accent6>
      <a:hlink>
        <a:srgbClr val="1C3AA9"/>
      </a:hlink>
      <a:folHlink>
        <a:srgbClr val="1C3AA9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420</Words>
  <Application>Microsoft Macintosh PowerPoint</Application>
  <PresentationFormat>Widescreen</PresentationFormat>
  <Paragraphs>54</Paragraphs>
  <Slides>11</Slides>
  <Notes>11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11</vt:i4>
      </vt:variant>
    </vt:vector>
  </HeadingPairs>
  <TitlesOfParts>
    <vt:vector size="19" baseType="lpstr">
      <vt:lpstr>Twentieth Century</vt:lpstr>
      <vt:lpstr>Calibri</vt:lpstr>
      <vt:lpstr>Proxima Nova</vt:lpstr>
      <vt:lpstr>Arial</vt:lpstr>
      <vt:lpstr>Alfa Slab One</vt:lpstr>
      <vt:lpstr>Gameday</vt:lpstr>
      <vt:lpstr>Gameday</vt:lpstr>
      <vt:lpstr>Office Theme</vt:lpstr>
      <vt:lpstr>Part 2: Knowledge building  for informed decision making LaCuKnoS Session - Day 2 Winter 2024 SMILE teacher workshop</vt:lpstr>
      <vt:lpstr>Agenda for this session</vt:lpstr>
      <vt:lpstr>Knowledge Building for Informed Decision Making</vt:lpstr>
      <vt:lpstr>Model Lesson 3:Design a sustainable business</vt:lpstr>
      <vt:lpstr>Video Links &amp; other resources</vt:lpstr>
      <vt:lpstr>Lesson Reflections</vt:lpstr>
      <vt:lpstr>Starting to summarize the LaCuKnoS work with SMILE </vt:lpstr>
      <vt:lpstr>Conversation facilitated by EdNW</vt:lpstr>
      <vt:lpstr>LaCuKnoS Teacher Background Survey</vt:lpstr>
      <vt:lpstr>EdNW evaluation survey for this workshop (2 LaCuKnoS sessions)</vt:lpstr>
      <vt:lpstr>Questions &amp; Conversation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Part 2: Knowledge building  for informed decision making LaCuKnoS Session - Day 2 Winter 2024 SMILE teacher workshop</dc:title>
  <dc:creator>Buxton, Cory A</dc:creator>
  <cp:lastModifiedBy>Kami Hammerschmith</cp:lastModifiedBy>
  <cp:revision>1</cp:revision>
  <dcterms:created xsi:type="dcterms:W3CDTF">2022-02-25T16:46:04Z</dcterms:created>
  <dcterms:modified xsi:type="dcterms:W3CDTF">2024-03-19T20:50:26Z</dcterms:modified>
</cp:coreProperties>
</file>