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243"/>
    <p:restoredTop sz="94599"/>
  </p:normalViewPr>
  <p:slideViewPr>
    <p:cSldViewPr snapToGrid="0" snapToObjects="1">
      <p:cViewPr varScale="1">
        <p:scale>
          <a:sx n="104" d="100"/>
          <a:sy n="104" d="100"/>
        </p:scale>
        <p:origin x="232" y="3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672D1-E424-4E4E-8784-91930A965CB4}" type="datetimeFigureOut">
              <a:rPr lang="en-US" smtClean="0"/>
              <a:t>7/27/16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9716D-CEBF-D148-BEA0-0E802F877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966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672D1-E424-4E4E-8784-91930A965CB4}" type="datetimeFigureOut">
              <a:rPr lang="en-US" smtClean="0"/>
              <a:t>7/27/16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9716D-CEBF-D148-BEA0-0E802F877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016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672D1-E424-4E4E-8784-91930A965CB4}" type="datetimeFigureOut">
              <a:rPr lang="en-US" smtClean="0"/>
              <a:t>7/27/16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9716D-CEBF-D148-BEA0-0E802F877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9708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672D1-E424-4E4E-8784-91930A965CB4}" type="datetimeFigureOut">
              <a:rPr lang="en-US" smtClean="0"/>
              <a:t>7/27/16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9716D-CEBF-D148-BEA0-0E802F877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28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672D1-E424-4E4E-8784-91930A965CB4}" type="datetimeFigureOut">
              <a:rPr lang="en-US" smtClean="0"/>
              <a:t>7/27/16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9716D-CEBF-D148-BEA0-0E802F877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56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672D1-E424-4E4E-8784-91930A965CB4}" type="datetimeFigureOut">
              <a:rPr lang="en-US" smtClean="0"/>
              <a:t>7/27/16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9716D-CEBF-D148-BEA0-0E802F877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496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672D1-E424-4E4E-8784-91930A965CB4}" type="datetimeFigureOut">
              <a:rPr lang="en-US" smtClean="0"/>
              <a:t>7/27/16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9716D-CEBF-D148-BEA0-0E802F877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06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672D1-E424-4E4E-8784-91930A965CB4}" type="datetimeFigureOut">
              <a:rPr lang="en-US" smtClean="0"/>
              <a:t>7/27/16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9716D-CEBF-D148-BEA0-0E802F877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527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672D1-E424-4E4E-8784-91930A965CB4}" type="datetimeFigureOut">
              <a:rPr lang="en-US" smtClean="0"/>
              <a:t>7/27/16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9716D-CEBF-D148-BEA0-0E802F877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72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672D1-E424-4E4E-8784-91930A965CB4}" type="datetimeFigureOut">
              <a:rPr lang="en-US" smtClean="0"/>
              <a:t>7/27/16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9716D-CEBF-D148-BEA0-0E802F877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26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672D1-E424-4E4E-8784-91930A965CB4}" type="datetimeFigureOut">
              <a:rPr lang="en-US" smtClean="0"/>
              <a:t>7/27/16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9716D-CEBF-D148-BEA0-0E802F877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774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8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672D1-E424-4E4E-8784-91930A965CB4}" type="datetimeFigureOut">
              <a:rPr lang="en-US" smtClean="0"/>
              <a:t>7/27/16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29716D-CEBF-D148-BEA0-0E802F877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458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2000"/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Soho Std" charset="0"/>
                <a:ea typeface="Soho Std" charset="0"/>
                <a:cs typeface="Soho Std" charset="0"/>
              </a:rPr>
              <a:t>Living on the Edge!!</a:t>
            </a:r>
            <a:endParaRPr lang="en-US" dirty="0">
              <a:latin typeface="Soho Std" charset="0"/>
              <a:ea typeface="Soho Std" charset="0"/>
              <a:cs typeface="Soho Std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8139034" cy="4019121"/>
          </a:xfrm>
          <a:noFill/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>
                <a:latin typeface="Leitura Sans Grot 1" charset="0"/>
                <a:ea typeface="Leitura Sans Grot 1" charset="0"/>
                <a:cs typeface="Leitura Sans Grot 1" charset="0"/>
              </a:rPr>
              <a:t>A game about city planning &amp; volcanic hazards</a:t>
            </a:r>
          </a:p>
          <a:p>
            <a:pPr marL="0" indent="0">
              <a:buNone/>
            </a:pPr>
            <a:r>
              <a:rPr lang="en-US" dirty="0" smtClean="0">
                <a:latin typeface="Leitura Sans Grot 1" charset="0"/>
                <a:ea typeface="Leitura Sans Grot 1" charset="0"/>
                <a:cs typeface="Leitura Sans Grot 1" charset="0"/>
              </a:rPr>
              <a:t>Steps: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Leitura Sans Grot 1" charset="0"/>
                <a:ea typeface="Leitura Sans Grot 1" charset="0"/>
                <a:cs typeface="Leitura Sans Grot 1" charset="0"/>
              </a:rPr>
              <a:t>Identify the lahar hazards on board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Leitura Sans Grot 1" charset="0"/>
                <a:ea typeface="Leitura Sans Grot 1" charset="0"/>
                <a:cs typeface="Leitura Sans Grot 1" charset="0"/>
              </a:rPr>
              <a:t>Build a town outside lahar zone using constraints (use Table 1)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Leitura Sans Grot 1" charset="0"/>
                <a:ea typeface="Leitura Sans Grot 1" charset="0"/>
                <a:cs typeface="Leitura Sans Grot 1" charset="0"/>
              </a:rPr>
              <a:t>Name your town!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Leitura Sans Grot 1" charset="0"/>
                <a:ea typeface="Leitura Sans Grot 1" charset="0"/>
                <a:cs typeface="Leitura Sans Grot 1" charset="0"/>
              </a:rPr>
              <a:t>Decide what to do with excess funds (research, more houses, save for later)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Leitura Sans Grot 1" charset="0"/>
                <a:ea typeface="Leitura Sans Grot 1" charset="0"/>
                <a:cs typeface="Leitura Sans Grot 1" charset="0"/>
              </a:rPr>
              <a:t>Play the game!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7234" y="222377"/>
            <a:ext cx="2984641" cy="2749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431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7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Soho Std" charset="0"/>
                <a:ea typeface="Soho Std" charset="0"/>
                <a:cs typeface="Soho Std" charset="0"/>
              </a:rPr>
              <a:t>Rules of Play:</a:t>
            </a:r>
            <a:endParaRPr lang="en-US" dirty="0">
              <a:latin typeface="Soho Std" charset="0"/>
              <a:ea typeface="Soho Std" charset="0"/>
              <a:cs typeface="Soho Std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25625"/>
            <a:ext cx="5797378" cy="4351338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latin typeface="Leitura Sans Grot 1" charset="0"/>
                <a:ea typeface="Leitura Sans Grot 1" charset="0"/>
                <a:cs typeface="Leitura Sans Grot 1" charset="0"/>
              </a:rPr>
              <a:t>Each year is a turn of the game</a:t>
            </a:r>
          </a:p>
          <a:p>
            <a:r>
              <a:rPr lang="en-US" dirty="0" smtClean="0">
                <a:latin typeface="Leitura Sans Grot 1" charset="0"/>
                <a:ea typeface="Leitura Sans Grot 1" charset="0"/>
                <a:cs typeface="Leitura Sans Grot 1" charset="0"/>
              </a:rPr>
              <a:t>Use worksheet Table 2 to calculate budget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Leitura Sans Grot 2" charset="0"/>
                <a:ea typeface="Leitura Sans Grot 2" charset="0"/>
                <a:cs typeface="Leitura Sans Grot 2" charset="0"/>
              </a:rPr>
              <a:t>R</a:t>
            </a:r>
            <a:r>
              <a:rPr lang="en-US" dirty="0" smtClean="0">
                <a:latin typeface="Leitura Sans Grot 2" charset="0"/>
                <a:ea typeface="Leitura Sans Grot 2" charset="0"/>
                <a:cs typeface="Leitura Sans Grot 2" charset="0"/>
              </a:rPr>
              <a:t>eceive income </a:t>
            </a:r>
            <a:r>
              <a:rPr lang="en-US" dirty="0" smtClean="0">
                <a:latin typeface="Leitura Sans Grot 1" charset="0"/>
                <a:ea typeface="Leitura Sans Grot 1" charset="0"/>
                <a:cs typeface="Leitura Sans Grot 1" charset="0"/>
              </a:rPr>
              <a:t>based on population ($250/citizen/year)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Leitura Sans Grot 2" charset="0"/>
                <a:ea typeface="Leitura Sans Grot 2" charset="0"/>
                <a:cs typeface="Leitura Sans Grot 2" charset="0"/>
              </a:rPr>
              <a:t>D</a:t>
            </a:r>
            <a:r>
              <a:rPr lang="en-US" dirty="0" smtClean="0">
                <a:latin typeface="Leitura Sans Grot 2" charset="0"/>
                <a:ea typeface="Leitura Sans Grot 2" charset="0"/>
                <a:cs typeface="Leitura Sans Grot 2" charset="0"/>
              </a:rPr>
              <a:t>ecide to build </a:t>
            </a:r>
            <a:r>
              <a:rPr lang="en-US" dirty="0" smtClean="0">
                <a:latin typeface="Leitura Sans Grot 1" charset="0"/>
                <a:ea typeface="Leitura Sans Grot 1" charset="0"/>
                <a:cs typeface="Leitura Sans Grot 1" charset="0"/>
              </a:rPr>
              <a:t>more houses or buy research credits, or save your funds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Leitura Sans Grot 2" charset="0"/>
                <a:ea typeface="Leitura Sans Grot 2" charset="0"/>
                <a:cs typeface="Leitura Sans Grot 2" charset="0"/>
              </a:rPr>
              <a:t>D</a:t>
            </a:r>
            <a:r>
              <a:rPr lang="en-US" dirty="0" smtClean="0">
                <a:latin typeface="Leitura Sans Grot 2" charset="0"/>
                <a:ea typeface="Leitura Sans Grot 2" charset="0"/>
                <a:cs typeface="Leitura Sans Grot 2" charset="0"/>
              </a:rPr>
              <a:t>raw a card. </a:t>
            </a:r>
            <a:r>
              <a:rPr lang="en-US" dirty="0" smtClean="0">
                <a:latin typeface="Leitura Sans Grot 1" charset="0"/>
                <a:ea typeface="Leitura Sans Grot 1" charset="0"/>
                <a:cs typeface="Leitura Sans Grot 1" charset="0"/>
              </a:rPr>
              <a:t>Rework budget based on income and expenses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Leitura Sans Grot 1" charset="0"/>
                <a:ea typeface="Leitura Sans Grot 1" charset="0"/>
                <a:cs typeface="Leitura Sans Grot 1" charset="0"/>
              </a:rPr>
              <a:t>S</a:t>
            </a:r>
            <a:r>
              <a:rPr lang="en-US" dirty="0" smtClean="0">
                <a:latin typeface="Leitura Sans Grot 1" charset="0"/>
                <a:ea typeface="Leitura Sans Grot 1" charset="0"/>
                <a:cs typeface="Leitura Sans Grot 1" charset="0"/>
              </a:rPr>
              <a:t>tart next year!</a:t>
            </a:r>
            <a:endParaRPr lang="en-US" dirty="0">
              <a:latin typeface="Leitura Sans Grot 1" charset="0"/>
              <a:ea typeface="Leitura Sans Grot 1" charset="0"/>
              <a:cs typeface="Leitura Sans Grot 1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228703" y="3299257"/>
            <a:ext cx="4456670" cy="339768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i="1" dirty="0" smtClean="0">
                <a:latin typeface="Leitura Sans Italic 2" charset="0"/>
                <a:ea typeface="Leitura Sans Italic 2" charset="0"/>
                <a:cs typeface="Leitura Sans Italic 2" charset="0"/>
              </a:rPr>
              <a:t>Reminders:</a:t>
            </a:r>
          </a:p>
          <a:p>
            <a:r>
              <a:rPr lang="en-US" i="1" dirty="0" smtClean="0">
                <a:latin typeface="Leitura Sans Italic 1" charset="0"/>
                <a:ea typeface="Leitura Sans Italic 1" charset="0"/>
                <a:cs typeface="Leitura Sans Italic 1" charset="0"/>
              </a:rPr>
              <a:t>It’s okay to be in debt</a:t>
            </a:r>
          </a:p>
          <a:p>
            <a:r>
              <a:rPr lang="en-US" i="1" dirty="0" smtClean="0">
                <a:latin typeface="Leitura Sans Italic 1" charset="0"/>
                <a:ea typeface="Leitura Sans Italic 1" charset="0"/>
                <a:cs typeface="Leitura Sans Italic 1" charset="0"/>
              </a:rPr>
              <a:t>Make sure to invest in research</a:t>
            </a:r>
          </a:p>
          <a:p>
            <a:r>
              <a:rPr lang="en-US" i="1" dirty="0" smtClean="0">
                <a:latin typeface="Leitura Sans Italic 1" charset="0"/>
                <a:ea typeface="Leitura Sans Italic 1" charset="0"/>
                <a:cs typeface="Leitura Sans Italic 1" charset="0"/>
              </a:rPr>
              <a:t>At the end of the game, the volcano will erupt and we’ll see who’s town survived!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7234" y="222377"/>
            <a:ext cx="2984641" cy="2749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21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147</Words>
  <Application>Microsoft Macintosh PowerPoint</Application>
  <PresentationFormat>Widescreen</PresentationFormat>
  <Paragraphs>19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1" baseType="lpstr">
      <vt:lpstr>Calibri</vt:lpstr>
      <vt:lpstr>Calibri Light</vt:lpstr>
      <vt:lpstr>Leitura Sans Grot 1</vt:lpstr>
      <vt:lpstr>Leitura Sans Grot 2</vt:lpstr>
      <vt:lpstr>Leitura Sans Italic 1</vt:lpstr>
      <vt:lpstr>Leitura Sans Italic 2</vt:lpstr>
      <vt:lpstr>Soho Std</vt:lpstr>
      <vt:lpstr>Arial</vt:lpstr>
      <vt:lpstr>Office Theme</vt:lpstr>
      <vt:lpstr>Living on the Edge!!</vt:lpstr>
      <vt:lpstr>Rules of Play:</vt:lpstr>
    </vt:vector>
  </TitlesOfParts>
  <Company/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Utevsky, Nora</dc:creator>
  <cp:lastModifiedBy>Utevsky, Nora</cp:lastModifiedBy>
  <cp:revision>3</cp:revision>
  <dcterms:created xsi:type="dcterms:W3CDTF">2016-07-27T23:49:53Z</dcterms:created>
  <dcterms:modified xsi:type="dcterms:W3CDTF">2016-07-28T00:11:29Z</dcterms:modified>
</cp:coreProperties>
</file>