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79" r:id="rId2"/>
    <p:sldId id="278" r:id="rId3"/>
    <p:sldId id="280" r:id="rId4"/>
    <p:sldId id="281" r:id="rId5"/>
    <p:sldId id="282" r:id="rId6"/>
    <p:sldId id="273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MILE" initials="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17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4-11-20T09:27:03.155" idx="3">
    <p:pos x="4085" y="303"/>
    <p:text>This would be a good transition into shredders vs. grazers.  Add a link to the video you talk about so teachers can show it here.  Then add a slide that lists shredders and one that lists grazers.  Add pictures.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D11500-92A5-FE42-91A5-4009416D2018}" type="datetimeFigureOut">
              <a:rPr lang="en-US" smtClean="0"/>
              <a:t>1/29/15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E3CCD7-572E-FC46-8C15-3B64D5C085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6366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FAA11-19C9-2849-BF35-DA2C4D99AEA9}" type="datetimeFigureOut">
              <a:rPr lang="en-US" smtClean="0"/>
              <a:t>1/29/15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4A94B-C832-5943-8784-5C076A282D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033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FAA11-19C9-2849-BF35-DA2C4D99AEA9}" type="datetimeFigureOut">
              <a:rPr lang="en-US" smtClean="0"/>
              <a:t>1/29/15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4A94B-C832-5943-8784-5C076A282D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943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FAA11-19C9-2849-BF35-DA2C4D99AEA9}" type="datetimeFigureOut">
              <a:rPr lang="en-US" smtClean="0"/>
              <a:t>1/29/15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4A94B-C832-5943-8784-5C076A282D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853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FAA11-19C9-2849-BF35-DA2C4D99AEA9}" type="datetimeFigureOut">
              <a:rPr lang="en-US" smtClean="0"/>
              <a:t>1/29/15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4A94B-C832-5943-8784-5C076A282D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401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FAA11-19C9-2849-BF35-DA2C4D99AEA9}" type="datetimeFigureOut">
              <a:rPr lang="en-US" smtClean="0"/>
              <a:t>1/29/15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4A94B-C832-5943-8784-5C076A282D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706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FAA11-19C9-2849-BF35-DA2C4D99AEA9}" type="datetimeFigureOut">
              <a:rPr lang="en-US" smtClean="0"/>
              <a:t>1/29/15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4A94B-C832-5943-8784-5C076A282D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513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FAA11-19C9-2849-BF35-DA2C4D99AEA9}" type="datetimeFigureOut">
              <a:rPr lang="en-US" smtClean="0"/>
              <a:t>1/29/15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4A94B-C832-5943-8784-5C076A282D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924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FAA11-19C9-2849-BF35-DA2C4D99AEA9}" type="datetimeFigureOut">
              <a:rPr lang="en-US" smtClean="0"/>
              <a:t>1/29/15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4A94B-C832-5943-8784-5C076A282D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948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FAA11-19C9-2849-BF35-DA2C4D99AEA9}" type="datetimeFigureOut">
              <a:rPr lang="en-US" smtClean="0"/>
              <a:t>1/29/15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4A94B-C832-5943-8784-5C076A282D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731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FAA11-19C9-2849-BF35-DA2C4D99AEA9}" type="datetimeFigureOut">
              <a:rPr lang="en-US" smtClean="0"/>
              <a:t>1/29/15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4A94B-C832-5943-8784-5C076A282D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758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FAA11-19C9-2849-BF35-DA2C4D99AEA9}" type="datetimeFigureOut">
              <a:rPr lang="en-US" smtClean="0"/>
              <a:t>1/29/15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4A94B-C832-5943-8784-5C076A282D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864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40000"/>
                <a:satMod val="350000"/>
              </a:schemeClr>
            </a:gs>
            <a:gs pos="69000">
              <a:schemeClr val="bg2">
                <a:tint val="45000"/>
                <a:shade val="99000"/>
                <a:satMod val="350000"/>
              </a:schemeClr>
            </a:gs>
            <a:gs pos="100000">
              <a:schemeClr val="bg2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7FAA11-19C9-2849-BF35-DA2C4D99AEA9}" type="datetimeFigureOut">
              <a:rPr lang="en-US" smtClean="0"/>
              <a:t>1/29/15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14A94B-C832-5943-8784-5C076A282D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17661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W557aSVdW_g" TargetMode="External"/><Relationship Id="rId4" Type="http://schemas.openxmlformats.org/officeDocument/2006/relationships/comments" Target="../comments/comment1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 do macroinvertebrates eat?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1225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Macroinvertebrate Feeding Groups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Shredders</a:t>
            </a:r>
            <a:r>
              <a:rPr lang="en-US" dirty="0" smtClean="0"/>
              <a:t> get energy from breaking down big vegetation like leaves and branches.</a:t>
            </a:r>
          </a:p>
          <a:p>
            <a:pPr marL="0" indent="0">
              <a:buNone/>
            </a:pPr>
            <a:endParaRPr lang="en-US" sz="1200" dirty="0" smtClean="0"/>
          </a:p>
          <a:p>
            <a:r>
              <a:rPr lang="en-US" b="1" dirty="0" smtClean="0">
                <a:solidFill>
                  <a:srgbClr val="000000"/>
                </a:solidFill>
              </a:rPr>
              <a:t>Grazers </a:t>
            </a:r>
            <a:r>
              <a:rPr lang="en-US" dirty="0" smtClean="0"/>
              <a:t>scrape algae and other things off of rocks and the sand.</a:t>
            </a:r>
          </a:p>
          <a:p>
            <a:pPr marL="0" indent="0">
              <a:buNone/>
            </a:pPr>
            <a:endParaRPr lang="en-US" sz="1300" dirty="0" smtClean="0"/>
          </a:p>
          <a:p>
            <a:r>
              <a:rPr lang="en-US" b="1" dirty="0" smtClean="0">
                <a:solidFill>
                  <a:srgbClr val="000000"/>
                </a:solidFill>
              </a:rPr>
              <a:t>Collectors</a:t>
            </a:r>
            <a:r>
              <a:rPr lang="en-US" dirty="0" smtClean="0"/>
              <a:t> filter the water for very small organisms and pieces of vegetation.</a:t>
            </a:r>
          </a:p>
          <a:p>
            <a:pPr marL="0" indent="0">
              <a:buNone/>
            </a:pPr>
            <a:endParaRPr lang="en-US" sz="1300" dirty="0" smtClean="0"/>
          </a:p>
          <a:p>
            <a:r>
              <a:rPr lang="en-US" b="1" dirty="0" smtClean="0">
                <a:solidFill>
                  <a:srgbClr val="000000"/>
                </a:solidFill>
              </a:rPr>
              <a:t>Predators</a:t>
            </a:r>
            <a:r>
              <a:rPr lang="en-US" dirty="0" smtClean="0"/>
              <a:t> eat other macroinvertebrates and fish.</a:t>
            </a:r>
          </a:p>
        </p:txBody>
      </p:sp>
    </p:spTree>
    <p:extLst>
      <p:ext uri="{BB962C8B-B14F-4D97-AF65-F5344CB8AC3E}">
        <p14:creationId xmlns:p14="http://schemas.microsoft.com/office/powerpoint/2010/main" val="2494168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Shredders: </a:t>
            </a:r>
            <a:r>
              <a:rPr lang="en-US" dirty="0" err="1" smtClean="0"/>
              <a:t>Caddisfly</a:t>
            </a:r>
            <a:r>
              <a:rPr lang="en-US" dirty="0" smtClean="0"/>
              <a:t> Larvae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14514"/>
            <a:ext cx="8229600" cy="1383232"/>
          </a:xfrm>
        </p:spPr>
        <p:txBody>
          <a:bodyPr>
            <a:normAutofit fontScale="92500"/>
          </a:bodyPr>
          <a:lstStyle/>
          <a:p>
            <a:r>
              <a:rPr lang="en-US" dirty="0" err="1" smtClean="0"/>
              <a:t>Caddisfly</a:t>
            </a:r>
            <a:r>
              <a:rPr lang="en-US" dirty="0" smtClean="0"/>
              <a:t> Larvae have large pincers which allow them to break down large vegetation like leaves.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3333" y="1224689"/>
            <a:ext cx="4748835" cy="419480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1739900"/>
            <a:ext cx="3810000" cy="336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3828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Grazers: Freshwater Snails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224002"/>
            <a:ext cx="8229600" cy="90216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Freshwater Snails have many small teeth, which act like sandpaper, scraping algae off of rocks.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3995" y="1501510"/>
            <a:ext cx="4725000" cy="354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648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Collectors: Net Building </a:t>
            </a:r>
            <a:r>
              <a:rPr lang="en-US" dirty="0" err="1" smtClean="0"/>
              <a:t>Caddisfly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67782"/>
            <a:ext cx="8229600" cy="89017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Net building </a:t>
            </a:r>
            <a:r>
              <a:rPr lang="en-US" dirty="0" err="1" smtClean="0"/>
              <a:t>caddisflies</a:t>
            </a:r>
            <a:r>
              <a:rPr lang="en-US" dirty="0" smtClean="0"/>
              <a:t> build nets which catch very small organisms and other particles.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1504" y="1417638"/>
            <a:ext cx="6121957" cy="3693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2452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Predators: Dragonfly Larvae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b="40189"/>
          <a:stretch/>
        </p:blipFill>
        <p:spPr>
          <a:xfrm>
            <a:off x="1530887" y="1748144"/>
            <a:ext cx="6384491" cy="3245296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61460" y="5654944"/>
            <a:ext cx="8686800" cy="942437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Dragonflies have specialized mouth-parts to catch prey.</a:t>
            </a:r>
            <a:r>
              <a:rPr lang="en-US" sz="2800" u="sng" dirty="0"/>
              <a:t> </a:t>
            </a:r>
            <a:endParaRPr lang="en-US" sz="2800" u="sng" dirty="0" smtClean="0"/>
          </a:p>
          <a:p>
            <a:pPr marL="0" indent="0" algn="ctr">
              <a:buNone/>
            </a:pPr>
            <a:r>
              <a:rPr lang="en-US" sz="2800" dirty="0" smtClean="0"/>
              <a:t>(</a:t>
            </a:r>
            <a:r>
              <a:rPr lang="en-US" sz="2800" dirty="0" smtClean="0">
                <a:hlinkClick r:id="rId3"/>
              </a:rPr>
              <a:t>Here’s</a:t>
            </a:r>
            <a:r>
              <a:rPr lang="en-US" sz="2800" dirty="0" smtClean="0"/>
              <a:t> a cool video of the jaws in action!)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1746801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546</TotalTime>
  <Words>141</Words>
  <Application>Microsoft Macintosh PowerPoint</Application>
  <PresentationFormat>On-screen Show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What do macroinvertebrates eat?</vt:lpstr>
      <vt:lpstr>Macroinvertebrate Feeding Groups</vt:lpstr>
      <vt:lpstr>Shredders: Caddisfly Larvae</vt:lpstr>
      <vt:lpstr>Grazers: Freshwater Snails</vt:lpstr>
      <vt:lpstr>Collectors: Net Building Caddisfly</vt:lpstr>
      <vt:lpstr>Predators: Dragonfly Larvae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Macroinvertebrates</dc:title>
  <dc:creator>MacUser</dc:creator>
  <cp:lastModifiedBy>Renee O'Neill</cp:lastModifiedBy>
  <cp:revision>49</cp:revision>
  <dcterms:created xsi:type="dcterms:W3CDTF">2014-10-08T19:19:45Z</dcterms:created>
  <dcterms:modified xsi:type="dcterms:W3CDTF">2015-01-29T21:36:11Z</dcterms:modified>
</cp:coreProperties>
</file>