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fntdata" ContentType="application/x-fontdata"/>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59" r:id="rId1"/>
  </p:sldMasterIdLst>
  <p:notesMasterIdLst>
    <p:notesMasterId r:id="rId14"/>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Lst>
  <p:sldSz cx="9144000" cy="5143500" type="screen16x9"/>
  <p:notesSz cx="6858000" cy="9144000"/>
  <p:embeddedFontLst>
    <p:embeddedFont>
      <p:font typeface="Lato" panose="020B0604020202020204" charset="0"/>
      <p:regular r:id="rId15"/>
      <p:bold r:id="rId16"/>
      <p:italic r:id="rId17"/>
      <p:boldItalic r:id="rId18"/>
    </p:embeddedFont>
    <p:embeddedFont>
      <p:font typeface="Raleway" panose="020B0604020202020204" charset="0"/>
      <p:regular r:id="rId19"/>
      <p:bold r:id="rId20"/>
      <p:italic r:id="rId21"/>
      <p:boldItalic r:id="rId22"/>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90" d="100"/>
          <a:sy n="90" d="100"/>
        </p:scale>
        <p:origin x="816" y="8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font" Target="fonts/font4.fntdata"/><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font" Target="fonts/font7.fnt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font" Target="fonts/font3.fntdata"/><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font" Target="fonts/font2.fntdata"/><Relationship Id="rId20" Type="http://schemas.openxmlformats.org/officeDocument/2006/relationships/font" Target="fonts/font6.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font" Target="fonts/font1.fntdata"/><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font" Target="fonts/font5.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 Id="rId22" Type="http://schemas.openxmlformats.org/officeDocument/2006/relationships/font" Target="fonts/font8.fntdata"/><Relationship Id="rId27" Type="http://schemas.microsoft.com/office/2015/10/relationships/revisionInfo" Target="revisionInfo.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Shape 3"/>
          <p:cNvSpPr>
            <a:spLocks noGrp="1" noRot="1" noChangeAspect="1"/>
          </p:cNvSpPr>
          <p:nvPr>
            <p:ph type="sldImg" idx="2"/>
          </p:nvPr>
        </p:nvSpPr>
        <p:spPr>
          <a:xfrm>
            <a:off x="381300" y="685800"/>
            <a:ext cx="6096075"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4" name="Shape 4"/>
          <p:cNvSpPr txBox="1">
            <a:spLocks noGrp="1"/>
          </p:cNvSpPr>
          <p:nvPr>
            <p:ph type="body" idx="1"/>
          </p:nvPr>
        </p:nvSpPr>
        <p:spPr>
          <a:xfrm>
            <a:off x="685800" y="4343400"/>
            <a:ext cx="5486400" cy="4114800"/>
          </a:xfrm>
          <a:prstGeom prst="rect">
            <a:avLst/>
          </a:prstGeom>
          <a:noFill/>
          <a:ln>
            <a:noFill/>
          </a:ln>
        </p:spPr>
        <p:txBody>
          <a:bodyPr lIns="91425" tIns="91425" rIns="91425" bIns="91425" anchor="t" anchorCtr="0"/>
          <a:lstStyle>
            <a:lvl1pPr lvl="0">
              <a:spcBef>
                <a:spcPts val="0"/>
              </a:spcBef>
              <a:buSzPct val="100000"/>
              <a:buChar char="●"/>
              <a:defRPr sz="1100"/>
            </a:lvl1pPr>
            <a:lvl2pPr lvl="1">
              <a:spcBef>
                <a:spcPts val="0"/>
              </a:spcBef>
              <a:buSzPct val="100000"/>
              <a:buChar char="○"/>
              <a:defRPr sz="1100"/>
            </a:lvl2pPr>
            <a:lvl3pPr lvl="2">
              <a:spcBef>
                <a:spcPts val="0"/>
              </a:spcBef>
              <a:buSzPct val="100000"/>
              <a:buChar char="■"/>
              <a:defRPr sz="1100"/>
            </a:lvl3pPr>
            <a:lvl4pPr lvl="3">
              <a:spcBef>
                <a:spcPts val="0"/>
              </a:spcBef>
              <a:buSzPct val="100000"/>
              <a:buChar char="●"/>
              <a:defRPr sz="1100"/>
            </a:lvl4pPr>
            <a:lvl5pPr lvl="4">
              <a:spcBef>
                <a:spcPts val="0"/>
              </a:spcBef>
              <a:buSzPct val="100000"/>
              <a:buChar char="○"/>
              <a:defRPr sz="1100"/>
            </a:lvl5pPr>
            <a:lvl6pPr lvl="5">
              <a:spcBef>
                <a:spcPts val="0"/>
              </a:spcBef>
              <a:buSzPct val="100000"/>
              <a:buChar char="■"/>
              <a:defRPr sz="1100"/>
            </a:lvl6pPr>
            <a:lvl7pPr lvl="6">
              <a:spcBef>
                <a:spcPts val="0"/>
              </a:spcBef>
              <a:buSzPct val="100000"/>
              <a:buChar char="●"/>
              <a:defRPr sz="1100"/>
            </a:lvl7pPr>
            <a:lvl8pPr lvl="7">
              <a:spcBef>
                <a:spcPts val="0"/>
              </a:spcBef>
              <a:buSzPct val="100000"/>
              <a:buChar char="○"/>
              <a:defRPr sz="1100"/>
            </a:lvl8pPr>
            <a:lvl9pPr lvl="8">
              <a:spcBef>
                <a:spcPts val="0"/>
              </a:spcBef>
              <a:buSzPct val="100000"/>
              <a:buChar char="■"/>
              <a:defRPr sz="1100"/>
            </a:lvl9pPr>
          </a:lstStyle>
          <a:p>
            <a:endParaRPr/>
          </a:p>
        </p:txBody>
      </p:sp>
    </p:spTree>
  </p:cSld>
  <p:clrMap bg1="lt1" tx1="dk1" bg2="dk2" tx2="lt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8"/>
        <p:cNvGrpSpPr/>
        <p:nvPr/>
      </p:nvGrpSpPr>
      <p:grpSpPr>
        <a:xfrm>
          <a:off x="0" y="0"/>
          <a:ext cx="0" cy="0"/>
          <a:chOff x="0" y="0"/>
          <a:chExt cx="0" cy="0"/>
        </a:xfrm>
      </p:grpSpPr>
      <p:sp>
        <p:nvSpPr>
          <p:cNvPr id="69" name="Shape 69"/>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70" name="Shape 70"/>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7"/>
        <p:cNvGrpSpPr/>
        <p:nvPr/>
      </p:nvGrpSpPr>
      <p:grpSpPr>
        <a:xfrm>
          <a:off x="0" y="0"/>
          <a:ext cx="0" cy="0"/>
          <a:chOff x="0" y="0"/>
          <a:chExt cx="0" cy="0"/>
        </a:xfrm>
      </p:grpSpPr>
      <p:sp>
        <p:nvSpPr>
          <p:cNvPr id="138" name="Shape 138"/>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39" name="Shape 139"/>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3"/>
        <p:cNvGrpSpPr/>
        <p:nvPr/>
      </p:nvGrpSpPr>
      <p:grpSpPr>
        <a:xfrm>
          <a:off x="0" y="0"/>
          <a:ext cx="0" cy="0"/>
          <a:chOff x="0" y="0"/>
          <a:chExt cx="0" cy="0"/>
        </a:xfrm>
      </p:grpSpPr>
      <p:sp>
        <p:nvSpPr>
          <p:cNvPr id="144" name="Shape 144"/>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45" name="Shape 145"/>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0"/>
        <p:cNvGrpSpPr/>
        <p:nvPr/>
      </p:nvGrpSpPr>
      <p:grpSpPr>
        <a:xfrm>
          <a:off x="0" y="0"/>
          <a:ext cx="0" cy="0"/>
          <a:chOff x="0" y="0"/>
          <a:chExt cx="0" cy="0"/>
        </a:xfrm>
      </p:grpSpPr>
      <p:sp>
        <p:nvSpPr>
          <p:cNvPr id="151" name="Shape 151"/>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52" name="Shape 152"/>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3"/>
        <p:cNvGrpSpPr/>
        <p:nvPr/>
      </p:nvGrpSpPr>
      <p:grpSpPr>
        <a:xfrm>
          <a:off x="0" y="0"/>
          <a:ext cx="0" cy="0"/>
          <a:chOff x="0" y="0"/>
          <a:chExt cx="0" cy="0"/>
        </a:xfrm>
      </p:grpSpPr>
      <p:sp>
        <p:nvSpPr>
          <p:cNvPr id="74" name="Shape 74"/>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75" name="Shape 75"/>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9"/>
        <p:cNvGrpSpPr/>
        <p:nvPr/>
      </p:nvGrpSpPr>
      <p:grpSpPr>
        <a:xfrm>
          <a:off x="0" y="0"/>
          <a:ext cx="0" cy="0"/>
          <a:chOff x="0" y="0"/>
          <a:chExt cx="0" cy="0"/>
        </a:xfrm>
      </p:grpSpPr>
      <p:sp>
        <p:nvSpPr>
          <p:cNvPr id="80" name="Shape 80"/>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81" name="Shape 81"/>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5"/>
        <p:cNvGrpSpPr/>
        <p:nvPr/>
      </p:nvGrpSpPr>
      <p:grpSpPr>
        <a:xfrm>
          <a:off x="0" y="0"/>
          <a:ext cx="0" cy="0"/>
          <a:chOff x="0" y="0"/>
          <a:chExt cx="0" cy="0"/>
        </a:xfrm>
      </p:grpSpPr>
      <p:sp>
        <p:nvSpPr>
          <p:cNvPr id="86" name="Shape 86"/>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87" name="Shape 87"/>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3"/>
        <p:cNvGrpSpPr/>
        <p:nvPr/>
      </p:nvGrpSpPr>
      <p:grpSpPr>
        <a:xfrm>
          <a:off x="0" y="0"/>
          <a:ext cx="0" cy="0"/>
          <a:chOff x="0" y="0"/>
          <a:chExt cx="0" cy="0"/>
        </a:xfrm>
      </p:grpSpPr>
      <p:sp>
        <p:nvSpPr>
          <p:cNvPr id="94" name="Shape 94"/>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95" name="Shape 95"/>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Shape 101"/>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02" name="Shape 102"/>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8"/>
        <p:cNvGrpSpPr/>
        <p:nvPr/>
      </p:nvGrpSpPr>
      <p:grpSpPr>
        <a:xfrm>
          <a:off x="0" y="0"/>
          <a:ext cx="0" cy="0"/>
          <a:chOff x="0" y="0"/>
          <a:chExt cx="0" cy="0"/>
        </a:xfrm>
      </p:grpSpPr>
      <p:sp>
        <p:nvSpPr>
          <p:cNvPr id="109" name="Shape 109"/>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10" name="Shape 110"/>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
        <p:cNvGrpSpPr/>
        <p:nvPr/>
      </p:nvGrpSpPr>
      <p:grpSpPr>
        <a:xfrm>
          <a:off x="0" y="0"/>
          <a:ext cx="0" cy="0"/>
          <a:chOff x="0" y="0"/>
          <a:chExt cx="0" cy="0"/>
        </a:xfrm>
      </p:grpSpPr>
      <p:sp>
        <p:nvSpPr>
          <p:cNvPr id="117" name="Shape 117"/>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18" name="Shape 118"/>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3"/>
        <p:cNvGrpSpPr/>
        <p:nvPr/>
      </p:nvGrpSpPr>
      <p:grpSpPr>
        <a:xfrm>
          <a:off x="0" y="0"/>
          <a:ext cx="0" cy="0"/>
          <a:chOff x="0" y="0"/>
          <a:chExt cx="0" cy="0"/>
        </a:xfrm>
      </p:grpSpPr>
      <p:sp>
        <p:nvSpPr>
          <p:cNvPr id="124" name="Shape 124"/>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25" name="Shape 125"/>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slide">
    <p:bg>
      <p:bgPr>
        <a:solidFill>
          <a:schemeClr val="dk1"/>
        </a:solidFill>
        <a:effectLst/>
      </p:bgPr>
    </p:bg>
    <p:spTree>
      <p:nvGrpSpPr>
        <p:cNvPr id="1" name="Shape 9"/>
        <p:cNvGrpSpPr/>
        <p:nvPr/>
      </p:nvGrpSpPr>
      <p:grpSpPr>
        <a:xfrm>
          <a:off x="0" y="0"/>
          <a:ext cx="0" cy="0"/>
          <a:chOff x="0" y="0"/>
          <a:chExt cx="0" cy="0"/>
        </a:xfrm>
      </p:grpSpPr>
      <p:cxnSp>
        <p:nvCxnSpPr>
          <p:cNvPr id="10" name="Shape 10"/>
          <p:cNvCxnSpPr/>
          <p:nvPr/>
        </p:nvCxnSpPr>
        <p:spPr>
          <a:xfrm>
            <a:off x="2477724" y="415650"/>
            <a:ext cx="6244200" cy="0"/>
          </a:xfrm>
          <a:prstGeom prst="straightConnector1">
            <a:avLst/>
          </a:prstGeom>
          <a:noFill/>
          <a:ln w="38100" cap="flat" cmpd="sng">
            <a:solidFill>
              <a:schemeClr val="lt1"/>
            </a:solidFill>
            <a:prstDash val="solid"/>
            <a:round/>
            <a:headEnd type="none" w="med" len="med"/>
            <a:tailEnd type="none" w="med" len="med"/>
          </a:ln>
        </p:spPr>
      </p:cxnSp>
      <p:cxnSp>
        <p:nvCxnSpPr>
          <p:cNvPr id="11" name="Shape 11"/>
          <p:cNvCxnSpPr/>
          <p:nvPr/>
        </p:nvCxnSpPr>
        <p:spPr>
          <a:xfrm>
            <a:off x="2477724" y="4740000"/>
            <a:ext cx="6244200" cy="0"/>
          </a:xfrm>
          <a:prstGeom prst="straightConnector1">
            <a:avLst/>
          </a:prstGeom>
          <a:noFill/>
          <a:ln w="19050" cap="flat" cmpd="sng">
            <a:solidFill>
              <a:schemeClr val="lt1"/>
            </a:solidFill>
            <a:prstDash val="solid"/>
            <a:round/>
            <a:headEnd type="none" w="med" len="med"/>
            <a:tailEnd type="none" w="med" len="med"/>
          </a:ln>
        </p:spPr>
      </p:cxnSp>
      <p:cxnSp>
        <p:nvCxnSpPr>
          <p:cNvPr id="12" name="Shape 12"/>
          <p:cNvCxnSpPr/>
          <p:nvPr/>
        </p:nvCxnSpPr>
        <p:spPr>
          <a:xfrm>
            <a:off x="425198" y="415650"/>
            <a:ext cx="183300" cy="0"/>
          </a:xfrm>
          <a:prstGeom prst="straightConnector1">
            <a:avLst/>
          </a:prstGeom>
          <a:noFill/>
          <a:ln w="19050" cap="flat" cmpd="sng">
            <a:solidFill>
              <a:schemeClr val="lt1"/>
            </a:solidFill>
            <a:prstDash val="solid"/>
            <a:round/>
            <a:headEnd type="none" w="med" len="med"/>
            <a:tailEnd type="none" w="med" len="med"/>
          </a:ln>
        </p:spPr>
      </p:cxnSp>
      <p:sp>
        <p:nvSpPr>
          <p:cNvPr id="13" name="Shape 13"/>
          <p:cNvSpPr txBox="1">
            <a:spLocks noGrp="1"/>
          </p:cNvSpPr>
          <p:nvPr>
            <p:ph type="ctrTitle"/>
          </p:nvPr>
        </p:nvSpPr>
        <p:spPr>
          <a:xfrm>
            <a:off x="2371725" y="630225"/>
            <a:ext cx="6331500" cy="1542000"/>
          </a:xfrm>
          <a:prstGeom prst="rect">
            <a:avLst/>
          </a:prstGeom>
        </p:spPr>
        <p:txBody>
          <a:bodyPr lIns="91425" tIns="91425" rIns="91425" bIns="91425" anchor="t" anchorCtr="0"/>
          <a:lstStyle>
            <a:lvl1pPr lvl="0">
              <a:spcBef>
                <a:spcPts val="0"/>
              </a:spcBef>
              <a:buClr>
                <a:schemeClr val="lt1"/>
              </a:buClr>
              <a:buSzPct val="100000"/>
              <a:defRPr sz="4800">
                <a:solidFill>
                  <a:schemeClr val="lt1"/>
                </a:solidFill>
              </a:defRPr>
            </a:lvl1pPr>
            <a:lvl2pPr lvl="1">
              <a:spcBef>
                <a:spcPts val="0"/>
              </a:spcBef>
              <a:buClr>
                <a:schemeClr val="lt1"/>
              </a:buClr>
              <a:buSzPct val="100000"/>
              <a:defRPr sz="4800">
                <a:solidFill>
                  <a:schemeClr val="lt1"/>
                </a:solidFill>
              </a:defRPr>
            </a:lvl2pPr>
            <a:lvl3pPr lvl="2">
              <a:spcBef>
                <a:spcPts val="0"/>
              </a:spcBef>
              <a:buClr>
                <a:schemeClr val="lt1"/>
              </a:buClr>
              <a:buSzPct val="100000"/>
              <a:defRPr sz="4800">
                <a:solidFill>
                  <a:schemeClr val="lt1"/>
                </a:solidFill>
              </a:defRPr>
            </a:lvl3pPr>
            <a:lvl4pPr lvl="3">
              <a:spcBef>
                <a:spcPts val="0"/>
              </a:spcBef>
              <a:buClr>
                <a:schemeClr val="lt1"/>
              </a:buClr>
              <a:buSzPct val="100000"/>
              <a:defRPr sz="4800">
                <a:solidFill>
                  <a:schemeClr val="lt1"/>
                </a:solidFill>
              </a:defRPr>
            </a:lvl4pPr>
            <a:lvl5pPr lvl="4">
              <a:spcBef>
                <a:spcPts val="0"/>
              </a:spcBef>
              <a:buClr>
                <a:schemeClr val="lt1"/>
              </a:buClr>
              <a:buSzPct val="100000"/>
              <a:defRPr sz="4800">
                <a:solidFill>
                  <a:schemeClr val="lt1"/>
                </a:solidFill>
              </a:defRPr>
            </a:lvl5pPr>
            <a:lvl6pPr lvl="5">
              <a:spcBef>
                <a:spcPts val="0"/>
              </a:spcBef>
              <a:buClr>
                <a:schemeClr val="lt1"/>
              </a:buClr>
              <a:buSzPct val="100000"/>
              <a:defRPr sz="4800">
                <a:solidFill>
                  <a:schemeClr val="lt1"/>
                </a:solidFill>
              </a:defRPr>
            </a:lvl6pPr>
            <a:lvl7pPr lvl="6">
              <a:spcBef>
                <a:spcPts val="0"/>
              </a:spcBef>
              <a:buClr>
                <a:schemeClr val="lt1"/>
              </a:buClr>
              <a:buSzPct val="100000"/>
              <a:defRPr sz="4800">
                <a:solidFill>
                  <a:schemeClr val="lt1"/>
                </a:solidFill>
              </a:defRPr>
            </a:lvl7pPr>
            <a:lvl8pPr lvl="7">
              <a:spcBef>
                <a:spcPts val="0"/>
              </a:spcBef>
              <a:buClr>
                <a:schemeClr val="lt1"/>
              </a:buClr>
              <a:buSzPct val="100000"/>
              <a:defRPr sz="4800">
                <a:solidFill>
                  <a:schemeClr val="lt1"/>
                </a:solidFill>
              </a:defRPr>
            </a:lvl8pPr>
            <a:lvl9pPr lvl="8">
              <a:spcBef>
                <a:spcPts val="0"/>
              </a:spcBef>
              <a:buClr>
                <a:schemeClr val="lt1"/>
              </a:buClr>
              <a:buSzPct val="100000"/>
              <a:defRPr sz="4800">
                <a:solidFill>
                  <a:schemeClr val="lt1"/>
                </a:solidFill>
              </a:defRPr>
            </a:lvl9pPr>
          </a:lstStyle>
          <a:p>
            <a:endParaRPr/>
          </a:p>
        </p:txBody>
      </p:sp>
      <p:sp>
        <p:nvSpPr>
          <p:cNvPr id="14" name="Shape 14"/>
          <p:cNvSpPr txBox="1">
            <a:spLocks noGrp="1"/>
          </p:cNvSpPr>
          <p:nvPr>
            <p:ph type="subTitle" idx="1"/>
          </p:nvPr>
        </p:nvSpPr>
        <p:spPr>
          <a:xfrm>
            <a:off x="2390266" y="3238450"/>
            <a:ext cx="6331500" cy="1241700"/>
          </a:xfrm>
          <a:prstGeom prst="rect">
            <a:avLst/>
          </a:prstGeom>
        </p:spPr>
        <p:txBody>
          <a:bodyPr lIns="91425" tIns="91425" rIns="91425" bIns="91425" anchor="b" anchorCtr="0"/>
          <a:lstStyle>
            <a:lvl1pPr lvl="0">
              <a:lnSpc>
                <a:spcPct val="100000"/>
              </a:lnSpc>
              <a:spcBef>
                <a:spcPts val="0"/>
              </a:spcBef>
              <a:spcAft>
                <a:spcPts val="0"/>
              </a:spcAft>
              <a:buClr>
                <a:schemeClr val="lt1"/>
              </a:buClr>
              <a:buNone/>
              <a:defRPr>
                <a:solidFill>
                  <a:schemeClr val="lt1"/>
                </a:solidFill>
              </a:defRPr>
            </a:lvl1pPr>
            <a:lvl2pPr lvl="1">
              <a:lnSpc>
                <a:spcPct val="100000"/>
              </a:lnSpc>
              <a:spcBef>
                <a:spcPts val="0"/>
              </a:spcBef>
              <a:spcAft>
                <a:spcPts val="0"/>
              </a:spcAft>
              <a:buClr>
                <a:schemeClr val="lt1"/>
              </a:buClr>
              <a:buSzPct val="100000"/>
              <a:buNone/>
              <a:defRPr sz="1800">
                <a:solidFill>
                  <a:schemeClr val="lt1"/>
                </a:solidFill>
              </a:defRPr>
            </a:lvl2pPr>
            <a:lvl3pPr lvl="2">
              <a:lnSpc>
                <a:spcPct val="100000"/>
              </a:lnSpc>
              <a:spcBef>
                <a:spcPts val="0"/>
              </a:spcBef>
              <a:spcAft>
                <a:spcPts val="0"/>
              </a:spcAft>
              <a:buClr>
                <a:schemeClr val="lt1"/>
              </a:buClr>
              <a:buSzPct val="100000"/>
              <a:buNone/>
              <a:defRPr sz="1800">
                <a:solidFill>
                  <a:schemeClr val="lt1"/>
                </a:solidFill>
              </a:defRPr>
            </a:lvl3pPr>
            <a:lvl4pPr lvl="3">
              <a:lnSpc>
                <a:spcPct val="100000"/>
              </a:lnSpc>
              <a:spcBef>
                <a:spcPts val="0"/>
              </a:spcBef>
              <a:spcAft>
                <a:spcPts val="0"/>
              </a:spcAft>
              <a:buClr>
                <a:schemeClr val="lt1"/>
              </a:buClr>
              <a:buSzPct val="100000"/>
              <a:buNone/>
              <a:defRPr sz="1800">
                <a:solidFill>
                  <a:schemeClr val="lt1"/>
                </a:solidFill>
              </a:defRPr>
            </a:lvl4pPr>
            <a:lvl5pPr lvl="4">
              <a:lnSpc>
                <a:spcPct val="100000"/>
              </a:lnSpc>
              <a:spcBef>
                <a:spcPts val="0"/>
              </a:spcBef>
              <a:spcAft>
                <a:spcPts val="0"/>
              </a:spcAft>
              <a:buClr>
                <a:schemeClr val="lt1"/>
              </a:buClr>
              <a:buSzPct val="100000"/>
              <a:buNone/>
              <a:defRPr sz="1800">
                <a:solidFill>
                  <a:schemeClr val="lt1"/>
                </a:solidFill>
              </a:defRPr>
            </a:lvl5pPr>
            <a:lvl6pPr lvl="5">
              <a:lnSpc>
                <a:spcPct val="100000"/>
              </a:lnSpc>
              <a:spcBef>
                <a:spcPts val="0"/>
              </a:spcBef>
              <a:spcAft>
                <a:spcPts val="0"/>
              </a:spcAft>
              <a:buClr>
                <a:schemeClr val="lt1"/>
              </a:buClr>
              <a:buSzPct val="100000"/>
              <a:buNone/>
              <a:defRPr sz="1800">
                <a:solidFill>
                  <a:schemeClr val="lt1"/>
                </a:solidFill>
              </a:defRPr>
            </a:lvl6pPr>
            <a:lvl7pPr lvl="6">
              <a:lnSpc>
                <a:spcPct val="100000"/>
              </a:lnSpc>
              <a:spcBef>
                <a:spcPts val="0"/>
              </a:spcBef>
              <a:spcAft>
                <a:spcPts val="0"/>
              </a:spcAft>
              <a:buClr>
                <a:schemeClr val="lt1"/>
              </a:buClr>
              <a:buSzPct val="100000"/>
              <a:buNone/>
              <a:defRPr sz="1800">
                <a:solidFill>
                  <a:schemeClr val="lt1"/>
                </a:solidFill>
              </a:defRPr>
            </a:lvl7pPr>
            <a:lvl8pPr lvl="7">
              <a:lnSpc>
                <a:spcPct val="100000"/>
              </a:lnSpc>
              <a:spcBef>
                <a:spcPts val="0"/>
              </a:spcBef>
              <a:spcAft>
                <a:spcPts val="0"/>
              </a:spcAft>
              <a:buClr>
                <a:schemeClr val="lt1"/>
              </a:buClr>
              <a:buSzPct val="100000"/>
              <a:buNone/>
              <a:defRPr sz="1800">
                <a:solidFill>
                  <a:schemeClr val="lt1"/>
                </a:solidFill>
              </a:defRPr>
            </a:lvl8pPr>
            <a:lvl9pPr lvl="8">
              <a:lnSpc>
                <a:spcPct val="100000"/>
              </a:lnSpc>
              <a:spcBef>
                <a:spcPts val="0"/>
              </a:spcBef>
              <a:spcAft>
                <a:spcPts val="0"/>
              </a:spcAft>
              <a:buClr>
                <a:schemeClr val="lt1"/>
              </a:buClr>
              <a:buSzPct val="100000"/>
              <a:buNone/>
              <a:defRPr sz="1800">
                <a:solidFill>
                  <a:schemeClr val="lt1"/>
                </a:solidFill>
              </a:defRPr>
            </a:lvl9pPr>
          </a:lstStyle>
          <a:p>
            <a:endParaRPr/>
          </a:p>
        </p:txBody>
      </p:sp>
      <p:sp>
        <p:nvSpPr>
          <p:cNvPr id="15" name="Shape 15"/>
          <p:cNvSpPr txBox="1">
            <a:spLocks noGrp="1"/>
          </p:cNvSpPr>
          <p:nvPr>
            <p:ph type="sldNum" idx="12"/>
          </p:nvPr>
        </p:nvSpPr>
        <p:spPr>
          <a:xfrm>
            <a:off x="8497999" y="4688758"/>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solidFill>
                  <a:schemeClr val="lt1"/>
                </a:solidFill>
              </a:rPr>
              <a:t>‹#›</a:t>
            </a:fld>
            <a:endParaRPr lang="en">
              <a:solidFill>
                <a:schemeClr val="lt1"/>
              </a:solidFill>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cSld name="Big number">
    <p:spTree>
      <p:nvGrpSpPr>
        <p:cNvPr id="1" name="Shape 60"/>
        <p:cNvGrpSpPr/>
        <p:nvPr/>
      </p:nvGrpSpPr>
      <p:grpSpPr>
        <a:xfrm>
          <a:off x="0" y="0"/>
          <a:ext cx="0" cy="0"/>
          <a:chOff x="0" y="0"/>
          <a:chExt cx="0" cy="0"/>
        </a:xfrm>
      </p:grpSpPr>
      <p:cxnSp>
        <p:nvCxnSpPr>
          <p:cNvPr id="61" name="Shape 61"/>
          <p:cNvCxnSpPr/>
          <p:nvPr/>
        </p:nvCxnSpPr>
        <p:spPr>
          <a:xfrm>
            <a:off x="425200" y="4740000"/>
            <a:ext cx="8296800" cy="0"/>
          </a:xfrm>
          <a:prstGeom prst="straightConnector1">
            <a:avLst/>
          </a:prstGeom>
          <a:noFill/>
          <a:ln w="19050" cap="flat" cmpd="sng">
            <a:solidFill>
              <a:schemeClr val="dk2"/>
            </a:solidFill>
            <a:prstDash val="solid"/>
            <a:round/>
            <a:headEnd type="none" w="med" len="med"/>
            <a:tailEnd type="none" w="med" len="med"/>
          </a:ln>
        </p:spPr>
      </p:cxnSp>
      <p:cxnSp>
        <p:nvCxnSpPr>
          <p:cNvPr id="62" name="Shape 62"/>
          <p:cNvCxnSpPr/>
          <p:nvPr/>
        </p:nvCxnSpPr>
        <p:spPr>
          <a:xfrm>
            <a:off x="425200" y="415650"/>
            <a:ext cx="8296800" cy="0"/>
          </a:xfrm>
          <a:prstGeom prst="straightConnector1">
            <a:avLst/>
          </a:prstGeom>
          <a:noFill/>
          <a:ln w="38100" cap="flat" cmpd="sng">
            <a:solidFill>
              <a:schemeClr val="dk2"/>
            </a:solidFill>
            <a:prstDash val="solid"/>
            <a:round/>
            <a:headEnd type="none" w="med" len="med"/>
            <a:tailEnd type="none" w="med" len="med"/>
          </a:ln>
        </p:spPr>
      </p:cxnSp>
      <p:sp>
        <p:nvSpPr>
          <p:cNvPr id="63" name="Shape 63"/>
          <p:cNvSpPr txBox="1">
            <a:spLocks noGrp="1"/>
          </p:cNvSpPr>
          <p:nvPr>
            <p:ph type="title"/>
          </p:nvPr>
        </p:nvSpPr>
        <p:spPr>
          <a:xfrm>
            <a:off x="853950" y="1304850"/>
            <a:ext cx="7436100" cy="1538400"/>
          </a:xfrm>
          <a:prstGeom prst="rect">
            <a:avLst/>
          </a:prstGeom>
        </p:spPr>
        <p:txBody>
          <a:bodyPr lIns="91425" tIns="91425" rIns="91425" bIns="91425" anchor="ctr" anchorCtr="0"/>
          <a:lstStyle>
            <a:lvl1pPr lvl="0" algn="ctr">
              <a:spcBef>
                <a:spcPts val="0"/>
              </a:spcBef>
              <a:buClr>
                <a:schemeClr val="dk1"/>
              </a:buClr>
              <a:buSzPct val="100000"/>
              <a:buFont typeface="Lato"/>
              <a:defRPr sz="9600">
                <a:solidFill>
                  <a:schemeClr val="dk1"/>
                </a:solidFill>
                <a:latin typeface="Lato"/>
                <a:ea typeface="Lato"/>
                <a:cs typeface="Lato"/>
                <a:sym typeface="Lato"/>
              </a:defRPr>
            </a:lvl1pPr>
            <a:lvl2pPr lvl="1" algn="ctr">
              <a:spcBef>
                <a:spcPts val="0"/>
              </a:spcBef>
              <a:buClr>
                <a:schemeClr val="dk1"/>
              </a:buClr>
              <a:buSzPct val="100000"/>
              <a:buFont typeface="Lato"/>
              <a:defRPr sz="9600">
                <a:solidFill>
                  <a:schemeClr val="dk1"/>
                </a:solidFill>
                <a:latin typeface="Lato"/>
                <a:ea typeface="Lato"/>
                <a:cs typeface="Lato"/>
                <a:sym typeface="Lato"/>
              </a:defRPr>
            </a:lvl2pPr>
            <a:lvl3pPr lvl="2" algn="ctr">
              <a:spcBef>
                <a:spcPts val="0"/>
              </a:spcBef>
              <a:buClr>
                <a:schemeClr val="dk1"/>
              </a:buClr>
              <a:buSzPct val="100000"/>
              <a:buFont typeface="Lato"/>
              <a:defRPr sz="9600">
                <a:solidFill>
                  <a:schemeClr val="dk1"/>
                </a:solidFill>
                <a:latin typeface="Lato"/>
                <a:ea typeface="Lato"/>
                <a:cs typeface="Lato"/>
                <a:sym typeface="Lato"/>
              </a:defRPr>
            </a:lvl3pPr>
            <a:lvl4pPr lvl="3" algn="ctr">
              <a:spcBef>
                <a:spcPts val="0"/>
              </a:spcBef>
              <a:buClr>
                <a:schemeClr val="dk1"/>
              </a:buClr>
              <a:buSzPct val="100000"/>
              <a:buFont typeface="Lato"/>
              <a:defRPr sz="9600">
                <a:solidFill>
                  <a:schemeClr val="dk1"/>
                </a:solidFill>
                <a:latin typeface="Lato"/>
                <a:ea typeface="Lato"/>
                <a:cs typeface="Lato"/>
                <a:sym typeface="Lato"/>
              </a:defRPr>
            </a:lvl4pPr>
            <a:lvl5pPr lvl="4" algn="ctr">
              <a:spcBef>
                <a:spcPts val="0"/>
              </a:spcBef>
              <a:buClr>
                <a:schemeClr val="dk1"/>
              </a:buClr>
              <a:buSzPct val="100000"/>
              <a:buFont typeface="Lato"/>
              <a:defRPr sz="9600">
                <a:solidFill>
                  <a:schemeClr val="dk1"/>
                </a:solidFill>
                <a:latin typeface="Lato"/>
                <a:ea typeface="Lato"/>
                <a:cs typeface="Lato"/>
                <a:sym typeface="Lato"/>
              </a:defRPr>
            </a:lvl5pPr>
            <a:lvl6pPr lvl="5" algn="ctr">
              <a:spcBef>
                <a:spcPts val="0"/>
              </a:spcBef>
              <a:buClr>
                <a:schemeClr val="dk1"/>
              </a:buClr>
              <a:buSzPct val="100000"/>
              <a:buFont typeface="Lato"/>
              <a:defRPr sz="9600">
                <a:solidFill>
                  <a:schemeClr val="dk1"/>
                </a:solidFill>
                <a:latin typeface="Lato"/>
                <a:ea typeface="Lato"/>
                <a:cs typeface="Lato"/>
                <a:sym typeface="Lato"/>
              </a:defRPr>
            </a:lvl6pPr>
            <a:lvl7pPr lvl="6" algn="ctr">
              <a:spcBef>
                <a:spcPts val="0"/>
              </a:spcBef>
              <a:buClr>
                <a:schemeClr val="dk1"/>
              </a:buClr>
              <a:buSzPct val="100000"/>
              <a:buFont typeface="Lato"/>
              <a:defRPr sz="9600">
                <a:solidFill>
                  <a:schemeClr val="dk1"/>
                </a:solidFill>
                <a:latin typeface="Lato"/>
                <a:ea typeface="Lato"/>
                <a:cs typeface="Lato"/>
                <a:sym typeface="Lato"/>
              </a:defRPr>
            </a:lvl7pPr>
            <a:lvl8pPr lvl="7" algn="ctr">
              <a:spcBef>
                <a:spcPts val="0"/>
              </a:spcBef>
              <a:buClr>
                <a:schemeClr val="dk1"/>
              </a:buClr>
              <a:buSzPct val="100000"/>
              <a:buFont typeface="Lato"/>
              <a:defRPr sz="9600">
                <a:solidFill>
                  <a:schemeClr val="dk1"/>
                </a:solidFill>
                <a:latin typeface="Lato"/>
                <a:ea typeface="Lato"/>
                <a:cs typeface="Lato"/>
                <a:sym typeface="Lato"/>
              </a:defRPr>
            </a:lvl8pPr>
            <a:lvl9pPr lvl="8" algn="ctr">
              <a:spcBef>
                <a:spcPts val="0"/>
              </a:spcBef>
              <a:buClr>
                <a:schemeClr val="dk1"/>
              </a:buClr>
              <a:buSzPct val="100000"/>
              <a:buFont typeface="Lato"/>
              <a:defRPr sz="9600">
                <a:solidFill>
                  <a:schemeClr val="dk1"/>
                </a:solidFill>
                <a:latin typeface="Lato"/>
                <a:ea typeface="Lato"/>
                <a:cs typeface="Lato"/>
                <a:sym typeface="Lato"/>
              </a:defRPr>
            </a:lvl9pPr>
          </a:lstStyle>
          <a:p>
            <a:endParaRPr/>
          </a:p>
        </p:txBody>
      </p:sp>
      <p:sp>
        <p:nvSpPr>
          <p:cNvPr id="64" name="Shape 64"/>
          <p:cNvSpPr txBox="1">
            <a:spLocks noGrp="1"/>
          </p:cNvSpPr>
          <p:nvPr>
            <p:ph type="body" idx="1"/>
          </p:nvPr>
        </p:nvSpPr>
        <p:spPr>
          <a:xfrm>
            <a:off x="853950" y="2919450"/>
            <a:ext cx="7436100" cy="1071600"/>
          </a:xfrm>
          <a:prstGeom prst="rect">
            <a:avLst/>
          </a:prstGeom>
        </p:spPr>
        <p:txBody>
          <a:bodyPr lIns="91425" tIns="91425" rIns="91425" bIns="91425" anchor="t" anchorCtr="0"/>
          <a:lstStyle>
            <a:lvl1pPr lvl="0" algn="ctr">
              <a:spcBef>
                <a:spcPts val="0"/>
              </a:spcBef>
              <a:buChar char="●"/>
              <a:defRPr/>
            </a:lvl1pPr>
            <a:lvl2pPr lvl="1" algn="ctr">
              <a:spcBef>
                <a:spcPts val="0"/>
              </a:spcBef>
              <a:buChar char="○"/>
              <a:defRPr/>
            </a:lvl2pPr>
            <a:lvl3pPr lvl="2" algn="ctr">
              <a:spcBef>
                <a:spcPts val="0"/>
              </a:spcBef>
              <a:buChar char="■"/>
              <a:defRPr/>
            </a:lvl3pPr>
            <a:lvl4pPr lvl="3" algn="ctr">
              <a:spcBef>
                <a:spcPts val="0"/>
              </a:spcBef>
              <a:buChar char="●"/>
              <a:defRPr/>
            </a:lvl4pPr>
            <a:lvl5pPr lvl="4" algn="ctr">
              <a:spcBef>
                <a:spcPts val="0"/>
              </a:spcBef>
              <a:buChar char="○"/>
              <a:defRPr/>
            </a:lvl5pPr>
            <a:lvl6pPr lvl="5" algn="ctr">
              <a:spcBef>
                <a:spcPts val="0"/>
              </a:spcBef>
              <a:buChar char="■"/>
              <a:defRPr/>
            </a:lvl6pPr>
            <a:lvl7pPr lvl="6" algn="ctr">
              <a:spcBef>
                <a:spcPts val="0"/>
              </a:spcBef>
              <a:buChar char="●"/>
              <a:defRPr/>
            </a:lvl7pPr>
            <a:lvl8pPr lvl="7" algn="ctr">
              <a:spcBef>
                <a:spcPts val="0"/>
              </a:spcBef>
              <a:buChar char="○"/>
              <a:defRPr/>
            </a:lvl8pPr>
            <a:lvl9pPr lvl="8" algn="ctr">
              <a:spcBef>
                <a:spcPts val="0"/>
              </a:spcBef>
              <a:buChar char="■"/>
              <a:defRPr/>
            </a:lvl9pPr>
          </a:lstStyle>
          <a:p>
            <a:endParaRPr/>
          </a:p>
        </p:txBody>
      </p:sp>
      <p:sp>
        <p:nvSpPr>
          <p:cNvPr id="65" name="Shape 65"/>
          <p:cNvSpPr txBox="1">
            <a:spLocks noGrp="1"/>
          </p:cNvSpPr>
          <p:nvPr>
            <p:ph type="sldNum" idx="12"/>
          </p:nvPr>
        </p:nvSpPr>
        <p:spPr>
          <a:xfrm>
            <a:off x="8497999" y="4688758"/>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cSld name="Blank">
    <p:spTree>
      <p:nvGrpSpPr>
        <p:cNvPr id="1" name="Shape 66"/>
        <p:cNvGrpSpPr/>
        <p:nvPr/>
      </p:nvGrpSpPr>
      <p:grpSpPr>
        <a:xfrm>
          <a:off x="0" y="0"/>
          <a:ext cx="0" cy="0"/>
          <a:chOff x="0" y="0"/>
          <a:chExt cx="0" cy="0"/>
        </a:xfrm>
      </p:grpSpPr>
      <p:sp>
        <p:nvSpPr>
          <p:cNvPr id="67" name="Shape 67"/>
          <p:cNvSpPr txBox="1">
            <a:spLocks noGrp="1"/>
          </p:cNvSpPr>
          <p:nvPr>
            <p:ph type="sldNum" idx="12"/>
          </p:nvPr>
        </p:nvSpPr>
        <p:spPr>
          <a:xfrm>
            <a:off x="8497999" y="4688758"/>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secHead">
  <p:cSld name="Section header">
    <p:bg>
      <p:bgPr>
        <a:solidFill>
          <a:schemeClr val="dk1"/>
        </a:solidFill>
        <a:effectLst/>
      </p:bgPr>
    </p:bg>
    <p:spTree>
      <p:nvGrpSpPr>
        <p:cNvPr id="1" name="Shape 16"/>
        <p:cNvGrpSpPr/>
        <p:nvPr/>
      </p:nvGrpSpPr>
      <p:grpSpPr>
        <a:xfrm>
          <a:off x="0" y="0"/>
          <a:ext cx="0" cy="0"/>
          <a:chOff x="0" y="0"/>
          <a:chExt cx="0" cy="0"/>
        </a:xfrm>
      </p:grpSpPr>
      <p:cxnSp>
        <p:nvCxnSpPr>
          <p:cNvPr id="17" name="Shape 17"/>
          <p:cNvCxnSpPr/>
          <p:nvPr/>
        </p:nvCxnSpPr>
        <p:spPr>
          <a:xfrm>
            <a:off x="425200" y="415650"/>
            <a:ext cx="8296800" cy="0"/>
          </a:xfrm>
          <a:prstGeom prst="straightConnector1">
            <a:avLst/>
          </a:prstGeom>
          <a:noFill/>
          <a:ln w="38100" cap="flat" cmpd="sng">
            <a:solidFill>
              <a:schemeClr val="lt1"/>
            </a:solidFill>
            <a:prstDash val="solid"/>
            <a:round/>
            <a:headEnd type="none" w="med" len="med"/>
            <a:tailEnd type="none" w="med" len="med"/>
          </a:ln>
        </p:spPr>
      </p:cxnSp>
      <p:cxnSp>
        <p:nvCxnSpPr>
          <p:cNvPr id="18" name="Shape 18"/>
          <p:cNvCxnSpPr/>
          <p:nvPr/>
        </p:nvCxnSpPr>
        <p:spPr>
          <a:xfrm>
            <a:off x="425200" y="4740000"/>
            <a:ext cx="8296800" cy="0"/>
          </a:xfrm>
          <a:prstGeom prst="straightConnector1">
            <a:avLst/>
          </a:prstGeom>
          <a:noFill/>
          <a:ln w="19050" cap="flat" cmpd="sng">
            <a:solidFill>
              <a:schemeClr val="lt1"/>
            </a:solidFill>
            <a:prstDash val="solid"/>
            <a:round/>
            <a:headEnd type="none" w="med" len="med"/>
            <a:tailEnd type="none" w="med" len="med"/>
          </a:ln>
        </p:spPr>
      </p:cxnSp>
      <p:sp>
        <p:nvSpPr>
          <p:cNvPr id="19" name="Shape 19"/>
          <p:cNvSpPr txBox="1">
            <a:spLocks noGrp="1"/>
          </p:cNvSpPr>
          <p:nvPr>
            <p:ph type="title"/>
          </p:nvPr>
        </p:nvSpPr>
        <p:spPr>
          <a:xfrm>
            <a:off x="406425" y="1806825"/>
            <a:ext cx="8296800" cy="1542000"/>
          </a:xfrm>
          <a:prstGeom prst="rect">
            <a:avLst/>
          </a:prstGeom>
        </p:spPr>
        <p:txBody>
          <a:bodyPr lIns="91425" tIns="91425" rIns="91425" bIns="91425" anchor="ctr" anchorCtr="0"/>
          <a:lstStyle>
            <a:lvl1pPr lvl="0" algn="ctr">
              <a:spcBef>
                <a:spcPts val="0"/>
              </a:spcBef>
              <a:buClr>
                <a:schemeClr val="lt1"/>
              </a:buClr>
              <a:buSzPct val="100000"/>
              <a:defRPr sz="4800">
                <a:solidFill>
                  <a:schemeClr val="lt1"/>
                </a:solidFill>
              </a:defRPr>
            </a:lvl1pPr>
            <a:lvl2pPr lvl="1" algn="ctr">
              <a:spcBef>
                <a:spcPts val="0"/>
              </a:spcBef>
              <a:buClr>
                <a:schemeClr val="lt1"/>
              </a:buClr>
              <a:buSzPct val="100000"/>
              <a:defRPr sz="4800">
                <a:solidFill>
                  <a:schemeClr val="lt1"/>
                </a:solidFill>
              </a:defRPr>
            </a:lvl2pPr>
            <a:lvl3pPr lvl="2" algn="ctr">
              <a:spcBef>
                <a:spcPts val="0"/>
              </a:spcBef>
              <a:buClr>
                <a:schemeClr val="lt1"/>
              </a:buClr>
              <a:buSzPct val="100000"/>
              <a:defRPr sz="4800">
                <a:solidFill>
                  <a:schemeClr val="lt1"/>
                </a:solidFill>
              </a:defRPr>
            </a:lvl3pPr>
            <a:lvl4pPr lvl="3" algn="ctr">
              <a:spcBef>
                <a:spcPts val="0"/>
              </a:spcBef>
              <a:buClr>
                <a:schemeClr val="lt1"/>
              </a:buClr>
              <a:buSzPct val="100000"/>
              <a:defRPr sz="4800">
                <a:solidFill>
                  <a:schemeClr val="lt1"/>
                </a:solidFill>
              </a:defRPr>
            </a:lvl4pPr>
            <a:lvl5pPr lvl="4" algn="ctr">
              <a:spcBef>
                <a:spcPts val="0"/>
              </a:spcBef>
              <a:buClr>
                <a:schemeClr val="lt1"/>
              </a:buClr>
              <a:buSzPct val="100000"/>
              <a:defRPr sz="4800">
                <a:solidFill>
                  <a:schemeClr val="lt1"/>
                </a:solidFill>
              </a:defRPr>
            </a:lvl5pPr>
            <a:lvl6pPr lvl="5" algn="ctr">
              <a:spcBef>
                <a:spcPts val="0"/>
              </a:spcBef>
              <a:buClr>
                <a:schemeClr val="lt1"/>
              </a:buClr>
              <a:buSzPct val="100000"/>
              <a:defRPr sz="4800">
                <a:solidFill>
                  <a:schemeClr val="lt1"/>
                </a:solidFill>
              </a:defRPr>
            </a:lvl6pPr>
            <a:lvl7pPr lvl="6" algn="ctr">
              <a:spcBef>
                <a:spcPts val="0"/>
              </a:spcBef>
              <a:buClr>
                <a:schemeClr val="lt1"/>
              </a:buClr>
              <a:buSzPct val="100000"/>
              <a:defRPr sz="4800">
                <a:solidFill>
                  <a:schemeClr val="lt1"/>
                </a:solidFill>
              </a:defRPr>
            </a:lvl7pPr>
            <a:lvl8pPr lvl="7" algn="ctr">
              <a:spcBef>
                <a:spcPts val="0"/>
              </a:spcBef>
              <a:buClr>
                <a:schemeClr val="lt1"/>
              </a:buClr>
              <a:buSzPct val="100000"/>
              <a:defRPr sz="4800">
                <a:solidFill>
                  <a:schemeClr val="lt1"/>
                </a:solidFill>
              </a:defRPr>
            </a:lvl8pPr>
            <a:lvl9pPr lvl="8" algn="ctr">
              <a:spcBef>
                <a:spcPts val="0"/>
              </a:spcBef>
              <a:buClr>
                <a:schemeClr val="lt1"/>
              </a:buClr>
              <a:buSzPct val="100000"/>
              <a:defRPr sz="4800">
                <a:solidFill>
                  <a:schemeClr val="lt1"/>
                </a:solidFill>
              </a:defRPr>
            </a:lvl9pPr>
          </a:lstStyle>
          <a:p>
            <a:endParaRPr/>
          </a:p>
        </p:txBody>
      </p:sp>
      <p:sp>
        <p:nvSpPr>
          <p:cNvPr id="20" name="Shape 20"/>
          <p:cNvSpPr txBox="1">
            <a:spLocks noGrp="1"/>
          </p:cNvSpPr>
          <p:nvPr>
            <p:ph type="sldNum" idx="12"/>
          </p:nvPr>
        </p:nvSpPr>
        <p:spPr>
          <a:xfrm>
            <a:off x="8497999" y="4688758"/>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solidFill>
                  <a:schemeClr val="lt1"/>
                </a:solidFill>
              </a:rPr>
              <a:t>‹#›</a:t>
            </a:fld>
            <a:endParaRPr lang="en">
              <a:solidFill>
                <a:schemeClr val="lt1"/>
              </a:solidFil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x">
  <p:cSld name="Title and body">
    <p:spTree>
      <p:nvGrpSpPr>
        <p:cNvPr id="1" name="Shape 21"/>
        <p:cNvGrpSpPr/>
        <p:nvPr/>
      </p:nvGrpSpPr>
      <p:grpSpPr>
        <a:xfrm>
          <a:off x="0" y="0"/>
          <a:ext cx="0" cy="0"/>
          <a:chOff x="0" y="0"/>
          <a:chExt cx="0" cy="0"/>
        </a:xfrm>
      </p:grpSpPr>
      <p:cxnSp>
        <p:nvCxnSpPr>
          <p:cNvPr id="22" name="Shape 22"/>
          <p:cNvCxnSpPr/>
          <p:nvPr/>
        </p:nvCxnSpPr>
        <p:spPr>
          <a:xfrm>
            <a:off x="2477724" y="415650"/>
            <a:ext cx="6244200" cy="0"/>
          </a:xfrm>
          <a:prstGeom prst="straightConnector1">
            <a:avLst/>
          </a:prstGeom>
          <a:noFill/>
          <a:ln w="38100" cap="flat" cmpd="sng">
            <a:solidFill>
              <a:schemeClr val="dk2"/>
            </a:solidFill>
            <a:prstDash val="solid"/>
            <a:round/>
            <a:headEnd type="none" w="med" len="med"/>
            <a:tailEnd type="none" w="med" len="med"/>
          </a:ln>
        </p:spPr>
      </p:cxnSp>
      <p:cxnSp>
        <p:nvCxnSpPr>
          <p:cNvPr id="23" name="Shape 23"/>
          <p:cNvCxnSpPr/>
          <p:nvPr/>
        </p:nvCxnSpPr>
        <p:spPr>
          <a:xfrm>
            <a:off x="2477724" y="4740000"/>
            <a:ext cx="6244200" cy="0"/>
          </a:xfrm>
          <a:prstGeom prst="straightConnector1">
            <a:avLst/>
          </a:prstGeom>
          <a:noFill/>
          <a:ln w="19050" cap="flat" cmpd="sng">
            <a:solidFill>
              <a:schemeClr val="dk2"/>
            </a:solidFill>
            <a:prstDash val="solid"/>
            <a:round/>
            <a:headEnd type="none" w="med" len="med"/>
            <a:tailEnd type="none" w="med" len="med"/>
          </a:ln>
        </p:spPr>
      </p:cxnSp>
      <p:cxnSp>
        <p:nvCxnSpPr>
          <p:cNvPr id="24" name="Shape 24"/>
          <p:cNvCxnSpPr/>
          <p:nvPr/>
        </p:nvCxnSpPr>
        <p:spPr>
          <a:xfrm>
            <a:off x="425198" y="415650"/>
            <a:ext cx="183300" cy="0"/>
          </a:xfrm>
          <a:prstGeom prst="straightConnector1">
            <a:avLst/>
          </a:prstGeom>
          <a:noFill/>
          <a:ln w="19050" cap="flat" cmpd="sng">
            <a:solidFill>
              <a:schemeClr val="dk2"/>
            </a:solidFill>
            <a:prstDash val="solid"/>
            <a:round/>
            <a:headEnd type="none" w="med" len="med"/>
            <a:tailEnd type="none" w="med" len="med"/>
          </a:ln>
        </p:spPr>
      </p:cxnSp>
      <p:sp>
        <p:nvSpPr>
          <p:cNvPr id="25" name="Shape 25"/>
          <p:cNvSpPr txBox="1">
            <a:spLocks noGrp="1"/>
          </p:cNvSpPr>
          <p:nvPr>
            <p:ph type="title"/>
          </p:nvPr>
        </p:nvSpPr>
        <p:spPr>
          <a:xfrm>
            <a:off x="2400250" y="575950"/>
            <a:ext cx="6321600" cy="635400"/>
          </a:xfrm>
          <a:prstGeom prst="rect">
            <a:avLst/>
          </a:prstGeom>
        </p:spPr>
        <p:txBody>
          <a:bodyPr lIns="91425" tIns="91425" rIns="91425" bIns="91425"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26" name="Shape 26"/>
          <p:cNvSpPr txBox="1">
            <a:spLocks noGrp="1"/>
          </p:cNvSpPr>
          <p:nvPr>
            <p:ph type="body" idx="1"/>
          </p:nvPr>
        </p:nvSpPr>
        <p:spPr>
          <a:xfrm>
            <a:off x="2410112" y="1595775"/>
            <a:ext cx="6321600" cy="3002399"/>
          </a:xfrm>
          <a:prstGeom prst="rect">
            <a:avLst/>
          </a:prstGeom>
        </p:spPr>
        <p:txBody>
          <a:bodyPr lIns="91425" tIns="91425" rIns="91425" bIns="91425" anchor="t" anchorCtr="0"/>
          <a:lstStyle>
            <a:lvl1pPr lvl="0">
              <a:spcBef>
                <a:spcPts val="0"/>
              </a:spcBef>
              <a:buChar char="●"/>
              <a:defRPr/>
            </a:lvl1pPr>
            <a:lvl2pPr lvl="1">
              <a:spcBef>
                <a:spcPts val="0"/>
              </a:spcBef>
              <a:buChar char="○"/>
              <a:defRPr/>
            </a:lvl2pPr>
            <a:lvl3pPr lvl="2">
              <a:spcBef>
                <a:spcPts val="0"/>
              </a:spcBef>
              <a:buChar char="■"/>
              <a:defRPr/>
            </a:lvl3pPr>
            <a:lvl4pPr lvl="3">
              <a:spcBef>
                <a:spcPts val="0"/>
              </a:spcBef>
              <a:buChar char="●"/>
              <a:defRPr/>
            </a:lvl4pPr>
            <a:lvl5pPr lvl="4">
              <a:spcBef>
                <a:spcPts val="0"/>
              </a:spcBef>
              <a:buChar char="○"/>
              <a:defRPr/>
            </a:lvl5pPr>
            <a:lvl6pPr lvl="5">
              <a:spcBef>
                <a:spcPts val="0"/>
              </a:spcBef>
              <a:buChar char="■"/>
              <a:defRPr/>
            </a:lvl6pPr>
            <a:lvl7pPr lvl="6">
              <a:spcBef>
                <a:spcPts val="0"/>
              </a:spcBef>
              <a:buChar char="●"/>
              <a:defRPr/>
            </a:lvl7pPr>
            <a:lvl8pPr lvl="7">
              <a:spcBef>
                <a:spcPts val="0"/>
              </a:spcBef>
              <a:buChar char="○"/>
              <a:defRPr/>
            </a:lvl8pPr>
            <a:lvl9pPr lvl="8">
              <a:spcBef>
                <a:spcPts val="0"/>
              </a:spcBef>
              <a:buChar char="■"/>
              <a:defRPr/>
            </a:lvl9pPr>
          </a:lstStyle>
          <a:p>
            <a:endParaRPr/>
          </a:p>
        </p:txBody>
      </p:sp>
      <p:sp>
        <p:nvSpPr>
          <p:cNvPr id="27" name="Shape 27"/>
          <p:cNvSpPr txBox="1">
            <a:spLocks noGrp="1"/>
          </p:cNvSpPr>
          <p:nvPr>
            <p:ph type="sldNum" idx="12"/>
          </p:nvPr>
        </p:nvSpPr>
        <p:spPr>
          <a:xfrm>
            <a:off x="8497999" y="4688758"/>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ColTx">
  <p:cSld name="Title and two columns">
    <p:spTree>
      <p:nvGrpSpPr>
        <p:cNvPr id="1" name="Shape 28"/>
        <p:cNvGrpSpPr/>
        <p:nvPr/>
      </p:nvGrpSpPr>
      <p:grpSpPr>
        <a:xfrm>
          <a:off x="0" y="0"/>
          <a:ext cx="0" cy="0"/>
          <a:chOff x="0" y="0"/>
          <a:chExt cx="0" cy="0"/>
        </a:xfrm>
      </p:grpSpPr>
      <p:cxnSp>
        <p:nvCxnSpPr>
          <p:cNvPr id="29" name="Shape 29"/>
          <p:cNvCxnSpPr/>
          <p:nvPr/>
        </p:nvCxnSpPr>
        <p:spPr>
          <a:xfrm>
            <a:off x="2477724" y="415650"/>
            <a:ext cx="6244200" cy="0"/>
          </a:xfrm>
          <a:prstGeom prst="straightConnector1">
            <a:avLst/>
          </a:prstGeom>
          <a:noFill/>
          <a:ln w="38100" cap="flat" cmpd="sng">
            <a:solidFill>
              <a:schemeClr val="dk2"/>
            </a:solidFill>
            <a:prstDash val="solid"/>
            <a:round/>
            <a:headEnd type="none" w="med" len="med"/>
            <a:tailEnd type="none" w="med" len="med"/>
          </a:ln>
        </p:spPr>
      </p:cxnSp>
      <p:cxnSp>
        <p:nvCxnSpPr>
          <p:cNvPr id="30" name="Shape 30"/>
          <p:cNvCxnSpPr/>
          <p:nvPr/>
        </p:nvCxnSpPr>
        <p:spPr>
          <a:xfrm>
            <a:off x="2477724" y="4740000"/>
            <a:ext cx="6244200" cy="0"/>
          </a:xfrm>
          <a:prstGeom prst="straightConnector1">
            <a:avLst/>
          </a:prstGeom>
          <a:noFill/>
          <a:ln w="19050" cap="flat" cmpd="sng">
            <a:solidFill>
              <a:schemeClr val="dk2"/>
            </a:solidFill>
            <a:prstDash val="solid"/>
            <a:round/>
            <a:headEnd type="none" w="med" len="med"/>
            <a:tailEnd type="none" w="med" len="med"/>
          </a:ln>
        </p:spPr>
      </p:cxnSp>
      <p:cxnSp>
        <p:nvCxnSpPr>
          <p:cNvPr id="31" name="Shape 31"/>
          <p:cNvCxnSpPr/>
          <p:nvPr/>
        </p:nvCxnSpPr>
        <p:spPr>
          <a:xfrm>
            <a:off x="425198" y="415650"/>
            <a:ext cx="183300" cy="0"/>
          </a:xfrm>
          <a:prstGeom prst="straightConnector1">
            <a:avLst/>
          </a:prstGeom>
          <a:noFill/>
          <a:ln w="19050" cap="flat" cmpd="sng">
            <a:solidFill>
              <a:schemeClr val="dk2"/>
            </a:solidFill>
            <a:prstDash val="solid"/>
            <a:round/>
            <a:headEnd type="none" w="med" len="med"/>
            <a:tailEnd type="none" w="med" len="med"/>
          </a:ln>
        </p:spPr>
      </p:cxnSp>
      <p:sp>
        <p:nvSpPr>
          <p:cNvPr id="32" name="Shape 32"/>
          <p:cNvSpPr txBox="1">
            <a:spLocks noGrp="1"/>
          </p:cNvSpPr>
          <p:nvPr>
            <p:ph type="title"/>
          </p:nvPr>
        </p:nvSpPr>
        <p:spPr>
          <a:xfrm>
            <a:off x="2400250" y="575950"/>
            <a:ext cx="6321600" cy="635400"/>
          </a:xfrm>
          <a:prstGeom prst="rect">
            <a:avLst/>
          </a:prstGeom>
        </p:spPr>
        <p:txBody>
          <a:bodyPr lIns="91425" tIns="91425" rIns="91425" bIns="91425"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33" name="Shape 33"/>
          <p:cNvSpPr txBox="1">
            <a:spLocks noGrp="1"/>
          </p:cNvSpPr>
          <p:nvPr>
            <p:ph type="body" idx="1"/>
          </p:nvPr>
        </p:nvSpPr>
        <p:spPr>
          <a:xfrm>
            <a:off x="2400302" y="1602675"/>
            <a:ext cx="3071400" cy="3002400"/>
          </a:xfrm>
          <a:prstGeom prst="rect">
            <a:avLst/>
          </a:prstGeom>
        </p:spPr>
        <p:txBody>
          <a:bodyPr lIns="91425" tIns="91425" rIns="91425" bIns="91425" anchor="t" anchorCtr="0"/>
          <a:lstStyle>
            <a:lvl1pPr lvl="0">
              <a:spcBef>
                <a:spcPts val="0"/>
              </a:spcBef>
              <a:buSzPct val="100000"/>
              <a:buChar char="●"/>
              <a:defRPr sz="1400"/>
            </a:lvl1pPr>
            <a:lvl2pPr lvl="1">
              <a:spcBef>
                <a:spcPts val="0"/>
              </a:spcBef>
              <a:buSzPct val="100000"/>
              <a:buChar char="○"/>
              <a:defRPr sz="1200"/>
            </a:lvl2pPr>
            <a:lvl3pPr lvl="2">
              <a:spcBef>
                <a:spcPts val="0"/>
              </a:spcBef>
              <a:buSzPct val="100000"/>
              <a:buChar char="■"/>
              <a:defRPr sz="1200"/>
            </a:lvl3pPr>
            <a:lvl4pPr lvl="3">
              <a:spcBef>
                <a:spcPts val="0"/>
              </a:spcBef>
              <a:buSzPct val="100000"/>
              <a:buChar char="●"/>
              <a:defRPr sz="1200"/>
            </a:lvl4pPr>
            <a:lvl5pPr lvl="4">
              <a:spcBef>
                <a:spcPts val="0"/>
              </a:spcBef>
              <a:buSzPct val="100000"/>
              <a:buChar char="○"/>
              <a:defRPr sz="1200"/>
            </a:lvl5pPr>
            <a:lvl6pPr lvl="5">
              <a:spcBef>
                <a:spcPts val="0"/>
              </a:spcBef>
              <a:buSzPct val="100000"/>
              <a:buChar char="■"/>
              <a:defRPr sz="1200"/>
            </a:lvl6pPr>
            <a:lvl7pPr lvl="6">
              <a:spcBef>
                <a:spcPts val="0"/>
              </a:spcBef>
              <a:buSzPct val="100000"/>
              <a:buChar char="●"/>
              <a:defRPr sz="1200"/>
            </a:lvl7pPr>
            <a:lvl8pPr lvl="7">
              <a:spcBef>
                <a:spcPts val="0"/>
              </a:spcBef>
              <a:buSzPct val="100000"/>
              <a:buChar char="○"/>
              <a:defRPr sz="1200"/>
            </a:lvl8pPr>
            <a:lvl9pPr lvl="8">
              <a:spcBef>
                <a:spcPts val="0"/>
              </a:spcBef>
              <a:buSzPct val="100000"/>
              <a:buChar char="■"/>
              <a:defRPr sz="1200"/>
            </a:lvl9pPr>
          </a:lstStyle>
          <a:p>
            <a:endParaRPr/>
          </a:p>
        </p:txBody>
      </p:sp>
      <p:sp>
        <p:nvSpPr>
          <p:cNvPr id="34" name="Shape 34"/>
          <p:cNvSpPr txBox="1">
            <a:spLocks noGrp="1"/>
          </p:cNvSpPr>
          <p:nvPr>
            <p:ph type="body" idx="2"/>
          </p:nvPr>
        </p:nvSpPr>
        <p:spPr>
          <a:xfrm>
            <a:off x="5650571" y="1602675"/>
            <a:ext cx="3071400" cy="3002400"/>
          </a:xfrm>
          <a:prstGeom prst="rect">
            <a:avLst/>
          </a:prstGeom>
        </p:spPr>
        <p:txBody>
          <a:bodyPr lIns="91425" tIns="91425" rIns="91425" bIns="91425" anchor="t" anchorCtr="0"/>
          <a:lstStyle>
            <a:lvl1pPr lvl="0">
              <a:spcBef>
                <a:spcPts val="0"/>
              </a:spcBef>
              <a:buSzPct val="100000"/>
              <a:buChar char="●"/>
              <a:defRPr sz="1400"/>
            </a:lvl1pPr>
            <a:lvl2pPr lvl="1">
              <a:spcBef>
                <a:spcPts val="0"/>
              </a:spcBef>
              <a:buSzPct val="100000"/>
              <a:buChar char="○"/>
              <a:defRPr sz="1200"/>
            </a:lvl2pPr>
            <a:lvl3pPr lvl="2">
              <a:spcBef>
                <a:spcPts val="0"/>
              </a:spcBef>
              <a:buSzPct val="100000"/>
              <a:buChar char="■"/>
              <a:defRPr sz="1200"/>
            </a:lvl3pPr>
            <a:lvl4pPr lvl="3">
              <a:spcBef>
                <a:spcPts val="0"/>
              </a:spcBef>
              <a:buSzPct val="100000"/>
              <a:buChar char="●"/>
              <a:defRPr sz="1200"/>
            </a:lvl4pPr>
            <a:lvl5pPr lvl="4">
              <a:spcBef>
                <a:spcPts val="0"/>
              </a:spcBef>
              <a:buSzPct val="100000"/>
              <a:buChar char="○"/>
              <a:defRPr sz="1200"/>
            </a:lvl5pPr>
            <a:lvl6pPr lvl="5">
              <a:spcBef>
                <a:spcPts val="0"/>
              </a:spcBef>
              <a:buSzPct val="100000"/>
              <a:buChar char="■"/>
              <a:defRPr sz="1200"/>
            </a:lvl6pPr>
            <a:lvl7pPr lvl="6">
              <a:spcBef>
                <a:spcPts val="0"/>
              </a:spcBef>
              <a:buSzPct val="100000"/>
              <a:buChar char="●"/>
              <a:defRPr sz="1200"/>
            </a:lvl7pPr>
            <a:lvl8pPr lvl="7">
              <a:spcBef>
                <a:spcPts val="0"/>
              </a:spcBef>
              <a:buSzPct val="100000"/>
              <a:buChar char="○"/>
              <a:defRPr sz="1200"/>
            </a:lvl8pPr>
            <a:lvl9pPr lvl="8">
              <a:spcBef>
                <a:spcPts val="0"/>
              </a:spcBef>
              <a:buSzPct val="100000"/>
              <a:buChar char="■"/>
              <a:defRPr sz="1200"/>
            </a:lvl9pPr>
          </a:lstStyle>
          <a:p>
            <a:endParaRPr/>
          </a:p>
        </p:txBody>
      </p:sp>
      <p:sp>
        <p:nvSpPr>
          <p:cNvPr id="35" name="Shape 35"/>
          <p:cNvSpPr txBox="1">
            <a:spLocks noGrp="1"/>
          </p:cNvSpPr>
          <p:nvPr>
            <p:ph type="sldNum" idx="12"/>
          </p:nvPr>
        </p:nvSpPr>
        <p:spPr>
          <a:xfrm>
            <a:off x="8497999" y="4688758"/>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Shape 36"/>
        <p:cNvGrpSpPr/>
        <p:nvPr/>
      </p:nvGrpSpPr>
      <p:grpSpPr>
        <a:xfrm>
          <a:off x="0" y="0"/>
          <a:ext cx="0" cy="0"/>
          <a:chOff x="0" y="0"/>
          <a:chExt cx="0" cy="0"/>
        </a:xfrm>
      </p:grpSpPr>
      <p:sp>
        <p:nvSpPr>
          <p:cNvPr id="37" name="Shape 37"/>
          <p:cNvSpPr txBox="1">
            <a:spLocks noGrp="1"/>
          </p:cNvSpPr>
          <p:nvPr>
            <p:ph type="title"/>
          </p:nvPr>
        </p:nvSpPr>
        <p:spPr>
          <a:xfrm>
            <a:off x="303300" y="411575"/>
            <a:ext cx="8520600" cy="639600"/>
          </a:xfrm>
          <a:prstGeom prst="rect">
            <a:avLst/>
          </a:prstGeom>
        </p:spPr>
        <p:txBody>
          <a:bodyPr lIns="91425" tIns="91425" rIns="91425" bIns="91425"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38" name="Shape 38"/>
          <p:cNvSpPr txBox="1">
            <a:spLocks noGrp="1"/>
          </p:cNvSpPr>
          <p:nvPr>
            <p:ph type="sldNum" idx="12"/>
          </p:nvPr>
        </p:nvSpPr>
        <p:spPr>
          <a:xfrm>
            <a:off x="8497999" y="4688758"/>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cSld name="One column text">
    <p:spTree>
      <p:nvGrpSpPr>
        <p:cNvPr id="1" name="Shape 39"/>
        <p:cNvGrpSpPr/>
        <p:nvPr/>
      </p:nvGrpSpPr>
      <p:grpSpPr>
        <a:xfrm>
          <a:off x="0" y="0"/>
          <a:ext cx="0" cy="0"/>
          <a:chOff x="0" y="0"/>
          <a:chExt cx="0" cy="0"/>
        </a:xfrm>
      </p:grpSpPr>
      <p:cxnSp>
        <p:nvCxnSpPr>
          <p:cNvPr id="40" name="Shape 40"/>
          <p:cNvCxnSpPr/>
          <p:nvPr/>
        </p:nvCxnSpPr>
        <p:spPr>
          <a:xfrm>
            <a:off x="425198" y="415650"/>
            <a:ext cx="183300" cy="0"/>
          </a:xfrm>
          <a:prstGeom prst="straightConnector1">
            <a:avLst/>
          </a:prstGeom>
          <a:noFill/>
          <a:ln w="19050" cap="flat" cmpd="sng">
            <a:solidFill>
              <a:schemeClr val="dk2"/>
            </a:solidFill>
            <a:prstDash val="solid"/>
            <a:round/>
            <a:headEnd type="none" w="med" len="med"/>
            <a:tailEnd type="none" w="med" len="med"/>
          </a:ln>
        </p:spPr>
      </p:cxnSp>
      <p:sp>
        <p:nvSpPr>
          <p:cNvPr id="41" name="Shape 41"/>
          <p:cNvSpPr txBox="1">
            <a:spLocks noGrp="1"/>
          </p:cNvSpPr>
          <p:nvPr>
            <p:ph type="title"/>
          </p:nvPr>
        </p:nvSpPr>
        <p:spPr>
          <a:xfrm>
            <a:off x="319500" y="936600"/>
            <a:ext cx="2808000" cy="755700"/>
          </a:xfrm>
          <a:prstGeom prst="rect">
            <a:avLst/>
          </a:prstGeom>
        </p:spPr>
        <p:txBody>
          <a:bodyPr lIns="91425" tIns="91425" rIns="91425" bIns="91425" anchor="b" anchorCtr="0"/>
          <a:lstStyle>
            <a:lvl1pPr lvl="0">
              <a:spcBef>
                <a:spcPts val="0"/>
              </a:spcBef>
              <a:buSzPct val="100000"/>
              <a:defRPr sz="2400"/>
            </a:lvl1pPr>
            <a:lvl2pPr lvl="1">
              <a:spcBef>
                <a:spcPts val="0"/>
              </a:spcBef>
              <a:buSzPct val="100000"/>
              <a:defRPr sz="2400"/>
            </a:lvl2pPr>
            <a:lvl3pPr lvl="2">
              <a:spcBef>
                <a:spcPts val="0"/>
              </a:spcBef>
              <a:buSzPct val="100000"/>
              <a:defRPr sz="2400"/>
            </a:lvl3pPr>
            <a:lvl4pPr lvl="3">
              <a:spcBef>
                <a:spcPts val="0"/>
              </a:spcBef>
              <a:buSzPct val="100000"/>
              <a:defRPr sz="2400"/>
            </a:lvl4pPr>
            <a:lvl5pPr lvl="4">
              <a:spcBef>
                <a:spcPts val="0"/>
              </a:spcBef>
              <a:buSzPct val="100000"/>
              <a:defRPr sz="2400"/>
            </a:lvl5pPr>
            <a:lvl6pPr lvl="5">
              <a:spcBef>
                <a:spcPts val="0"/>
              </a:spcBef>
              <a:buSzPct val="100000"/>
              <a:defRPr sz="2400"/>
            </a:lvl6pPr>
            <a:lvl7pPr lvl="6">
              <a:spcBef>
                <a:spcPts val="0"/>
              </a:spcBef>
              <a:buSzPct val="100000"/>
              <a:defRPr sz="2400"/>
            </a:lvl7pPr>
            <a:lvl8pPr lvl="7">
              <a:spcBef>
                <a:spcPts val="0"/>
              </a:spcBef>
              <a:buSzPct val="100000"/>
              <a:defRPr sz="2400"/>
            </a:lvl8pPr>
            <a:lvl9pPr lvl="8">
              <a:spcBef>
                <a:spcPts val="0"/>
              </a:spcBef>
              <a:buSzPct val="100000"/>
              <a:defRPr sz="2400"/>
            </a:lvl9pPr>
          </a:lstStyle>
          <a:p>
            <a:endParaRPr/>
          </a:p>
        </p:txBody>
      </p:sp>
      <p:sp>
        <p:nvSpPr>
          <p:cNvPr id="42" name="Shape 42"/>
          <p:cNvSpPr txBox="1">
            <a:spLocks noGrp="1"/>
          </p:cNvSpPr>
          <p:nvPr>
            <p:ph type="body" idx="1"/>
          </p:nvPr>
        </p:nvSpPr>
        <p:spPr>
          <a:xfrm>
            <a:off x="319500" y="1846803"/>
            <a:ext cx="2808000" cy="2806200"/>
          </a:xfrm>
          <a:prstGeom prst="rect">
            <a:avLst/>
          </a:prstGeom>
        </p:spPr>
        <p:txBody>
          <a:bodyPr lIns="91425" tIns="91425" rIns="91425" bIns="91425" anchor="t" anchorCtr="0"/>
          <a:lstStyle>
            <a:lvl1pPr lvl="0">
              <a:spcBef>
                <a:spcPts val="0"/>
              </a:spcBef>
              <a:buSzPct val="100000"/>
              <a:buChar char="●"/>
              <a:defRPr sz="1200"/>
            </a:lvl1pPr>
            <a:lvl2pPr lvl="1">
              <a:spcBef>
                <a:spcPts val="0"/>
              </a:spcBef>
              <a:buSzPct val="100000"/>
              <a:buChar char="○"/>
              <a:defRPr sz="1200"/>
            </a:lvl2pPr>
            <a:lvl3pPr lvl="2">
              <a:spcBef>
                <a:spcPts val="0"/>
              </a:spcBef>
              <a:buSzPct val="100000"/>
              <a:buChar char="■"/>
              <a:defRPr sz="1200"/>
            </a:lvl3pPr>
            <a:lvl4pPr lvl="3">
              <a:spcBef>
                <a:spcPts val="0"/>
              </a:spcBef>
              <a:buSzPct val="100000"/>
              <a:buChar char="●"/>
              <a:defRPr sz="1200"/>
            </a:lvl4pPr>
            <a:lvl5pPr lvl="4">
              <a:spcBef>
                <a:spcPts val="0"/>
              </a:spcBef>
              <a:buSzPct val="100000"/>
              <a:buChar char="○"/>
              <a:defRPr sz="1200"/>
            </a:lvl5pPr>
            <a:lvl6pPr lvl="5">
              <a:spcBef>
                <a:spcPts val="0"/>
              </a:spcBef>
              <a:buSzPct val="100000"/>
              <a:buChar char="■"/>
              <a:defRPr sz="1200"/>
            </a:lvl6pPr>
            <a:lvl7pPr lvl="6">
              <a:spcBef>
                <a:spcPts val="0"/>
              </a:spcBef>
              <a:buSzPct val="100000"/>
              <a:buChar char="●"/>
              <a:defRPr sz="1200"/>
            </a:lvl7pPr>
            <a:lvl8pPr lvl="7">
              <a:spcBef>
                <a:spcPts val="0"/>
              </a:spcBef>
              <a:buSzPct val="100000"/>
              <a:buChar char="○"/>
              <a:defRPr sz="1200"/>
            </a:lvl8pPr>
            <a:lvl9pPr lvl="8">
              <a:spcBef>
                <a:spcPts val="0"/>
              </a:spcBef>
              <a:buSzPct val="100000"/>
              <a:buChar char="■"/>
              <a:defRPr sz="1200"/>
            </a:lvl9pPr>
          </a:lstStyle>
          <a:p>
            <a:endParaRPr/>
          </a:p>
        </p:txBody>
      </p:sp>
      <p:sp>
        <p:nvSpPr>
          <p:cNvPr id="43" name="Shape 43"/>
          <p:cNvSpPr txBox="1">
            <a:spLocks noGrp="1"/>
          </p:cNvSpPr>
          <p:nvPr>
            <p:ph type="sldNum" idx="12"/>
          </p:nvPr>
        </p:nvSpPr>
        <p:spPr>
          <a:xfrm>
            <a:off x="8497999" y="4688758"/>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cSld name="Main point">
    <p:bg>
      <p:bgPr>
        <a:solidFill>
          <a:schemeClr val="lt2"/>
        </a:solidFill>
        <a:effectLst/>
      </p:bgPr>
    </p:bg>
    <p:spTree>
      <p:nvGrpSpPr>
        <p:cNvPr id="1" name="Shape 44"/>
        <p:cNvGrpSpPr/>
        <p:nvPr/>
      </p:nvGrpSpPr>
      <p:grpSpPr>
        <a:xfrm>
          <a:off x="0" y="0"/>
          <a:ext cx="0" cy="0"/>
          <a:chOff x="0" y="0"/>
          <a:chExt cx="0" cy="0"/>
        </a:xfrm>
      </p:grpSpPr>
      <p:cxnSp>
        <p:nvCxnSpPr>
          <p:cNvPr id="45" name="Shape 45"/>
          <p:cNvCxnSpPr/>
          <p:nvPr/>
        </p:nvCxnSpPr>
        <p:spPr>
          <a:xfrm>
            <a:off x="425198" y="415650"/>
            <a:ext cx="183300" cy="0"/>
          </a:xfrm>
          <a:prstGeom prst="straightConnector1">
            <a:avLst/>
          </a:prstGeom>
          <a:noFill/>
          <a:ln w="19050" cap="flat" cmpd="sng">
            <a:solidFill>
              <a:schemeClr val="lt1"/>
            </a:solidFill>
            <a:prstDash val="solid"/>
            <a:round/>
            <a:headEnd type="none" w="med" len="med"/>
            <a:tailEnd type="none" w="med" len="med"/>
          </a:ln>
        </p:spPr>
      </p:cxnSp>
      <p:sp>
        <p:nvSpPr>
          <p:cNvPr id="46" name="Shape 46"/>
          <p:cNvSpPr txBox="1">
            <a:spLocks noGrp="1"/>
          </p:cNvSpPr>
          <p:nvPr>
            <p:ph type="title"/>
          </p:nvPr>
        </p:nvSpPr>
        <p:spPr>
          <a:xfrm>
            <a:off x="283103" y="712140"/>
            <a:ext cx="6244200" cy="3835500"/>
          </a:xfrm>
          <a:prstGeom prst="rect">
            <a:avLst/>
          </a:prstGeom>
        </p:spPr>
        <p:txBody>
          <a:bodyPr lIns="91425" tIns="91425" rIns="91425" bIns="91425" anchor="ctr" anchorCtr="0"/>
          <a:lstStyle>
            <a:lvl1pPr lvl="0">
              <a:spcBef>
                <a:spcPts val="0"/>
              </a:spcBef>
              <a:buClr>
                <a:schemeClr val="lt1"/>
              </a:buClr>
              <a:buSzPct val="100000"/>
              <a:defRPr sz="4800">
                <a:solidFill>
                  <a:schemeClr val="lt1"/>
                </a:solidFill>
              </a:defRPr>
            </a:lvl1pPr>
            <a:lvl2pPr lvl="1">
              <a:spcBef>
                <a:spcPts val="0"/>
              </a:spcBef>
              <a:buClr>
                <a:schemeClr val="lt1"/>
              </a:buClr>
              <a:buSzPct val="100000"/>
              <a:defRPr sz="4800">
                <a:solidFill>
                  <a:schemeClr val="lt1"/>
                </a:solidFill>
              </a:defRPr>
            </a:lvl2pPr>
            <a:lvl3pPr lvl="2">
              <a:spcBef>
                <a:spcPts val="0"/>
              </a:spcBef>
              <a:buClr>
                <a:schemeClr val="lt1"/>
              </a:buClr>
              <a:buSzPct val="100000"/>
              <a:defRPr sz="4800">
                <a:solidFill>
                  <a:schemeClr val="lt1"/>
                </a:solidFill>
              </a:defRPr>
            </a:lvl3pPr>
            <a:lvl4pPr lvl="3">
              <a:spcBef>
                <a:spcPts val="0"/>
              </a:spcBef>
              <a:buClr>
                <a:schemeClr val="lt1"/>
              </a:buClr>
              <a:buSzPct val="100000"/>
              <a:defRPr sz="4800">
                <a:solidFill>
                  <a:schemeClr val="lt1"/>
                </a:solidFill>
              </a:defRPr>
            </a:lvl4pPr>
            <a:lvl5pPr lvl="4">
              <a:spcBef>
                <a:spcPts val="0"/>
              </a:spcBef>
              <a:buClr>
                <a:schemeClr val="lt1"/>
              </a:buClr>
              <a:buSzPct val="100000"/>
              <a:defRPr sz="4800">
                <a:solidFill>
                  <a:schemeClr val="lt1"/>
                </a:solidFill>
              </a:defRPr>
            </a:lvl5pPr>
            <a:lvl6pPr lvl="5">
              <a:spcBef>
                <a:spcPts val="0"/>
              </a:spcBef>
              <a:buClr>
                <a:schemeClr val="lt1"/>
              </a:buClr>
              <a:buSzPct val="100000"/>
              <a:defRPr sz="4800">
                <a:solidFill>
                  <a:schemeClr val="lt1"/>
                </a:solidFill>
              </a:defRPr>
            </a:lvl6pPr>
            <a:lvl7pPr lvl="6">
              <a:spcBef>
                <a:spcPts val="0"/>
              </a:spcBef>
              <a:buClr>
                <a:schemeClr val="lt1"/>
              </a:buClr>
              <a:buSzPct val="100000"/>
              <a:defRPr sz="4800">
                <a:solidFill>
                  <a:schemeClr val="lt1"/>
                </a:solidFill>
              </a:defRPr>
            </a:lvl7pPr>
            <a:lvl8pPr lvl="7">
              <a:spcBef>
                <a:spcPts val="0"/>
              </a:spcBef>
              <a:buClr>
                <a:schemeClr val="lt1"/>
              </a:buClr>
              <a:buSzPct val="100000"/>
              <a:defRPr sz="4800">
                <a:solidFill>
                  <a:schemeClr val="lt1"/>
                </a:solidFill>
              </a:defRPr>
            </a:lvl8pPr>
            <a:lvl9pPr lvl="8">
              <a:spcBef>
                <a:spcPts val="0"/>
              </a:spcBef>
              <a:buClr>
                <a:schemeClr val="lt1"/>
              </a:buClr>
              <a:buSzPct val="100000"/>
              <a:defRPr sz="4800">
                <a:solidFill>
                  <a:schemeClr val="lt1"/>
                </a:solidFill>
              </a:defRPr>
            </a:lvl9pPr>
          </a:lstStyle>
          <a:p>
            <a:endParaRPr/>
          </a:p>
        </p:txBody>
      </p:sp>
      <p:sp>
        <p:nvSpPr>
          <p:cNvPr id="47" name="Shape 47"/>
          <p:cNvSpPr txBox="1">
            <a:spLocks noGrp="1"/>
          </p:cNvSpPr>
          <p:nvPr>
            <p:ph type="sldNum" idx="12"/>
          </p:nvPr>
        </p:nvSpPr>
        <p:spPr>
          <a:xfrm>
            <a:off x="8497999" y="4688758"/>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solidFill>
                  <a:schemeClr val="lt1"/>
                </a:solidFill>
              </a:rPr>
              <a:t>‹#›</a:t>
            </a:fld>
            <a:endParaRPr lang="en">
              <a:solidFill>
                <a:schemeClr val="lt1"/>
              </a:solidFill>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cSld name="Section title and description">
    <p:spTree>
      <p:nvGrpSpPr>
        <p:cNvPr id="1" name="Shape 48"/>
        <p:cNvGrpSpPr/>
        <p:nvPr/>
      </p:nvGrpSpPr>
      <p:grpSpPr>
        <a:xfrm>
          <a:off x="0" y="0"/>
          <a:ext cx="0" cy="0"/>
          <a:chOff x="0" y="0"/>
          <a:chExt cx="0" cy="0"/>
        </a:xfrm>
      </p:grpSpPr>
      <p:sp>
        <p:nvSpPr>
          <p:cNvPr id="49" name="Shape 49"/>
          <p:cNvSpPr/>
          <p:nvPr/>
        </p:nvSpPr>
        <p:spPr>
          <a:xfrm>
            <a:off x="4572000" y="125"/>
            <a:ext cx="4572000" cy="5143500"/>
          </a:xfrm>
          <a:prstGeom prst="rect">
            <a:avLst/>
          </a:prstGeom>
          <a:solidFill>
            <a:schemeClr val="dk1"/>
          </a:solidFill>
          <a:ln>
            <a:noFill/>
          </a:ln>
        </p:spPr>
        <p:txBody>
          <a:bodyPr lIns="91425" tIns="91425" rIns="91425" bIns="91425" anchor="ctr" anchorCtr="0">
            <a:noAutofit/>
          </a:bodyPr>
          <a:lstStyle/>
          <a:p>
            <a:pPr lvl="0">
              <a:spcBef>
                <a:spcPts val="0"/>
              </a:spcBef>
              <a:buNone/>
            </a:pPr>
            <a:endParaRPr/>
          </a:p>
        </p:txBody>
      </p:sp>
      <p:cxnSp>
        <p:nvCxnSpPr>
          <p:cNvPr id="50" name="Shape 50"/>
          <p:cNvCxnSpPr/>
          <p:nvPr/>
        </p:nvCxnSpPr>
        <p:spPr>
          <a:xfrm>
            <a:off x="5029675" y="4495500"/>
            <a:ext cx="468300" cy="0"/>
          </a:xfrm>
          <a:prstGeom prst="straightConnector1">
            <a:avLst/>
          </a:prstGeom>
          <a:noFill/>
          <a:ln w="19050" cap="flat" cmpd="sng">
            <a:solidFill>
              <a:schemeClr val="lt1"/>
            </a:solidFill>
            <a:prstDash val="solid"/>
            <a:round/>
            <a:headEnd type="none" w="med" len="med"/>
            <a:tailEnd type="none" w="med" len="med"/>
          </a:ln>
        </p:spPr>
      </p:cxnSp>
      <p:sp>
        <p:nvSpPr>
          <p:cNvPr id="51" name="Shape 51"/>
          <p:cNvSpPr txBox="1">
            <a:spLocks noGrp="1"/>
          </p:cNvSpPr>
          <p:nvPr>
            <p:ph type="title"/>
          </p:nvPr>
        </p:nvSpPr>
        <p:spPr>
          <a:xfrm>
            <a:off x="265500" y="1397350"/>
            <a:ext cx="4045200" cy="1318200"/>
          </a:xfrm>
          <a:prstGeom prst="rect">
            <a:avLst/>
          </a:prstGeom>
        </p:spPr>
        <p:txBody>
          <a:bodyPr lIns="91425" tIns="91425" rIns="91425" bIns="91425" anchor="b" anchorCtr="0"/>
          <a:lstStyle>
            <a:lvl1pPr lvl="0" algn="ctr">
              <a:spcBef>
                <a:spcPts val="0"/>
              </a:spcBef>
              <a:buClr>
                <a:schemeClr val="dk1"/>
              </a:buClr>
              <a:buSzPct val="100000"/>
              <a:defRPr sz="3600">
                <a:solidFill>
                  <a:schemeClr val="dk1"/>
                </a:solidFill>
              </a:defRPr>
            </a:lvl1pPr>
            <a:lvl2pPr lvl="1" algn="ctr">
              <a:spcBef>
                <a:spcPts val="0"/>
              </a:spcBef>
              <a:buClr>
                <a:schemeClr val="dk1"/>
              </a:buClr>
              <a:buSzPct val="100000"/>
              <a:defRPr sz="3600">
                <a:solidFill>
                  <a:schemeClr val="dk1"/>
                </a:solidFill>
              </a:defRPr>
            </a:lvl2pPr>
            <a:lvl3pPr lvl="2" algn="ctr">
              <a:spcBef>
                <a:spcPts val="0"/>
              </a:spcBef>
              <a:buClr>
                <a:schemeClr val="dk1"/>
              </a:buClr>
              <a:buSzPct val="100000"/>
              <a:defRPr sz="3600">
                <a:solidFill>
                  <a:schemeClr val="dk1"/>
                </a:solidFill>
              </a:defRPr>
            </a:lvl3pPr>
            <a:lvl4pPr lvl="3" algn="ctr">
              <a:spcBef>
                <a:spcPts val="0"/>
              </a:spcBef>
              <a:buClr>
                <a:schemeClr val="dk1"/>
              </a:buClr>
              <a:buSzPct val="100000"/>
              <a:defRPr sz="3600">
                <a:solidFill>
                  <a:schemeClr val="dk1"/>
                </a:solidFill>
              </a:defRPr>
            </a:lvl4pPr>
            <a:lvl5pPr lvl="4" algn="ctr">
              <a:spcBef>
                <a:spcPts val="0"/>
              </a:spcBef>
              <a:buClr>
                <a:schemeClr val="dk1"/>
              </a:buClr>
              <a:buSzPct val="100000"/>
              <a:defRPr sz="3600">
                <a:solidFill>
                  <a:schemeClr val="dk1"/>
                </a:solidFill>
              </a:defRPr>
            </a:lvl5pPr>
            <a:lvl6pPr lvl="5" algn="ctr">
              <a:spcBef>
                <a:spcPts val="0"/>
              </a:spcBef>
              <a:buClr>
                <a:schemeClr val="dk1"/>
              </a:buClr>
              <a:buSzPct val="100000"/>
              <a:defRPr sz="3600">
                <a:solidFill>
                  <a:schemeClr val="dk1"/>
                </a:solidFill>
              </a:defRPr>
            </a:lvl6pPr>
            <a:lvl7pPr lvl="6" algn="ctr">
              <a:spcBef>
                <a:spcPts val="0"/>
              </a:spcBef>
              <a:buClr>
                <a:schemeClr val="dk1"/>
              </a:buClr>
              <a:buSzPct val="100000"/>
              <a:defRPr sz="3600">
                <a:solidFill>
                  <a:schemeClr val="dk1"/>
                </a:solidFill>
              </a:defRPr>
            </a:lvl7pPr>
            <a:lvl8pPr lvl="7" algn="ctr">
              <a:spcBef>
                <a:spcPts val="0"/>
              </a:spcBef>
              <a:buClr>
                <a:schemeClr val="dk1"/>
              </a:buClr>
              <a:buSzPct val="100000"/>
              <a:defRPr sz="3600">
                <a:solidFill>
                  <a:schemeClr val="dk1"/>
                </a:solidFill>
              </a:defRPr>
            </a:lvl8pPr>
            <a:lvl9pPr lvl="8" algn="ctr">
              <a:spcBef>
                <a:spcPts val="0"/>
              </a:spcBef>
              <a:buClr>
                <a:schemeClr val="dk1"/>
              </a:buClr>
              <a:buSzPct val="100000"/>
              <a:defRPr sz="3600">
                <a:solidFill>
                  <a:schemeClr val="dk1"/>
                </a:solidFill>
              </a:defRPr>
            </a:lvl9pPr>
          </a:lstStyle>
          <a:p>
            <a:endParaRPr/>
          </a:p>
        </p:txBody>
      </p:sp>
      <p:sp>
        <p:nvSpPr>
          <p:cNvPr id="52" name="Shape 52"/>
          <p:cNvSpPr txBox="1">
            <a:spLocks noGrp="1"/>
          </p:cNvSpPr>
          <p:nvPr>
            <p:ph type="subTitle" idx="1"/>
          </p:nvPr>
        </p:nvSpPr>
        <p:spPr>
          <a:xfrm>
            <a:off x="265500" y="2735370"/>
            <a:ext cx="4045200" cy="1345499"/>
          </a:xfrm>
          <a:prstGeom prst="rect">
            <a:avLst/>
          </a:prstGeom>
        </p:spPr>
        <p:txBody>
          <a:bodyPr lIns="91425" tIns="91425" rIns="91425" bIns="91425" anchor="t" anchorCtr="0"/>
          <a:lstStyle>
            <a:lvl1pPr lvl="0" algn="ctr">
              <a:lnSpc>
                <a:spcPct val="100000"/>
              </a:lnSpc>
              <a:spcBef>
                <a:spcPts val="0"/>
              </a:spcBef>
              <a:spcAft>
                <a:spcPts val="0"/>
              </a:spcAft>
              <a:buSzPct val="100000"/>
              <a:buNone/>
              <a:defRPr sz="2100"/>
            </a:lvl1pPr>
            <a:lvl2pPr lvl="1" algn="ctr">
              <a:lnSpc>
                <a:spcPct val="100000"/>
              </a:lnSpc>
              <a:spcBef>
                <a:spcPts val="0"/>
              </a:spcBef>
              <a:spcAft>
                <a:spcPts val="0"/>
              </a:spcAft>
              <a:buSzPct val="100000"/>
              <a:buNone/>
              <a:defRPr sz="2100"/>
            </a:lvl2pPr>
            <a:lvl3pPr lvl="2" algn="ctr">
              <a:lnSpc>
                <a:spcPct val="100000"/>
              </a:lnSpc>
              <a:spcBef>
                <a:spcPts val="0"/>
              </a:spcBef>
              <a:spcAft>
                <a:spcPts val="0"/>
              </a:spcAft>
              <a:buSzPct val="100000"/>
              <a:buNone/>
              <a:defRPr sz="2100"/>
            </a:lvl3pPr>
            <a:lvl4pPr lvl="3" algn="ctr">
              <a:lnSpc>
                <a:spcPct val="100000"/>
              </a:lnSpc>
              <a:spcBef>
                <a:spcPts val="0"/>
              </a:spcBef>
              <a:spcAft>
                <a:spcPts val="0"/>
              </a:spcAft>
              <a:buSzPct val="100000"/>
              <a:buNone/>
              <a:defRPr sz="2100"/>
            </a:lvl4pPr>
            <a:lvl5pPr lvl="4" algn="ctr">
              <a:lnSpc>
                <a:spcPct val="100000"/>
              </a:lnSpc>
              <a:spcBef>
                <a:spcPts val="0"/>
              </a:spcBef>
              <a:spcAft>
                <a:spcPts val="0"/>
              </a:spcAft>
              <a:buSzPct val="100000"/>
              <a:buNone/>
              <a:defRPr sz="2100"/>
            </a:lvl5pPr>
            <a:lvl6pPr lvl="5" algn="ctr">
              <a:lnSpc>
                <a:spcPct val="100000"/>
              </a:lnSpc>
              <a:spcBef>
                <a:spcPts val="0"/>
              </a:spcBef>
              <a:spcAft>
                <a:spcPts val="0"/>
              </a:spcAft>
              <a:buSzPct val="100000"/>
              <a:buNone/>
              <a:defRPr sz="2100"/>
            </a:lvl6pPr>
            <a:lvl7pPr lvl="6" algn="ctr">
              <a:lnSpc>
                <a:spcPct val="100000"/>
              </a:lnSpc>
              <a:spcBef>
                <a:spcPts val="0"/>
              </a:spcBef>
              <a:spcAft>
                <a:spcPts val="0"/>
              </a:spcAft>
              <a:buSzPct val="100000"/>
              <a:buNone/>
              <a:defRPr sz="2100"/>
            </a:lvl7pPr>
            <a:lvl8pPr lvl="7" algn="ctr">
              <a:lnSpc>
                <a:spcPct val="100000"/>
              </a:lnSpc>
              <a:spcBef>
                <a:spcPts val="0"/>
              </a:spcBef>
              <a:spcAft>
                <a:spcPts val="0"/>
              </a:spcAft>
              <a:buSzPct val="100000"/>
              <a:buNone/>
              <a:defRPr sz="2100"/>
            </a:lvl8pPr>
            <a:lvl9pPr lvl="8" algn="ctr">
              <a:lnSpc>
                <a:spcPct val="100000"/>
              </a:lnSpc>
              <a:spcBef>
                <a:spcPts val="0"/>
              </a:spcBef>
              <a:spcAft>
                <a:spcPts val="0"/>
              </a:spcAft>
              <a:buSzPct val="100000"/>
              <a:buNone/>
              <a:defRPr sz="2100"/>
            </a:lvl9pPr>
          </a:lstStyle>
          <a:p>
            <a:endParaRPr/>
          </a:p>
        </p:txBody>
      </p:sp>
      <p:sp>
        <p:nvSpPr>
          <p:cNvPr id="53" name="Shape 53"/>
          <p:cNvSpPr txBox="1">
            <a:spLocks noGrp="1"/>
          </p:cNvSpPr>
          <p:nvPr>
            <p:ph type="body" idx="2"/>
          </p:nvPr>
        </p:nvSpPr>
        <p:spPr>
          <a:xfrm>
            <a:off x="4939500" y="724200"/>
            <a:ext cx="3837000" cy="3695100"/>
          </a:xfrm>
          <a:prstGeom prst="rect">
            <a:avLst/>
          </a:prstGeom>
        </p:spPr>
        <p:txBody>
          <a:bodyPr lIns="91425" tIns="91425" rIns="91425" bIns="91425" anchor="ctr" anchorCtr="0"/>
          <a:lstStyle>
            <a:lvl1pPr lvl="0">
              <a:spcBef>
                <a:spcPts val="0"/>
              </a:spcBef>
              <a:buClr>
                <a:schemeClr val="lt1"/>
              </a:buClr>
              <a:buChar char="●"/>
              <a:defRPr>
                <a:solidFill>
                  <a:schemeClr val="lt1"/>
                </a:solidFill>
              </a:defRPr>
            </a:lvl1pPr>
            <a:lvl2pPr lvl="1">
              <a:spcBef>
                <a:spcPts val="0"/>
              </a:spcBef>
              <a:buClr>
                <a:schemeClr val="lt1"/>
              </a:buClr>
              <a:buChar char="○"/>
              <a:defRPr>
                <a:solidFill>
                  <a:schemeClr val="lt1"/>
                </a:solidFill>
              </a:defRPr>
            </a:lvl2pPr>
            <a:lvl3pPr lvl="2">
              <a:spcBef>
                <a:spcPts val="0"/>
              </a:spcBef>
              <a:buClr>
                <a:schemeClr val="lt1"/>
              </a:buClr>
              <a:buChar char="■"/>
              <a:defRPr>
                <a:solidFill>
                  <a:schemeClr val="lt1"/>
                </a:solidFill>
              </a:defRPr>
            </a:lvl3pPr>
            <a:lvl4pPr lvl="3">
              <a:spcBef>
                <a:spcPts val="0"/>
              </a:spcBef>
              <a:buClr>
                <a:schemeClr val="lt1"/>
              </a:buClr>
              <a:buChar char="●"/>
              <a:defRPr>
                <a:solidFill>
                  <a:schemeClr val="lt1"/>
                </a:solidFill>
              </a:defRPr>
            </a:lvl4pPr>
            <a:lvl5pPr lvl="4">
              <a:spcBef>
                <a:spcPts val="0"/>
              </a:spcBef>
              <a:buClr>
                <a:schemeClr val="lt1"/>
              </a:buClr>
              <a:buChar char="○"/>
              <a:defRPr>
                <a:solidFill>
                  <a:schemeClr val="lt1"/>
                </a:solidFill>
              </a:defRPr>
            </a:lvl5pPr>
            <a:lvl6pPr lvl="5">
              <a:spcBef>
                <a:spcPts val="0"/>
              </a:spcBef>
              <a:buClr>
                <a:schemeClr val="lt1"/>
              </a:buClr>
              <a:buChar char="■"/>
              <a:defRPr>
                <a:solidFill>
                  <a:schemeClr val="lt1"/>
                </a:solidFill>
              </a:defRPr>
            </a:lvl6pPr>
            <a:lvl7pPr lvl="6">
              <a:spcBef>
                <a:spcPts val="0"/>
              </a:spcBef>
              <a:buClr>
                <a:schemeClr val="lt1"/>
              </a:buClr>
              <a:buChar char="●"/>
              <a:defRPr>
                <a:solidFill>
                  <a:schemeClr val="lt1"/>
                </a:solidFill>
              </a:defRPr>
            </a:lvl7pPr>
            <a:lvl8pPr lvl="7">
              <a:spcBef>
                <a:spcPts val="0"/>
              </a:spcBef>
              <a:buClr>
                <a:schemeClr val="lt1"/>
              </a:buClr>
              <a:buChar char="○"/>
              <a:defRPr>
                <a:solidFill>
                  <a:schemeClr val="lt1"/>
                </a:solidFill>
              </a:defRPr>
            </a:lvl8pPr>
            <a:lvl9pPr lvl="8">
              <a:spcBef>
                <a:spcPts val="0"/>
              </a:spcBef>
              <a:buClr>
                <a:schemeClr val="lt1"/>
              </a:buClr>
              <a:buChar char="■"/>
              <a:defRPr>
                <a:solidFill>
                  <a:schemeClr val="lt1"/>
                </a:solidFill>
              </a:defRPr>
            </a:lvl9pPr>
          </a:lstStyle>
          <a:p>
            <a:endParaRPr/>
          </a:p>
        </p:txBody>
      </p:sp>
      <p:sp>
        <p:nvSpPr>
          <p:cNvPr id="54" name="Shape 54"/>
          <p:cNvSpPr txBox="1">
            <a:spLocks noGrp="1"/>
          </p:cNvSpPr>
          <p:nvPr>
            <p:ph type="sldNum" idx="12"/>
          </p:nvPr>
        </p:nvSpPr>
        <p:spPr>
          <a:xfrm>
            <a:off x="8497999" y="4688758"/>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solidFill>
                  <a:schemeClr val="lt1"/>
                </a:solidFill>
              </a:rPr>
              <a:t>‹#›</a:t>
            </a:fld>
            <a:endParaRPr lang="en">
              <a:solidFill>
                <a:schemeClr val="lt1"/>
              </a:solidFill>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cSld name="Caption">
    <p:spTree>
      <p:nvGrpSpPr>
        <p:cNvPr id="1" name="Shape 55"/>
        <p:cNvGrpSpPr/>
        <p:nvPr/>
      </p:nvGrpSpPr>
      <p:grpSpPr>
        <a:xfrm>
          <a:off x="0" y="0"/>
          <a:ext cx="0" cy="0"/>
          <a:chOff x="0" y="0"/>
          <a:chExt cx="0" cy="0"/>
        </a:xfrm>
      </p:grpSpPr>
      <p:cxnSp>
        <p:nvCxnSpPr>
          <p:cNvPr id="56" name="Shape 56"/>
          <p:cNvCxnSpPr/>
          <p:nvPr/>
        </p:nvCxnSpPr>
        <p:spPr>
          <a:xfrm>
            <a:off x="425200" y="4740000"/>
            <a:ext cx="8296800" cy="0"/>
          </a:xfrm>
          <a:prstGeom prst="straightConnector1">
            <a:avLst/>
          </a:prstGeom>
          <a:noFill/>
          <a:ln w="19050" cap="flat" cmpd="sng">
            <a:solidFill>
              <a:schemeClr val="dk2"/>
            </a:solidFill>
            <a:prstDash val="solid"/>
            <a:round/>
            <a:headEnd type="none" w="med" len="med"/>
            <a:tailEnd type="none" w="med" len="med"/>
          </a:ln>
        </p:spPr>
      </p:cxnSp>
      <p:cxnSp>
        <p:nvCxnSpPr>
          <p:cNvPr id="57" name="Shape 57"/>
          <p:cNvCxnSpPr/>
          <p:nvPr/>
        </p:nvCxnSpPr>
        <p:spPr>
          <a:xfrm>
            <a:off x="425198" y="415650"/>
            <a:ext cx="183300" cy="0"/>
          </a:xfrm>
          <a:prstGeom prst="straightConnector1">
            <a:avLst/>
          </a:prstGeom>
          <a:noFill/>
          <a:ln w="19050" cap="flat" cmpd="sng">
            <a:solidFill>
              <a:schemeClr val="dk2"/>
            </a:solidFill>
            <a:prstDash val="solid"/>
            <a:round/>
            <a:headEnd type="none" w="med" len="med"/>
            <a:tailEnd type="none" w="med" len="med"/>
          </a:ln>
        </p:spPr>
      </p:cxnSp>
      <p:sp>
        <p:nvSpPr>
          <p:cNvPr id="58" name="Shape 58"/>
          <p:cNvSpPr txBox="1">
            <a:spLocks noGrp="1"/>
          </p:cNvSpPr>
          <p:nvPr>
            <p:ph type="body" idx="1"/>
          </p:nvPr>
        </p:nvSpPr>
        <p:spPr>
          <a:xfrm>
            <a:off x="328017" y="4226025"/>
            <a:ext cx="8388600" cy="393600"/>
          </a:xfrm>
          <a:prstGeom prst="rect">
            <a:avLst/>
          </a:prstGeom>
        </p:spPr>
        <p:txBody>
          <a:bodyPr lIns="91425" tIns="91425" rIns="91425" bIns="91425" anchor="ctr" anchorCtr="0"/>
          <a:lstStyle>
            <a:lvl1pPr lvl="0">
              <a:lnSpc>
                <a:spcPct val="100000"/>
              </a:lnSpc>
              <a:spcBef>
                <a:spcPts val="0"/>
              </a:spcBef>
              <a:spcAft>
                <a:spcPts val="0"/>
              </a:spcAft>
              <a:buChar char="●"/>
              <a:defRPr/>
            </a:lvl1pPr>
          </a:lstStyle>
          <a:p>
            <a:endParaRPr/>
          </a:p>
        </p:txBody>
      </p:sp>
      <p:sp>
        <p:nvSpPr>
          <p:cNvPr id="59" name="Shape 59"/>
          <p:cNvSpPr txBox="1">
            <a:spLocks noGrp="1"/>
          </p:cNvSpPr>
          <p:nvPr>
            <p:ph type="sldNum" idx="12"/>
          </p:nvPr>
        </p:nvSpPr>
        <p:spPr>
          <a:xfrm>
            <a:off x="8497999" y="4688758"/>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Shape 6"/>
          <p:cNvSpPr txBox="1">
            <a:spLocks noGrp="1"/>
          </p:cNvSpPr>
          <p:nvPr>
            <p:ph type="title"/>
          </p:nvPr>
        </p:nvSpPr>
        <p:spPr>
          <a:xfrm>
            <a:off x="2400250" y="575950"/>
            <a:ext cx="6321600" cy="635400"/>
          </a:xfrm>
          <a:prstGeom prst="rect">
            <a:avLst/>
          </a:prstGeom>
          <a:noFill/>
          <a:ln>
            <a:noFill/>
          </a:ln>
        </p:spPr>
        <p:txBody>
          <a:bodyPr lIns="91425" tIns="91425" rIns="91425" bIns="91425" anchor="t" anchorCtr="0"/>
          <a:lstStyle>
            <a:lvl1pPr lvl="0">
              <a:spcBef>
                <a:spcPts val="0"/>
              </a:spcBef>
              <a:buClr>
                <a:schemeClr val="dk2"/>
              </a:buClr>
              <a:buSzPct val="100000"/>
              <a:buFont typeface="Raleway"/>
              <a:buNone/>
              <a:defRPr sz="3000" b="1">
                <a:solidFill>
                  <a:schemeClr val="dk2"/>
                </a:solidFill>
                <a:latin typeface="Raleway"/>
                <a:ea typeface="Raleway"/>
                <a:cs typeface="Raleway"/>
                <a:sym typeface="Raleway"/>
              </a:defRPr>
            </a:lvl1pPr>
            <a:lvl2pPr lvl="1">
              <a:spcBef>
                <a:spcPts val="0"/>
              </a:spcBef>
              <a:buClr>
                <a:schemeClr val="dk2"/>
              </a:buClr>
              <a:buSzPct val="100000"/>
              <a:buFont typeface="Raleway"/>
              <a:buNone/>
              <a:defRPr sz="3000" b="1">
                <a:solidFill>
                  <a:schemeClr val="dk2"/>
                </a:solidFill>
                <a:latin typeface="Raleway"/>
                <a:ea typeface="Raleway"/>
                <a:cs typeface="Raleway"/>
                <a:sym typeface="Raleway"/>
              </a:defRPr>
            </a:lvl2pPr>
            <a:lvl3pPr lvl="2">
              <a:spcBef>
                <a:spcPts val="0"/>
              </a:spcBef>
              <a:buClr>
                <a:schemeClr val="dk2"/>
              </a:buClr>
              <a:buSzPct val="100000"/>
              <a:buFont typeface="Raleway"/>
              <a:buNone/>
              <a:defRPr sz="3000" b="1">
                <a:solidFill>
                  <a:schemeClr val="dk2"/>
                </a:solidFill>
                <a:latin typeface="Raleway"/>
                <a:ea typeface="Raleway"/>
                <a:cs typeface="Raleway"/>
                <a:sym typeface="Raleway"/>
              </a:defRPr>
            </a:lvl3pPr>
            <a:lvl4pPr lvl="3">
              <a:spcBef>
                <a:spcPts val="0"/>
              </a:spcBef>
              <a:buClr>
                <a:schemeClr val="dk2"/>
              </a:buClr>
              <a:buSzPct val="100000"/>
              <a:buFont typeface="Raleway"/>
              <a:buNone/>
              <a:defRPr sz="3000" b="1">
                <a:solidFill>
                  <a:schemeClr val="dk2"/>
                </a:solidFill>
                <a:latin typeface="Raleway"/>
                <a:ea typeface="Raleway"/>
                <a:cs typeface="Raleway"/>
                <a:sym typeface="Raleway"/>
              </a:defRPr>
            </a:lvl4pPr>
            <a:lvl5pPr lvl="4">
              <a:spcBef>
                <a:spcPts val="0"/>
              </a:spcBef>
              <a:buClr>
                <a:schemeClr val="dk2"/>
              </a:buClr>
              <a:buSzPct val="100000"/>
              <a:buFont typeface="Raleway"/>
              <a:buNone/>
              <a:defRPr sz="3000" b="1">
                <a:solidFill>
                  <a:schemeClr val="dk2"/>
                </a:solidFill>
                <a:latin typeface="Raleway"/>
                <a:ea typeface="Raleway"/>
                <a:cs typeface="Raleway"/>
                <a:sym typeface="Raleway"/>
              </a:defRPr>
            </a:lvl5pPr>
            <a:lvl6pPr lvl="5">
              <a:spcBef>
                <a:spcPts val="0"/>
              </a:spcBef>
              <a:buClr>
                <a:schemeClr val="dk2"/>
              </a:buClr>
              <a:buSzPct val="100000"/>
              <a:buFont typeface="Raleway"/>
              <a:buNone/>
              <a:defRPr sz="3000" b="1">
                <a:solidFill>
                  <a:schemeClr val="dk2"/>
                </a:solidFill>
                <a:latin typeface="Raleway"/>
                <a:ea typeface="Raleway"/>
                <a:cs typeface="Raleway"/>
                <a:sym typeface="Raleway"/>
              </a:defRPr>
            </a:lvl6pPr>
            <a:lvl7pPr lvl="6">
              <a:spcBef>
                <a:spcPts val="0"/>
              </a:spcBef>
              <a:buClr>
                <a:schemeClr val="dk2"/>
              </a:buClr>
              <a:buSzPct val="100000"/>
              <a:buFont typeface="Raleway"/>
              <a:buNone/>
              <a:defRPr sz="3000" b="1">
                <a:solidFill>
                  <a:schemeClr val="dk2"/>
                </a:solidFill>
                <a:latin typeface="Raleway"/>
                <a:ea typeface="Raleway"/>
                <a:cs typeface="Raleway"/>
                <a:sym typeface="Raleway"/>
              </a:defRPr>
            </a:lvl7pPr>
            <a:lvl8pPr lvl="7">
              <a:spcBef>
                <a:spcPts val="0"/>
              </a:spcBef>
              <a:buClr>
                <a:schemeClr val="dk2"/>
              </a:buClr>
              <a:buSzPct val="100000"/>
              <a:buFont typeface="Raleway"/>
              <a:buNone/>
              <a:defRPr sz="3000" b="1">
                <a:solidFill>
                  <a:schemeClr val="dk2"/>
                </a:solidFill>
                <a:latin typeface="Raleway"/>
                <a:ea typeface="Raleway"/>
                <a:cs typeface="Raleway"/>
                <a:sym typeface="Raleway"/>
              </a:defRPr>
            </a:lvl8pPr>
            <a:lvl9pPr lvl="8">
              <a:spcBef>
                <a:spcPts val="0"/>
              </a:spcBef>
              <a:buClr>
                <a:schemeClr val="dk2"/>
              </a:buClr>
              <a:buSzPct val="100000"/>
              <a:buFont typeface="Raleway"/>
              <a:buNone/>
              <a:defRPr sz="3000" b="1">
                <a:solidFill>
                  <a:schemeClr val="dk2"/>
                </a:solidFill>
                <a:latin typeface="Raleway"/>
                <a:ea typeface="Raleway"/>
                <a:cs typeface="Raleway"/>
                <a:sym typeface="Raleway"/>
              </a:defRPr>
            </a:lvl9pPr>
          </a:lstStyle>
          <a:p>
            <a:endParaRPr/>
          </a:p>
        </p:txBody>
      </p:sp>
      <p:sp>
        <p:nvSpPr>
          <p:cNvPr id="7" name="Shape 7"/>
          <p:cNvSpPr txBox="1">
            <a:spLocks noGrp="1"/>
          </p:cNvSpPr>
          <p:nvPr>
            <p:ph type="body" idx="1"/>
          </p:nvPr>
        </p:nvSpPr>
        <p:spPr>
          <a:xfrm>
            <a:off x="2410112" y="1595775"/>
            <a:ext cx="6321600" cy="3002399"/>
          </a:xfrm>
          <a:prstGeom prst="rect">
            <a:avLst/>
          </a:prstGeom>
          <a:noFill/>
          <a:ln>
            <a:noFill/>
          </a:ln>
        </p:spPr>
        <p:txBody>
          <a:bodyPr lIns="91425" tIns="91425" rIns="91425" bIns="91425" anchor="t" anchorCtr="0"/>
          <a:lstStyle>
            <a:lvl1pPr lvl="0">
              <a:lnSpc>
                <a:spcPct val="115000"/>
              </a:lnSpc>
              <a:spcBef>
                <a:spcPts val="0"/>
              </a:spcBef>
              <a:spcAft>
                <a:spcPts val="1600"/>
              </a:spcAft>
              <a:buClr>
                <a:schemeClr val="dk2"/>
              </a:buClr>
              <a:buSzPct val="100000"/>
              <a:buFont typeface="Lato"/>
              <a:buChar char="●"/>
              <a:defRPr sz="1800">
                <a:solidFill>
                  <a:schemeClr val="dk2"/>
                </a:solidFill>
                <a:latin typeface="Lato"/>
                <a:ea typeface="Lato"/>
                <a:cs typeface="Lato"/>
                <a:sym typeface="Lato"/>
              </a:defRPr>
            </a:lvl1pPr>
            <a:lvl2pPr lvl="1">
              <a:lnSpc>
                <a:spcPct val="115000"/>
              </a:lnSpc>
              <a:spcBef>
                <a:spcPts val="0"/>
              </a:spcBef>
              <a:spcAft>
                <a:spcPts val="1600"/>
              </a:spcAft>
              <a:buClr>
                <a:schemeClr val="dk2"/>
              </a:buClr>
              <a:buFont typeface="Lato"/>
              <a:buChar char="○"/>
              <a:defRPr>
                <a:solidFill>
                  <a:schemeClr val="dk2"/>
                </a:solidFill>
                <a:latin typeface="Lato"/>
                <a:ea typeface="Lato"/>
                <a:cs typeface="Lato"/>
                <a:sym typeface="Lato"/>
              </a:defRPr>
            </a:lvl2pPr>
            <a:lvl3pPr lvl="2">
              <a:lnSpc>
                <a:spcPct val="115000"/>
              </a:lnSpc>
              <a:spcBef>
                <a:spcPts val="0"/>
              </a:spcBef>
              <a:spcAft>
                <a:spcPts val="1600"/>
              </a:spcAft>
              <a:buClr>
                <a:schemeClr val="dk2"/>
              </a:buClr>
              <a:buFont typeface="Lato"/>
              <a:buChar char="■"/>
              <a:defRPr>
                <a:solidFill>
                  <a:schemeClr val="dk2"/>
                </a:solidFill>
                <a:latin typeface="Lato"/>
                <a:ea typeface="Lato"/>
                <a:cs typeface="Lato"/>
                <a:sym typeface="Lato"/>
              </a:defRPr>
            </a:lvl3pPr>
            <a:lvl4pPr lvl="3">
              <a:lnSpc>
                <a:spcPct val="115000"/>
              </a:lnSpc>
              <a:spcBef>
                <a:spcPts val="0"/>
              </a:spcBef>
              <a:spcAft>
                <a:spcPts val="1600"/>
              </a:spcAft>
              <a:buClr>
                <a:schemeClr val="dk2"/>
              </a:buClr>
              <a:buFont typeface="Lato"/>
              <a:buChar char="●"/>
              <a:defRPr>
                <a:solidFill>
                  <a:schemeClr val="dk2"/>
                </a:solidFill>
                <a:latin typeface="Lato"/>
                <a:ea typeface="Lato"/>
                <a:cs typeface="Lato"/>
                <a:sym typeface="Lato"/>
              </a:defRPr>
            </a:lvl4pPr>
            <a:lvl5pPr lvl="4">
              <a:lnSpc>
                <a:spcPct val="115000"/>
              </a:lnSpc>
              <a:spcBef>
                <a:spcPts val="0"/>
              </a:spcBef>
              <a:spcAft>
                <a:spcPts val="1600"/>
              </a:spcAft>
              <a:buClr>
                <a:schemeClr val="dk2"/>
              </a:buClr>
              <a:buFont typeface="Lato"/>
              <a:buChar char="○"/>
              <a:defRPr>
                <a:solidFill>
                  <a:schemeClr val="dk2"/>
                </a:solidFill>
                <a:latin typeface="Lato"/>
                <a:ea typeface="Lato"/>
                <a:cs typeface="Lato"/>
                <a:sym typeface="Lato"/>
              </a:defRPr>
            </a:lvl5pPr>
            <a:lvl6pPr lvl="5">
              <a:lnSpc>
                <a:spcPct val="115000"/>
              </a:lnSpc>
              <a:spcBef>
                <a:spcPts val="0"/>
              </a:spcBef>
              <a:spcAft>
                <a:spcPts val="1600"/>
              </a:spcAft>
              <a:buClr>
                <a:schemeClr val="dk2"/>
              </a:buClr>
              <a:buFont typeface="Lato"/>
              <a:buChar char="■"/>
              <a:defRPr>
                <a:solidFill>
                  <a:schemeClr val="dk2"/>
                </a:solidFill>
                <a:latin typeface="Lato"/>
                <a:ea typeface="Lato"/>
                <a:cs typeface="Lato"/>
                <a:sym typeface="Lato"/>
              </a:defRPr>
            </a:lvl6pPr>
            <a:lvl7pPr lvl="6">
              <a:lnSpc>
                <a:spcPct val="115000"/>
              </a:lnSpc>
              <a:spcBef>
                <a:spcPts val="0"/>
              </a:spcBef>
              <a:spcAft>
                <a:spcPts val="1600"/>
              </a:spcAft>
              <a:buClr>
                <a:schemeClr val="dk2"/>
              </a:buClr>
              <a:buFont typeface="Lato"/>
              <a:buChar char="●"/>
              <a:defRPr>
                <a:solidFill>
                  <a:schemeClr val="dk2"/>
                </a:solidFill>
                <a:latin typeface="Lato"/>
                <a:ea typeface="Lato"/>
                <a:cs typeface="Lato"/>
                <a:sym typeface="Lato"/>
              </a:defRPr>
            </a:lvl7pPr>
            <a:lvl8pPr lvl="7">
              <a:lnSpc>
                <a:spcPct val="115000"/>
              </a:lnSpc>
              <a:spcBef>
                <a:spcPts val="0"/>
              </a:spcBef>
              <a:spcAft>
                <a:spcPts val="1600"/>
              </a:spcAft>
              <a:buClr>
                <a:schemeClr val="dk2"/>
              </a:buClr>
              <a:buFont typeface="Lato"/>
              <a:buChar char="○"/>
              <a:defRPr>
                <a:solidFill>
                  <a:schemeClr val="dk2"/>
                </a:solidFill>
                <a:latin typeface="Lato"/>
                <a:ea typeface="Lato"/>
                <a:cs typeface="Lato"/>
                <a:sym typeface="Lato"/>
              </a:defRPr>
            </a:lvl8pPr>
            <a:lvl9pPr lvl="8">
              <a:lnSpc>
                <a:spcPct val="115000"/>
              </a:lnSpc>
              <a:spcBef>
                <a:spcPts val="0"/>
              </a:spcBef>
              <a:spcAft>
                <a:spcPts val="1600"/>
              </a:spcAft>
              <a:buClr>
                <a:schemeClr val="dk2"/>
              </a:buClr>
              <a:buFont typeface="Lato"/>
              <a:buChar char="■"/>
              <a:defRPr>
                <a:solidFill>
                  <a:schemeClr val="dk2"/>
                </a:solidFill>
                <a:latin typeface="Lato"/>
                <a:ea typeface="Lato"/>
                <a:cs typeface="Lato"/>
                <a:sym typeface="Lato"/>
              </a:defRPr>
            </a:lvl9pPr>
          </a:lstStyle>
          <a:p>
            <a:endParaRPr/>
          </a:p>
        </p:txBody>
      </p:sp>
      <p:sp>
        <p:nvSpPr>
          <p:cNvPr id="8" name="Shape 8"/>
          <p:cNvSpPr txBox="1">
            <a:spLocks noGrp="1"/>
          </p:cNvSpPr>
          <p:nvPr>
            <p:ph type="sldNum" idx="12"/>
          </p:nvPr>
        </p:nvSpPr>
        <p:spPr>
          <a:xfrm>
            <a:off x="8497999" y="4688758"/>
            <a:ext cx="548700" cy="393600"/>
          </a:xfrm>
          <a:prstGeom prst="rect">
            <a:avLst/>
          </a:prstGeom>
          <a:noFill/>
          <a:ln>
            <a:noFill/>
          </a:ln>
        </p:spPr>
        <p:txBody>
          <a:bodyPr lIns="91425" tIns="91425" rIns="91425" bIns="91425" anchor="ctr" anchorCtr="0">
            <a:noAutofit/>
          </a:bodyPr>
          <a:lstStyle/>
          <a:p>
            <a:pPr lvl="0" algn="r">
              <a:spcBef>
                <a:spcPts val="0"/>
              </a:spcBef>
              <a:buNone/>
            </a:pPr>
            <a:fld id="{00000000-1234-1234-1234-123412341234}" type="slidenum">
              <a:rPr lang="en" sz="1000">
                <a:solidFill>
                  <a:schemeClr val="dk2"/>
                </a:solidFill>
                <a:latin typeface="Lato"/>
                <a:ea typeface="Lato"/>
                <a:cs typeface="Lato"/>
                <a:sym typeface="Lato"/>
              </a:rPr>
              <a:t>‹#›</a:t>
            </a:fld>
            <a:endParaRPr lang="en" sz="1000">
              <a:solidFill>
                <a:schemeClr val="dk2"/>
              </a:solidFill>
              <a:latin typeface="Lato"/>
              <a:ea typeface="Lato"/>
              <a:cs typeface="Lato"/>
              <a:sym typeface="Lato"/>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p:titleStyle>
    <p:body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www.youtube.com/watch?v=9kOGOY7vthk" TargetMode="External"/><Relationship Id="rId2" Type="http://schemas.openxmlformats.org/officeDocument/2006/relationships/notesSlide" Target="../notesSlides/notesSlide10.xml"/><Relationship Id="rId1" Type="http://schemas.openxmlformats.org/officeDocument/2006/relationships/slideLayout" Target="../slideLayouts/slideLayout3.xml"/><Relationship Id="rId4" Type="http://schemas.openxmlformats.org/officeDocument/2006/relationships/image" Target="../media/image10.jpg"/></Relationships>
</file>

<file path=ppt/slides/_rels/slide11.xml.rels><?xml version="1.0" encoding="UTF-8" standalone="yes"?>
<Relationships xmlns="http://schemas.openxmlformats.org/package/2006/relationships"><Relationship Id="rId3" Type="http://schemas.openxmlformats.org/officeDocument/2006/relationships/hyperlink" Target="http://www.youtube.com/watch?v=nvJFI3ChOUU" TargetMode="External"/><Relationship Id="rId2" Type="http://schemas.openxmlformats.org/officeDocument/2006/relationships/notesSlide" Target="../notesSlides/notesSlide11.xml"/><Relationship Id="rId1" Type="http://schemas.openxmlformats.org/officeDocument/2006/relationships/slideLayout" Target="../slideLayouts/slideLayout3.xml"/><Relationship Id="rId4" Type="http://schemas.openxmlformats.org/officeDocument/2006/relationships/image" Target="../media/image11.jp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4.xml"/><Relationship Id="rId1" Type="http://schemas.openxmlformats.org/officeDocument/2006/relationships/slideLayout" Target="../slideLayouts/slideLayout3.xml"/><Relationship Id="rId4" Type="http://schemas.openxmlformats.org/officeDocument/2006/relationships/image" Target="../media/image2.jpg"/></Relationships>
</file>

<file path=ppt/slides/_rels/slide5.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6.xml"/><Relationship Id="rId1" Type="http://schemas.openxmlformats.org/officeDocument/2006/relationships/slideLayout" Target="../slideLayouts/slideLayout3.xml"/><Relationship Id="rId4" Type="http://schemas.openxmlformats.org/officeDocument/2006/relationships/image" Target="../media/image5.jpg"/></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7.xml"/><Relationship Id="rId1" Type="http://schemas.openxmlformats.org/officeDocument/2006/relationships/slideLayout" Target="../slideLayouts/slideLayout3.xml"/><Relationship Id="rId4" Type="http://schemas.openxmlformats.org/officeDocument/2006/relationships/image" Target="../media/image7.png"/></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71"/>
        <p:cNvGrpSpPr/>
        <p:nvPr/>
      </p:nvGrpSpPr>
      <p:grpSpPr>
        <a:xfrm>
          <a:off x="0" y="0"/>
          <a:ext cx="0" cy="0"/>
          <a:chOff x="0" y="0"/>
          <a:chExt cx="0" cy="0"/>
        </a:xfrm>
      </p:grpSpPr>
      <p:sp>
        <p:nvSpPr>
          <p:cNvPr id="72" name="Shape 72"/>
          <p:cNvSpPr txBox="1">
            <a:spLocks noGrp="1"/>
          </p:cNvSpPr>
          <p:nvPr>
            <p:ph type="ctrTitle"/>
          </p:nvPr>
        </p:nvSpPr>
        <p:spPr>
          <a:xfrm>
            <a:off x="2371725" y="630225"/>
            <a:ext cx="6331500" cy="3285000"/>
          </a:xfrm>
          <a:prstGeom prst="rect">
            <a:avLst/>
          </a:prstGeom>
        </p:spPr>
        <p:txBody>
          <a:bodyPr lIns="91425" tIns="91425" rIns="91425" bIns="91425" anchor="t" anchorCtr="0">
            <a:noAutofit/>
          </a:bodyPr>
          <a:lstStyle/>
          <a:p>
            <a:pPr lvl="0" algn="ctr">
              <a:spcBef>
                <a:spcPts val="0"/>
              </a:spcBef>
              <a:buNone/>
            </a:pPr>
            <a:r>
              <a:rPr lang="en"/>
              <a:t>Analyzing Proteins from a </a:t>
            </a:r>
            <a:r>
              <a:rPr lang="en" i="1"/>
              <a:t>Tyrannosaurus rex</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40"/>
        <p:cNvGrpSpPr/>
        <p:nvPr/>
      </p:nvGrpSpPr>
      <p:grpSpPr>
        <a:xfrm>
          <a:off x="0" y="0"/>
          <a:ext cx="0" cy="0"/>
          <a:chOff x="0" y="0"/>
          <a:chExt cx="0" cy="0"/>
        </a:xfrm>
      </p:grpSpPr>
      <p:sp>
        <p:nvSpPr>
          <p:cNvPr id="141" name="Shape 141" descr="A 3D animation shows how the DNA genetic &quot;code&quot; leads to proteins that help us develop and function.  Originally created for Learn About Spinal Muscular Atrophy ( http://www.learnaboutsma.org/ )  TRANSCRIPT: The DNA double helix contains two linear sequences of the letters A C G and T, which carry coded instructions.   Transcription of DNA begins with a bundle of factors assembling at the start of a gene, to read off the information that will be needed to make a protein. The blue molecule is unzipping the double helix and copying one of the two strands. The yellow chain snaking out of the top is a close chemical cousin of DNA called RNA. The building blocks to make the RNA enter through an intake hole. They are matched to the DNA - letter by letter - to copy the gene.   At this point the RNA needs to be edited before it can be translated into a protein. This editing process is called splicing, which involves removing the green non-coding regions called &quot;introns&quot;, leaving only the yellow, protein-coding &quot;exons.&quot; Splicing begins with assembly of factors at the intron/exon borders, which act as beacons to guide small proteins to form a splicing machine, called the spliceosome. The animation is showing this happening in real time. The spliceosome then brings the exons on either side of the intron very close together, ready to be cut. One end of the intron is cut and folded back on itself to join and form a loop. The spliceosome then cuts the RNA to release the loop and join the two exons together. The edited RNA and intron are released, and the spliceosome disassembles. This process is repeated for every intron in the RNA. Numerous spliceosomes remove all the introns so that the edited RNA contains only exons, which are the complete instructions for the protein. Again, this is happening in real time.   When the RNA copy is complete, it snakes out into the outer part of the cell. Then all the components of a molecular factory called a ribosome lock together around the RNA. It translates the genetic information in the RNA into a string of amino acids that will become a protein. Special transfer molecules — the green triangles — bring each amino acid to the ribosome. Inside the ribosome, the RNA is pulled through like a tape. There are different transfer molecules for each of the twenty amino acids, shown as small red tips. The code for each amino acid is read off the RNA, three letters at a time, and matched to three corresponding letters on the transfer molecules. The amino acid is added to the growing protein chain and after a few seconds the protein starts to emerge from the ribosome. Ribosomes can make many proteins. It just depends what genetic message you feed into the RNA." title="The Central Dogma of Biology">
            <a:hlinkClick r:id="rId3"/>
          </p:cNvPr>
          <p:cNvSpPr/>
          <p:nvPr/>
        </p:nvSpPr>
        <p:spPr>
          <a:xfrm>
            <a:off x="2285949" y="0"/>
            <a:ext cx="6858043" cy="5143500"/>
          </a:xfrm>
          <a:prstGeom prst="rect">
            <a:avLst/>
          </a:prstGeom>
          <a:blipFill>
            <a:blip r:embed="rId4">
              <a:alphaModFix/>
            </a:blip>
            <a:stretch>
              <a:fillRect/>
            </a:stretch>
          </a:blipFill>
          <a:ln>
            <a:noFill/>
          </a:ln>
        </p:spPr>
      </p:sp>
      <p:sp>
        <p:nvSpPr>
          <p:cNvPr id="142" name="Shape 142"/>
          <p:cNvSpPr txBox="1"/>
          <p:nvPr/>
        </p:nvSpPr>
        <p:spPr>
          <a:xfrm>
            <a:off x="229775" y="998650"/>
            <a:ext cx="2023800" cy="3809100"/>
          </a:xfrm>
          <a:prstGeom prst="rect">
            <a:avLst/>
          </a:prstGeom>
          <a:noFill/>
          <a:ln>
            <a:noFill/>
          </a:ln>
        </p:spPr>
        <p:txBody>
          <a:bodyPr lIns="91425" tIns="91425" rIns="91425" bIns="91425" anchor="t" anchorCtr="0">
            <a:noAutofit/>
          </a:bodyPr>
          <a:lstStyle/>
          <a:p>
            <a:pPr lvl="0">
              <a:spcBef>
                <a:spcPts val="0"/>
              </a:spcBef>
              <a:buNone/>
            </a:pPr>
            <a:r>
              <a:rPr lang="en" dirty="0">
                <a:latin typeface="Lato" panose="020B0604020202020204" charset="0"/>
              </a:rPr>
              <a:t>Here is a video showing the process of the central dogma. </a:t>
            </a:r>
          </a:p>
          <a:p>
            <a:pPr lvl="0">
              <a:spcBef>
                <a:spcPts val="0"/>
              </a:spcBef>
              <a:buNone/>
            </a:pPr>
            <a:endParaRPr dirty="0">
              <a:latin typeface="Lato" panose="020B0604020202020204" charset="0"/>
            </a:endParaRPr>
          </a:p>
          <a:p>
            <a:pPr lvl="0">
              <a:spcBef>
                <a:spcPts val="0"/>
              </a:spcBef>
              <a:buNone/>
            </a:pPr>
            <a:r>
              <a:rPr lang="en" dirty="0">
                <a:latin typeface="Lato" panose="020B0604020202020204" charset="0"/>
              </a:rPr>
              <a:t>This video includes some information is that not necessary to know for this activity, like RNA splicing. </a:t>
            </a:r>
          </a:p>
          <a:p>
            <a:pPr lvl="0">
              <a:spcBef>
                <a:spcPts val="0"/>
              </a:spcBef>
              <a:buNone/>
            </a:pPr>
            <a:endParaRPr dirty="0">
              <a:latin typeface="Lato" panose="020B0604020202020204" charset="0"/>
            </a:endParaRPr>
          </a:p>
          <a:p>
            <a:pPr lvl="0">
              <a:spcBef>
                <a:spcPts val="0"/>
              </a:spcBef>
              <a:buNone/>
            </a:pPr>
            <a:r>
              <a:rPr lang="en" dirty="0">
                <a:latin typeface="Lato" panose="020B0604020202020204" charset="0"/>
              </a:rPr>
              <a:t>However, it does do a good job at visualizing what is really going on during this process.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46"/>
        <p:cNvGrpSpPr/>
        <p:nvPr/>
      </p:nvGrpSpPr>
      <p:grpSpPr>
        <a:xfrm>
          <a:off x="0" y="0"/>
          <a:ext cx="0" cy="0"/>
          <a:chOff x="0" y="0"/>
          <a:chExt cx="0" cy="0"/>
        </a:xfrm>
      </p:grpSpPr>
      <p:sp>
        <p:nvSpPr>
          <p:cNvPr id="147" name="Shape 147"/>
          <p:cNvSpPr txBox="1">
            <a:spLocks noGrp="1"/>
          </p:cNvSpPr>
          <p:nvPr>
            <p:ph type="title"/>
          </p:nvPr>
        </p:nvSpPr>
        <p:spPr>
          <a:xfrm>
            <a:off x="2400250" y="575950"/>
            <a:ext cx="6321600" cy="635400"/>
          </a:xfrm>
          <a:prstGeom prst="rect">
            <a:avLst/>
          </a:prstGeom>
        </p:spPr>
        <p:txBody>
          <a:bodyPr lIns="91425" tIns="91425" rIns="91425" bIns="91425" anchor="t" anchorCtr="0">
            <a:noAutofit/>
          </a:bodyPr>
          <a:lstStyle/>
          <a:p>
            <a:pPr lvl="0">
              <a:spcBef>
                <a:spcPts val="0"/>
              </a:spcBef>
              <a:buNone/>
            </a:pPr>
            <a:r>
              <a:rPr lang="en"/>
              <a:t>Molecular Evolution </a:t>
            </a:r>
          </a:p>
        </p:txBody>
      </p:sp>
      <p:sp>
        <p:nvSpPr>
          <p:cNvPr id="148" name="Shape 148"/>
          <p:cNvSpPr txBox="1">
            <a:spLocks noGrp="1"/>
          </p:cNvSpPr>
          <p:nvPr>
            <p:ph type="body" idx="1"/>
          </p:nvPr>
        </p:nvSpPr>
        <p:spPr>
          <a:xfrm>
            <a:off x="2410100" y="1281450"/>
            <a:ext cx="6321600" cy="839699"/>
          </a:xfrm>
          <a:prstGeom prst="rect">
            <a:avLst/>
          </a:prstGeom>
        </p:spPr>
        <p:txBody>
          <a:bodyPr lIns="91425" tIns="91425" rIns="91425" bIns="91425" anchor="t" anchorCtr="0">
            <a:noAutofit/>
          </a:bodyPr>
          <a:lstStyle/>
          <a:p>
            <a:pPr lvl="0">
              <a:spcBef>
                <a:spcPts val="0"/>
              </a:spcBef>
              <a:buNone/>
            </a:pPr>
            <a:r>
              <a:rPr lang="en" sz="1400" dirty="0"/>
              <a:t>Using DNA to understand how species evolve can be a confusing topic to understand. This video briefly covers what DNA is and how important it is in evolution.</a:t>
            </a:r>
          </a:p>
        </p:txBody>
      </p:sp>
      <p:sp>
        <p:nvSpPr>
          <p:cNvPr id="149" name="Shape 149" descr="http://www.facebook.com/ScienceReason ... Facts of Evolution (Chapter 7): Molecular Evolution - The Molecules Of Life.  --- Please SUBSCRIBE to Science &amp; Reason: • http://www.youtube.com/Best0fScience • http://www.youtube.com/ScienceTV • http://www.youtube.com/FFreeThinker ---  EVOLUTION IS REAL SCIENCE:  1. Does The Evidence Support Evolution? http://www.youtube.com/watch?v=p1R8w_QEvEU 2. Vitamin C And Common Ancestry http://www.youtube.com/watch?v=SF2N2lbb3dk 3. Are We Descended From Viruses? http://www.youtube.com/watch?v=nIsWZCSMSSs 4. Does The Fossil Record Support Evolution? http://www.youtube.com/watch?v=QWVoXZPOCGk 5. Where Are The Transitional Forms? http://www.youtube.com/watch?v=kfTbrHg8KGQ  FACTS OF EVOLUTION:  1. Introduction http://www.youtube.com/watch?v=43SskX-pEqA 2. Universal Common Descent http://www.youtube.com/watch?v=G0UGpcea8Zg 3. Good Design, Bad Design http://www.youtube.com/watch?v=1Mtr3Cum74A 4. Speciation And Extinction http://www.youtube.com/watch?v=T5kumHLiK4A 5. How Fast Is Evolution? http://www.youtube.com/watch?v=6XgeSi1EGkU 6. What Can Embryos Tell Us About Evolution? http://www.youtube.com/watch?v=uAZmLYWEPGk 7. The Molecules Of Life http://www.youtube.com/watch?v=nvJFI3ChOUU 8. Molecular Evolution: Genes And Proteins http://www.youtube.com/watch?v=mA7BE3mEb64 9. Retroviruses And Pseudogenes http://www.youtube.com/watch?v=8ZvTmgCk1Lo  ---  Molecular evolution is the process of evolution at the scale of DNA, RNA, and proteins. Molecular evolution emerged as a scientific field in the 1960s as researchers from molecular biology, evolutionary biology and population genetics sought to understand recent discoveries on the structure and function of nucleic acids and protein.  Some of the key topics that spurred development of the field have been the evolution of enzyme function, the use of nucleic acid divergence as a &quot;molecular clock&quot; to study species divergence, and the origin of non-functional or junk DNA. Recent advances in genomics, including whole-genome sequencing, high-throughput protein characterization, and bioinformatics have led to a dramatic increase in studies on the topic. In the 2000s, some of the active topics have been the role of gene duplication in the emergence of novel gene function, the extent of adaptive molecular evolution versus neutral drift, and the identification of molecular changes responsible for various human characteristics especially those pertaining to infection, disease, and cognition.  • http://en.wikipedia.org/wiki/Molecular_evolution ." title="Facts Of Evolution: The Molecules Of Life">
            <a:hlinkClick r:id="rId3"/>
          </p:cNvPr>
          <p:cNvSpPr/>
          <p:nvPr/>
        </p:nvSpPr>
        <p:spPr>
          <a:xfrm>
            <a:off x="3720084" y="1897850"/>
            <a:ext cx="3701641" cy="2776224"/>
          </a:xfrm>
          <a:prstGeom prst="rect">
            <a:avLst/>
          </a:prstGeom>
          <a:blipFill>
            <a:blip r:embed="rId4">
              <a:alphaModFix/>
            </a:blip>
            <a:stretch>
              <a:fillRect/>
            </a:stretch>
          </a:blipFill>
          <a:ln>
            <a:noFill/>
          </a:ln>
        </p:spPr>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53"/>
        <p:cNvGrpSpPr/>
        <p:nvPr/>
      </p:nvGrpSpPr>
      <p:grpSpPr>
        <a:xfrm>
          <a:off x="0" y="0"/>
          <a:ext cx="0" cy="0"/>
          <a:chOff x="0" y="0"/>
          <a:chExt cx="0" cy="0"/>
        </a:xfrm>
      </p:grpSpPr>
      <p:sp>
        <p:nvSpPr>
          <p:cNvPr id="154" name="Shape 154"/>
          <p:cNvSpPr txBox="1">
            <a:spLocks noGrp="1"/>
          </p:cNvSpPr>
          <p:nvPr>
            <p:ph type="title"/>
          </p:nvPr>
        </p:nvSpPr>
        <p:spPr>
          <a:xfrm>
            <a:off x="2400250" y="575950"/>
            <a:ext cx="6321600" cy="635400"/>
          </a:xfrm>
          <a:prstGeom prst="rect">
            <a:avLst/>
          </a:prstGeom>
        </p:spPr>
        <p:txBody>
          <a:bodyPr lIns="91425" tIns="91425" rIns="91425" bIns="91425" anchor="t" anchorCtr="0">
            <a:noAutofit/>
          </a:bodyPr>
          <a:lstStyle/>
          <a:p>
            <a:pPr lvl="0">
              <a:spcBef>
                <a:spcPts val="0"/>
              </a:spcBef>
              <a:buNone/>
            </a:pPr>
            <a:r>
              <a:rPr lang="en"/>
              <a:t>Activity 2</a:t>
            </a:r>
          </a:p>
        </p:txBody>
      </p:sp>
      <p:sp>
        <p:nvSpPr>
          <p:cNvPr id="155" name="Shape 155"/>
          <p:cNvSpPr txBox="1">
            <a:spLocks noGrp="1"/>
          </p:cNvSpPr>
          <p:nvPr>
            <p:ph type="body" idx="1"/>
          </p:nvPr>
        </p:nvSpPr>
        <p:spPr>
          <a:xfrm>
            <a:off x="2410112" y="1595775"/>
            <a:ext cx="6321600" cy="3002399"/>
          </a:xfrm>
          <a:prstGeom prst="rect">
            <a:avLst/>
          </a:prstGeom>
        </p:spPr>
        <p:txBody>
          <a:bodyPr lIns="91425" tIns="91425" rIns="91425" bIns="91425" anchor="t" anchorCtr="0">
            <a:noAutofit/>
          </a:bodyPr>
          <a:lstStyle/>
          <a:p>
            <a:pPr lvl="0">
              <a:spcBef>
                <a:spcPts val="0"/>
              </a:spcBef>
              <a:buNone/>
            </a:pPr>
            <a:r>
              <a:rPr lang="en" dirty="0"/>
              <a:t>Now that you have a basic background on these topics you may start Activity 2. Please open the PDF labeled “PDF for students Activity 2” and get started!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76"/>
        <p:cNvGrpSpPr/>
        <p:nvPr/>
      </p:nvGrpSpPr>
      <p:grpSpPr>
        <a:xfrm>
          <a:off x="0" y="0"/>
          <a:ext cx="0" cy="0"/>
          <a:chOff x="0" y="0"/>
          <a:chExt cx="0" cy="0"/>
        </a:xfrm>
      </p:grpSpPr>
      <p:sp>
        <p:nvSpPr>
          <p:cNvPr id="77" name="Shape 77"/>
          <p:cNvSpPr txBox="1">
            <a:spLocks noGrp="1"/>
          </p:cNvSpPr>
          <p:nvPr>
            <p:ph type="title"/>
          </p:nvPr>
        </p:nvSpPr>
        <p:spPr>
          <a:xfrm>
            <a:off x="2400250" y="575950"/>
            <a:ext cx="6321600" cy="635400"/>
          </a:xfrm>
          <a:prstGeom prst="rect">
            <a:avLst/>
          </a:prstGeom>
        </p:spPr>
        <p:txBody>
          <a:bodyPr lIns="91425" tIns="91425" rIns="91425" bIns="91425" anchor="t" anchorCtr="0">
            <a:noAutofit/>
          </a:bodyPr>
          <a:lstStyle/>
          <a:p>
            <a:pPr lvl="0">
              <a:spcBef>
                <a:spcPts val="0"/>
              </a:spcBef>
              <a:buNone/>
            </a:pPr>
            <a:r>
              <a:rPr lang="en" dirty="0"/>
              <a:t>Today’s Goal</a:t>
            </a:r>
          </a:p>
        </p:txBody>
      </p:sp>
      <p:sp>
        <p:nvSpPr>
          <p:cNvPr id="78" name="Shape 78"/>
          <p:cNvSpPr txBox="1">
            <a:spLocks noGrp="1"/>
          </p:cNvSpPr>
          <p:nvPr>
            <p:ph type="body" idx="1"/>
          </p:nvPr>
        </p:nvSpPr>
        <p:spPr>
          <a:xfrm>
            <a:off x="2410112" y="1595775"/>
            <a:ext cx="6321600" cy="3002399"/>
          </a:xfrm>
          <a:prstGeom prst="rect">
            <a:avLst/>
          </a:prstGeom>
        </p:spPr>
        <p:txBody>
          <a:bodyPr lIns="91425" tIns="91425" rIns="91425" bIns="91425" anchor="t" anchorCtr="0">
            <a:noAutofit/>
          </a:bodyPr>
          <a:lstStyle/>
          <a:p>
            <a:pPr marL="457200" lvl="0" indent="-317500" rtl="0">
              <a:lnSpc>
                <a:spcPct val="150000"/>
              </a:lnSpc>
              <a:spcBef>
                <a:spcPts val="0"/>
              </a:spcBef>
              <a:spcAft>
                <a:spcPts val="0"/>
              </a:spcAft>
              <a:buSzPct val="100000"/>
              <a:buFont typeface="Arial"/>
              <a:buChar char="●"/>
            </a:pPr>
            <a:r>
              <a:rPr lang="en" dirty="0">
                <a:latin typeface="Lato" panose="020B0604020202020204" charset="0"/>
                <a:ea typeface="Arial"/>
                <a:cs typeface="Arial"/>
                <a:sym typeface="Arial"/>
              </a:rPr>
              <a:t>Learn how a mass spectrometer can be used to identify the types of protein in a biological sample.</a:t>
            </a:r>
          </a:p>
          <a:p>
            <a:pPr marL="457200" lvl="0" indent="-317500" rtl="0">
              <a:lnSpc>
                <a:spcPct val="150000"/>
              </a:lnSpc>
              <a:spcBef>
                <a:spcPts val="0"/>
              </a:spcBef>
              <a:spcAft>
                <a:spcPts val="0"/>
              </a:spcAft>
              <a:buSzPct val="100000"/>
              <a:buFont typeface="Arial"/>
              <a:buChar char="●"/>
            </a:pPr>
            <a:r>
              <a:rPr lang="en" dirty="0">
                <a:latin typeface="Lato" panose="020B0604020202020204" charset="0"/>
                <a:ea typeface="Arial"/>
                <a:cs typeface="Arial"/>
                <a:sym typeface="Arial"/>
              </a:rPr>
              <a:t>Learn how proteins are analyzed from a dinosaur fossil.</a:t>
            </a:r>
          </a:p>
          <a:p>
            <a:pPr marL="457200" lvl="0" indent="-317500" rtl="0">
              <a:lnSpc>
                <a:spcPct val="150000"/>
              </a:lnSpc>
              <a:spcBef>
                <a:spcPts val="0"/>
              </a:spcBef>
              <a:spcAft>
                <a:spcPts val="0"/>
              </a:spcAft>
              <a:buSzPct val="100000"/>
              <a:buFont typeface="Arial"/>
              <a:buChar char="●"/>
            </a:pPr>
            <a:r>
              <a:rPr lang="en" dirty="0">
                <a:latin typeface="Lato" panose="020B0604020202020204" charset="0"/>
                <a:ea typeface="Arial"/>
                <a:cs typeface="Arial"/>
                <a:sym typeface="Arial"/>
              </a:rPr>
              <a:t>Be able to analyze protein mass spectra and to compare two mass spectra in order to identify an unknown protein fragment.</a:t>
            </a:r>
          </a:p>
          <a:p>
            <a:pPr lvl="0">
              <a:spcBef>
                <a:spcPts val="0"/>
              </a:spcBef>
              <a:buNone/>
            </a:pPr>
            <a:endParaRPr sz="1400"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82"/>
        <p:cNvGrpSpPr/>
        <p:nvPr/>
      </p:nvGrpSpPr>
      <p:grpSpPr>
        <a:xfrm>
          <a:off x="0" y="0"/>
          <a:ext cx="0" cy="0"/>
          <a:chOff x="0" y="0"/>
          <a:chExt cx="0" cy="0"/>
        </a:xfrm>
      </p:grpSpPr>
      <p:sp>
        <p:nvSpPr>
          <p:cNvPr id="83" name="Shape 83"/>
          <p:cNvSpPr txBox="1">
            <a:spLocks noGrp="1"/>
          </p:cNvSpPr>
          <p:nvPr>
            <p:ph type="title"/>
          </p:nvPr>
        </p:nvSpPr>
        <p:spPr>
          <a:xfrm>
            <a:off x="2400250" y="575950"/>
            <a:ext cx="6321600" cy="635400"/>
          </a:xfrm>
          <a:prstGeom prst="rect">
            <a:avLst/>
          </a:prstGeom>
        </p:spPr>
        <p:txBody>
          <a:bodyPr lIns="91425" tIns="91425" rIns="91425" bIns="91425" anchor="t" anchorCtr="0">
            <a:noAutofit/>
          </a:bodyPr>
          <a:lstStyle/>
          <a:p>
            <a:pPr lvl="0">
              <a:spcBef>
                <a:spcPts val="0"/>
              </a:spcBef>
              <a:buNone/>
            </a:pPr>
            <a:r>
              <a:rPr lang="en"/>
              <a:t>Getting ready for the activity</a:t>
            </a:r>
          </a:p>
        </p:txBody>
      </p:sp>
      <p:sp>
        <p:nvSpPr>
          <p:cNvPr id="84" name="Shape 84"/>
          <p:cNvSpPr txBox="1">
            <a:spLocks noGrp="1"/>
          </p:cNvSpPr>
          <p:nvPr>
            <p:ph type="body" idx="1"/>
          </p:nvPr>
        </p:nvSpPr>
        <p:spPr>
          <a:xfrm>
            <a:off x="2410112" y="1595775"/>
            <a:ext cx="6321600" cy="3002399"/>
          </a:xfrm>
          <a:prstGeom prst="rect">
            <a:avLst/>
          </a:prstGeom>
        </p:spPr>
        <p:txBody>
          <a:bodyPr lIns="91425" tIns="91425" rIns="91425" bIns="91425" anchor="t" anchorCtr="0">
            <a:noAutofit/>
          </a:bodyPr>
          <a:lstStyle/>
          <a:p>
            <a:pPr marL="457200" lvl="0" indent="-317500" rtl="0">
              <a:spcBef>
                <a:spcPts val="0"/>
              </a:spcBef>
              <a:spcAft>
                <a:spcPts val="0"/>
              </a:spcAft>
              <a:buSzPct val="100000"/>
              <a:buChar char="●"/>
            </a:pPr>
            <a:r>
              <a:rPr lang="en" dirty="0">
                <a:latin typeface="Lato" panose="020B0604020202020204" charset="0"/>
              </a:rPr>
              <a:t>The three extinct animals we will discuss: </a:t>
            </a:r>
            <a:r>
              <a:rPr lang="en" i="1" dirty="0">
                <a:latin typeface="Lato" panose="020B0604020202020204" charset="0"/>
              </a:rPr>
              <a:t>T. rex</a:t>
            </a:r>
            <a:r>
              <a:rPr lang="en" dirty="0">
                <a:latin typeface="Lato" panose="020B0604020202020204" charset="0"/>
              </a:rPr>
              <a:t>, mastodon, hadrosaur</a:t>
            </a:r>
          </a:p>
          <a:p>
            <a:pPr marL="457200" lvl="0" indent="-317500" rtl="0">
              <a:spcBef>
                <a:spcPts val="1600"/>
              </a:spcBef>
              <a:spcAft>
                <a:spcPts val="0"/>
              </a:spcAft>
              <a:buSzPct val="100000"/>
              <a:buChar char="●"/>
            </a:pPr>
            <a:r>
              <a:rPr lang="en" dirty="0">
                <a:latin typeface="Lato" panose="020B0604020202020204" charset="0"/>
              </a:rPr>
              <a:t>What is a Mass Spectrometer?</a:t>
            </a:r>
          </a:p>
          <a:p>
            <a:pPr marL="457200" lvl="0" indent="-317500" rtl="0">
              <a:spcBef>
                <a:spcPts val="1600"/>
              </a:spcBef>
              <a:spcAft>
                <a:spcPts val="0"/>
              </a:spcAft>
              <a:buSzPct val="100000"/>
              <a:buChar char="●"/>
            </a:pPr>
            <a:r>
              <a:rPr lang="en" dirty="0">
                <a:latin typeface="Lato" panose="020B0604020202020204" charset="0"/>
              </a:rPr>
              <a:t>What are spectra?</a:t>
            </a:r>
          </a:p>
          <a:p>
            <a:pPr marL="457200" lvl="0" indent="-317500" rtl="0">
              <a:spcBef>
                <a:spcPts val="1600"/>
              </a:spcBef>
              <a:spcAft>
                <a:spcPts val="0"/>
              </a:spcAft>
              <a:buSzPct val="100000"/>
              <a:buChar char="●"/>
            </a:pPr>
            <a:r>
              <a:rPr lang="en" dirty="0">
                <a:latin typeface="Lato" panose="020B0604020202020204" charset="0"/>
              </a:rPr>
              <a:t>What is the central dogma?</a:t>
            </a:r>
          </a:p>
          <a:p>
            <a:pPr marL="457200" lvl="0" indent="-317500" rtl="0">
              <a:spcBef>
                <a:spcPts val="1600"/>
              </a:spcBef>
              <a:spcAft>
                <a:spcPts val="0"/>
              </a:spcAft>
              <a:buSzPct val="100000"/>
              <a:buChar char="●"/>
            </a:pPr>
            <a:r>
              <a:rPr lang="en" dirty="0">
                <a:latin typeface="Lato" panose="020B0604020202020204" charset="0"/>
              </a:rPr>
              <a:t>How is DNA used to learn more about evolution?</a:t>
            </a:r>
          </a:p>
          <a:p>
            <a:pPr lvl="0">
              <a:spcBef>
                <a:spcPts val="0"/>
              </a:spcBef>
              <a:buNone/>
            </a:pPr>
            <a:endParaRPr sz="1400"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88"/>
        <p:cNvGrpSpPr/>
        <p:nvPr/>
      </p:nvGrpSpPr>
      <p:grpSpPr>
        <a:xfrm>
          <a:off x="0" y="0"/>
          <a:ext cx="0" cy="0"/>
          <a:chOff x="0" y="0"/>
          <a:chExt cx="0" cy="0"/>
        </a:xfrm>
      </p:grpSpPr>
      <p:sp>
        <p:nvSpPr>
          <p:cNvPr id="89" name="Shape 89"/>
          <p:cNvSpPr txBox="1">
            <a:spLocks noGrp="1"/>
          </p:cNvSpPr>
          <p:nvPr>
            <p:ph type="title"/>
          </p:nvPr>
        </p:nvSpPr>
        <p:spPr>
          <a:xfrm>
            <a:off x="2580600" y="556150"/>
            <a:ext cx="6321600" cy="635400"/>
          </a:xfrm>
          <a:prstGeom prst="rect">
            <a:avLst/>
          </a:prstGeom>
        </p:spPr>
        <p:txBody>
          <a:bodyPr lIns="91425" tIns="91425" rIns="91425" bIns="91425" anchor="t" anchorCtr="0">
            <a:noAutofit/>
          </a:bodyPr>
          <a:lstStyle/>
          <a:p>
            <a:pPr lvl="0">
              <a:spcBef>
                <a:spcPts val="0"/>
              </a:spcBef>
              <a:buNone/>
            </a:pPr>
            <a:r>
              <a:rPr lang="en"/>
              <a:t>Tyrannosaurus rex</a:t>
            </a:r>
          </a:p>
        </p:txBody>
      </p:sp>
      <p:sp>
        <p:nvSpPr>
          <p:cNvPr id="90" name="Shape 90"/>
          <p:cNvSpPr txBox="1">
            <a:spLocks noGrp="1"/>
          </p:cNvSpPr>
          <p:nvPr>
            <p:ph type="body" idx="1"/>
          </p:nvPr>
        </p:nvSpPr>
        <p:spPr>
          <a:xfrm>
            <a:off x="2627050" y="1191550"/>
            <a:ext cx="5983200" cy="1227900"/>
          </a:xfrm>
          <a:prstGeom prst="rect">
            <a:avLst/>
          </a:prstGeom>
        </p:spPr>
        <p:txBody>
          <a:bodyPr lIns="91425" tIns="91425" rIns="91425" bIns="91425" anchor="t" anchorCtr="0">
            <a:noAutofit/>
          </a:bodyPr>
          <a:lstStyle/>
          <a:p>
            <a:pPr lvl="0">
              <a:spcBef>
                <a:spcPts val="0"/>
              </a:spcBef>
              <a:buNone/>
            </a:pPr>
            <a:r>
              <a:rPr lang="en" sz="1400" dirty="0">
                <a:latin typeface="Lato" panose="020B0604020202020204" charset="0"/>
              </a:rPr>
              <a:t>65 to 70 million years ago the Tyrannosaurus rex dominated the land in western portion of the US. </a:t>
            </a:r>
            <a:r>
              <a:rPr lang="en" sz="1400" dirty="0">
                <a:latin typeface="Lato" panose="020B0604020202020204" charset="0"/>
                <a:ea typeface="Arial"/>
                <a:cs typeface="Arial"/>
                <a:sym typeface="Arial"/>
              </a:rPr>
              <a:t>They once stood 12 feet tall, and 40 feet long, and is one of the largest carnivores to ever live on Earth. </a:t>
            </a:r>
            <a:r>
              <a:rPr lang="en" sz="1400" dirty="0">
                <a:latin typeface="Lato" panose="020B0604020202020204" charset="0"/>
              </a:rPr>
              <a:t>Sadly, they were also among the last of the large dinosaurs left. </a:t>
            </a:r>
          </a:p>
        </p:txBody>
      </p:sp>
      <p:pic>
        <p:nvPicPr>
          <p:cNvPr id="91" name="Shape 91" descr="File:Tyrannosaurus AMNH 5027.jpg - Wikimedia Commons"/>
          <p:cNvPicPr preferRelativeResize="0"/>
          <p:nvPr/>
        </p:nvPicPr>
        <p:blipFill>
          <a:blip r:embed="rId3">
            <a:alphaModFix/>
          </a:blip>
          <a:stretch>
            <a:fillRect/>
          </a:stretch>
        </p:blipFill>
        <p:spPr>
          <a:xfrm>
            <a:off x="2477075" y="2492087"/>
            <a:ext cx="2883473" cy="2162613"/>
          </a:xfrm>
          <a:prstGeom prst="rect">
            <a:avLst/>
          </a:prstGeom>
          <a:noFill/>
          <a:ln>
            <a:noFill/>
          </a:ln>
        </p:spPr>
      </p:pic>
      <p:pic>
        <p:nvPicPr>
          <p:cNvPr id="92" name="Shape 92" descr="trex.jpg"/>
          <p:cNvPicPr preferRelativeResize="0"/>
          <p:nvPr/>
        </p:nvPicPr>
        <p:blipFill>
          <a:blip r:embed="rId4">
            <a:alphaModFix/>
          </a:blip>
          <a:stretch>
            <a:fillRect/>
          </a:stretch>
        </p:blipFill>
        <p:spPr>
          <a:xfrm>
            <a:off x="5366699" y="2868124"/>
            <a:ext cx="3535497" cy="1786575"/>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96"/>
        <p:cNvGrpSpPr/>
        <p:nvPr/>
      </p:nvGrpSpPr>
      <p:grpSpPr>
        <a:xfrm>
          <a:off x="0" y="0"/>
          <a:ext cx="0" cy="0"/>
          <a:chOff x="0" y="0"/>
          <a:chExt cx="0" cy="0"/>
        </a:xfrm>
      </p:grpSpPr>
      <p:sp>
        <p:nvSpPr>
          <p:cNvPr id="97" name="Shape 97"/>
          <p:cNvSpPr txBox="1">
            <a:spLocks noGrp="1"/>
          </p:cNvSpPr>
          <p:nvPr>
            <p:ph type="title"/>
          </p:nvPr>
        </p:nvSpPr>
        <p:spPr>
          <a:xfrm>
            <a:off x="2400250" y="575950"/>
            <a:ext cx="6321600" cy="635400"/>
          </a:xfrm>
          <a:prstGeom prst="rect">
            <a:avLst/>
          </a:prstGeom>
        </p:spPr>
        <p:txBody>
          <a:bodyPr lIns="91425" tIns="91425" rIns="91425" bIns="91425" anchor="t" anchorCtr="0">
            <a:noAutofit/>
          </a:bodyPr>
          <a:lstStyle/>
          <a:p>
            <a:pPr lvl="0">
              <a:spcBef>
                <a:spcPts val="0"/>
              </a:spcBef>
              <a:buNone/>
            </a:pPr>
            <a:r>
              <a:rPr lang="en"/>
              <a:t>Mastodon</a:t>
            </a:r>
          </a:p>
        </p:txBody>
      </p:sp>
      <p:sp>
        <p:nvSpPr>
          <p:cNvPr id="98" name="Shape 98"/>
          <p:cNvSpPr txBox="1">
            <a:spLocks noGrp="1"/>
          </p:cNvSpPr>
          <p:nvPr>
            <p:ph type="body" idx="1"/>
          </p:nvPr>
        </p:nvSpPr>
        <p:spPr>
          <a:xfrm>
            <a:off x="2456850" y="1069350"/>
            <a:ext cx="6265200" cy="1100100"/>
          </a:xfrm>
          <a:prstGeom prst="rect">
            <a:avLst/>
          </a:prstGeom>
        </p:spPr>
        <p:txBody>
          <a:bodyPr lIns="91425" tIns="91425" rIns="91425" bIns="91425" anchor="t" anchorCtr="0">
            <a:noAutofit/>
          </a:bodyPr>
          <a:lstStyle/>
          <a:p>
            <a:pPr lvl="0">
              <a:spcBef>
                <a:spcPts val="0"/>
              </a:spcBef>
              <a:buNone/>
            </a:pPr>
            <a:r>
              <a:rPr lang="en" sz="1400" dirty="0"/>
              <a:t>The Mastodon (</a:t>
            </a:r>
            <a:r>
              <a:rPr lang="en" sz="1400" i="1" dirty="0"/>
              <a:t>Mammut americanum</a:t>
            </a:r>
            <a:r>
              <a:rPr lang="en" sz="1400" dirty="0"/>
              <a:t>) is an extinct mammal, closely related to the woolly mammoths. They lived in North and Central America roughly 10,000 years to 13 million years ago. In today’s activity you will only be working with a T-rex fossil, however, the Mastodon will come up in future activities. </a:t>
            </a:r>
          </a:p>
        </p:txBody>
      </p:sp>
      <p:pic>
        <p:nvPicPr>
          <p:cNvPr id="99" name="Shape 99" descr="File:High res mastodon rendering.jpg - Wikimedia Commons"/>
          <p:cNvPicPr preferRelativeResize="0"/>
          <p:nvPr/>
        </p:nvPicPr>
        <p:blipFill>
          <a:blip r:embed="rId3">
            <a:alphaModFix/>
          </a:blip>
          <a:stretch>
            <a:fillRect/>
          </a:stretch>
        </p:blipFill>
        <p:spPr>
          <a:xfrm>
            <a:off x="3266900" y="2431575"/>
            <a:ext cx="4645096" cy="2252373"/>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p:pic>
        <p:nvPicPr>
          <p:cNvPr id="104" name="Shape 104" descr="hadrosaur 2.jpg"/>
          <p:cNvPicPr preferRelativeResize="0"/>
          <p:nvPr/>
        </p:nvPicPr>
        <p:blipFill>
          <a:blip r:embed="rId3">
            <a:alphaModFix/>
          </a:blip>
          <a:stretch>
            <a:fillRect/>
          </a:stretch>
        </p:blipFill>
        <p:spPr>
          <a:xfrm>
            <a:off x="2684075" y="2394502"/>
            <a:ext cx="5305149" cy="2282821"/>
          </a:xfrm>
          <a:prstGeom prst="rect">
            <a:avLst/>
          </a:prstGeom>
          <a:noFill/>
          <a:ln>
            <a:noFill/>
          </a:ln>
        </p:spPr>
      </p:pic>
      <p:sp>
        <p:nvSpPr>
          <p:cNvPr id="105" name="Shape 105"/>
          <p:cNvSpPr txBox="1">
            <a:spLocks noGrp="1"/>
          </p:cNvSpPr>
          <p:nvPr>
            <p:ph type="title"/>
          </p:nvPr>
        </p:nvSpPr>
        <p:spPr>
          <a:xfrm>
            <a:off x="2400250" y="575950"/>
            <a:ext cx="6321600" cy="635400"/>
          </a:xfrm>
          <a:prstGeom prst="rect">
            <a:avLst/>
          </a:prstGeom>
        </p:spPr>
        <p:txBody>
          <a:bodyPr lIns="91425" tIns="91425" rIns="91425" bIns="91425" anchor="t" anchorCtr="0">
            <a:noAutofit/>
          </a:bodyPr>
          <a:lstStyle/>
          <a:p>
            <a:pPr lvl="0">
              <a:spcBef>
                <a:spcPts val="0"/>
              </a:spcBef>
              <a:buNone/>
            </a:pPr>
            <a:r>
              <a:rPr lang="en"/>
              <a:t>Hadrosaur </a:t>
            </a:r>
          </a:p>
        </p:txBody>
      </p:sp>
      <p:sp>
        <p:nvSpPr>
          <p:cNvPr id="106" name="Shape 106"/>
          <p:cNvSpPr txBox="1">
            <a:spLocks noGrp="1"/>
          </p:cNvSpPr>
          <p:nvPr>
            <p:ph type="body" idx="1"/>
          </p:nvPr>
        </p:nvSpPr>
        <p:spPr>
          <a:xfrm>
            <a:off x="2518725" y="1211350"/>
            <a:ext cx="6213000" cy="1236600"/>
          </a:xfrm>
          <a:prstGeom prst="rect">
            <a:avLst/>
          </a:prstGeom>
        </p:spPr>
        <p:txBody>
          <a:bodyPr lIns="91425" tIns="91425" rIns="91425" bIns="91425" anchor="t" anchorCtr="0">
            <a:noAutofit/>
          </a:bodyPr>
          <a:lstStyle/>
          <a:p>
            <a:pPr lvl="0" rtl="0">
              <a:spcBef>
                <a:spcPts val="0"/>
              </a:spcBef>
              <a:spcAft>
                <a:spcPts val="0"/>
              </a:spcAft>
              <a:buClr>
                <a:schemeClr val="dk2"/>
              </a:buClr>
              <a:buSzPct val="25000"/>
              <a:buFont typeface="Lato"/>
              <a:buNone/>
            </a:pPr>
            <a:r>
              <a:rPr lang="en" sz="1400" dirty="0"/>
              <a:t>Hadrosaurs were a family of common herbivorous dinosaur species that lived 65–75 million years ago. They are known as the “duck-billed” dinosaurs since the bones that make up their snout resemble the bill of a duck. Their “bill” was well adapted for ripping off plants.  Hadrosaurs ranged in size from 10 to 65 feet long, and could have possibly been able to outrun a </a:t>
            </a:r>
            <a:r>
              <a:rPr lang="en" sz="1400" i="1" dirty="0"/>
              <a:t>T. rex</a:t>
            </a:r>
            <a:r>
              <a:rPr lang="en" sz="1400" dirty="0"/>
              <a:t>. </a:t>
            </a:r>
          </a:p>
          <a:p>
            <a:pPr lvl="0">
              <a:spcBef>
                <a:spcPts val="0"/>
              </a:spcBef>
              <a:buNone/>
            </a:pPr>
            <a:endParaRPr sz="1400" dirty="0"/>
          </a:p>
        </p:txBody>
      </p:sp>
      <p:pic>
        <p:nvPicPr>
          <p:cNvPr id="107" name="Shape 107" descr="hadrosaur fossil.jpg"/>
          <p:cNvPicPr preferRelativeResize="0"/>
          <p:nvPr/>
        </p:nvPicPr>
        <p:blipFill>
          <a:blip r:embed="rId4">
            <a:alphaModFix/>
          </a:blip>
          <a:stretch>
            <a:fillRect/>
          </a:stretch>
        </p:blipFill>
        <p:spPr>
          <a:xfrm>
            <a:off x="11175" y="480949"/>
            <a:ext cx="2446024" cy="1834500"/>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11"/>
        <p:cNvGrpSpPr/>
        <p:nvPr/>
      </p:nvGrpSpPr>
      <p:grpSpPr>
        <a:xfrm>
          <a:off x="0" y="0"/>
          <a:ext cx="0" cy="0"/>
          <a:chOff x="0" y="0"/>
          <a:chExt cx="0" cy="0"/>
        </a:xfrm>
      </p:grpSpPr>
      <p:sp>
        <p:nvSpPr>
          <p:cNvPr id="112" name="Shape 112"/>
          <p:cNvSpPr txBox="1">
            <a:spLocks noGrp="1"/>
          </p:cNvSpPr>
          <p:nvPr>
            <p:ph type="title"/>
          </p:nvPr>
        </p:nvSpPr>
        <p:spPr>
          <a:xfrm>
            <a:off x="2400250" y="575950"/>
            <a:ext cx="6321600" cy="635400"/>
          </a:xfrm>
          <a:prstGeom prst="rect">
            <a:avLst/>
          </a:prstGeom>
        </p:spPr>
        <p:txBody>
          <a:bodyPr lIns="91425" tIns="91425" rIns="91425" bIns="91425" anchor="t" anchorCtr="0">
            <a:noAutofit/>
          </a:bodyPr>
          <a:lstStyle/>
          <a:p>
            <a:pPr lvl="0">
              <a:spcBef>
                <a:spcPts val="0"/>
              </a:spcBef>
              <a:buNone/>
            </a:pPr>
            <a:r>
              <a:rPr lang="en"/>
              <a:t>Mass Spectrometer </a:t>
            </a:r>
          </a:p>
        </p:txBody>
      </p:sp>
      <p:sp>
        <p:nvSpPr>
          <p:cNvPr id="113" name="Shape 113"/>
          <p:cNvSpPr txBox="1">
            <a:spLocks noGrp="1"/>
          </p:cNvSpPr>
          <p:nvPr>
            <p:ph type="body" idx="1"/>
          </p:nvPr>
        </p:nvSpPr>
        <p:spPr>
          <a:xfrm>
            <a:off x="2410112" y="1595775"/>
            <a:ext cx="6321600" cy="3002399"/>
          </a:xfrm>
          <a:prstGeom prst="rect">
            <a:avLst/>
          </a:prstGeom>
        </p:spPr>
        <p:txBody>
          <a:bodyPr lIns="91425" tIns="91425" rIns="91425" bIns="91425" anchor="t" anchorCtr="0">
            <a:noAutofit/>
          </a:bodyPr>
          <a:lstStyle/>
          <a:p>
            <a:pPr lvl="0" rtl="0">
              <a:lnSpc>
                <a:spcPct val="100000"/>
              </a:lnSpc>
              <a:spcBef>
                <a:spcPts val="0"/>
              </a:spcBef>
              <a:spcAft>
                <a:spcPts val="0"/>
              </a:spcAft>
              <a:buClr>
                <a:schemeClr val="dk2"/>
              </a:buClr>
              <a:buSzPct val="25000"/>
              <a:buFont typeface="Lato"/>
              <a:buNone/>
            </a:pPr>
            <a:r>
              <a:rPr lang="en" sz="1400" dirty="0"/>
              <a:t>Each chemical element has a specific number of protons and electrons, for example, a carbon atom normally has six protons and six electrons. </a:t>
            </a:r>
          </a:p>
          <a:p>
            <a:pPr lvl="0" rtl="0">
              <a:lnSpc>
                <a:spcPct val="100000"/>
              </a:lnSpc>
              <a:spcBef>
                <a:spcPts val="1600"/>
              </a:spcBef>
              <a:spcAft>
                <a:spcPts val="0"/>
              </a:spcAft>
              <a:buClr>
                <a:schemeClr val="dk2"/>
              </a:buClr>
              <a:buSzPct val="25000"/>
              <a:buFont typeface="Lato"/>
              <a:buNone/>
            </a:pPr>
            <a:r>
              <a:rPr lang="en" sz="1400" dirty="0"/>
              <a:t>If a carbon atom loses or gains an electron it changes the charge of the atom, making it an </a:t>
            </a:r>
            <a:r>
              <a:rPr lang="en" sz="1400" b="1" dirty="0"/>
              <a:t>ion.</a:t>
            </a:r>
            <a:r>
              <a:rPr lang="en" sz="1400" dirty="0"/>
              <a:t> If carbon loses one electron, it becomes a carbon ion with a +1 charge. </a:t>
            </a:r>
          </a:p>
          <a:p>
            <a:pPr lvl="0" rtl="0">
              <a:lnSpc>
                <a:spcPct val="100000"/>
              </a:lnSpc>
              <a:spcBef>
                <a:spcPts val="1600"/>
              </a:spcBef>
              <a:spcAft>
                <a:spcPts val="0"/>
              </a:spcAft>
              <a:buClr>
                <a:schemeClr val="dk2"/>
              </a:buClr>
              <a:buSzPct val="25000"/>
              <a:buFont typeface="Lato"/>
              <a:buNone/>
            </a:pPr>
            <a:r>
              <a:rPr lang="en" sz="1400" dirty="0"/>
              <a:t>A mass spectrometer (above left) is an instrument that can fragment a protein (from a complex sample) into ions, and determine precisely what molecules and compounds are found in the sample. It does this by analyzing, for each ion, the ratio of the ion’s mass (</a:t>
            </a:r>
            <a:r>
              <a:rPr lang="en" sz="1400" i="1" dirty="0"/>
              <a:t>m</a:t>
            </a:r>
            <a:r>
              <a:rPr lang="en" sz="1400" dirty="0"/>
              <a:t>) to its charge (</a:t>
            </a:r>
            <a:r>
              <a:rPr lang="en" sz="1400" i="1" dirty="0"/>
              <a:t>Z</a:t>
            </a:r>
            <a:r>
              <a:rPr lang="en" sz="1400" dirty="0"/>
              <a:t>), i.e., the ratio </a:t>
            </a:r>
            <a:r>
              <a:rPr lang="en" sz="1400" i="1" dirty="0"/>
              <a:t>m</a:t>
            </a:r>
            <a:r>
              <a:rPr lang="en" sz="1400" dirty="0"/>
              <a:t>/</a:t>
            </a:r>
            <a:r>
              <a:rPr lang="en" sz="1400" i="1" dirty="0"/>
              <a:t>Z</a:t>
            </a:r>
            <a:r>
              <a:rPr lang="en" sz="1400" dirty="0"/>
              <a:t>.</a:t>
            </a:r>
          </a:p>
          <a:p>
            <a:pPr lvl="0" rtl="0">
              <a:lnSpc>
                <a:spcPct val="100000"/>
              </a:lnSpc>
              <a:spcBef>
                <a:spcPts val="1600"/>
              </a:spcBef>
              <a:spcAft>
                <a:spcPts val="0"/>
              </a:spcAft>
              <a:buClr>
                <a:schemeClr val="dk2"/>
              </a:buClr>
              <a:buSzPct val="25000"/>
              <a:buFont typeface="Lato"/>
              <a:buNone/>
            </a:pPr>
            <a:r>
              <a:rPr lang="en" sz="1400" dirty="0"/>
              <a:t>In mass spectrometry, it is common to call a protein fragment a “peptide”.</a:t>
            </a:r>
          </a:p>
          <a:p>
            <a:pPr lvl="0">
              <a:spcBef>
                <a:spcPts val="0"/>
              </a:spcBef>
              <a:buNone/>
            </a:pPr>
            <a:endParaRPr sz="1400" dirty="0"/>
          </a:p>
        </p:txBody>
      </p:sp>
      <p:pic>
        <p:nvPicPr>
          <p:cNvPr id="114" name="Shape 114" descr="MS.png"/>
          <p:cNvPicPr preferRelativeResize="0"/>
          <p:nvPr/>
        </p:nvPicPr>
        <p:blipFill>
          <a:blip r:embed="rId3">
            <a:alphaModFix/>
          </a:blip>
          <a:stretch>
            <a:fillRect/>
          </a:stretch>
        </p:blipFill>
        <p:spPr>
          <a:xfrm>
            <a:off x="142850" y="465075"/>
            <a:ext cx="2105312" cy="2142377"/>
          </a:xfrm>
          <a:prstGeom prst="rect">
            <a:avLst/>
          </a:prstGeom>
          <a:noFill/>
          <a:ln>
            <a:noFill/>
          </a:ln>
        </p:spPr>
      </p:pic>
      <p:pic>
        <p:nvPicPr>
          <p:cNvPr id="115" name="Shape 115" descr="carbon.png"/>
          <p:cNvPicPr preferRelativeResize="0"/>
          <p:nvPr/>
        </p:nvPicPr>
        <p:blipFill>
          <a:blip r:embed="rId4">
            <a:alphaModFix/>
          </a:blip>
          <a:stretch>
            <a:fillRect/>
          </a:stretch>
        </p:blipFill>
        <p:spPr>
          <a:xfrm>
            <a:off x="6912175" y="465075"/>
            <a:ext cx="1918800" cy="1233499"/>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19"/>
        <p:cNvGrpSpPr/>
        <p:nvPr/>
      </p:nvGrpSpPr>
      <p:grpSpPr>
        <a:xfrm>
          <a:off x="0" y="0"/>
          <a:ext cx="0" cy="0"/>
          <a:chOff x="0" y="0"/>
          <a:chExt cx="0" cy="0"/>
        </a:xfrm>
      </p:grpSpPr>
      <p:sp>
        <p:nvSpPr>
          <p:cNvPr id="120" name="Shape 120"/>
          <p:cNvSpPr txBox="1">
            <a:spLocks noGrp="1"/>
          </p:cNvSpPr>
          <p:nvPr>
            <p:ph type="title"/>
          </p:nvPr>
        </p:nvSpPr>
        <p:spPr>
          <a:xfrm>
            <a:off x="2400250" y="575950"/>
            <a:ext cx="6321600" cy="635400"/>
          </a:xfrm>
          <a:prstGeom prst="rect">
            <a:avLst/>
          </a:prstGeom>
        </p:spPr>
        <p:txBody>
          <a:bodyPr lIns="91425" tIns="91425" rIns="91425" bIns="91425" anchor="t" anchorCtr="0">
            <a:noAutofit/>
          </a:bodyPr>
          <a:lstStyle/>
          <a:p>
            <a:pPr lvl="0">
              <a:spcBef>
                <a:spcPts val="0"/>
              </a:spcBef>
              <a:buNone/>
            </a:pPr>
            <a:r>
              <a:rPr lang="en"/>
              <a:t>Spectra</a:t>
            </a:r>
          </a:p>
        </p:txBody>
      </p:sp>
      <p:sp>
        <p:nvSpPr>
          <p:cNvPr id="121" name="Shape 121"/>
          <p:cNvSpPr txBox="1">
            <a:spLocks noGrp="1"/>
          </p:cNvSpPr>
          <p:nvPr>
            <p:ph type="body" idx="1"/>
          </p:nvPr>
        </p:nvSpPr>
        <p:spPr>
          <a:xfrm>
            <a:off x="2410100" y="1211349"/>
            <a:ext cx="6321600" cy="2641500"/>
          </a:xfrm>
          <a:prstGeom prst="rect">
            <a:avLst/>
          </a:prstGeom>
        </p:spPr>
        <p:txBody>
          <a:bodyPr lIns="91425" tIns="91425" rIns="91425" bIns="91425" anchor="t" anchorCtr="0">
            <a:noAutofit/>
          </a:bodyPr>
          <a:lstStyle/>
          <a:p>
            <a:pPr lvl="0">
              <a:spcBef>
                <a:spcPts val="0"/>
              </a:spcBef>
              <a:buNone/>
            </a:pPr>
            <a:r>
              <a:rPr lang="en" sz="1400"/>
              <a:t>After putting a sample into the spectrometer, it provides the results as a spectra. </a:t>
            </a:r>
          </a:p>
          <a:p>
            <a:pPr lvl="0">
              <a:spcBef>
                <a:spcPts val="0"/>
              </a:spcBef>
              <a:buNone/>
            </a:pPr>
            <a:r>
              <a:rPr lang="en" sz="1400"/>
              <a:t>Using the spectra, scientists can determine which elements are present, how much of each elements are present, and what the substance is if it was unknown. </a:t>
            </a:r>
          </a:p>
          <a:p>
            <a:pPr lvl="0">
              <a:spcBef>
                <a:spcPts val="0"/>
              </a:spcBef>
              <a:buNone/>
            </a:pPr>
            <a:r>
              <a:rPr lang="en" sz="1400"/>
              <a:t>We will be using the spectrometer to determine what genetic material is locked inside the fossil of a T-rex. Once it provides us the resulting spectra, we can compare it to known spectra in order to identify it. This is typically done using a large computer database.</a:t>
            </a:r>
          </a:p>
        </p:txBody>
      </p:sp>
      <p:pic>
        <p:nvPicPr>
          <p:cNvPr id="122" name="Shape 122" descr="ijms-15-16186-g005-1024.png"/>
          <p:cNvPicPr preferRelativeResize="0"/>
          <p:nvPr/>
        </p:nvPicPr>
        <p:blipFill>
          <a:blip r:embed="rId3">
            <a:alphaModFix/>
          </a:blip>
          <a:stretch>
            <a:fillRect/>
          </a:stretch>
        </p:blipFill>
        <p:spPr>
          <a:xfrm>
            <a:off x="2480500" y="447087"/>
            <a:ext cx="6180800" cy="4249324"/>
          </a:xfrm>
          <a:prstGeom prst="rect">
            <a:avLst/>
          </a:prstGeom>
          <a:no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26"/>
        <p:cNvGrpSpPr/>
        <p:nvPr/>
      </p:nvGrpSpPr>
      <p:grpSpPr>
        <a:xfrm>
          <a:off x="0" y="0"/>
          <a:ext cx="0" cy="0"/>
          <a:chOff x="0" y="0"/>
          <a:chExt cx="0" cy="0"/>
        </a:xfrm>
      </p:grpSpPr>
      <p:sp>
        <p:nvSpPr>
          <p:cNvPr id="127" name="Shape 127"/>
          <p:cNvSpPr txBox="1">
            <a:spLocks noGrp="1"/>
          </p:cNvSpPr>
          <p:nvPr>
            <p:ph type="title"/>
          </p:nvPr>
        </p:nvSpPr>
        <p:spPr>
          <a:xfrm>
            <a:off x="2400250" y="575950"/>
            <a:ext cx="6321600" cy="635400"/>
          </a:xfrm>
          <a:prstGeom prst="rect">
            <a:avLst/>
          </a:prstGeom>
        </p:spPr>
        <p:txBody>
          <a:bodyPr lIns="91425" tIns="91425" rIns="91425" bIns="91425" anchor="t" anchorCtr="0">
            <a:noAutofit/>
          </a:bodyPr>
          <a:lstStyle/>
          <a:p>
            <a:pPr lvl="0">
              <a:spcBef>
                <a:spcPts val="0"/>
              </a:spcBef>
              <a:buNone/>
            </a:pPr>
            <a:r>
              <a:rPr lang="en"/>
              <a:t>Central Dogma: DNA to RNA</a:t>
            </a:r>
          </a:p>
        </p:txBody>
      </p:sp>
      <p:sp>
        <p:nvSpPr>
          <p:cNvPr id="128" name="Shape 128"/>
          <p:cNvSpPr txBox="1">
            <a:spLocks noGrp="1"/>
          </p:cNvSpPr>
          <p:nvPr>
            <p:ph type="body" idx="1"/>
          </p:nvPr>
        </p:nvSpPr>
        <p:spPr>
          <a:xfrm>
            <a:off x="2410112" y="1595775"/>
            <a:ext cx="6321600" cy="3002399"/>
          </a:xfrm>
          <a:prstGeom prst="rect">
            <a:avLst/>
          </a:prstGeom>
        </p:spPr>
        <p:txBody>
          <a:bodyPr lIns="91425" tIns="91425" rIns="91425" bIns="91425" anchor="t" anchorCtr="0">
            <a:noAutofit/>
          </a:bodyPr>
          <a:lstStyle/>
          <a:p>
            <a:pPr lvl="0" rtl="0">
              <a:spcBef>
                <a:spcPts val="0"/>
              </a:spcBef>
              <a:spcAft>
                <a:spcPts val="0"/>
              </a:spcAft>
              <a:buClr>
                <a:schemeClr val="dk2"/>
              </a:buClr>
              <a:buSzPct val="25000"/>
              <a:buFont typeface="Lato"/>
              <a:buNone/>
            </a:pPr>
            <a:r>
              <a:rPr lang="en" sz="1400" dirty="0"/>
              <a:t>In order to understand a protein mass spectrum, it is important to know the three main types of biological molecules: </a:t>
            </a:r>
            <a:r>
              <a:rPr lang="en" sz="1400" b="1" dirty="0"/>
              <a:t>DNA, RNA, </a:t>
            </a:r>
            <a:r>
              <a:rPr lang="en" sz="1400" dirty="0"/>
              <a:t>and </a:t>
            </a:r>
            <a:r>
              <a:rPr lang="en" sz="1400" b="1" dirty="0"/>
              <a:t>proteins. </a:t>
            </a:r>
          </a:p>
          <a:p>
            <a:pPr lvl="0" rtl="0">
              <a:spcBef>
                <a:spcPts val="1600"/>
              </a:spcBef>
              <a:spcAft>
                <a:spcPts val="0"/>
              </a:spcAft>
              <a:buClr>
                <a:schemeClr val="dk2"/>
              </a:buClr>
              <a:buSzPct val="25000"/>
              <a:buFont typeface="Lato"/>
              <a:buNone/>
            </a:pPr>
            <a:r>
              <a:rPr lang="en" sz="1400" dirty="0"/>
              <a:t>DNA contains all of an organism's genetic information coded in four letters (A, C, G, T). The process by which cells convert the information from DNA into functional proteins is called the </a:t>
            </a:r>
            <a:r>
              <a:rPr lang="en" sz="1400" b="1" dirty="0"/>
              <a:t>central dogma </a:t>
            </a:r>
            <a:r>
              <a:rPr lang="en" sz="1400" dirty="0"/>
              <a:t>of biology</a:t>
            </a:r>
            <a:r>
              <a:rPr lang="en" sz="1400" b="1" dirty="0"/>
              <a:t>.</a:t>
            </a:r>
          </a:p>
          <a:p>
            <a:pPr lvl="0" rtl="0">
              <a:spcBef>
                <a:spcPts val="1600"/>
              </a:spcBef>
              <a:spcAft>
                <a:spcPts val="0"/>
              </a:spcAft>
              <a:buClr>
                <a:schemeClr val="dk2"/>
              </a:buClr>
              <a:buSzPct val="25000"/>
              <a:buFont typeface="Lato"/>
              <a:buNone/>
            </a:pPr>
            <a:r>
              <a:rPr lang="en" sz="1400" dirty="0"/>
              <a:t>In the first step of the central dogma, DNA is copied into RNA, which also has a four-letter alphabet (A, C, G, U). Next, based on the RNA sequence which acts as an instruction sheet, the cell makes a chain of </a:t>
            </a:r>
            <a:r>
              <a:rPr lang="en" sz="1400" b="1" dirty="0"/>
              <a:t>amino acids </a:t>
            </a:r>
            <a:r>
              <a:rPr lang="en" sz="1400" dirty="0"/>
              <a:t>(which has a 20-letter alphabet). After some additional processing by the cell, the amino acid chain becomes a functional protein.</a:t>
            </a:r>
          </a:p>
          <a:p>
            <a:pPr lvl="0" rtl="0">
              <a:spcBef>
                <a:spcPts val="1600"/>
              </a:spcBef>
              <a:spcAft>
                <a:spcPts val="0"/>
              </a:spcAft>
              <a:buClr>
                <a:schemeClr val="dk2"/>
              </a:buClr>
              <a:buSzPct val="25000"/>
              <a:buFont typeface="Lato"/>
              <a:buNone/>
            </a:pPr>
            <a:endParaRPr sz="1400" b="1" dirty="0"/>
          </a:p>
          <a:p>
            <a:pPr lvl="0">
              <a:spcBef>
                <a:spcPts val="0"/>
              </a:spcBef>
              <a:buNone/>
            </a:pPr>
            <a:endParaRPr sz="1400" dirty="0"/>
          </a:p>
        </p:txBody>
      </p:sp>
      <p:grpSp>
        <p:nvGrpSpPr>
          <p:cNvPr id="129" name="Shape 129"/>
          <p:cNvGrpSpPr/>
          <p:nvPr/>
        </p:nvGrpSpPr>
        <p:grpSpPr>
          <a:xfrm>
            <a:off x="-11" y="402654"/>
            <a:ext cx="2502641" cy="4299104"/>
            <a:chOff x="-365155" y="487829"/>
            <a:chExt cx="2867700" cy="4560900"/>
          </a:xfrm>
        </p:grpSpPr>
        <p:grpSp>
          <p:nvGrpSpPr>
            <p:cNvPr id="130" name="Shape 130"/>
            <p:cNvGrpSpPr/>
            <p:nvPr/>
          </p:nvGrpSpPr>
          <p:grpSpPr>
            <a:xfrm>
              <a:off x="-365155" y="487829"/>
              <a:ext cx="2867700" cy="4560900"/>
              <a:chOff x="-365155" y="487829"/>
              <a:chExt cx="2867700" cy="4560900"/>
            </a:xfrm>
          </p:grpSpPr>
          <p:pic>
            <p:nvPicPr>
              <p:cNvPr id="131" name="Shape 131"/>
              <p:cNvPicPr preferRelativeResize="0"/>
              <p:nvPr/>
            </p:nvPicPr>
            <p:blipFill rotWithShape="1">
              <a:blip r:embed="rId3">
                <a:alphaModFix/>
              </a:blip>
              <a:srcRect/>
              <a:stretch/>
            </p:blipFill>
            <p:spPr>
              <a:xfrm>
                <a:off x="-365155" y="487829"/>
                <a:ext cx="2867700" cy="4560900"/>
              </a:xfrm>
              <a:prstGeom prst="rect">
                <a:avLst/>
              </a:prstGeom>
              <a:noFill/>
              <a:ln>
                <a:noFill/>
              </a:ln>
            </p:spPr>
          </p:pic>
          <p:sp>
            <p:nvSpPr>
              <p:cNvPr id="132" name="Shape 132"/>
              <p:cNvSpPr/>
              <p:nvPr/>
            </p:nvSpPr>
            <p:spPr>
              <a:xfrm>
                <a:off x="609530" y="557573"/>
                <a:ext cx="1386300" cy="530400"/>
              </a:xfrm>
              <a:prstGeom prst="rect">
                <a:avLst/>
              </a:prstGeom>
              <a:solidFill>
                <a:srgbClr val="FFFFFF"/>
              </a:solidFill>
              <a:ln>
                <a:noFill/>
              </a:ln>
            </p:spPr>
            <p:txBody>
              <a:bodyPr lIns="91425" tIns="45700" rIns="91425" bIns="45700" anchor="ctr" anchorCtr="0">
                <a:noAutofit/>
              </a:bodyPr>
              <a:lstStyle/>
              <a:p>
                <a:pPr marL="0" marR="0" lvl="0" indent="0" algn="ctr" rtl="0">
                  <a:lnSpc>
                    <a:spcPct val="100000"/>
                  </a:lnSpc>
                  <a:spcBef>
                    <a:spcPts val="0"/>
                  </a:spcBef>
                  <a:spcAft>
                    <a:spcPts val="0"/>
                  </a:spcAft>
                  <a:buClr>
                    <a:srgbClr val="000000"/>
                  </a:buClr>
                  <a:buFont typeface="Arial"/>
                  <a:buNone/>
                </a:pPr>
                <a:endParaRPr sz="1400" b="0" i="0" u="none" strike="noStrike" cap="none">
                  <a:solidFill>
                    <a:srgbClr val="FFFFFF"/>
                  </a:solidFill>
                  <a:latin typeface="Arial"/>
                  <a:ea typeface="Arial"/>
                  <a:cs typeface="Arial"/>
                  <a:sym typeface="Arial"/>
                </a:endParaRPr>
              </a:p>
            </p:txBody>
          </p:sp>
        </p:grpSp>
        <p:grpSp>
          <p:nvGrpSpPr>
            <p:cNvPr id="133" name="Shape 133"/>
            <p:cNvGrpSpPr/>
            <p:nvPr/>
          </p:nvGrpSpPr>
          <p:grpSpPr>
            <a:xfrm>
              <a:off x="-118122" y="1685629"/>
              <a:ext cx="1901410" cy="2742883"/>
              <a:chOff x="-118122" y="1685629"/>
              <a:chExt cx="1901410" cy="2742883"/>
            </a:xfrm>
          </p:grpSpPr>
          <p:sp>
            <p:nvSpPr>
              <p:cNvPr id="134" name="Shape 134"/>
              <p:cNvSpPr txBox="1"/>
              <p:nvPr/>
            </p:nvSpPr>
            <p:spPr>
              <a:xfrm>
                <a:off x="-118121" y="2864045"/>
                <a:ext cx="776399" cy="307800"/>
              </a:xfrm>
              <a:prstGeom prst="rect">
                <a:avLst/>
              </a:prstGeom>
              <a:noFill/>
              <a:ln>
                <a:noFill/>
              </a:ln>
            </p:spPr>
            <p:txBody>
              <a:bodyPr lIns="91425" tIns="45700" rIns="91425" bIns="45700" anchor="t" anchorCtr="0">
                <a:noAutofit/>
              </a:bodyPr>
              <a:lstStyle/>
              <a:p>
                <a:pPr marL="0" marR="0" lvl="0" indent="0" algn="l" rtl="0">
                  <a:lnSpc>
                    <a:spcPct val="100000"/>
                  </a:lnSpc>
                  <a:spcBef>
                    <a:spcPts val="0"/>
                  </a:spcBef>
                  <a:spcAft>
                    <a:spcPts val="0"/>
                  </a:spcAft>
                  <a:buClr>
                    <a:srgbClr val="000000"/>
                  </a:buClr>
                  <a:buSzPct val="25000"/>
                  <a:buFont typeface="Arial"/>
                  <a:buNone/>
                </a:pPr>
                <a:r>
                  <a:rPr lang="en" sz="1400" b="0" i="0" u="none" strike="noStrike" cap="none">
                    <a:solidFill>
                      <a:srgbClr val="000000"/>
                    </a:solidFill>
                    <a:latin typeface="Arial"/>
                    <a:ea typeface="Arial"/>
                    <a:cs typeface="Arial"/>
                    <a:sym typeface="Arial"/>
                  </a:rPr>
                  <a:t>RNA</a:t>
                </a:r>
              </a:p>
            </p:txBody>
          </p:sp>
          <p:sp>
            <p:nvSpPr>
              <p:cNvPr id="135" name="Shape 135"/>
              <p:cNvSpPr txBox="1"/>
              <p:nvPr/>
            </p:nvSpPr>
            <p:spPr>
              <a:xfrm>
                <a:off x="-118122" y="1685629"/>
                <a:ext cx="654300" cy="307800"/>
              </a:xfrm>
              <a:prstGeom prst="rect">
                <a:avLst/>
              </a:prstGeom>
              <a:noFill/>
              <a:ln>
                <a:noFill/>
              </a:ln>
            </p:spPr>
            <p:txBody>
              <a:bodyPr lIns="91425" tIns="45700" rIns="91425" bIns="45700" anchor="t" anchorCtr="0">
                <a:noAutofit/>
              </a:bodyPr>
              <a:lstStyle/>
              <a:p>
                <a:pPr marL="0" marR="0" lvl="0" indent="0" algn="l" rtl="0">
                  <a:lnSpc>
                    <a:spcPct val="100000"/>
                  </a:lnSpc>
                  <a:spcBef>
                    <a:spcPts val="0"/>
                  </a:spcBef>
                  <a:spcAft>
                    <a:spcPts val="0"/>
                  </a:spcAft>
                  <a:buClr>
                    <a:srgbClr val="000000"/>
                  </a:buClr>
                  <a:buSzPct val="25000"/>
                  <a:buFont typeface="Arial"/>
                  <a:buNone/>
                </a:pPr>
                <a:r>
                  <a:rPr lang="en" sz="1400" b="0" i="0" u="none" strike="noStrike" cap="none">
                    <a:solidFill>
                      <a:srgbClr val="000000"/>
                    </a:solidFill>
                    <a:latin typeface="Arial"/>
                    <a:ea typeface="Arial"/>
                    <a:cs typeface="Arial"/>
                    <a:sym typeface="Arial"/>
                  </a:rPr>
                  <a:t>DNA</a:t>
                </a:r>
              </a:p>
            </p:txBody>
          </p:sp>
          <p:sp>
            <p:nvSpPr>
              <p:cNvPr id="136" name="Shape 136"/>
              <p:cNvSpPr txBox="1"/>
              <p:nvPr/>
            </p:nvSpPr>
            <p:spPr>
              <a:xfrm>
                <a:off x="-118111" y="3905312"/>
                <a:ext cx="1901400" cy="523200"/>
              </a:xfrm>
              <a:prstGeom prst="rect">
                <a:avLst/>
              </a:prstGeom>
              <a:noFill/>
              <a:ln>
                <a:noFill/>
              </a:ln>
            </p:spPr>
            <p:txBody>
              <a:bodyPr lIns="91425" tIns="45700" rIns="91425" bIns="45700" anchor="t" anchorCtr="0">
                <a:noAutofit/>
              </a:bodyPr>
              <a:lstStyle/>
              <a:p>
                <a:pPr marL="0" marR="0" lvl="0" indent="0" algn="l" rtl="0">
                  <a:lnSpc>
                    <a:spcPct val="100000"/>
                  </a:lnSpc>
                  <a:spcBef>
                    <a:spcPts val="0"/>
                  </a:spcBef>
                  <a:spcAft>
                    <a:spcPts val="0"/>
                  </a:spcAft>
                  <a:buClr>
                    <a:srgbClr val="000000"/>
                  </a:buClr>
                  <a:buSzPct val="25000"/>
                  <a:buFont typeface="Arial"/>
                  <a:buNone/>
                </a:pPr>
                <a:r>
                  <a:rPr lang="en" sz="1400" b="0" i="0" u="none" strike="noStrike" cap="none">
                    <a:solidFill>
                      <a:srgbClr val="000000"/>
                    </a:solidFill>
                    <a:latin typeface="Arial"/>
                    <a:ea typeface="Arial"/>
                    <a:cs typeface="Arial"/>
                    <a:sym typeface="Arial"/>
                  </a:rPr>
                  <a:t>Amino acid sequence</a:t>
                </a:r>
              </a:p>
              <a:p>
                <a:pPr marL="0" marR="0" lvl="0" indent="0" algn="l" rtl="0">
                  <a:lnSpc>
                    <a:spcPct val="100000"/>
                  </a:lnSpc>
                  <a:spcBef>
                    <a:spcPts val="0"/>
                  </a:spcBef>
                  <a:spcAft>
                    <a:spcPts val="0"/>
                  </a:spcAft>
                  <a:buClr>
                    <a:srgbClr val="000000"/>
                  </a:buClr>
                  <a:buSzPct val="25000"/>
                  <a:buFont typeface="Arial"/>
                  <a:buNone/>
                </a:pPr>
                <a:r>
                  <a:rPr lang="en" sz="1400" b="0" i="0" u="none" strike="noStrike" cap="none">
                    <a:solidFill>
                      <a:srgbClr val="000000"/>
                    </a:solidFill>
                    <a:latin typeface="Arial"/>
                    <a:ea typeface="Arial"/>
                    <a:cs typeface="Arial"/>
                    <a:sym typeface="Arial"/>
                  </a:rPr>
                  <a:t>(becomes protein)</a:t>
                </a:r>
              </a:p>
            </p:txBody>
          </p:sp>
        </p:grpSp>
      </p:grpSp>
    </p:spTree>
  </p:cSld>
  <p:clrMapOvr>
    <a:masterClrMapping/>
  </p:clrMapOvr>
</p:sld>
</file>

<file path=ppt/theme/theme1.xml><?xml version="1.0" encoding="utf-8"?>
<a:theme xmlns:a="http://schemas.openxmlformats.org/drawingml/2006/main" name="swiss-2">
  <a:themeElements>
    <a:clrScheme name="Swiss">
      <a:dk1>
        <a:srgbClr val="F46524"/>
      </a:dk1>
      <a:lt1>
        <a:srgbClr val="FFFFFF"/>
      </a:lt1>
      <a:dk2>
        <a:srgbClr val="000000"/>
      </a:dk2>
      <a:lt2>
        <a:srgbClr val="757575"/>
      </a:lt2>
      <a:accent1>
        <a:srgbClr val="01579B"/>
      </a:accent1>
      <a:accent2>
        <a:srgbClr val="27C7BD"/>
      </a:accent2>
      <a:accent3>
        <a:srgbClr val="0099E8"/>
      </a:accent3>
      <a:accent4>
        <a:srgbClr val="51B9A3"/>
      </a:accent4>
      <a:accent5>
        <a:srgbClr val="FB8C00"/>
      </a:accent5>
      <a:accent6>
        <a:srgbClr val="FFAE88"/>
      </a:accent6>
      <a:hlink>
        <a:srgbClr val="0277BD"/>
      </a:hlink>
      <a:folHlink>
        <a:srgbClr val="0277BD"/>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830</Words>
  <Application>Microsoft Office PowerPoint</Application>
  <PresentationFormat>On-screen Show (16:9)</PresentationFormat>
  <Paragraphs>43</Paragraphs>
  <Slides>12</Slides>
  <Notes>12</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12</vt:i4>
      </vt:variant>
    </vt:vector>
  </HeadingPairs>
  <TitlesOfParts>
    <vt:vector size="16" baseType="lpstr">
      <vt:lpstr>Lato</vt:lpstr>
      <vt:lpstr>Raleway</vt:lpstr>
      <vt:lpstr>Arial</vt:lpstr>
      <vt:lpstr>swiss-2</vt:lpstr>
      <vt:lpstr>Analyzing Proteins from a Tyrannosaurus rex</vt:lpstr>
      <vt:lpstr>Today’s Goal</vt:lpstr>
      <vt:lpstr>Getting ready for the activity</vt:lpstr>
      <vt:lpstr>Tyrannosaurus rex</vt:lpstr>
      <vt:lpstr>Mastodon</vt:lpstr>
      <vt:lpstr>Hadrosaur </vt:lpstr>
      <vt:lpstr>Mass Spectrometer </vt:lpstr>
      <vt:lpstr>Spectra</vt:lpstr>
      <vt:lpstr>Central Dogma: DNA to RNA</vt:lpstr>
      <vt:lpstr>PowerPoint Presentation</vt:lpstr>
      <vt:lpstr>Molecular Evolution </vt:lpstr>
      <vt:lpstr>Activity 2</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Analyzing Proteins from a Tyrannosaurus rex</dc:title>
  <dc:creator>August</dc:creator>
  <cp:lastModifiedBy>Besser, August Dane</cp:lastModifiedBy>
  <cp:revision>1</cp:revision>
  <dcterms:modified xsi:type="dcterms:W3CDTF">2017-08-04T19:06:21Z</dcterms:modified>
</cp:coreProperties>
</file>