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78" r:id="rId5"/>
    <p:sldId id="277" r:id="rId6"/>
    <p:sldId id="279" r:id="rId7"/>
    <p:sldId id="28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91" d="100"/>
          <a:sy n="91" d="100"/>
        </p:scale>
        <p:origin x="-120" y="-7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DFB7B-A667-C142-8FB0-5ED627B621CD}" type="datetimeFigureOut">
              <a:rPr lang="en-US" smtClean="0"/>
              <a:pPr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1B48-AED9-194C-9695-38C12BA94D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0260"/>
            <a:ext cx="3593283" cy="1981200"/>
          </a:xfrm>
        </p:spPr>
        <p:txBody>
          <a:bodyPr/>
          <a:lstStyle/>
          <a:p>
            <a:r>
              <a:rPr lang="en-US" b="1" dirty="0" smtClean="0"/>
              <a:t>Candy Building Tips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15" y="0"/>
            <a:ext cx="485235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121954" cy="42973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Consider the weight of your materials and structure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Decide structure dimensions before building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Candy Building Tips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560" y="2286000"/>
            <a:ext cx="4564845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5334000" cy="42973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 smtClean="0"/>
              <a:t>Build modularly – piece by piece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Check pasta for curves or twists before using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Cannot cut gumdrops into smaller pieces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Candy Building Tips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7199" y="1534720"/>
            <a:ext cx="2571001" cy="48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95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8625"/>
            <a:ext cx="4648200" cy="44275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dirty="0" smtClean="0"/>
              <a:t>Cut materials to same size &amp; insert into connector to the same distance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Keep a template piece in case other pieces break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Pasta can be bent when building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Candy Building Tips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2438400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45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8625"/>
            <a:ext cx="4267200" cy="4427538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en-US" dirty="0" smtClean="0"/>
              <a:t>Gumdrops will crack if too many pieces of pasta are inserted near each other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Hold pasta very close to tip when inserting into gumdrop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Slowly press pasta into connecter &amp; watch for bending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Candy Building Tips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761" y="2362200"/>
            <a:ext cx="4462162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91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Triangles are structurally stronger than other shapes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9927"/>
            <a:ext cx="3235105" cy="3886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824" y="3279527"/>
            <a:ext cx="4368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42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Triangles are structurally stronger than other shapes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633" y="2743200"/>
            <a:ext cx="2761167" cy="36815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43200"/>
            <a:ext cx="2766617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0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4326</TotalTime>
  <Words>125</Words>
  <Application>Microsoft Macintosh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Candy Building Tips</vt:lpstr>
      <vt:lpstr>PowerPoint Presentation</vt:lpstr>
      <vt:lpstr>PowerPoint Presentation</vt:lpstr>
      <vt:lpstr>PowerPoint Presentation</vt:lpstr>
      <vt:lpstr>PowerPoint Presentation</vt:lpstr>
      <vt:lpstr>Trusses</vt:lpstr>
      <vt:lpstr>Trusses</vt:lpstr>
    </vt:vector>
  </TitlesOfParts>
  <Company>OSU/The SMILE Program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2012 SMILE Middle School Challenge</dc:title>
  <dc:creator>Jay Well</dc:creator>
  <cp:lastModifiedBy>Nate Stanley</cp:lastModifiedBy>
  <cp:revision>39</cp:revision>
  <dcterms:created xsi:type="dcterms:W3CDTF">2012-03-03T09:57:44Z</dcterms:created>
  <dcterms:modified xsi:type="dcterms:W3CDTF">2016-03-07T21:13:12Z</dcterms:modified>
</cp:coreProperties>
</file>