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embedTrueTypeFonts="1" saveSubsetFonts="1" autoCompressPictures="0">
  <p:sldMasterIdLst>
    <p:sldMasterId id="2147483648" r:id="rId1"/>
    <p:sldMasterId id="2147483681" r:id="rId2"/>
  </p:sldMasterIdLst>
  <p:notesMasterIdLst>
    <p:notesMasterId r:id="rId40"/>
  </p:notesMasterIdLst>
  <p:sldIdLst>
    <p:sldId id="256" r:id="rId3"/>
    <p:sldId id="258" r:id="rId4"/>
    <p:sldId id="259" r:id="rId5"/>
    <p:sldId id="257" r:id="rId6"/>
    <p:sldId id="266" r:id="rId7"/>
    <p:sldId id="267" r:id="rId8"/>
    <p:sldId id="263" r:id="rId9"/>
    <p:sldId id="261" r:id="rId10"/>
    <p:sldId id="262" r:id="rId11"/>
    <p:sldId id="264" r:id="rId12"/>
    <p:sldId id="265" r:id="rId13"/>
    <p:sldId id="281" r:id="rId14"/>
    <p:sldId id="283" r:id="rId15"/>
    <p:sldId id="282" r:id="rId16"/>
    <p:sldId id="272" r:id="rId17"/>
    <p:sldId id="273" r:id="rId18"/>
    <p:sldId id="274" r:id="rId19"/>
    <p:sldId id="275" r:id="rId20"/>
    <p:sldId id="276" r:id="rId21"/>
    <p:sldId id="277" r:id="rId22"/>
    <p:sldId id="278" r:id="rId23"/>
    <p:sldId id="279" r:id="rId24"/>
    <p:sldId id="271" r:id="rId25"/>
    <p:sldId id="280" r:id="rId26"/>
    <p:sldId id="270" r:id="rId27"/>
    <p:sldId id="294" r:id="rId28"/>
    <p:sldId id="290" r:id="rId29"/>
    <p:sldId id="291" r:id="rId30"/>
    <p:sldId id="292" r:id="rId31"/>
    <p:sldId id="293" r:id="rId32"/>
    <p:sldId id="284" r:id="rId33"/>
    <p:sldId id="285" r:id="rId34"/>
    <p:sldId id="286" r:id="rId35"/>
    <p:sldId id="287" r:id="rId36"/>
    <p:sldId id="288" r:id="rId37"/>
    <p:sldId id="289" r:id="rId38"/>
    <p:sldId id="268" r:id="rId39"/>
  </p:sldIdLst>
  <p:sldSz cx="9144000" cy="6858000" type="screen4x3"/>
  <p:notesSz cx="6858000" cy="9144000"/>
  <p:embeddedFontLst>
    <p:embeddedFont>
      <p:font typeface="Rufina" panose="020B0604020202020204" charset="0"/>
      <p:bold r:id="rId41"/>
    </p:embeddedFont>
    <p:embeddedFont>
      <p:font typeface="Corbel" panose="020B0503020204020204" pitchFamily="34" charset="0"/>
      <p:regular r:id="rId42"/>
      <p:bold r:id="rId43"/>
      <p:italic r:id="rId44"/>
      <p:boldItalic r:id="rId45"/>
    </p:embeddedFont>
    <p:embeddedFont>
      <p:font typeface="Calibri" panose="020F0502020204030204" pitchFamily="34"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50" roundtripDataSignature="AMtx7mhL4U4Hj/xUm3Ojpg2RNNenks4rU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102" autoAdjust="0"/>
  </p:normalViewPr>
  <p:slideViewPr>
    <p:cSldViewPr snapToGrid="0">
      <p:cViewPr>
        <p:scale>
          <a:sx n="70" d="100"/>
          <a:sy n="70" d="100"/>
        </p:scale>
        <p:origin x="1180" y="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2.fntdata"/><Relationship Id="rId47" Type="http://schemas.openxmlformats.org/officeDocument/2006/relationships/font" Target="fonts/font7.fntdata"/><Relationship Id="rId50" Type="http://customschemas.google.com/relationships/presentationmetadata" Target="meta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4.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6.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news.yahoo.com/meet-sylvia-earle-jane-goodall-120000457.html"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saildrone.com/"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uspto.gov/kids/videos.html"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7" name="Google Shape;20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0</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Jennifer</a:t>
            </a:r>
            <a:r>
              <a:rPr lang="en-US" baseline="0" dirty="0" smtClean="0"/>
              <a:t> Video</a:t>
            </a:r>
          </a:p>
          <a:p>
            <a:pPr marL="0" lvl="0" indent="0" algn="l" rtl="0">
              <a:spcBef>
                <a:spcPts val="0"/>
              </a:spcBef>
              <a:spcAft>
                <a:spcPts val="0"/>
              </a:spcAft>
              <a:buNone/>
            </a:pPr>
            <a:r>
              <a:rPr lang="en-US" baseline="0" dirty="0" smtClean="0"/>
              <a:t>Glider Video</a:t>
            </a:r>
          </a:p>
          <a:p>
            <a:pPr marL="0" lvl="0" indent="0" algn="l" rtl="0">
              <a:spcBef>
                <a:spcPts val="0"/>
              </a:spcBef>
              <a:spcAft>
                <a:spcPts val="0"/>
              </a:spcAft>
              <a:buNone/>
            </a:pPr>
            <a:endParaRPr lang="en-US" dirty="0" smtClean="0"/>
          </a:p>
        </p:txBody>
      </p:sp>
      <p:sp>
        <p:nvSpPr>
          <p:cNvPr id="276" name="Google Shape;276;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64dd86df48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64dd86df48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 name="Google Shape;286;g64dd86df48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Holland was a psychologist who categorized careers related to what people like to do, so by learning about yourself you can learn about careers that may interest YOU!  Every career has a Holland Code that can be used to help you identify careers your are interested in. </a:t>
            </a:r>
            <a:endParaRPr/>
          </a:p>
          <a:p>
            <a:pPr marL="0" lvl="0" indent="0" algn="l" rtl="0">
              <a:spcBef>
                <a:spcPts val="0"/>
              </a:spcBef>
              <a:spcAft>
                <a:spcPts val="0"/>
              </a:spcAft>
              <a:buNone/>
            </a:pPr>
            <a:endParaRPr/>
          </a:p>
          <a:p>
            <a:pPr marL="0" lvl="0" indent="0" algn="l" rtl="0">
              <a:spcBef>
                <a:spcPts val="0"/>
              </a:spcBef>
              <a:spcAft>
                <a:spcPts val="0"/>
              </a:spcAft>
              <a:buNone/>
            </a:pPr>
            <a:r>
              <a:rPr lang="en-US"/>
              <a:t>We are going to do that today while we learn about ocean science careers. After we talk about each category, we will do a game, and then at the end of the lesson we will each record which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54976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Realistic is the DO-ers.  Work with their hands.  Think of engineerings, athletes, health science technicians.  In an ocean science career they may work on a ship repairing remotely operated vehicles, sensors, and or lab equipment used to support science goals. </a:t>
            </a:r>
            <a:endParaRPr/>
          </a:p>
          <a:p>
            <a:pPr marL="0" lvl="0" indent="0" algn="l" rtl="0">
              <a:spcBef>
                <a:spcPts val="0"/>
              </a:spcBef>
              <a:spcAft>
                <a:spcPts val="0"/>
              </a:spcAft>
              <a:buNone/>
            </a:pPr>
            <a:endParaRPr/>
          </a:p>
          <a:p>
            <a:pPr marL="0" lvl="0" indent="0" algn="l" rtl="0">
              <a:spcBef>
                <a:spcPts val="0"/>
              </a:spcBef>
              <a:spcAft>
                <a:spcPts val="0"/>
              </a:spcAft>
              <a:buNone/>
            </a:pPr>
            <a:r>
              <a:rPr lang="en-US"/>
              <a:t>Game - Make it FAST (Tower power) (you could also make shapes with Tangrams)</a:t>
            </a:r>
            <a:endParaRPr/>
          </a:p>
        </p:txBody>
      </p:sp>
      <p:sp>
        <p:nvSpPr>
          <p:cNvPr id="88" name="Google Shape;88;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71534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Investigative is if you enjoying asking question, learning new information, and conducting investigations.  This quality is used in science as they develop questions about the natural world. A scientist or researcher would use this skill. </a:t>
            </a:r>
            <a:endParaRPr dirty="0"/>
          </a:p>
        </p:txBody>
      </p:sp>
      <p:sp>
        <p:nvSpPr>
          <p:cNvPr id="97" name="Google Shape;97;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50430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Artistic is a category for creativity.  This could be used in creating social media posts about research done at sea or this could be done in making maps or visualizing data to tell a story!</a:t>
            </a:r>
            <a:endParaRPr/>
          </a:p>
        </p:txBody>
      </p:sp>
      <p:sp>
        <p:nvSpPr>
          <p:cNvPr id="105" name="Google Shape;105;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656592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Social is the category for people who like working with others and helping the to solve their problems, like emergency medical professionals, teachers, and videographers.  On research vessels, there are people who help researchers, scientists, and the general public understand the science goals at sea.  These folks do outreach education, create videos, and interact with folks from all backgrounds. </a:t>
            </a:r>
            <a:endParaRPr/>
          </a:p>
        </p:txBody>
      </p:sp>
      <p:sp>
        <p:nvSpPr>
          <p:cNvPr id="113" name="Google Shape;113;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5362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Enterprising is the category for sellers, innovators, and, in the case of ocean science careers, funders and advocates.  National Science Foundation funds ocean science expeditions and researchers have to “sell their expedition to them”  also engineers often develop new technology to use at sea so they have to “sell their tool” to scientists and National Science Foundation to fund the production of the new tool.  Lastly, Ocean Advocates, like Sylvia Earle (</a:t>
            </a:r>
            <a:r>
              <a:rPr lang="en-US" u="sng" dirty="0">
                <a:solidFill>
                  <a:schemeClr val="hlink"/>
                </a:solidFill>
                <a:hlinkClick r:id="rId3"/>
              </a:rPr>
              <a:t>https://news.yahoo.com/meet-sylvia-earle-jane-goodall-120000457.html</a:t>
            </a:r>
            <a:r>
              <a:rPr lang="en-US" dirty="0"/>
              <a:t>).  </a:t>
            </a:r>
            <a:endParaRPr dirty="0"/>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For a tech example</a:t>
            </a:r>
            <a:r>
              <a:rPr lang="en-US" baseline="0" dirty="0" smtClean="0"/>
              <a:t> you can look up – sail drone - </a:t>
            </a:r>
            <a:r>
              <a:rPr lang="en-US" dirty="0" smtClean="0">
                <a:hlinkClick r:id="rId4"/>
              </a:rPr>
              <a:t>https://www.saildrone.com/</a:t>
            </a:r>
            <a:endParaRPr lang="en-US" dirty="0" smtClean="0"/>
          </a:p>
          <a:p>
            <a:pPr marL="0" lvl="0" indent="0" algn="l" rtl="0">
              <a:spcBef>
                <a:spcPts val="0"/>
              </a:spcBef>
              <a:spcAft>
                <a:spcPts val="0"/>
              </a:spcAft>
              <a:buNone/>
            </a:pPr>
            <a:endParaRPr dirty="0"/>
          </a:p>
          <a:p>
            <a:pPr marL="0" lvl="0" indent="0" algn="l" rtl="0">
              <a:spcBef>
                <a:spcPts val="0"/>
              </a:spcBef>
              <a:spcAft>
                <a:spcPts val="0"/>
              </a:spcAft>
              <a:buNone/>
            </a:pPr>
            <a:r>
              <a:rPr lang="en-US" dirty="0"/>
              <a:t>Imagine if you came up with a new tool to clean up the ocean, what would it be and how would you sell it?</a:t>
            </a:r>
            <a:endParaRPr dirty="0"/>
          </a:p>
          <a:p>
            <a:pPr marL="0" lvl="0" indent="0" algn="l" rtl="0">
              <a:spcBef>
                <a:spcPts val="0"/>
              </a:spcBef>
              <a:spcAft>
                <a:spcPts val="0"/>
              </a:spcAft>
              <a:buNone/>
            </a:pPr>
            <a:endParaRPr lang="en-US" dirty="0" smtClean="0"/>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5-7-5 Haiku</a:t>
            </a:r>
            <a:r>
              <a:rPr lang="en-US" baseline="0" dirty="0" smtClean="0"/>
              <a:t> about yourself – SELL IT!</a:t>
            </a:r>
            <a:endParaRPr dirty="0"/>
          </a:p>
        </p:txBody>
      </p:sp>
      <p:sp>
        <p:nvSpPr>
          <p:cNvPr id="121" name="Google Shape;121;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89245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Conventional is the category for organizers.  People that like clear order and procedures generally like professional like these, such as a pharmacist or on a ship - a Navigator who reads maps, GPS, and directs ROVs under water. </a:t>
            </a:r>
            <a:endParaRPr/>
          </a:p>
        </p:txBody>
      </p:sp>
      <p:sp>
        <p:nvSpPr>
          <p:cNvPr id="130" name="Google Shape;130;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35709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47978863f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Holland was a psychologist who categorized careers related to what people like to do, so by learning about yourself you can learn about careers that may interest YOU!  Every career has a Holland Code that can be used to help you identify careers your are interested in. </a:t>
            </a:r>
            <a:endParaRPr/>
          </a:p>
          <a:p>
            <a:pPr marL="0" lvl="0" indent="0" algn="l" rtl="0">
              <a:spcBef>
                <a:spcPts val="0"/>
              </a:spcBef>
              <a:spcAft>
                <a:spcPts val="0"/>
              </a:spcAft>
              <a:buNone/>
            </a:pPr>
            <a:endParaRPr/>
          </a:p>
          <a:p>
            <a:pPr marL="0" lvl="0" indent="0" algn="l" rtl="0">
              <a:spcBef>
                <a:spcPts val="0"/>
              </a:spcBef>
              <a:spcAft>
                <a:spcPts val="0"/>
              </a:spcAft>
              <a:buNone/>
            </a:pPr>
            <a:r>
              <a:rPr lang="en-US"/>
              <a:t>We are going to do that today while we learn about ocean science careers. After we talk about each category, we will do a game, and then at the end of the lesson we will each record which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38" name="Google Shape;138;g47978863f1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9271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8" name="Google Shape;228;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https://www.youtube.com/watch?v=x6VWOMRHm48&amp;feature=emb_title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047835-A1CD-4317-9433-A950C783F9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280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https://www.uspto.gov/kids/videos.html</a:t>
            </a:r>
            <a:r>
              <a:rPr lang="en-US" dirty="0" smtClean="0"/>
              <a:t> – science of innovation</a:t>
            </a:r>
            <a:r>
              <a:rPr lang="en-US" baseline="0" dirty="0" smtClean="0"/>
              <a:t> video</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047835-A1CD-4317-9433-A950C783F9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4181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https://www.uspto.gov/kids/spot.html</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047835-A1CD-4317-9433-A950C783F9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3492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Must be in Slide Master mode to swap out photos. </a:t>
            </a:r>
            <a:endParaRPr/>
          </a:p>
        </p:txBody>
      </p:sp>
      <p:sp>
        <p:nvSpPr>
          <p:cNvPr id="314" name="Google Shape;314;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9" name="Google Shape;219;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 name="Google Shape;304;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0" name="Google Shape;270;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 name="Google Shape;264;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 Black" type="title">
  <p:cSld name="TITLE">
    <p:spTree>
      <p:nvGrpSpPr>
        <p:cNvPr id="1" name="Shape 14"/>
        <p:cNvGrpSpPr/>
        <p:nvPr/>
      </p:nvGrpSpPr>
      <p:grpSpPr>
        <a:xfrm>
          <a:off x="0" y="0"/>
          <a:ext cx="0" cy="0"/>
          <a:chOff x="0" y="0"/>
          <a:chExt cx="0" cy="0"/>
        </a:xfrm>
      </p:grpSpPr>
      <p:sp>
        <p:nvSpPr>
          <p:cNvPr id="15" name="Google Shape;15;p14"/>
          <p:cNvSpPr/>
          <p:nvPr/>
        </p:nvSpPr>
        <p:spPr>
          <a:xfrm>
            <a:off x="1" y="0"/>
            <a:ext cx="9144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 name="Google Shape;16;p14"/>
          <p:cNvSpPr txBox="1">
            <a:spLocks noGrp="1"/>
          </p:cNvSpPr>
          <p:nvPr>
            <p:ph type="ctrTitle"/>
          </p:nvPr>
        </p:nvSpPr>
        <p:spPr>
          <a:xfrm>
            <a:off x="800101" y="1866365"/>
            <a:ext cx="7543800" cy="374807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DC4405"/>
              </a:buClr>
              <a:buSzPts val="8000"/>
              <a:buFont typeface="Arial"/>
              <a:buNone/>
              <a:defRPr sz="8000" cap="none">
                <a:solidFill>
                  <a:srgbClr val="DC440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4"/>
          <p:cNvSpPr txBox="1">
            <a:spLocks noGrp="1"/>
          </p:cNvSpPr>
          <p:nvPr>
            <p:ph type="subTitle" idx="1"/>
          </p:nvPr>
        </p:nvSpPr>
        <p:spPr>
          <a:xfrm>
            <a:off x="800101" y="544353"/>
            <a:ext cx="7543800" cy="456108"/>
          </a:xfrm>
          <a:prstGeom prst="rect">
            <a:avLst/>
          </a:prstGeom>
          <a:noFill/>
          <a:ln>
            <a:noFill/>
          </a:ln>
        </p:spPr>
        <p:txBody>
          <a:bodyPr spcFirstLastPara="1" wrap="square" lIns="0" tIns="0" rIns="0" bIns="0" anchor="t" anchorCtr="0">
            <a:normAutofit/>
          </a:bodyPr>
          <a:lstStyle>
            <a:lvl1pPr lvl="0" algn="l">
              <a:lnSpc>
                <a:spcPct val="90000"/>
              </a:lnSpc>
              <a:spcBef>
                <a:spcPts val="1000"/>
              </a:spcBef>
              <a:spcAft>
                <a:spcPts val="0"/>
              </a:spcAft>
              <a:buClr>
                <a:schemeClr val="lt1"/>
              </a:buClr>
              <a:buSzPts val="2000"/>
              <a:buNone/>
              <a:defRPr sz="2000" b="1">
                <a:solidFill>
                  <a:schemeClr val="lt1"/>
                </a:solidFill>
                <a:latin typeface="Rufina"/>
                <a:ea typeface="Rufina"/>
                <a:cs typeface="Rufina"/>
                <a:sym typeface="Rufina"/>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8" name="Google Shape;18;p14"/>
          <p:cNvPicPr preferRelativeResize="0"/>
          <p:nvPr/>
        </p:nvPicPr>
        <p:blipFill rotWithShape="1">
          <a:blip r:embed="rId2">
            <a:alphaModFix/>
          </a:blip>
          <a:srcRect/>
          <a:stretch/>
        </p:blipFill>
        <p:spPr>
          <a:xfrm>
            <a:off x="6156251" y="5727152"/>
            <a:ext cx="2747117" cy="113084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 Full Image 4">
  <p:cSld name="Title Slide - Full Image 4">
    <p:spTree>
      <p:nvGrpSpPr>
        <p:cNvPr id="1" name="Shape 66"/>
        <p:cNvGrpSpPr/>
        <p:nvPr/>
      </p:nvGrpSpPr>
      <p:grpSpPr>
        <a:xfrm>
          <a:off x="0" y="0"/>
          <a:ext cx="0" cy="0"/>
          <a:chOff x="0" y="0"/>
          <a:chExt cx="0" cy="0"/>
        </a:xfrm>
      </p:grpSpPr>
      <p:pic>
        <p:nvPicPr>
          <p:cNvPr id="67" name="Google Shape;67;p23"/>
          <p:cNvPicPr preferRelativeResize="0"/>
          <p:nvPr/>
        </p:nvPicPr>
        <p:blipFill rotWithShape="1">
          <a:blip r:embed="rId2">
            <a:alphaModFix/>
          </a:blip>
          <a:srcRect l="8985" r="16014"/>
          <a:stretch/>
        </p:blipFill>
        <p:spPr>
          <a:xfrm>
            <a:off x="-8238" y="0"/>
            <a:ext cx="9144000" cy="6858000"/>
          </a:xfrm>
          <a:prstGeom prst="rect">
            <a:avLst/>
          </a:prstGeom>
          <a:noFill/>
          <a:ln>
            <a:noFill/>
          </a:ln>
        </p:spPr>
      </p:pic>
      <p:sp>
        <p:nvSpPr>
          <p:cNvPr id="68" name="Google Shape;68;p23"/>
          <p:cNvSpPr txBox="1">
            <a:spLocks noGrp="1"/>
          </p:cNvSpPr>
          <p:nvPr>
            <p:ph type="ctrTitle"/>
          </p:nvPr>
        </p:nvSpPr>
        <p:spPr>
          <a:xfrm>
            <a:off x="800101" y="1866359"/>
            <a:ext cx="4628634" cy="3480716"/>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8000"/>
              <a:buFont typeface="Arial"/>
              <a:buNone/>
              <a:defRPr sz="8000" cap="none">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23"/>
          <p:cNvSpPr txBox="1">
            <a:spLocks noGrp="1"/>
          </p:cNvSpPr>
          <p:nvPr>
            <p:ph type="subTitle" idx="1"/>
          </p:nvPr>
        </p:nvSpPr>
        <p:spPr>
          <a:xfrm>
            <a:off x="275968" y="544353"/>
            <a:ext cx="8587946" cy="456108"/>
          </a:xfrm>
          <a:prstGeom prst="rect">
            <a:avLst/>
          </a:prstGeom>
          <a:noFill/>
          <a:ln>
            <a:noFill/>
          </a:ln>
        </p:spPr>
        <p:txBody>
          <a:bodyPr spcFirstLastPara="1" wrap="square" lIns="0" tIns="0" rIns="0" bIns="0" anchor="t" anchorCtr="0">
            <a:normAutofit/>
          </a:bodyPr>
          <a:lstStyle>
            <a:lvl1pPr lvl="0" algn="l">
              <a:lnSpc>
                <a:spcPct val="90000"/>
              </a:lnSpc>
              <a:spcBef>
                <a:spcPts val="1000"/>
              </a:spcBef>
              <a:spcAft>
                <a:spcPts val="0"/>
              </a:spcAft>
              <a:buClr>
                <a:schemeClr val="lt1"/>
              </a:buClr>
              <a:buSzPts val="2000"/>
              <a:buNone/>
              <a:defRPr sz="2000" b="1">
                <a:solidFill>
                  <a:schemeClr val="lt1"/>
                </a:solidFill>
                <a:latin typeface="Rufina"/>
                <a:ea typeface="Rufina"/>
                <a:cs typeface="Rufina"/>
                <a:sym typeface="Rufina"/>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70" name="Google Shape;70;p23"/>
          <p:cNvPicPr preferRelativeResize="0"/>
          <p:nvPr/>
        </p:nvPicPr>
        <p:blipFill rotWithShape="1">
          <a:blip r:embed="rId3">
            <a:alphaModFix/>
          </a:blip>
          <a:srcRect/>
          <a:stretch/>
        </p:blipFill>
        <p:spPr>
          <a:xfrm>
            <a:off x="372138" y="5730262"/>
            <a:ext cx="2739561" cy="1127738"/>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 Full Image 5">
  <p:cSld name="Title Slide - Full Image 5">
    <p:spTree>
      <p:nvGrpSpPr>
        <p:cNvPr id="1" name="Shape 71"/>
        <p:cNvGrpSpPr/>
        <p:nvPr/>
      </p:nvGrpSpPr>
      <p:grpSpPr>
        <a:xfrm>
          <a:off x="0" y="0"/>
          <a:ext cx="0" cy="0"/>
          <a:chOff x="0" y="0"/>
          <a:chExt cx="0" cy="0"/>
        </a:xfrm>
      </p:grpSpPr>
      <p:pic>
        <p:nvPicPr>
          <p:cNvPr id="72" name="Google Shape;72;p24"/>
          <p:cNvPicPr preferRelativeResize="0"/>
          <p:nvPr/>
        </p:nvPicPr>
        <p:blipFill rotWithShape="1">
          <a:blip r:embed="rId2">
            <a:alphaModFix/>
          </a:blip>
          <a:srcRect l="14380" r="10416"/>
          <a:stretch/>
        </p:blipFill>
        <p:spPr>
          <a:xfrm>
            <a:off x="0" y="0"/>
            <a:ext cx="9168714" cy="6858000"/>
          </a:xfrm>
          <a:prstGeom prst="rect">
            <a:avLst/>
          </a:prstGeom>
          <a:noFill/>
          <a:ln>
            <a:noFill/>
          </a:ln>
        </p:spPr>
      </p:pic>
      <p:sp>
        <p:nvSpPr>
          <p:cNvPr id="73" name="Google Shape;73;p24"/>
          <p:cNvSpPr txBox="1">
            <a:spLocks noGrp="1"/>
          </p:cNvSpPr>
          <p:nvPr>
            <p:ph type="ctrTitle"/>
          </p:nvPr>
        </p:nvSpPr>
        <p:spPr>
          <a:xfrm>
            <a:off x="3021495" y="1866359"/>
            <a:ext cx="5784574" cy="3480716"/>
          </a:xfrm>
          <a:prstGeom prst="rect">
            <a:avLst/>
          </a:prstGeom>
          <a:noFill/>
          <a:ln>
            <a:noFill/>
          </a:ln>
        </p:spPr>
        <p:txBody>
          <a:bodyPr spcFirstLastPara="1" wrap="square" lIns="0" tIns="0" rIns="0" bIns="0" anchor="t" anchorCtr="0">
            <a:normAutofit/>
          </a:bodyPr>
          <a:lstStyle>
            <a:lvl1pPr lvl="0" algn="r">
              <a:lnSpc>
                <a:spcPct val="90000"/>
              </a:lnSpc>
              <a:spcBef>
                <a:spcPts val="0"/>
              </a:spcBef>
              <a:spcAft>
                <a:spcPts val="0"/>
              </a:spcAft>
              <a:buClr>
                <a:schemeClr val="lt1"/>
              </a:buClr>
              <a:buSzPts val="8000"/>
              <a:buFont typeface="Arial"/>
              <a:buNone/>
              <a:defRPr sz="8000" cap="none">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4"/>
          <p:cNvSpPr txBox="1">
            <a:spLocks noGrp="1"/>
          </p:cNvSpPr>
          <p:nvPr>
            <p:ph type="subTitle" idx="1"/>
          </p:nvPr>
        </p:nvSpPr>
        <p:spPr>
          <a:xfrm>
            <a:off x="800101" y="544353"/>
            <a:ext cx="8005968" cy="456108"/>
          </a:xfrm>
          <a:prstGeom prst="rect">
            <a:avLst/>
          </a:prstGeom>
          <a:noFill/>
          <a:ln>
            <a:noFill/>
          </a:ln>
        </p:spPr>
        <p:txBody>
          <a:bodyPr spcFirstLastPara="1" wrap="square" lIns="0" tIns="0" rIns="0" bIns="0" anchor="t" anchorCtr="0">
            <a:normAutofit/>
          </a:bodyPr>
          <a:lstStyle>
            <a:lvl1pPr lvl="0" algn="r">
              <a:lnSpc>
                <a:spcPct val="90000"/>
              </a:lnSpc>
              <a:spcBef>
                <a:spcPts val="1000"/>
              </a:spcBef>
              <a:spcAft>
                <a:spcPts val="0"/>
              </a:spcAft>
              <a:buClr>
                <a:schemeClr val="lt1"/>
              </a:buClr>
              <a:buSzPts val="2000"/>
              <a:buNone/>
              <a:defRPr sz="2000" b="1">
                <a:solidFill>
                  <a:schemeClr val="lt1"/>
                </a:solidFill>
                <a:latin typeface="Rufina"/>
                <a:ea typeface="Rufina"/>
                <a:cs typeface="Rufina"/>
                <a:sym typeface="Rufina"/>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75" name="Google Shape;75;p24"/>
          <p:cNvPicPr preferRelativeResize="0"/>
          <p:nvPr/>
        </p:nvPicPr>
        <p:blipFill rotWithShape="1">
          <a:blip r:embed="rId3">
            <a:alphaModFix/>
          </a:blip>
          <a:srcRect/>
          <a:stretch/>
        </p:blipFill>
        <p:spPr>
          <a:xfrm>
            <a:off x="6124352" y="5730262"/>
            <a:ext cx="2739561" cy="1127738"/>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 White - No Crest">
  <p:cSld name="Title Slide - White - No Crest">
    <p:spTree>
      <p:nvGrpSpPr>
        <p:cNvPr id="1" name="Shape 76"/>
        <p:cNvGrpSpPr/>
        <p:nvPr/>
      </p:nvGrpSpPr>
      <p:grpSpPr>
        <a:xfrm>
          <a:off x="0" y="0"/>
          <a:ext cx="0" cy="0"/>
          <a:chOff x="0" y="0"/>
          <a:chExt cx="0" cy="0"/>
        </a:xfrm>
      </p:grpSpPr>
      <p:sp>
        <p:nvSpPr>
          <p:cNvPr id="77" name="Google Shape;77;p25"/>
          <p:cNvSpPr/>
          <p:nvPr/>
        </p:nvSpPr>
        <p:spPr>
          <a:xfrm>
            <a:off x="1" y="0"/>
            <a:ext cx="9144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8" name="Google Shape;78;p25"/>
          <p:cNvSpPr txBox="1">
            <a:spLocks noGrp="1"/>
          </p:cNvSpPr>
          <p:nvPr>
            <p:ph type="ctrTitle"/>
          </p:nvPr>
        </p:nvSpPr>
        <p:spPr>
          <a:xfrm>
            <a:off x="800101" y="1866365"/>
            <a:ext cx="7543800" cy="374807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DC4405"/>
              </a:buClr>
              <a:buSzPts val="8000"/>
              <a:buFont typeface="Arial"/>
              <a:buNone/>
              <a:defRPr sz="8000" cap="none">
                <a:solidFill>
                  <a:srgbClr val="DC440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25"/>
          <p:cNvSpPr txBox="1">
            <a:spLocks noGrp="1"/>
          </p:cNvSpPr>
          <p:nvPr>
            <p:ph type="subTitle" idx="1"/>
          </p:nvPr>
        </p:nvSpPr>
        <p:spPr>
          <a:xfrm>
            <a:off x="800101" y="544353"/>
            <a:ext cx="7543800" cy="456108"/>
          </a:xfrm>
          <a:prstGeom prst="rect">
            <a:avLst/>
          </a:prstGeom>
          <a:noFill/>
          <a:ln>
            <a:noFill/>
          </a:ln>
        </p:spPr>
        <p:txBody>
          <a:bodyPr spcFirstLastPara="1" wrap="square" lIns="0" tIns="0" rIns="0" bIns="0" anchor="t" anchorCtr="0">
            <a:normAutofit/>
          </a:bodyPr>
          <a:lstStyle>
            <a:lvl1pPr lvl="0" algn="l">
              <a:lnSpc>
                <a:spcPct val="90000"/>
              </a:lnSpc>
              <a:spcBef>
                <a:spcPts val="1000"/>
              </a:spcBef>
              <a:spcAft>
                <a:spcPts val="0"/>
              </a:spcAft>
              <a:buClr>
                <a:schemeClr val="dk1"/>
              </a:buClr>
              <a:buSzPts val="2000"/>
              <a:buNone/>
              <a:defRPr sz="2000" b="1">
                <a:solidFill>
                  <a:schemeClr val="dk1"/>
                </a:solidFill>
                <a:latin typeface="Rufina"/>
                <a:ea typeface="Rufina"/>
                <a:cs typeface="Rufina"/>
                <a:sym typeface="Rufina"/>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80" name="Google Shape;80;p25"/>
          <p:cNvPicPr preferRelativeResize="0"/>
          <p:nvPr/>
        </p:nvPicPr>
        <p:blipFill rotWithShape="1">
          <a:blip r:embed="rId2">
            <a:alphaModFix/>
          </a:blip>
          <a:srcRect/>
          <a:stretch/>
        </p:blipFill>
        <p:spPr>
          <a:xfrm>
            <a:off x="6124352" y="5730262"/>
            <a:ext cx="2739561" cy="1127738"/>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 White - No Crest">
  <p:cSld name="Title and Content - White - No Crest">
    <p:spTree>
      <p:nvGrpSpPr>
        <p:cNvPr id="1" name="Shape 81"/>
        <p:cNvGrpSpPr/>
        <p:nvPr/>
      </p:nvGrpSpPr>
      <p:grpSpPr>
        <a:xfrm>
          <a:off x="0" y="0"/>
          <a:ext cx="0" cy="0"/>
          <a:chOff x="0" y="0"/>
          <a:chExt cx="0" cy="0"/>
        </a:xfrm>
      </p:grpSpPr>
      <p:sp>
        <p:nvSpPr>
          <p:cNvPr id="82" name="Google Shape;82;p26"/>
          <p:cNvSpPr/>
          <p:nvPr/>
        </p:nvSpPr>
        <p:spPr>
          <a:xfrm>
            <a:off x="1" y="0"/>
            <a:ext cx="9144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3" name="Google Shape;83;p26"/>
          <p:cNvSpPr txBox="1">
            <a:spLocks noGrp="1"/>
          </p:cNvSpPr>
          <p:nvPr>
            <p:ph type="title"/>
          </p:nvPr>
        </p:nvSpPr>
        <p:spPr>
          <a:xfrm>
            <a:off x="628650" y="365129"/>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Rufina"/>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26"/>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solidFill>
                  <a:schemeClr val="dk1"/>
                </a:solidFill>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a:solidFill>
                  <a:schemeClr val="dk1"/>
                </a:solidFill>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Char char="•"/>
              <a:defRPr>
                <a:solidFill>
                  <a:schemeClr val="dk1"/>
                </a:solidFill>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solidFill>
                  <a:schemeClr val="dk1"/>
                </a:solidFill>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solidFill>
                  <a:schemeClr val="dk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26"/>
          <p:cNvSpPr txBox="1">
            <a:spLocks noGrp="1"/>
          </p:cNvSpPr>
          <p:nvPr>
            <p:ph type="ftr" idx="11"/>
          </p:nvPr>
        </p:nvSpPr>
        <p:spPr>
          <a:xfrm>
            <a:off x="3028950" y="6226181"/>
            <a:ext cx="50101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26"/>
          <p:cNvSpPr txBox="1">
            <a:spLocks noGrp="1"/>
          </p:cNvSpPr>
          <p:nvPr>
            <p:ph type="sldNum" idx="12"/>
          </p:nvPr>
        </p:nvSpPr>
        <p:spPr>
          <a:xfrm>
            <a:off x="8039100" y="6226181"/>
            <a:ext cx="47625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a:solidFill>
                  <a:schemeClr val="dk1"/>
                </a:solidFill>
                <a:latin typeface="Arial"/>
                <a:ea typeface="Arial"/>
                <a:cs typeface="Arial"/>
                <a:sym typeface="Arial"/>
              </a:defRPr>
            </a:lvl1pPr>
            <a:lvl2pPr marL="0" lvl="1" indent="0" algn="l">
              <a:spcBef>
                <a:spcPts val="0"/>
              </a:spcBef>
              <a:buNone/>
              <a:defRPr sz="1200">
                <a:solidFill>
                  <a:schemeClr val="dk1"/>
                </a:solidFill>
                <a:latin typeface="Arial"/>
                <a:ea typeface="Arial"/>
                <a:cs typeface="Arial"/>
                <a:sym typeface="Arial"/>
              </a:defRPr>
            </a:lvl2pPr>
            <a:lvl3pPr marL="0" lvl="2" indent="0" algn="l">
              <a:spcBef>
                <a:spcPts val="0"/>
              </a:spcBef>
              <a:buNone/>
              <a:defRPr sz="1200">
                <a:solidFill>
                  <a:schemeClr val="dk1"/>
                </a:solidFill>
                <a:latin typeface="Arial"/>
                <a:ea typeface="Arial"/>
                <a:cs typeface="Arial"/>
                <a:sym typeface="Arial"/>
              </a:defRPr>
            </a:lvl3pPr>
            <a:lvl4pPr marL="0" lvl="3" indent="0" algn="l">
              <a:spcBef>
                <a:spcPts val="0"/>
              </a:spcBef>
              <a:buNone/>
              <a:defRPr sz="1200">
                <a:solidFill>
                  <a:schemeClr val="dk1"/>
                </a:solidFill>
                <a:latin typeface="Arial"/>
                <a:ea typeface="Arial"/>
                <a:cs typeface="Arial"/>
                <a:sym typeface="Arial"/>
              </a:defRPr>
            </a:lvl4pPr>
            <a:lvl5pPr marL="0" lvl="4" indent="0" algn="l">
              <a:spcBef>
                <a:spcPts val="0"/>
              </a:spcBef>
              <a:buNone/>
              <a:defRPr sz="1200">
                <a:solidFill>
                  <a:schemeClr val="dk1"/>
                </a:solidFill>
                <a:latin typeface="Arial"/>
                <a:ea typeface="Arial"/>
                <a:cs typeface="Arial"/>
                <a:sym typeface="Arial"/>
              </a:defRPr>
            </a:lvl5pPr>
            <a:lvl6pPr marL="0" lvl="5" indent="0" algn="l">
              <a:spcBef>
                <a:spcPts val="0"/>
              </a:spcBef>
              <a:buNone/>
              <a:defRPr sz="1200">
                <a:solidFill>
                  <a:schemeClr val="dk1"/>
                </a:solidFill>
                <a:latin typeface="Arial"/>
                <a:ea typeface="Arial"/>
                <a:cs typeface="Arial"/>
                <a:sym typeface="Arial"/>
              </a:defRPr>
            </a:lvl6pPr>
            <a:lvl7pPr marL="0" lvl="6" indent="0" algn="l">
              <a:spcBef>
                <a:spcPts val="0"/>
              </a:spcBef>
              <a:buNone/>
              <a:defRPr sz="1200">
                <a:solidFill>
                  <a:schemeClr val="dk1"/>
                </a:solidFill>
                <a:latin typeface="Arial"/>
                <a:ea typeface="Arial"/>
                <a:cs typeface="Arial"/>
                <a:sym typeface="Arial"/>
              </a:defRPr>
            </a:lvl7pPr>
            <a:lvl8pPr marL="0" lvl="7" indent="0" algn="l">
              <a:spcBef>
                <a:spcPts val="0"/>
              </a:spcBef>
              <a:buNone/>
              <a:defRPr sz="1200">
                <a:solidFill>
                  <a:schemeClr val="dk1"/>
                </a:solidFill>
                <a:latin typeface="Arial"/>
                <a:ea typeface="Arial"/>
                <a:cs typeface="Arial"/>
                <a:sym typeface="Arial"/>
              </a:defRPr>
            </a:lvl8pPr>
            <a:lvl9pPr marL="0" lvl="8" indent="0" algn="l">
              <a:spcBef>
                <a:spcPts val="0"/>
              </a:spcBef>
              <a:buNone/>
              <a:defRPr sz="12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 Black - No Crest" type="secHead">
  <p:cSld name="SECTION_HEADER">
    <p:spTree>
      <p:nvGrpSpPr>
        <p:cNvPr id="1" name="Shape 87"/>
        <p:cNvGrpSpPr/>
        <p:nvPr/>
      </p:nvGrpSpPr>
      <p:grpSpPr>
        <a:xfrm>
          <a:off x="0" y="0"/>
          <a:ext cx="0" cy="0"/>
          <a:chOff x="0" y="0"/>
          <a:chExt cx="0" cy="0"/>
        </a:xfrm>
      </p:grpSpPr>
      <p:sp>
        <p:nvSpPr>
          <p:cNvPr id="88" name="Google Shape;88;p27"/>
          <p:cNvSpPr/>
          <p:nvPr/>
        </p:nvSpPr>
        <p:spPr>
          <a:xfrm>
            <a:off x="1" y="0"/>
            <a:ext cx="9144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9" name="Google Shape;89;p27"/>
          <p:cNvSpPr txBox="1">
            <a:spLocks noGrp="1"/>
          </p:cNvSpPr>
          <p:nvPr>
            <p:ph type="title"/>
          </p:nvPr>
        </p:nvSpPr>
        <p:spPr>
          <a:xfrm>
            <a:off x="623888" y="1709745"/>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Rufina"/>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27"/>
          <p:cNvSpPr txBox="1">
            <a:spLocks noGrp="1"/>
          </p:cNvSpPr>
          <p:nvPr>
            <p:ph type="body" idx="1"/>
          </p:nvPr>
        </p:nvSpPr>
        <p:spPr>
          <a:xfrm>
            <a:off x="623888" y="4589470"/>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Arial"/>
                <a:ea typeface="Arial"/>
                <a:cs typeface="Arial"/>
                <a:sym typeface="Aria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91" name="Google Shape;91;p27"/>
          <p:cNvSpPr txBox="1">
            <a:spLocks noGrp="1"/>
          </p:cNvSpPr>
          <p:nvPr>
            <p:ph type="ftr" idx="11"/>
          </p:nvPr>
        </p:nvSpPr>
        <p:spPr>
          <a:xfrm>
            <a:off x="3028950" y="6226181"/>
            <a:ext cx="50101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27"/>
          <p:cNvSpPr txBox="1">
            <a:spLocks noGrp="1"/>
          </p:cNvSpPr>
          <p:nvPr>
            <p:ph type="sldNum" idx="12"/>
          </p:nvPr>
        </p:nvSpPr>
        <p:spPr>
          <a:xfrm>
            <a:off x="8039100" y="6226181"/>
            <a:ext cx="47625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a:solidFill>
                  <a:schemeClr val="lt1"/>
                </a:solidFill>
                <a:latin typeface="Arial"/>
                <a:ea typeface="Arial"/>
                <a:cs typeface="Arial"/>
                <a:sym typeface="Arial"/>
              </a:defRPr>
            </a:lvl1pPr>
            <a:lvl2pPr marL="0" lvl="1" indent="0" algn="l">
              <a:spcBef>
                <a:spcPts val="0"/>
              </a:spcBef>
              <a:buNone/>
              <a:defRPr sz="1200">
                <a:solidFill>
                  <a:schemeClr val="lt1"/>
                </a:solidFill>
                <a:latin typeface="Arial"/>
                <a:ea typeface="Arial"/>
                <a:cs typeface="Arial"/>
                <a:sym typeface="Arial"/>
              </a:defRPr>
            </a:lvl2pPr>
            <a:lvl3pPr marL="0" lvl="2" indent="0" algn="l">
              <a:spcBef>
                <a:spcPts val="0"/>
              </a:spcBef>
              <a:buNone/>
              <a:defRPr sz="1200">
                <a:solidFill>
                  <a:schemeClr val="lt1"/>
                </a:solidFill>
                <a:latin typeface="Arial"/>
                <a:ea typeface="Arial"/>
                <a:cs typeface="Arial"/>
                <a:sym typeface="Arial"/>
              </a:defRPr>
            </a:lvl3pPr>
            <a:lvl4pPr marL="0" lvl="3" indent="0" algn="l">
              <a:spcBef>
                <a:spcPts val="0"/>
              </a:spcBef>
              <a:buNone/>
              <a:defRPr sz="1200">
                <a:solidFill>
                  <a:schemeClr val="lt1"/>
                </a:solidFill>
                <a:latin typeface="Arial"/>
                <a:ea typeface="Arial"/>
                <a:cs typeface="Arial"/>
                <a:sym typeface="Arial"/>
              </a:defRPr>
            </a:lvl4pPr>
            <a:lvl5pPr marL="0" lvl="4" indent="0" algn="l">
              <a:spcBef>
                <a:spcPts val="0"/>
              </a:spcBef>
              <a:buNone/>
              <a:defRPr sz="1200">
                <a:solidFill>
                  <a:schemeClr val="lt1"/>
                </a:solidFill>
                <a:latin typeface="Arial"/>
                <a:ea typeface="Arial"/>
                <a:cs typeface="Arial"/>
                <a:sym typeface="Arial"/>
              </a:defRPr>
            </a:lvl5pPr>
            <a:lvl6pPr marL="0" lvl="5" indent="0" algn="l">
              <a:spcBef>
                <a:spcPts val="0"/>
              </a:spcBef>
              <a:buNone/>
              <a:defRPr sz="1200">
                <a:solidFill>
                  <a:schemeClr val="lt1"/>
                </a:solidFill>
                <a:latin typeface="Arial"/>
                <a:ea typeface="Arial"/>
                <a:cs typeface="Arial"/>
                <a:sym typeface="Arial"/>
              </a:defRPr>
            </a:lvl6pPr>
            <a:lvl7pPr marL="0" lvl="6" indent="0" algn="l">
              <a:spcBef>
                <a:spcPts val="0"/>
              </a:spcBef>
              <a:buNone/>
              <a:defRPr sz="1200">
                <a:solidFill>
                  <a:schemeClr val="lt1"/>
                </a:solidFill>
                <a:latin typeface="Arial"/>
                <a:ea typeface="Arial"/>
                <a:cs typeface="Arial"/>
                <a:sym typeface="Arial"/>
              </a:defRPr>
            </a:lvl7pPr>
            <a:lvl8pPr marL="0" lvl="7" indent="0" algn="l">
              <a:spcBef>
                <a:spcPts val="0"/>
              </a:spcBef>
              <a:buNone/>
              <a:defRPr sz="1200">
                <a:solidFill>
                  <a:schemeClr val="lt1"/>
                </a:solidFill>
                <a:latin typeface="Arial"/>
                <a:ea typeface="Arial"/>
                <a:cs typeface="Arial"/>
                <a:sym typeface="Arial"/>
              </a:defRPr>
            </a:lvl8pPr>
            <a:lvl9pPr marL="0" lvl="8" indent="0" algn="l">
              <a:spcBef>
                <a:spcPts val="0"/>
              </a:spcBef>
              <a:buNone/>
              <a:defRPr sz="1200">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 Orange - No Crest">
  <p:cSld name="Section Header - Orange - No Crest">
    <p:spTree>
      <p:nvGrpSpPr>
        <p:cNvPr id="1" name="Shape 93"/>
        <p:cNvGrpSpPr/>
        <p:nvPr/>
      </p:nvGrpSpPr>
      <p:grpSpPr>
        <a:xfrm>
          <a:off x="0" y="0"/>
          <a:ext cx="0" cy="0"/>
          <a:chOff x="0" y="0"/>
          <a:chExt cx="0" cy="0"/>
        </a:xfrm>
      </p:grpSpPr>
      <p:sp>
        <p:nvSpPr>
          <p:cNvPr id="94" name="Google Shape;94;p28"/>
          <p:cNvSpPr/>
          <p:nvPr/>
        </p:nvSpPr>
        <p:spPr>
          <a:xfrm>
            <a:off x="1" y="0"/>
            <a:ext cx="9144000" cy="6858000"/>
          </a:xfrm>
          <a:prstGeom prst="rect">
            <a:avLst/>
          </a:prstGeom>
          <a:solidFill>
            <a:srgbClr val="DC44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 name="Google Shape;95;p28"/>
          <p:cNvSpPr txBox="1">
            <a:spLocks noGrp="1"/>
          </p:cNvSpPr>
          <p:nvPr>
            <p:ph type="title"/>
          </p:nvPr>
        </p:nvSpPr>
        <p:spPr>
          <a:xfrm>
            <a:off x="623888" y="1709745"/>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Rufina"/>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28"/>
          <p:cNvSpPr txBox="1">
            <a:spLocks noGrp="1"/>
          </p:cNvSpPr>
          <p:nvPr>
            <p:ph type="body" idx="1"/>
          </p:nvPr>
        </p:nvSpPr>
        <p:spPr>
          <a:xfrm>
            <a:off x="623888" y="4589470"/>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Arial"/>
                <a:ea typeface="Arial"/>
                <a:cs typeface="Arial"/>
                <a:sym typeface="Aria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97" name="Google Shape;97;p28"/>
          <p:cNvSpPr txBox="1">
            <a:spLocks noGrp="1"/>
          </p:cNvSpPr>
          <p:nvPr>
            <p:ph type="ftr" idx="11"/>
          </p:nvPr>
        </p:nvSpPr>
        <p:spPr>
          <a:xfrm>
            <a:off x="3028950" y="6226181"/>
            <a:ext cx="50101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28"/>
          <p:cNvSpPr txBox="1">
            <a:spLocks noGrp="1"/>
          </p:cNvSpPr>
          <p:nvPr>
            <p:ph type="sldNum" idx="12"/>
          </p:nvPr>
        </p:nvSpPr>
        <p:spPr>
          <a:xfrm>
            <a:off x="8039100" y="6226181"/>
            <a:ext cx="47625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a:solidFill>
                  <a:schemeClr val="lt1"/>
                </a:solidFill>
                <a:latin typeface="Arial"/>
                <a:ea typeface="Arial"/>
                <a:cs typeface="Arial"/>
                <a:sym typeface="Arial"/>
              </a:defRPr>
            </a:lvl1pPr>
            <a:lvl2pPr marL="0" lvl="1" indent="0" algn="l">
              <a:spcBef>
                <a:spcPts val="0"/>
              </a:spcBef>
              <a:buNone/>
              <a:defRPr sz="1200">
                <a:solidFill>
                  <a:schemeClr val="lt1"/>
                </a:solidFill>
                <a:latin typeface="Arial"/>
                <a:ea typeface="Arial"/>
                <a:cs typeface="Arial"/>
                <a:sym typeface="Arial"/>
              </a:defRPr>
            </a:lvl2pPr>
            <a:lvl3pPr marL="0" lvl="2" indent="0" algn="l">
              <a:spcBef>
                <a:spcPts val="0"/>
              </a:spcBef>
              <a:buNone/>
              <a:defRPr sz="1200">
                <a:solidFill>
                  <a:schemeClr val="lt1"/>
                </a:solidFill>
                <a:latin typeface="Arial"/>
                <a:ea typeface="Arial"/>
                <a:cs typeface="Arial"/>
                <a:sym typeface="Arial"/>
              </a:defRPr>
            </a:lvl3pPr>
            <a:lvl4pPr marL="0" lvl="3" indent="0" algn="l">
              <a:spcBef>
                <a:spcPts val="0"/>
              </a:spcBef>
              <a:buNone/>
              <a:defRPr sz="1200">
                <a:solidFill>
                  <a:schemeClr val="lt1"/>
                </a:solidFill>
                <a:latin typeface="Arial"/>
                <a:ea typeface="Arial"/>
                <a:cs typeface="Arial"/>
                <a:sym typeface="Arial"/>
              </a:defRPr>
            </a:lvl4pPr>
            <a:lvl5pPr marL="0" lvl="4" indent="0" algn="l">
              <a:spcBef>
                <a:spcPts val="0"/>
              </a:spcBef>
              <a:buNone/>
              <a:defRPr sz="1200">
                <a:solidFill>
                  <a:schemeClr val="lt1"/>
                </a:solidFill>
                <a:latin typeface="Arial"/>
                <a:ea typeface="Arial"/>
                <a:cs typeface="Arial"/>
                <a:sym typeface="Arial"/>
              </a:defRPr>
            </a:lvl5pPr>
            <a:lvl6pPr marL="0" lvl="5" indent="0" algn="l">
              <a:spcBef>
                <a:spcPts val="0"/>
              </a:spcBef>
              <a:buNone/>
              <a:defRPr sz="1200">
                <a:solidFill>
                  <a:schemeClr val="lt1"/>
                </a:solidFill>
                <a:latin typeface="Arial"/>
                <a:ea typeface="Arial"/>
                <a:cs typeface="Arial"/>
                <a:sym typeface="Arial"/>
              </a:defRPr>
            </a:lvl6pPr>
            <a:lvl7pPr marL="0" lvl="6" indent="0" algn="l">
              <a:spcBef>
                <a:spcPts val="0"/>
              </a:spcBef>
              <a:buNone/>
              <a:defRPr sz="1200">
                <a:solidFill>
                  <a:schemeClr val="lt1"/>
                </a:solidFill>
                <a:latin typeface="Arial"/>
                <a:ea typeface="Arial"/>
                <a:cs typeface="Arial"/>
                <a:sym typeface="Arial"/>
              </a:defRPr>
            </a:lvl7pPr>
            <a:lvl8pPr marL="0" lvl="7" indent="0" algn="l">
              <a:spcBef>
                <a:spcPts val="0"/>
              </a:spcBef>
              <a:buNone/>
              <a:defRPr sz="1200">
                <a:solidFill>
                  <a:schemeClr val="lt1"/>
                </a:solidFill>
                <a:latin typeface="Arial"/>
                <a:ea typeface="Arial"/>
                <a:cs typeface="Arial"/>
                <a:sym typeface="Arial"/>
              </a:defRPr>
            </a:lvl8pPr>
            <a:lvl9pPr marL="0" lvl="8" indent="0" algn="l">
              <a:spcBef>
                <a:spcPts val="0"/>
              </a:spcBef>
              <a:buNone/>
              <a:defRPr sz="1200">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 White">
  <p:cSld name="Section Header - White">
    <p:spTree>
      <p:nvGrpSpPr>
        <p:cNvPr id="1" name="Shape 99"/>
        <p:cNvGrpSpPr/>
        <p:nvPr/>
      </p:nvGrpSpPr>
      <p:grpSpPr>
        <a:xfrm>
          <a:off x="0" y="0"/>
          <a:ext cx="0" cy="0"/>
          <a:chOff x="0" y="0"/>
          <a:chExt cx="0" cy="0"/>
        </a:xfrm>
      </p:grpSpPr>
      <p:sp>
        <p:nvSpPr>
          <p:cNvPr id="100" name="Google Shape;100;p29"/>
          <p:cNvSpPr/>
          <p:nvPr/>
        </p:nvSpPr>
        <p:spPr>
          <a:xfrm>
            <a:off x="1" y="0"/>
            <a:ext cx="9144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1" name="Google Shape;101;p29"/>
          <p:cNvSpPr txBox="1">
            <a:spLocks noGrp="1"/>
          </p:cNvSpPr>
          <p:nvPr>
            <p:ph type="title"/>
          </p:nvPr>
        </p:nvSpPr>
        <p:spPr>
          <a:xfrm>
            <a:off x="623888" y="1709745"/>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Rufina"/>
              <a:buNone/>
              <a:defRPr sz="6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29"/>
          <p:cNvSpPr txBox="1">
            <a:spLocks noGrp="1"/>
          </p:cNvSpPr>
          <p:nvPr>
            <p:ph type="body" idx="1"/>
          </p:nvPr>
        </p:nvSpPr>
        <p:spPr>
          <a:xfrm>
            <a:off x="623888" y="4589470"/>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Arial"/>
                <a:ea typeface="Arial"/>
                <a:cs typeface="Arial"/>
                <a:sym typeface="Aria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3" name="Google Shape;103;p29"/>
          <p:cNvSpPr txBox="1">
            <a:spLocks noGrp="1"/>
          </p:cNvSpPr>
          <p:nvPr>
            <p:ph type="ftr" idx="11"/>
          </p:nvPr>
        </p:nvSpPr>
        <p:spPr>
          <a:xfrm>
            <a:off x="3028950" y="6226181"/>
            <a:ext cx="50101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9"/>
          <p:cNvSpPr txBox="1">
            <a:spLocks noGrp="1"/>
          </p:cNvSpPr>
          <p:nvPr>
            <p:ph type="sldNum" idx="12"/>
          </p:nvPr>
        </p:nvSpPr>
        <p:spPr>
          <a:xfrm>
            <a:off x="8039100" y="6226181"/>
            <a:ext cx="47625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a:solidFill>
                  <a:schemeClr val="dk1"/>
                </a:solidFill>
                <a:latin typeface="Arial"/>
                <a:ea typeface="Arial"/>
                <a:cs typeface="Arial"/>
                <a:sym typeface="Arial"/>
              </a:defRPr>
            </a:lvl1pPr>
            <a:lvl2pPr marL="0" lvl="1" indent="0" algn="l">
              <a:spcBef>
                <a:spcPts val="0"/>
              </a:spcBef>
              <a:buNone/>
              <a:defRPr sz="1200">
                <a:solidFill>
                  <a:schemeClr val="dk1"/>
                </a:solidFill>
                <a:latin typeface="Arial"/>
                <a:ea typeface="Arial"/>
                <a:cs typeface="Arial"/>
                <a:sym typeface="Arial"/>
              </a:defRPr>
            </a:lvl2pPr>
            <a:lvl3pPr marL="0" lvl="2" indent="0" algn="l">
              <a:spcBef>
                <a:spcPts val="0"/>
              </a:spcBef>
              <a:buNone/>
              <a:defRPr sz="1200">
                <a:solidFill>
                  <a:schemeClr val="dk1"/>
                </a:solidFill>
                <a:latin typeface="Arial"/>
                <a:ea typeface="Arial"/>
                <a:cs typeface="Arial"/>
                <a:sym typeface="Arial"/>
              </a:defRPr>
            </a:lvl3pPr>
            <a:lvl4pPr marL="0" lvl="3" indent="0" algn="l">
              <a:spcBef>
                <a:spcPts val="0"/>
              </a:spcBef>
              <a:buNone/>
              <a:defRPr sz="1200">
                <a:solidFill>
                  <a:schemeClr val="dk1"/>
                </a:solidFill>
                <a:latin typeface="Arial"/>
                <a:ea typeface="Arial"/>
                <a:cs typeface="Arial"/>
                <a:sym typeface="Arial"/>
              </a:defRPr>
            </a:lvl4pPr>
            <a:lvl5pPr marL="0" lvl="4" indent="0" algn="l">
              <a:spcBef>
                <a:spcPts val="0"/>
              </a:spcBef>
              <a:buNone/>
              <a:defRPr sz="1200">
                <a:solidFill>
                  <a:schemeClr val="dk1"/>
                </a:solidFill>
                <a:latin typeface="Arial"/>
                <a:ea typeface="Arial"/>
                <a:cs typeface="Arial"/>
                <a:sym typeface="Arial"/>
              </a:defRPr>
            </a:lvl5pPr>
            <a:lvl6pPr marL="0" lvl="5" indent="0" algn="l">
              <a:spcBef>
                <a:spcPts val="0"/>
              </a:spcBef>
              <a:buNone/>
              <a:defRPr sz="1200">
                <a:solidFill>
                  <a:schemeClr val="dk1"/>
                </a:solidFill>
                <a:latin typeface="Arial"/>
                <a:ea typeface="Arial"/>
                <a:cs typeface="Arial"/>
                <a:sym typeface="Arial"/>
              </a:defRPr>
            </a:lvl6pPr>
            <a:lvl7pPr marL="0" lvl="6" indent="0" algn="l">
              <a:spcBef>
                <a:spcPts val="0"/>
              </a:spcBef>
              <a:buNone/>
              <a:defRPr sz="1200">
                <a:solidFill>
                  <a:schemeClr val="dk1"/>
                </a:solidFill>
                <a:latin typeface="Arial"/>
                <a:ea typeface="Arial"/>
                <a:cs typeface="Arial"/>
                <a:sym typeface="Arial"/>
              </a:defRPr>
            </a:lvl7pPr>
            <a:lvl8pPr marL="0" lvl="7" indent="0" algn="l">
              <a:spcBef>
                <a:spcPts val="0"/>
              </a:spcBef>
              <a:buNone/>
              <a:defRPr sz="1200">
                <a:solidFill>
                  <a:schemeClr val="dk1"/>
                </a:solidFill>
                <a:latin typeface="Arial"/>
                <a:ea typeface="Arial"/>
                <a:cs typeface="Arial"/>
                <a:sym typeface="Arial"/>
              </a:defRPr>
            </a:lvl8pPr>
            <a:lvl9pPr marL="0" lvl="8" indent="0" algn="l">
              <a:spcBef>
                <a:spcPts val="0"/>
              </a:spcBef>
              <a:buNone/>
              <a:defRPr sz="12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 Black - No Crest" type="twoObj">
  <p:cSld name="TWO_OBJECTS">
    <p:spTree>
      <p:nvGrpSpPr>
        <p:cNvPr id="1" name="Shape 105"/>
        <p:cNvGrpSpPr/>
        <p:nvPr/>
      </p:nvGrpSpPr>
      <p:grpSpPr>
        <a:xfrm>
          <a:off x="0" y="0"/>
          <a:ext cx="0" cy="0"/>
          <a:chOff x="0" y="0"/>
          <a:chExt cx="0" cy="0"/>
        </a:xfrm>
      </p:grpSpPr>
      <p:sp>
        <p:nvSpPr>
          <p:cNvPr id="106" name="Google Shape;106;p30"/>
          <p:cNvSpPr/>
          <p:nvPr/>
        </p:nvSpPr>
        <p:spPr>
          <a:xfrm>
            <a:off x="1" y="0"/>
            <a:ext cx="9144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 name="Google Shape;107;p30"/>
          <p:cNvSpPr txBox="1">
            <a:spLocks noGrp="1"/>
          </p:cNvSpPr>
          <p:nvPr>
            <p:ph type="title"/>
          </p:nvPr>
        </p:nvSpPr>
        <p:spPr>
          <a:xfrm>
            <a:off x="628650" y="365129"/>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30"/>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latin typeface="Arial"/>
                <a:ea typeface="Arial"/>
                <a:cs typeface="Arial"/>
                <a:sym typeface="Arial"/>
              </a:defRPr>
            </a:lvl1pPr>
            <a:lvl2pPr marL="914400" lvl="1" indent="-381000" algn="l">
              <a:lnSpc>
                <a:spcPct val="90000"/>
              </a:lnSpc>
              <a:spcBef>
                <a:spcPts val="500"/>
              </a:spcBef>
              <a:spcAft>
                <a:spcPts val="0"/>
              </a:spcAft>
              <a:buClr>
                <a:schemeClr val="lt1"/>
              </a:buClr>
              <a:buSzPts val="2400"/>
              <a:buChar char="•"/>
              <a:defRPr>
                <a:latin typeface="Arial"/>
                <a:ea typeface="Arial"/>
                <a:cs typeface="Arial"/>
                <a:sym typeface="Arial"/>
              </a:defRPr>
            </a:lvl2pPr>
            <a:lvl3pPr marL="1371600" lvl="2" indent="-355600" algn="l">
              <a:lnSpc>
                <a:spcPct val="90000"/>
              </a:lnSpc>
              <a:spcBef>
                <a:spcPts val="500"/>
              </a:spcBef>
              <a:spcAft>
                <a:spcPts val="0"/>
              </a:spcAft>
              <a:buClr>
                <a:schemeClr val="lt1"/>
              </a:buClr>
              <a:buSzPts val="2000"/>
              <a:buChar char="•"/>
              <a:defRPr>
                <a:latin typeface="Arial"/>
                <a:ea typeface="Arial"/>
                <a:cs typeface="Arial"/>
                <a:sym typeface="Arial"/>
              </a:defRPr>
            </a:lvl3pPr>
            <a:lvl4pPr marL="1828800" lvl="3" indent="-342900" algn="l">
              <a:lnSpc>
                <a:spcPct val="90000"/>
              </a:lnSpc>
              <a:spcBef>
                <a:spcPts val="500"/>
              </a:spcBef>
              <a:spcAft>
                <a:spcPts val="0"/>
              </a:spcAft>
              <a:buClr>
                <a:schemeClr val="lt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lt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30"/>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latin typeface="Arial"/>
                <a:ea typeface="Arial"/>
                <a:cs typeface="Arial"/>
                <a:sym typeface="Arial"/>
              </a:defRPr>
            </a:lvl1pPr>
            <a:lvl2pPr marL="914400" lvl="1" indent="-381000" algn="l">
              <a:lnSpc>
                <a:spcPct val="90000"/>
              </a:lnSpc>
              <a:spcBef>
                <a:spcPts val="500"/>
              </a:spcBef>
              <a:spcAft>
                <a:spcPts val="0"/>
              </a:spcAft>
              <a:buClr>
                <a:schemeClr val="lt1"/>
              </a:buClr>
              <a:buSzPts val="2400"/>
              <a:buChar char="•"/>
              <a:defRPr>
                <a:latin typeface="Arial"/>
                <a:ea typeface="Arial"/>
                <a:cs typeface="Arial"/>
                <a:sym typeface="Arial"/>
              </a:defRPr>
            </a:lvl2pPr>
            <a:lvl3pPr marL="1371600" lvl="2" indent="-355600" algn="l">
              <a:lnSpc>
                <a:spcPct val="90000"/>
              </a:lnSpc>
              <a:spcBef>
                <a:spcPts val="500"/>
              </a:spcBef>
              <a:spcAft>
                <a:spcPts val="0"/>
              </a:spcAft>
              <a:buClr>
                <a:schemeClr val="lt1"/>
              </a:buClr>
              <a:buSzPts val="2000"/>
              <a:buChar char="•"/>
              <a:defRPr>
                <a:latin typeface="Arial"/>
                <a:ea typeface="Arial"/>
                <a:cs typeface="Arial"/>
                <a:sym typeface="Arial"/>
              </a:defRPr>
            </a:lvl3pPr>
            <a:lvl4pPr marL="1828800" lvl="3" indent="-342900" algn="l">
              <a:lnSpc>
                <a:spcPct val="90000"/>
              </a:lnSpc>
              <a:spcBef>
                <a:spcPts val="500"/>
              </a:spcBef>
              <a:spcAft>
                <a:spcPts val="0"/>
              </a:spcAft>
              <a:buClr>
                <a:schemeClr val="lt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lt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30"/>
          <p:cNvSpPr txBox="1">
            <a:spLocks noGrp="1"/>
          </p:cNvSpPr>
          <p:nvPr>
            <p:ph type="ftr" idx="11"/>
          </p:nvPr>
        </p:nvSpPr>
        <p:spPr>
          <a:xfrm>
            <a:off x="3028950" y="6226181"/>
            <a:ext cx="50101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30"/>
          <p:cNvSpPr txBox="1">
            <a:spLocks noGrp="1"/>
          </p:cNvSpPr>
          <p:nvPr>
            <p:ph type="sldNum" idx="12"/>
          </p:nvPr>
        </p:nvSpPr>
        <p:spPr>
          <a:xfrm>
            <a:off x="8039100" y="6226181"/>
            <a:ext cx="47625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a:solidFill>
                  <a:schemeClr val="lt1"/>
                </a:solidFill>
                <a:latin typeface="Arial"/>
                <a:ea typeface="Arial"/>
                <a:cs typeface="Arial"/>
                <a:sym typeface="Arial"/>
              </a:defRPr>
            </a:lvl1pPr>
            <a:lvl2pPr marL="0" lvl="1" indent="0" algn="l">
              <a:spcBef>
                <a:spcPts val="0"/>
              </a:spcBef>
              <a:buNone/>
              <a:defRPr sz="1200">
                <a:solidFill>
                  <a:schemeClr val="lt1"/>
                </a:solidFill>
                <a:latin typeface="Arial"/>
                <a:ea typeface="Arial"/>
                <a:cs typeface="Arial"/>
                <a:sym typeface="Arial"/>
              </a:defRPr>
            </a:lvl2pPr>
            <a:lvl3pPr marL="0" lvl="2" indent="0" algn="l">
              <a:spcBef>
                <a:spcPts val="0"/>
              </a:spcBef>
              <a:buNone/>
              <a:defRPr sz="1200">
                <a:solidFill>
                  <a:schemeClr val="lt1"/>
                </a:solidFill>
                <a:latin typeface="Arial"/>
                <a:ea typeface="Arial"/>
                <a:cs typeface="Arial"/>
                <a:sym typeface="Arial"/>
              </a:defRPr>
            </a:lvl3pPr>
            <a:lvl4pPr marL="0" lvl="3" indent="0" algn="l">
              <a:spcBef>
                <a:spcPts val="0"/>
              </a:spcBef>
              <a:buNone/>
              <a:defRPr sz="1200">
                <a:solidFill>
                  <a:schemeClr val="lt1"/>
                </a:solidFill>
                <a:latin typeface="Arial"/>
                <a:ea typeface="Arial"/>
                <a:cs typeface="Arial"/>
                <a:sym typeface="Arial"/>
              </a:defRPr>
            </a:lvl4pPr>
            <a:lvl5pPr marL="0" lvl="4" indent="0" algn="l">
              <a:spcBef>
                <a:spcPts val="0"/>
              </a:spcBef>
              <a:buNone/>
              <a:defRPr sz="1200">
                <a:solidFill>
                  <a:schemeClr val="lt1"/>
                </a:solidFill>
                <a:latin typeface="Arial"/>
                <a:ea typeface="Arial"/>
                <a:cs typeface="Arial"/>
                <a:sym typeface="Arial"/>
              </a:defRPr>
            </a:lvl5pPr>
            <a:lvl6pPr marL="0" lvl="5" indent="0" algn="l">
              <a:spcBef>
                <a:spcPts val="0"/>
              </a:spcBef>
              <a:buNone/>
              <a:defRPr sz="1200">
                <a:solidFill>
                  <a:schemeClr val="lt1"/>
                </a:solidFill>
                <a:latin typeface="Arial"/>
                <a:ea typeface="Arial"/>
                <a:cs typeface="Arial"/>
                <a:sym typeface="Arial"/>
              </a:defRPr>
            </a:lvl6pPr>
            <a:lvl7pPr marL="0" lvl="6" indent="0" algn="l">
              <a:spcBef>
                <a:spcPts val="0"/>
              </a:spcBef>
              <a:buNone/>
              <a:defRPr sz="1200">
                <a:solidFill>
                  <a:schemeClr val="lt1"/>
                </a:solidFill>
                <a:latin typeface="Arial"/>
                <a:ea typeface="Arial"/>
                <a:cs typeface="Arial"/>
                <a:sym typeface="Arial"/>
              </a:defRPr>
            </a:lvl7pPr>
            <a:lvl8pPr marL="0" lvl="7" indent="0" algn="l">
              <a:spcBef>
                <a:spcPts val="0"/>
              </a:spcBef>
              <a:buNone/>
              <a:defRPr sz="1200">
                <a:solidFill>
                  <a:schemeClr val="lt1"/>
                </a:solidFill>
                <a:latin typeface="Arial"/>
                <a:ea typeface="Arial"/>
                <a:cs typeface="Arial"/>
                <a:sym typeface="Arial"/>
              </a:defRPr>
            </a:lvl8pPr>
            <a:lvl9pPr marL="0" lvl="8" indent="0" algn="l">
              <a:spcBef>
                <a:spcPts val="0"/>
              </a:spcBef>
              <a:buNone/>
              <a:defRPr sz="1200">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 Orange - No Crest">
  <p:cSld name="Two Content - Orange - No Crest">
    <p:spTree>
      <p:nvGrpSpPr>
        <p:cNvPr id="1" name="Shape 112"/>
        <p:cNvGrpSpPr/>
        <p:nvPr/>
      </p:nvGrpSpPr>
      <p:grpSpPr>
        <a:xfrm>
          <a:off x="0" y="0"/>
          <a:ext cx="0" cy="0"/>
          <a:chOff x="0" y="0"/>
          <a:chExt cx="0" cy="0"/>
        </a:xfrm>
      </p:grpSpPr>
      <p:sp>
        <p:nvSpPr>
          <p:cNvPr id="113" name="Google Shape;113;p31"/>
          <p:cNvSpPr/>
          <p:nvPr/>
        </p:nvSpPr>
        <p:spPr>
          <a:xfrm>
            <a:off x="1" y="0"/>
            <a:ext cx="9144000" cy="6858000"/>
          </a:xfrm>
          <a:prstGeom prst="rect">
            <a:avLst/>
          </a:prstGeom>
          <a:solidFill>
            <a:srgbClr val="DC44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4" name="Google Shape;114;p31"/>
          <p:cNvSpPr txBox="1">
            <a:spLocks noGrp="1"/>
          </p:cNvSpPr>
          <p:nvPr>
            <p:ph type="title"/>
          </p:nvPr>
        </p:nvSpPr>
        <p:spPr>
          <a:xfrm>
            <a:off x="628650" y="365129"/>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31"/>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latin typeface="Arial"/>
                <a:ea typeface="Arial"/>
                <a:cs typeface="Arial"/>
                <a:sym typeface="Arial"/>
              </a:defRPr>
            </a:lvl1pPr>
            <a:lvl2pPr marL="914400" lvl="1" indent="-381000" algn="l">
              <a:lnSpc>
                <a:spcPct val="90000"/>
              </a:lnSpc>
              <a:spcBef>
                <a:spcPts val="500"/>
              </a:spcBef>
              <a:spcAft>
                <a:spcPts val="0"/>
              </a:spcAft>
              <a:buClr>
                <a:schemeClr val="lt1"/>
              </a:buClr>
              <a:buSzPts val="2400"/>
              <a:buChar char="•"/>
              <a:defRPr>
                <a:latin typeface="Arial"/>
                <a:ea typeface="Arial"/>
                <a:cs typeface="Arial"/>
                <a:sym typeface="Arial"/>
              </a:defRPr>
            </a:lvl2pPr>
            <a:lvl3pPr marL="1371600" lvl="2" indent="-355600" algn="l">
              <a:lnSpc>
                <a:spcPct val="90000"/>
              </a:lnSpc>
              <a:spcBef>
                <a:spcPts val="500"/>
              </a:spcBef>
              <a:spcAft>
                <a:spcPts val="0"/>
              </a:spcAft>
              <a:buClr>
                <a:schemeClr val="lt1"/>
              </a:buClr>
              <a:buSzPts val="2000"/>
              <a:buChar char="•"/>
              <a:defRPr>
                <a:latin typeface="Arial"/>
                <a:ea typeface="Arial"/>
                <a:cs typeface="Arial"/>
                <a:sym typeface="Arial"/>
              </a:defRPr>
            </a:lvl3pPr>
            <a:lvl4pPr marL="1828800" lvl="3" indent="-342900" algn="l">
              <a:lnSpc>
                <a:spcPct val="90000"/>
              </a:lnSpc>
              <a:spcBef>
                <a:spcPts val="500"/>
              </a:spcBef>
              <a:spcAft>
                <a:spcPts val="0"/>
              </a:spcAft>
              <a:buClr>
                <a:schemeClr val="lt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lt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31"/>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latin typeface="Arial"/>
                <a:ea typeface="Arial"/>
                <a:cs typeface="Arial"/>
                <a:sym typeface="Arial"/>
              </a:defRPr>
            </a:lvl1pPr>
            <a:lvl2pPr marL="914400" lvl="1" indent="-381000" algn="l">
              <a:lnSpc>
                <a:spcPct val="90000"/>
              </a:lnSpc>
              <a:spcBef>
                <a:spcPts val="500"/>
              </a:spcBef>
              <a:spcAft>
                <a:spcPts val="0"/>
              </a:spcAft>
              <a:buClr>
                <a:schemeClr val="lt1"/>
              </a:buClr>
              <a:buSzPts val="2400"/>
              <a:buChar char="•"/>
              <a:defRPr>
                <a:latin typeface="Arial"/>
                <a:ea typeface="Arial"/>
                <a:cs typeface="Arial"/>
                <a:sym typeface="Arial"/>
              </a:defRPr>
            </a:lvl2pPr>
            <a:lvl3pPr marL="1371600" lvl="2" indent="-355600" algn="l">
              <a:lnSpc>
                <a:spcPct val="90000"/>
              </a:lnSpc>
              <a:spcBef>
                <a:spcPts val="500"/>
              </a:spcBef>
              <a:spcAft>
                <a:spcPts val="0"/>
              </a:spcAft>
              <a:buClr>
                <a:schemeClr val="lt1"/>
              </a:buClr>
              <a:buSzPts val="2000"/>
              <a:buChar char="•"/>
              <a:defRPr>
                <a:latin typeface="Arial"/>
                <a:ea typeface="Arial"/>
                <a:cs typeface="Arial"/>
                <a:sym typeface="Arial"/>
              </a:defRPr>
            </a:lvl3pPr>
            <a:lvl4pPr marL="1828800" lvl="3" indent="-342900" algn="l">
              <a:lnSpc>
                <a:spcPct val="90000"/>
              </a:lnSpc>
              <a:spcBef>
                <a:spcPts val="500"/>
              </a:spcBef>
              <a:spcAft>
                <a:spcPts val="0"/>
              </a:spcAft>
              <a:buClr>
                <a:schemeClr val="lt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lt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31"/>
          <p:cNvSpPr txBox="1">
            <a:spLocks noGrp="1"/>
          </p:cNvSpPr>
          <p:nvPr>
            <p:ph type="ftr" idx="11"/>
          </p:nvPr>
        </p:nvSpPr>
        <p:spPr>
          <a:xfrm>
            <a:off x="3028950" y="6226181"/>
            <a:ext cx="50101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31"/>
          <p:cNvSpPr txBox="1">
            <a:spLocks noGrp="1"/>
          </p:cNvSpPr>
          <p:nvPr>
            <p:ph type="sldNum" idx="12"/>
          </p:nvPr>
        </p:nvSpPr>
        <p:spPr>
          <a:xfrm>
            <a:off x="8039100" y="6226181"/>
            <a:ext cx="47625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a:solidFill>
                  <a:schemeClr val="lt1"/>
                </a:solidFill>
                <a:latin typeface="Arial"/>
                <a:ea typeface="Arial"/>
                <a:cs typeface="Arial"/>
                <a:sym typeface="Arial"/>
              </a:defRPr>
            </a:lvl1pPr>
            <a:lvl2pPr marL="0" lvl="1" indent="0" algn="l">
              <a:spcBef>
                <a:spcPts val="0"/>
              </a:spcBef>
              <a:buNone/>
              <a:defRPr sz="1200">
                <a:solidFill>
                  <a:schemeClr val="lt1"/>
                </a:solidFill>
                <a:latin typeface="Arial"/>
                <a:ea typeface="Arial"/>
                <a:cs typeface="Arial"/>
                <a:sym typeface="Arial"/>
              </a:defRPr>
            </a:lvl2pPr>
            <a:lvl3pPr marL="0" lvl="2" indent="0" algn="l">
              <a:spcBef>
                <a:spcPts val="0"/>
              </a:spcBef>
              <a:buNone/>
              <a:defRPr sz="1200">
                <a:solidFill>
                  <a:schemeClr val="lt1"/>
                </a:solidFill>
                <a:latin typeface="Arial"/>
                <a:ea typeface="Arial"/>
                <a:cs typeface="Arial"/>
                <a:sym typeface="Arial"/>
              </a:defRPr>
            </a:lvl3pPr>
            <a:lvl4pPr marL="0" lvl="3" indent="0" algn="l">
              <a:spcBef>
                <a:spcPts val="0"/>
              </a:spcBef>
              <a:buNone/>
              <a:defRPr sz="1200">
                <a:solidFill>
                  <a:schemeClr val="lt1"/>
                </a:solidFill>
                <a:latin typeface="Arial"/>
                <a:ea typeface="Arial"/>
                <a:cs typeface="Arial"/>
                <a:sym typeface="Arial"/>
              </a:defRPr>
            </a:lvl4pPr>
            <a:lvl5pPr marL="0" lvl="4" indent="0" algn="l">
              <a:spcBef>
                <a:spcPts val="0"/>
              </a:spcBef>
              <a:buNone/>
              <a:defRPr sz="1200">
                <a:solidFill>
                  <a:schemeClr val="lt1"/>
                </a:solidFill>
                <a:latin typeface="Arial"/>
                <a:ea typeface="Arial"/>
                <a:cs typeface="Arial"/>
                <a:sym typeface="Arial"/>
              </a:defRPr>
            </a:lvl5pPr>
            <a:lvl6pPr marL="0" lvl="5" indent="0" algn="l">
              <a:spcBef>
                <a:spcPts val="0"/>
              </a:spcBef>
              <a:buNone/>
              <a:defRPr sz="1200">
                <a:solidFill>
                  <a:schemeClr val="lt1"/>
                </a:solidFill>
                <a:latin typeface="Arial"/>
                <a:ea typeface="Arial"/>
                <a:cs typeface="Arial"/>
                <a:sym typeface="Arial"/>
              </a:defRPr>
            </a:lvl6pPr>
            <a:lvl7pPr marL="0" lvl="6" indent="0" algn="l">
              <a:spcBef>
                <a:spcPts val="0"/>
              </a:spcBef>
              <a:buNone/>
              <a:defRPr sz="1200">
                <a:solidFill>
                  <a:schemeClr val="lt1"/>
                </a:solidFill>
                <a:latin typeface="Arial"/>
                <a:ea typeface="Arial"/>
                <a:cs typeface="Arial"/>
                <a:sym typeface="Arial"/>
              </a:defRPr>
            </a:lvl7pPr>
            <a:lvl8pPr marL="0" lvl="7" indent="0" algn="l">
              <a:spcBef>
                <a:spcPts val="0"/>
              </a:spcBef>
              <a:buNone/>
              <a:defRPr sz="1200">
                <a:solidFill>
                  <a:schemeClr val="lt1"/>
                </a:solidFill>
                <a:latin typeface="Arial"/>
                <a:ea typeface="Arial"/>
                <a:cs typeface="Arial"/>
                <a:sym typeface="Arial"/>
              </a:defRPr>
            </a:lvl8pPr>
            <a:lvl9pPr marL="0" lvl="8" indent="0" algn="l">
              <a:spcBef>
                <a:spcPts val="0"/>
              </a:spcBef>
              <a:buNone/>
              <a:defRPr sz="1200">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 White - No Crest">
  <p:cSld name="Two Content - White - No Crest">
    <p:spTree>
      <p:nvGrpSpPr>
        <p:cNvPr id="1" name="Shape 119"/>
        <p:cNvGrpSpPr/>
        <p:nvPr/>
      </p:nvGrpSpPr>
      <p:grpSpPr>
        <a:xfrm>
          <a:off x="0" y="0"/>
          <a:ext cx="0" cy="0"/>
          <a:chOff x="0" y="0"/>
          <a:chExt cx="0" cy="0"/>
        </a:xfrm>
      </p:grpSpPr>
      <p:sp>
        <p:nvSpPr>
          <p:cNvPr id="120" name="Google Shape;120;p32"/>
          <p:cNvSpPr/>
          <p:nvPr/>
        </p:nvSpPr>
        <p:spPr>
          <a:xfrm>
            <a:off x="1" y="0"/>
            <a:ext cx="9144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1" name="Google Shape;121;p32"/>
          <p:cNvSpPr txBox="1">
            <a:spLocks noGrp="1"/>
          </p:cNvSpPr>
          <p:nvPr>
            <p:ph type="title"/>
          </p:nvPr>
        </p:nvSpPr>
        <p:spPr>
          <a:xfrm>
            <a:off x="628650" y="365129"/>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Rufina"/>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32"/>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solidFill>
                  <a:schemeClr val="dk1"/>
                </a:solidFill>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a:solidFill>
                  <a:schemeClr val="dk1"/>
                </a:solidFill>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Char char="•"/>
              <a:defRPr>
                <a:solidFill>
                  <a:schemeClr val="dk1"/>
                </a:solidFill>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solidFill>
                  <a:schemeClr val="dk1"/>
                </a:solidFill>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solidFill>
                  <a:schemeClr val="dk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32"/>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solidFill>
                  <a:schemeClr val="dk1"/>
                </a:solidFill>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a:solidFill>
                  <a:schemeClr val="dk1"/>
                </a:solidFill>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Char char="•"/>
              <a:defRPr>
                <a:solidFill>
                  <a:schemeClr val="dk1"/>
                </a:solidFill>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solidFill>
                  <a:schemeClr val="dk1"/>
                </a:solidFill>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solidFill>
                  <a:schemeClr val="dk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p32"/>
          <p:cNvSpPr txBox="1">
            <a:spLocks noGrp="1"/>
          </p:cNvSpPr>
          <p:nvPr>
            <p:ph type="ftr" idx="11"/>
          </p:nvPr>
        </p:nvSpPr>
        <p:spPr>
          <a:xfrm>
            <a:off x="3028950" y="6226181"/>
            <a:ext cx="50101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32"/>
          <p:cNvSpPr txBox="1">
            <a:spLocks noGrp="1"/>
          </p:cNvSpPr>
          <p:nvPr>
            <p:ph type="sldNum" idx="12"/>
          </p:nvPr>
        </p:nvSpPr>
        <p:spPr>
          <a:xfrm>
            <a:off x="8039100" y="6226181"/>
            <a:ext cx="47625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a:solidFill>
                  <a:schemeClr val="dk1"/>
                </a:solidFill>
                <a:latin typeface="Arial"/>
                <a:ea typeface="Arial"/>
                <a:cs typeface="Arial"/>
                <a:sym typeface="Arial"/>
              </a:defRPr>
            </a:lvl1pPr>
            <a:lvl2pPr marL="0" lvl="1" indent="0" algn="l">
              <a:spcBef>
                <a:spcPts val="0"/>
              </a:spcBef>
              <a:buNone/>
              <a:defRPr sz="1200">
                <a:solidFill>
                  <a:schemeClr val="dk1"/>
                </a:solidFill>
                <a:latin typeface="Arial"/>
                <a:ea typeface="Arial"/>
                <a:cs typeface="Arial"/>
                <a:sym typeface="Arial"/>
              </a:defRPr>
            </a:lvl2pPr>
            <a:lvl3pPr marL="0" lvl="2" indent="0" algn="l">
              <a:spcBef>
                <a:spcPts val="0"/>
              </a:spcBef>
              <a:buNone/>
              <a:defRPr sz="1200">
                <a:solidFill>
                  <a:schemeClr val="dk1"/>
                </a:solidFill>
                <a:latin typeface="Arial"/>
                <a:ea typeface="Arial"/>
                <a:cs typeface="Arial"/>
                <a:sym typeface="Arial"/>
              </a:defRPr>
            </a:lvl3pPr>
            <a:lvl4pPr marL="0" lvl="3" indent="0" algn="l">
              <a:spcBef>
                <a:spcPts val="0"/>
              </a:spcBef>
              <a:buNone/>
              <a:defRPr sz="1200">
                <a:solidFill>
                  <a:schemeClr val="dk1"/>
                </a:solidFill>
                <a:latin typeface="Arial"/>
                <a:ea typeface="Arial"/>
                <a:cs typeface="Arial"/>
                <a:sym typeface="Arial"/>
              </a:defRPr>
            </a:lvl4pPr>
            <a:lvl5pPr marL="0" lvl="4" indent="0" algn="l">
              <a:spcBef>
                <a:spcPts val="0"/>
              </a:spcBef>
              <a:buNone/>
              <a:defRPr sz="1200">
                <a:solidFill>
                  <a:schemeClr val="dk1"/>
                </a:solidFill>
                <a:latin typeface="Arial"/>
                <a:ea typeface="Arial"/>
                <a:cs typeface="Arial"/>
                <a:sym typeface="Arial"/>
              </a:defRPr>
            </a:lvl5pPr>
            <a:lvl6pPr marL="0" lvl="5" indent="0" algn="l">
              <a:spcBef>
                <a:spcPts val="0"/>
              </a:spcBef>
              <a:buNone/>
              <a:defRPr sz="1200">
                <a:solidFill>
                  <a:schemeClr val="dk1"/>
                </a:solidFill>
                <a:latin typeface="Arial"/>
                <a:ea typeface="Arial"/>
                <a:cs typeface="Arial"/>
                <a:sym typeface="Arial"/>
              </a:defRPr>
            </a:lvl6pPr>
            <a:lvl7pPr marL="0" lvl="6" indent="0" algn="l">
              <a:spcBef>
                <a:spcPts val="0"/>
              </a:spcBef>
              <a:buNone/>
              <a:defRPr sz="1200">
                <a:solidFill>
                  <a:schemeClr val="dk1"/>
                </a:solidFill>
                <a:latin typeface="Arial"/>
                <a:ea typeface="Arial"/>
                <a:cs typeface="Arial"/>
                <a:sym typeface="Arial"/>
              </a:defRPr>
            </a:lvl7pPr>
            <a:lvl8pPr marL="0" lvl="7" indent="0" algn="l">
              <a:spcBef>
                <a:spcPts val="0"/>
              </a:spcBef>
              <a:buNone/>
              <a:defRPr sz="1200">
                <a:solidFill>
                  <a:schemeClr val="dk1"/>
                </a:solidFill>
                <a:latin typeface="Arial"/>
                <a:ea typeface="Arial"/>
                <a:cs typeface="Arial"/>
                <a:sym typeface="Arial"/>
              </a:defRPr>
            </a:lvl8pPr>
            <a:lvl9pPr marL="0" lvl="8" indent="0" algn="l">
              <a:spcBef>
                <a:spcPts val="0"/>
              </a:spcBef>
              <a:buNone/>
              <a:defRPr sz="12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 Black - No Crest" type="obj">
  <p:cSld name="OBJECT">
    <p:spTree>
      <p:nvGrpSpPr>
        <p:cNvPr id="1" name="Shape 19"/>
        <p:cNvGrpSpPr/>
        <p:nvPr/>
      </p:nvGrpSpPr>
      <p:grpSpPr>
        <a:xfrm>
          <a:off x="0" y="0"/>
          <a:ext cx="0" cy="0"/>
          <a:chOff x="0" y="0"/>
          <a:chExt cx="0" cy="0"/>
        </a:xfrm>
      </p:grpSpPr>
      <p:sp>
        <p:nvSpPr>
          <p:cNvPr id="20" name="Google Shape;20;p15"/>
          <p:cNvSpPr/>
          <p:nvPr/>
        </p:nvSpPr>
        <p:spPr>
          <a:xfrm>
            <a:off x="1" y="0"/>
            <a:ext cx="9144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 name="Google Shape;21;p15"/>
          <p:cNvSpPr txBox="1">
            <a:spLocks noGrp="1"/>
          </p:cNvSpPr>
          <p:nvPr>
            <p:ph type="title"/>
          </p:nvPr>
        </p:nvSpPr>
        <p:spPr>
          <a:xfrm>
            <a:off x="220876" y="365129"/>
            <a:ext cx="866363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15"/>
          <p:cNvSpPr txBox="1">
            <a:spLocks noGrp="1"/>
          </p:cNvSpPr>
          <p:nvPr>
            <p:ph type="body" idx="1"/>
          </p:nvPr>
        </p:nvSpPr>
        <p:spPr>
          <a:xfrm>
            <a:off x="220877" y="1825625"/>
            <a:ext cx="8663631"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latin typeface="Arial"/>
                <a:ea typeface="Arial"/>
                <a:cs typeface="Arial"/>
                <a:sym typeface="Arial"/>
              </a:defRPr>
            </a:lvl1pPr>
            <a:lvl2pPr marL="914400" lvl="1" indent="-381000" algn="l">
              <a:lnSpc>
                <a:spcPct val="90000"/>
              </a:lnSpc>
              <a:spcBef>
                <a:spcPts val="500"/>
              </a:spcBef>
              <a:spcAft>
                <a:spcPts val="0"/>
              </a:spcAft>
              <a:buClr>
                <a:schemeClr val="lt1"/>
              </a:buClr>
              <a:buSzPts val="2400"/>
              <a:buChar char="•"/>
              <a:defRPr>
                <a:latin typeface="Arial"/>
                <a:ea typeface="Arial"/>
                <a:cs typeface="Arial"/>
                <a:sym typeface="Arial"/>
              </a:defRPr>
            </a:lvl2pPr>
            <a:lvl3pPr marL="1371600" lvl="2" indent="-355600" algn="l">
              <a:lnSpc>
                <a:spcPct val="90000"/>
              </a:lnSpc>
              <a:spcBef>
                <a:spcPts val="500"/>
              </a:spcBef>
              <a:spcAft>
                <a:spcPts val="0"/>
              </a:spcAft>
              <a:buClr>
                <a:schemeClr val="lt1"/>
              </a:buClr>
              <a:buSzPts val="2000"/>
              <a:buChar char="•"/>
              <a:defRPr>
                <a:latin typeface="Arial"/>
                <a:ea typeface="Arial"/>
                <a:cs typeface="Arial"/>
                <a:sym typeface="Arial"/>
              </a:defRPr>
            </a:lvl3pPr>
            <a:lvl4pPr marL="1828800" lvl="3" indent="-342900" algn="l">
              <a:lnSpc>
                <a:spcPct val="90000"/>
              </a:lnSpc>
              <a:spcBef>
                <a:spcPts val="500"/>
              </a:spcBef>
              <a:spcAft>
                <a:spcPts val="0"/>
              </a:spcAft>
              <a:buClr>
                <a:schemeClr val="lt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lt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15"/>
          <p:cNvSpPr txBox="1">
            <a:spLocks noGrp="1"/>
          </p:cNvSpPr>
          <p:nvPr>
            <p:ph type="ftr" idx="11"/>
          </p:nvPr>
        </p:nvSpPr>
        <p:spPr>
          <a:xfrm>
            <a:off x="3398108" y="6226181"/>
            <a:ext cx="50101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5"/>
          <p:cNvSpPr txBox="1">
            <a:spLocks noGrp="1"/>
          </p:cNvSpPr>
          <p:nvPr>
            <p:ph type="sldNum" idx="12"/>
          </p:nvPr>
        </p:nvSpPr>
        <p:spPr>
          <a:xfrm>
            <a:off x="8408258" y="6226181"/>
            <a:ext cx="47625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chemeClr val="lt1"/>
                </a:solidFill>
                <a:latin typeface="Arial"/>
                <a:ea typeface="Arial"/>
                <a:cs typeface="Arial"/>
                <a:sym typeface="Arial"/>
              </a:defRPr>
            </a:lvl1pPr>
            <a:lvl2pPr marL="0" lvl="1" indent="0" algn="l">
              <a:spcBef>
                <a:spcPts val="0"/>
              </a:spcBef>
              <a:buNone/>
              <a:defRPr sz="1200" b="0" i="0" u="none" strike="noStrike" cap="none">
                <a:solidFill>
                  <a:schemeClr val="lt1"/>
                </a:solidFill>
                <a:latin typeface="Arial"/>
                <a:ea typeface="Arial"/>
                <a:cs typeface="Arial"/>
                <a:sym typeface="Arial"/>
              </a:defRPr>
            </a:lvl2pPr>
            <a:lvl3pPr marL="0" lvl="2" indent="0" algn="l">
              <a:spcBef>
                <a:spcPts val="0"/>
              </a:spcBef>
              <a:buNone/>
              <a:defRPr sz="1200" b="0" i="0" u="none" strike="noStrike" cap="none">
                <a:solidFill>
                  <a:schemeClr val="lt1"/>
                </a:solidFill>
                <a:latin typeface="Arial"/>
                <a:ea typeface="Arial"/>
                <a:cs typeface="Arial"/>
                <a:sym typeface="Arial"/>
              </a:defRPr>
            </a:lvl3pPr>
            <a:lvl4pPr marL="0" lvl="3" indent="0" algn="l">
              <a:spcBef>
                <a:spcPts val="0"/>
              </a:spcBef>
              <a:buNone/>
              <a:defRPr sz="1200" b="0" i="0" u="none" strike="noStrike" cap="none">
                <a:solidFill>
                  <a:schemeClr val="lt1"/>
                </a:solidFill>
                <a:latin typeface="Arial"/>
                <a:ea typeface="Arial"/>
                <a:cs typeface="Arial"/>
                <a:sym typeface="Arial"/>
              </a:defRPr>
            </a:lvl4pPr>
            <a:lvl5pPr marL="0" lvl="4" indent="0" algn="l">
              <a:spcBef>
                <a:spcPts val="0"/>
              </a:spcBef>
              <a:buNone/>
              <a:defRPr sz="1200" b="0" i="0" u="none" strike="noStrike" cap="none">
                <a:solidFill>
                  <a:schemeClr val="lt1"/>
                </a:solidFill>
                <a:latin typeface="Arial"/>
                <a:ea typeface="Arial"/>
                <a:cs typeface="Arial"/>
                <a:sym typeface="Arial"/>
              </a:defRPr>
            </a:lvl5pPr>
            <a:lvl6pPr marL="0" lvl="5" indent="0" algn="l">
              <a:spcBef>
                <a:spcPts val="0"/>
              </a:spcBef>
              <a:buNone/>
              <a:defRPr sz="1200" b="0" i="0" u="none" strike="noStrike" cap="none">
                <a:solidFill>
                  <a:schemeClr val="lt1"/>
                </a:solidFill>
                <a:latin typeface="Arial"/>
                <a:ea typeface="Arial"/>
                <a:cs typeface="Arial"/>
                <a:sym typeface="Arial"/>
              </a:defRPr>
            </a:lvl6pPr>
            <a:lvl7pPr marL="0" lvl="6" indent="0" algn="l">
              <a:spcBef>
                <a:spcPts val="0"/>
              </a:spcBef>
              <a:buNone/>
              <a:defRPr sz="1200" b="0" i="0" u="none" strike="noStrike" cap="none">
                <a:solidFill>
                  <a:schemeClr val="lt1"/>
                </a:solidFill>
                <a:latin typeface="Arial"/>
                <a:ea typeface="Arial"/>
                <a:cs typeface="Arial"/>
                <a:sym typeface="Arial"/>
              </a:defRPr>
            </a:lvl7pPr>
            <a:lvl8pPr marL="0" lvl="7" indent="0" algn="l">
              <a:spcBef>
                <a:spcPts val="0"/>
              </a:spcBef>
              <a:buNone/>
              <a:defRPr sz="1200" b="0" i="0" u="none" strike="noStrike" cap="none">
                <a:solidFill>
                  <a:schemeClr val="lt1"/>
                </a:solidFill>
                <a:latin typeface="Arial"/>
                <a:ea typeface="Arial"/>
                <a:cs typeface="Arial"/>
                <a:sym typeface="Arial"/>
              </a:defRPr>
            </a:lvl8pPr>
            <a:lvl9pPr marL="0" lvl="8" indent="0" algn="l">
              <a:spcBef>
                <a:spcPts val="0"/>
              </a:spcBef>
              <a:buNone/>
              <a:defRPr sz="12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 White - No Crest">
  <p:cSld name="Comparison - White - No Crest">
    <p:spTree>
      <p:nvGrpSpPr>
        <p:cNvPr id="1" name="Shape 126"/>
        <p:cNvGrpSpPr/>
        <p:nvPr/>
      </p:nvGrpSpPr>
      <p:grpSpPr>
        <a:xfrm>
          <a:off x="0" y="0"/>
          <a:ext cx="0" cy="0"/>
          <a:chOff x="0" y="0"/>
          <a:chExt cx="0" cy="0"/>
        </a:xfrm>
      </p:grpSpPr>
      <p:sp>
        <p:nvSpPr>
          <p:cNvPr id="127" name="Google Shape;127;p33"/>
          <p:cNvSpPr/>
          <p:nvPr/>
        </p:nvSpPr>
        <p:spPr>
          <a:xfrm>
            <a:off x="1" y="0"/>
            <a:ext cx="9144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8" name="Google Shape;128;p33"/>
          <p:cNvSpPr txBox="1">
            <a:spLocks noGrp="1"/>
          </p:cNvSpPr>
          <p:nvPr>
            <p:ph type="title"/>
          </p:nvPr>
        </p:nvSpPr>
        <p:spPr>
          <a:xfrm>
            <a:off x="629841" y="365129"/>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Rufina"/>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 name="Google Shape;129;p33"/>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solidFill>
                  <a:schemeClr val="dk1"/>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0" name="Google Shape;130;p33"/>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solidFill>
                  <a:schemeClr val="dk1"/>
                </a:solidFill>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a:solidFill>
                  <a:schemeClr val="dk1"/>
                </a:solidFill>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Char char="•"/>
              <a:defRPr>
                <a:solidFill>
                  <a:schemeClr val="dk1"/>
                </a:solidFill>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solidFill>
                  <a:schemeClr val="dk1"/>
                </a:solidFill>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solidFill>
                  <a:schemeClr val="dk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p33"/>
          <p:cNvSpPr txBox="1">
            <a:spLocks noGrp="1"/>
          </p:cNvSpPr>
          <p:nvPr>
            <p:ph type="body" idx="3"/>
          </p:nvPr>
        </p:nvSpPr>
        <p:spPr>
          <a:xfrm>
            <a:off x="4629152"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solidFill>
                  <a:schemeClr val="dk1"/>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2" name="Google Shape;132;p33"/>
          <p:cNvSpPr txBox="1">
            <a:spLocks noGrp="1"/>
          </p:cNvSpPr>
          <p:nvPr>
            <p:ph type="body" idx="4"/>
          </p:nvPr>
        </p:nvSpPr>
        <p:spPr>
          <a:xfrm>
            <a:off x="4629152" y="2505075"/>
            <a:ext cx="3887391" cy="368458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solidFill>
                  <a:schemeClr val="dk1"/>
                </a:solidFill>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a:solidFill>
                  <a:schemeClr val="dk1"/>
                </a:solidFill>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Char char="•"/>
              <a:defRPr>
                <a:solidFill>
                  <a:schemeClr val="dk1"/>
                </a:solidFill>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solidFill>
                  <a:schemeClr val="dk1"/>
                </a:solidFill>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solidFill>
                  <a:schemeClr val="dk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p33"/>
          <p:cNvSpPr txBox="1">
            <a:spLocks noGrp="1"/>
          </p:cNvSpPr>
          <p:nvPr>
            <p:ph type="ftr" idx="11"/>
          </p:nvPr>
        </p:nvSpPr>
        <p:spPr>
          <a:xfrm>
            <a:off x="3028950" y="6226181"/>
            <a:ext cx="50101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33"/>
          <p:cNvSpPr txBox="1">
            <a:spLocks noGrp="1"/>
          </p:cNvSpPr>
          <p:nvPr>
            <p:ph type="sldNum" idx="12"/>
          </p:nvPr>
        </p:nvSpPr>
        <p:spPr>
          <a:xfrm>
            <a:off x="8039100" y="6226181"/>
            <a:ext cx="47625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a:solidFill>
                  <a:schemeClr val="dk1"/>
                </a:solidFill>
                <a:latin typeface="Arial"/>
                <a:ea typeface="Arial"/>
                <a:cs typeface="Arial"/>
                <a:sym typeface="Arial"/>
              </a:defRPr>
            </a:lvl1pPr>
            <a:lvl2pPr marL="0" lvl="1" indent="0" algn="l">
              <a:spcBef>
                <a:spcPts val="0"/>
              </a:spcBef>
              <a:buNone/>
              <a:defRPr sz="1200">
                <a:solidFill>
                  <a:schemeClr val="dk1"/>
                </a:solidFill>
                <a:latin typeface="Arial"/>
                <a:ea typeface="Arial"/>
                <a:cs typeface="Arial"/>
                <a:sym typeface="Arial"/>
              </a:defRPr>
            </a:lvl2pPr>
            <a:lvl3pPr marL="0" lvl="2" indent="0" algn="l">
              <a:spcBef>
                <a:spcPts val="0"/>
              </a:spcBef>
              <a:buNone/>
              <a:defRPr sz="1200">
                <a:solidFill>
                  <a:schemeClr val="dk1"/>
                </a:solidFill>
                <a:latin typeface="Arial"/>
                <a:ea typeface="Arial"/>
                <a:cs typeface="Arial"/>
                <a:sym typeface="Arial"/>
              </a:defRPr>
            </a:lvl3pPr>
            <a:lvl4pPr marL="0" lvl="3" indent="0" algn="l">
              <a:spcBef>
                <a:spcPts val="0"/>
              </a:spcBef>
              <a:buNone/>
              <a:defRPr sz="1200">
                <a:solidFill>
                  <a:schemeClr val="dk1"/>
                </a:solidFill>
                <a:latin typeface="Arial"/>
                <a:ea typeface="Arial"/>
                <a:cs typeface="Arial"/>
                <a:sym typeface="Arial"/>
              </a:defRPr>
            </a:lvl4pPr>
            <a:lvl5pPr marL="0" lvl="4" indent="0" algn="l">
              <a:spcBef>
                <a:spcPts val="0"/>
              </a:spcBef>
              <a:buNone/>
              <a:defRPr sz="1200">
                <a:solidFill>
                  <a:schemeClr val="dk1"/>
                </a:solidFill>
                <a:latin typeface="Arial"/>
                <a:ea typeface="Arial"/>
                <a:cs typeface="Arial"/>
                <a:sym typeface="Arial"/>
              </a:defRPr>
            </a:lvl5pPr>
            <a:lvl6pPr marL="0" lvl="5" indent="0" algn="l">
              <a:spcBef>
                <a:spcPts val="0"/>
              </a:spcBef>
              <a:buNone/>
              <a:defRPr sz="1200">
                <a:solidFill>
                  <a:schemeClr val="dk1"/>
                </a:solidFill>
                <a:latin typeface="Arial"/>
                <a:ea typeface="Arial"/>
                <a:cs typeface="Arial"/>
                <a:sym typeface="Arial"/>
              </a:defRPr>
            </a:lvl6pPr>
            <a:lvl7pPr marL="0" lvl="6" indent="0" algn="l">
              <a:spcBef>
                <a:spcPts val="0"/>
              </a:spcBef>
              <a:buNone/>
              <a:defRPr sz="1200">
                <a:solidFill>
                  <a:schemeClr val="dk1"/>
                </a:solidFill>
                <a:latin typeface="Arial"/>
                <a:ea typeface="Arial"/>
                <a:cs typeface="Arial"/>
                <a:sym typeface="Arial"/>
              </a:defRPr>
            </a:lvl7pPr>
            <a:lvl8pPr marL="0" lvl="7" indent="0" algn="l">
              <a:spcBef>
                <a:spcPts val="0"/>
              </a:spcBef>
              <a:buNone/>
              <a:defRPr sz="1200">
                <a:solidFill>
                  <a:schemeClr val="dk1"/>
                </a:solidFill>
                <a:latin typeface="Arial"/>
                <a:ea typeface="Arial"/>
                <a:cs typeface="Arial"/>
                <a:sym typeface="Arial"/>
              </a:defRPr>
            </a:lvl8pPr>
            <a:lvl9pPr marL="0" lvl="8" indent="0" algn="l">
              <a:spcBef>
                <a:spcPts val="0"/>
              </a:spcBef>
              <a:buNone/>
              <a:defRPr sz="12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 Black - No Crest" type="titleOnly">
  <p:cSld name="TITLE_ONLY">
    <p:spTree>
      <p:nvGrpSpPr>
        <p:cNvPr id="1" name="Shape 135"/>
        <p:cNvGrpSpPr/>
        <p:nvPr/>
      </p:nvGrpSpPr>
      <p:grpSpPr>
        <a:xfrm>
          <a:off x="0" y="0"/>
          <a:ext cx="0" cy="0"/>
          <a:chOff x="0" y="0"/>
          <a:chExt cx="0" cy="0"/>
        </a:xfrm>
      </p:grpSpPr>
      <p:sp>
        <p:nvSpPr>
          <p:cNvPr id="136" name="Google Shape;136;p34"/>
          <p:cNvSpPr/>
          <p:nvPr/>
        </p:nvSpPr>
        <p:spPr>
          <a:xfrm>
            <a:off x="1" y="0"/>
            <a:ext cx="9144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7" name="Google Shape;137;p34"/>
          <p:cNvSpPr txBox="1">
            <a:spLocks noGrp="1"/>
          </p:cNvSpPr>
          <p:nvPr>
            <p:ph type="title"/>
          </p:nvPr>
        </p:nvSpPr>
        <p:spPr>
          <a:xfrm>
            <a:off x="628650" y="365129"/>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34"/>
          <p:cNvSpPr txBox="1">
            <a:spLocks noGrp="1"/>
          </p:cNvSpPr>
          <p:nvPr>
            <p:ph type="ftr" idx="11"/>
          </p:nvPr>
        </p:nvSpPr>
        <p:spPr>
          <a:xfrm>
            <a:off x="3028950" y="6226181"/>
            <a:ext cx="50101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34"/>
          <p:cNvSpPr txBox="1">
            <a:spLocks noGrp="1"/>
          </p:cNvSpPr>
          <p:nvPr>
            <p:ph type="sldNum" idx="12"/>
          </p:nvPr>
        </p:nvSpPr>
        <p:spPr>
          <a:xfrm>
            <a:off x="8039100" y="6226181"/>
            <a:ext cx="47625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a:solidFill>
                  <a:schemeClr val="lt1"/>
                </a:solidFill>
                <a:latin typeface="Arial"/>
                <a:ea typeface="Arial"/>
                <a:cs typeface="Arial"/>
                <a:sym typeface="Arial"/>
              </a:defRPr>
            </a:lvl1pPr>
            <a:lvl2pPr marL="0" lvl="1" indent="0" algn="l">
              <a:spcBef>
                <a:spcPts val="0"/>
              </a:spcBef>
              <a:buNone/>
              <a:defRPr sz="1200">
                <a:solidFill>
                  <a:schemeClr val="lt1"/>
                </a:solidFill>
                <a:latin typeface="Arial"/>
                <a:ea typeface="Arial"/>
                <a:cs typeface="Arial"/>
                <a:sym typeface="Arial"/>
              </a:defRPr>
            </a:lvl2pPr>
            <a:lvl3pPr marL="0" lvl="2" indent="0" algn="l">
              <a:spcBef>
                <a:spcPts val="0"/>
              </a:spcBef>
              <a:buNone/>
              <a:defRPr sz="1200">
                <a:solidFill>
                  <a:schemeClr val="lt1"/>
                </a:solidFill>
                <a:latin typeface="Arial"/>
                <a:ea typeface="Arial"/>
                <a:cs typeface="Arial"/>
                <a:sym typeface="Arial"/>
              </a:defRPr>
            </a:lvl3pPr>
            <a:lvl4pPr marL="0" lvl="3" indent="0" algn="l">
              <a:spcBef>
                <a:spcPts val="0"/>
              </a:spcBef>
              <a:buNone/>
              <a:defRPr sz="1200">
                <a:solidFill>
                  <a:schemeClr val="lt1"/>
                </a:solidFill>
                <a:latin typeface="Arial"/>
                <a:ea typeface="Arial"/>
                <a:cs typeface="Arial"/>
                <a:sym typeface="Arial"/>
              </a:defRPr>
            </a:lvl4pPr>
            <a:lvl5pPr marL="0" lvl="4" indent="0" algn="l">
              <a:spcBef>
                <a:spcPts val="0"/>
              </a:spcBef>
              <a:buNone/>
              <a:defRPr sz="1200">
                <a:solidFill>
                  <a:schemeClr val="lt1"/>
                </a:solidFill>
                <a:latin typeface="Arial"/>
                <a:ea typeface="Arial"/>
                <a:cs typeface="Arial"/>
                <a:sym typeface="Arial"/>
              </a:defRPr>
            </a:lvl5pPr>
            <a:lvl6pPr marL="0" lvl="5" indent="0" algn="l">
              <a:spcBef>
                <a:spcPts val="0"/>
              </a:spcBef>
              <a:buNone/>
              <a:defRPr sz="1200">
                <a:solidFill>
                  <a:schemeClr val="lt1"/>
                </a:solidFill>
                <a:latin typeface="Arial"/>
                <a:ea typeface="Arial"/>
                <a:cs typeface="Arial"/>
                <a:sym typeface="Arial"/>
              </a:defRPr>
            </a:lvl6pPr>
            <a:lvl7pPr marL="0" lvl="6" indent="0" algn="l">
              <a:spcBef>
                <a:spcPts val="0"/>
              </a:spcBef>
              <a:buNone/>
              <a:defRPr sz="1200">
                <a:solidFill>
                  <a:schemeClr val="lt1"/>
                </a:solidFill>
                <a:latin typeface="Arial"/>
                <a:ea typeface="Arial"/>
                <a:cs typeface="Arial"/>
                <a:sym typeface="Arial"/>
              </a:defRPr>
            </a:lvl7pPr>
            <a:lvl8pPr marL="0" lvl="7" indent="0" algn="l">
              <a:spcBef>
                <a:spcPts val="0"/>
              </a:spcBef>
              <a:buNone/>
              <a:defRPr sz="1200">
                <a:solidFill>
                  <a:schemeClr val="lt1"/>
                </a:solidFill>
                <a:latin typeface="Arial"/>
                <a:ea typeface="Arial"/>
                <a:cs typeface="Arial"/>
                <a:sym typeface="Arial"/>
              </a:defRPr>
            </a:lvl8pPr>
            <a:lvl9pPr marL="0" lvl="8" indent="0" algn="l">
              <a:spcBef>
                <a:spcPts val="0"/>
              </a:spcBef>
              <a:buNone/>
              <a:defRPr sz="1200">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 Orange - No Crest">
  <p:cSld name="Title Only - Orange - No Crest">
    <p:spTree>
      <p:nvGrpSpPr>
        <p:cNvPr id="1" name="Shape 140"/>
        <p:cNvGrpSpPr/>
        <p:nvPr/>
      </p:nvGrpSpPr>
      <p:grpSpPr>
        <a:xfrm>
          <a:off x="0" y="0"/>
          <a:ext cx="0" cy="0"/>
          <a:chOff x="0" y="0"/>
          <a:chExt cx="0" cy="0"/>
        </a:xfrm>
      </p:grpSpPr>
      <p:sp>
        <p:nvSpPr>
          <p:cNvPr id="141" name="Google Shape;141;p35"/>
          <p:cNvSpPr/>
          <p:nvPr/>
        </p:nvSpPr>
        <p:spPr>
          <a:xfrm>
            <a:off x="0" y="0"/>
            <a:ext cx="9144000" cy="6858000"/>
          </a:xfrm>
          <a:prstGeom prst="rect">
            <a:avLst/>
          </a:prstGeom>
          <a:solidFill>
            <a:srgbClr val="DC44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2" name="Google Shape;142;p35"/>
          <p:cNvSpPr txBox="1">
            <a:spLocks noGrp="1"/>
          </p:cNvSpPr>
          <p:nvPr>
            <p:ph type="title"/>
          </p:nvPr>
        </p:nvSpPr>
        <p:spPr>
          <a:xfrm>
            <a:off x="628650" y="365129"/>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3" name="Google Shape;143;p35"/>
          <p:cNvSpPr txBox="1">
            <a:spLocks noGrp="1"/>
          </p:cNvSpPr>
          <p:nvPr>
            <p:ph type="ftr" idx="11"/>
          </p:nvPr>
        </p:nvSpPr>
        <p:spPr>
          <a:xfrm>
            <a:off x="3028950" y="6226181"/>
            <a:ext cx="50101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35"/>
          <p:cNvSpPr txBox="1">
            <a:spLocks noGrp="1"/>
          </p:cNvSpPr>
          <p:nvPr>
            <p:ph type="sldNum" idx="12"/>
          </p:nvPr>
        </p:nvSpPr>
        <p:spPr>
          <a:xfrm>
            <a:off x="8039100" y="6226181"/>
            <a:ext cx="47625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a:solidFill>
                  <a:schemeClr val="lt1"/>
                </a:solidFill>
                <a:latin typeface="Arial"/>
                <a:ea typeface="Arial"/>
                <a:cs typeface="Arial"/>
                <a:sym typeface="Arial"/>
              </a:defRPr>
            </a:lvl1pPr>
            <a:lvl2pPr marL="0" lvl="1" indent="0" algn="l">
              <a:spcBef>
                <a:spcPts val="0"/>
              </a:spcBef>
              <a:buNone/>
              <a:defRPr sz="1200">
                <a:solidFill>
                  <a:schemeClr val="lt1"/>
                </a:solidFill>
                <a:latin typeface="Arial"/>
                <a:ea typeface="Arial"/>
                <a:cs typeface="Arial"/>
                <a:sym typeface="Arial"/>
              </a:defRPr>
            </a:lvl2pPr>
            <a:lvl3pPr marL="0" lvl="2" indent="0" algn="l">
              <a:spcBef>
                <a:spcPts val="0"/>
              </a:spcBef>
              <a:buNone/>
              <a:defRPr sz="1200">
                <a:solidFill>
                  <a:schemeClr val="lt1"/>
                </a:solidFill>
                <a:latin typeface="Arial"/>
                <a:ea typeface="Arial"/>
                <a:cs typeface="Arial"/>
                <a:sym typeface="Arial"/>
              </a:defRPr>
            </a:lvl3pPr>
            <a:lvl4pPr marL="0" lvl="3" indent="0" algn="l">
              <a:spcBef>
                <a:spcPts val="0"/>
              </a:spcBef>
              <a:buNone/>
              <a:defRPr sz="1200">
                <a:solidFill>
                  <a:schemeClr val="lt1"/>
                </a:solidFill>
                <a:latin typeface="Arial"/>
                <a:ea typeface="Arial"/>
                <a:cs typeface="Arial"/>
                <a:sym typeface="Arial"/>
              </a:defRPr>
            </a:lvl4pPr>
            <a:lvl5pPr marL="0" lvl="4" indent="0" algn="l">
              <a:spcBef>
                <a:spcPts val="0"/>
              </a:spcBef>
              <a:buNone/>
              <a:defRPr sz="1200">
                <a:solidFill>
                  <a:schemeClr val="lt1"/>
                </a:solidFill>
                <a:latin typeface="Arial"/>
                <a:ea typeface="Arial"/>
                <a:cs typeface="Arial"/>
                <a:sym typeface="Arial"/>
              </a:defRPr>
            </a:lvl5pPr>
            <a:lvl6pPr marL="0" lvl="5" indent="0" algn="l">
              <a:spcBef>
                <a:spcPts val="0"/>
              </a:spcBef>
              <a:buNone/>
              <a:defRPr sz="1200">
                <a:solidFill>
                  <a:schemeClr val="lt1"/>
                </a:solidFill>
                <a:latin typeface="Arial"/>
                <a:ea typeface="Arial"/>
                <a:cs typeface="Arial"/>
                <a:sym typeface="Arial"/>
              </a:defRPr>
            </a:lvl6pPr>
            <a:lvl7pPr marL="0" lvl="6" indent="0" algn="l">
              <a:spcBef>
                <a:spcPts val="0"/>
              </a:spcBef>
              <a:buNone/>
              <a:defRPr sz="1200">
                <a:solidFill>
                  <a:schemeClr val="lt1"/>
                </a:solidFill>
                <a:latin typeface="Arial"/>
                <a:ea typeface="Arial"/>
                <a:cs typeface="Arial"/>
                <a:sym typeface="Arial"/>
              </a:defRPr>
            </a:lvl7pPr>
            <a:lvl8pPr marL="0" lvl="7" indent="0" algn="l">
              <a:spcBef>
                <a:spcPts val="0"/>
              </a:spcBef>
              <a:buNone/>
              <a:defRPr sz="1200">
                <a:solidFill>
                  <a:schemeClr val="lt1"/>
                </a:solidFill>
                <a:latin typeface="Arial"/>
                <a:ea typeface="Arial"/>
                <a:cs typeface="Arial"/>
                <a:sym typeface="Arial"/>
              </a:defRPr>
            </a:lvl8pPr>
            <a:lvl9pPr marL="0" lvl="8" indent="0" algn="l">
              <a:spcBef>
                <a:spcPts val="0"/>
              </a:spcBef>
              <a:buNone/>
              <a:defRPr sz="1200">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 White - No Crest">
  <p:cSld name="Title Only - White - No Crest">
    <p:spTree>
      <p:nvGrpSpPr>
        <p:cNvPr id="1" name="Shape 145"/>
        <p:cNvGrpSpPr/>
        <p:nvPr/>
      </p:nvGrpSpPr>
      <p:grpSpPr>
        <a:xfrm>
          <a:off x="0" y="0"/>
          <a:ext cx="0" cy="0"/>
          <a:chOff x="0" y="0"/>
          <a:chExt cx="0" cy="0"/>
        </a:xfrm>
      </p:grpSpPr>
      <p:sp>
        <p:nvSpPr>
          <p:cNvPr id="146" name="Google Shape;146;p36"/>
          <p:cNvSpPr/>
          <p:nvPr/>
        </p:nvSpPr>
        <p:spPr>
          <a:xfrm>
            <a:off x="1" y="0"/>
            <a:ext cx="9144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7" name="Google Shape;147;p36"/>
          <p:cNvSpPr txBox="1">
            <a:spLocks noGrp="1"/>
          </p:cNvSpPr>
          <p:nvPr>
            <p:ph type="title"/>
          </p:nvPr>
        </p:nvSpPr>
        <p:spPr>
          <a:xfrm>
            <a:off x="628650" y="365129"/>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Rufina"/>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 name="Google Shape;148;p36"/>
          <p:cNvSpPr txBox="1">
            <a:spLocks noGrp="1"/>
          </p:cNvSpPr>
          <p:nvPr>
            <p:ph type="ftr" idx="11"/>
          </p:nvPr>
        </p:nvSpPr>
        <p:spPr>
          <a:xfrm>
            <a:off x="3028950" y="6226181"/>
            <a:ext cx="50101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36"/>
          <p:cNvSpPr txBox="1">
            <a:spLocks noGrp="1"/>
          </p:cNvSpPr>
          <p:nvPr>
            <p:ph type="sldNum" idx="12"/>
          </p:nvPr>
        </p:nvSpPr>
        <p:spPr>
          <a:xfrm>
            <a:off x="8039100" y="6226181"/>
            <a:ext cx="47625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a:solidFill>
                  <a:schemeClr val="dk1"/>
                </a:solidFill>
                <a:latin typeface="Arial"/>
                <a:ea typeface="Arial"/>
                <a:cs typeface="Arial"/>
                <a:sym typeface="Arial"/>
              </a:defRPr>
            </a:lvl1pPr>
            <a:lvl2pPr marL="0" lvl="1" indent="0" algn="l">
              <a:spcBef>
                <a:spcPts val="0"/>
              </a:spcBef>
              <a:buNone/>
              <a:defRPr sz="1200">
                <a:solidFill>
                  <a:schemeClr val="dk1"/>
                </a:solidFill>
                <a:latin typeface="Arial"/>
                <a:ea typeface="Arial"/>
                <a:cs typeface="Arial"/>
                <a:sym typeface="Arial"/>
              </a:defRPr>
            </a:lvl2pPr>
            <a:lvl3pPr marL="0" lvl="2" indent="0" algn="l">
              <a:spcBef>
                <a:spcPts val="0"/>
              </a:spcBef>
              <a:buNone/>
              <a:defRPr sz="1200">
                <a:solidFill>
                  <a:schemeClr val="dk1"/>
                </a:solidFill>
                <a:latin typeface="Arial"/>
                <a:ea typeface="Arial"/>
                <a:cs typeface="Arial"/>
                <a:sym typeface="Arial"/>
              </a:defRPr>
            </a:lvl3pPr>
            <a:lvl4pPr marL="0" lvl="3" indent="0" algn="l">
              <a:spcBef>
                <a:spcPts val="0"/>
              </a:spcBef>
              <a:buNone/>
              <a:defRPr sz="1200">
                <a:solidFill>
                  <a:schemeClr val="dk1"/>
                </a:solidFill>
                <a:latin typeface="Arial"/>
                <a:ea typeface="Arial"/>
                <a:cs typeface="Arial"/>
                <a:sym typeface="Arial"/>
              </a:defRPr>
            </a:lvl4pPr>
            <a:lvl5pPr marL="0" lvl="4" indent="0" algn="l">
              <a:spcBef>
                <a:spcPts val="0"/>
              </a:spcBef>
              <a:buNone/>
              <a:defRPr sz="1200">
                <a:solidFill>
                  <a:schemeClr val="dk1"/>
                </a:solidFill>
                <a:latin typeface="Arial"/>
                <a:ea typeface="Arial"/>
                <a:cs typeface="Arial"/>
                <a:sym typeface="Arial"/>
              </a:defRPr>
            </a:lvl5pPr>
            <a:lvl6pPr marL="0" lvl="5" indent="0" algn="l">
              <a:spcBef>
                <a:spcPts val="0"/>
              </a:spcBef>
              <a:buNone/>
              <a:defRPr sz="1200">
                <a:solidFill>
                  <a:schemeClr val="dk1"/>
                </a:solidFill>
                <a:latin typeface="Arial"/>
                <a:ea typeface="Arial"/>
                <a:cs typeface="Arial"/>
                <a:sym typeface="Arial"/>
              </a:defRPr>
            </a:lvl6pPr>
            <a:lvl7pPr marL="0" lvl="6" indent="0" algn="l">
              <a:spcBef>
                <a:spcPts val="0"/>
              </a:spcBef>
              <a:buNone/>
              <a:defRPr sz="1200">
                <a:solidFill>
                  <a:schemeClr val="dk1"/>
                </a:solidFill>
                <a:latin typeface="Arial"/>
                <a:ea typeface="Arial"/>
                <a:cs typeface="Arial"/>
                <a:sym typeface="Arial"/>
              </a:defRPr>
            </a:lvl7pPr>
            <a:lvl8pPr marL="0" lvl="7" indent="0" algn="l">
              <a:spcBef>
                <a:spcPts val="0"/>
              </a:spcBef>
              <a:buNone/>
              <a:defRPr sz="1200">
                <a:solidFill>
                  <a:schemeClr val="dk1"/>
                </a:solidFill>
                <a:latin typeface="Arial"/>
                <a:ea typeface="Arial"/>
                <a:cs typeface="Arial"/>
                <a:sym typeface="Arial"/>
              </a:defRPr>
            </a:lvl8pPr>
            <a:lvl9pPr marL="0" lvl="8" indent="0" algn="l">
              <a:spcBef>
                <a:spcPts val="0"/>
              </a:spcBef>
              <a:buNone/>
              <a:defRPr sz="12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 Black - No Crest" type="blank">
  <p:cSld name="BLANK">
    <p:spTree>
      <p:nvGrpSpPr>
        <p:cNvPr id="1" name="Shape 150"/>
        <p:cNvGrpSpPr/>
        <p:nvPr/>
      </p:nvGrpSpPr>
      <p:grpSpPr>
        <a:xfrm>
          <a:off x="0" y="0"/>
          <a:ext cx="0" cy="0"/>
          <a:chOff x="0" y="0"/>
          <a:chExt cx="0" cy="0"/>
        </a:xfrm>
      </p:grpSpPr>
      <p:sp>
        <p:nvSpPr>
          <p:cNvPr id="151" name="Google Shape;151;p37"/>
          <p:cNvSpPr/>
          <p:nvPr/>
        </p:nvSpPr>
        <p:spPr>
          <a:xfrm>
            <a:off x="1" y="0"/>
            <a:ext cx="9144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2" name="Google Shape;152;p37"/>
          <p:cNvSpPr txBox="1">
            <a:spLocks noGrp="1"/>
          </p:cNvSpPr>
          <p:nvPr>
            <p:ph type="ftr" idx="11"/>
          </p:nvPr>
        </p:nvSpPr>
        <p:spPr>
          <a:xfrm>
            <a:off x="3028950" y="6226181"/>
            <a:ext cx="50101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37"/>
          <p:cNvSpPr txBox="1">
            <a:spLocks noGrp="1"/>
          </p:cNvSpPr>
          <p:nvPr>
            <p:ph type="sldNum" idx="12"/>
          </p:nvPr>
        </p:nvSpPr>
        <p:spPr>
          <a:xfrm>
            <a:off x="8039100" y="6226181"/>
            <a:ext cx="47625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a:solidFill>
                  <a:schemeClr val="lt1"/>
                </a:solidFill>
                <a:latin typeface="Arial"/>
                <a:ea typeface="Arial"/>
                <a:cs typeface="Arial"/>
                <a:sym typeface="Arial"/>
              </a:defRPr>
            </a:lvl1pPr>
            <a:lvl2pPr marL="0" lvl="1" indent="0" algn="l">
              <a:spcBef>
                <a:spcPts val="0"/>
              </a:spcBef>
              <a:buNone/>
              <a:defRPr sz="1200">
                <a:solidFill>
                  <a:schemeClr val="lt1"/>
                </a:solidFill>
                <a:latin typeface="Arial"/>
                <a:ea typeface="Arial"/>
                <a:cs typeface="Arial"/>
                <a:sym typeface="Arial"/>
              </a:defRPr>
            </a:lvl2pPr>
            <a:lvl3pPr marL="0" lvl="2" indent="0" algn="l">
              <a:spcBef>
                <a:spcPts val="0"/>
              </a:spcBef>
              <a:buNone/>
              <a:defRPr sz="1200">
                <a:solidFill>
                  <a:schemeClr val="lt1"/>
                </a:solidFill>
                <a:latin typeface="Arial"/>
                <a:ea typeface="Arial"/>
                <a:cs typeface="Arial"/>
                <a:sym typeface="Arial"/>
              </a:defRPr>
            </a:lvl3pPr>
            <a:lvl4pPr marL="0" lvl="3" indent="0" algn="l">
              <a:spcBef>
                <a:spcPts val="0"/>
              </a:spcBef>
              <a:buNone/>
              <a:defRPr sz="1200">
                <a:solidFill>
                  <a:schemeClr val="lt1"/>
                </a:solidFill>
                <a:latin typeface="Arial"/>
                <a:ea typeface="Arial"/>
                <a:cs typeface="Arial"/>
                <a:sym typeface="Arial"/>
              </a:defRPr>
            </a:lvl4pPr>
            <a:lvl5pPr marL="0" lvl="4" indent="0" algn="l">
              <a:spcBef>
                <a:spcPts val="0"/>
              </a:spcBef>
              <a:buNone/>
              <a:defRPr sz="1200">
                <a:solidFill>
                  <a:schemeClr val="lt1"/>
                </a:solidFill>
                <a:latin typeface="Arial"/>
                <a:ea typeface="Arial"/>
                <a:cs typeface="Arial"/>
                <a:sym typeface="Arial"/>
              </a:defRPr>
            </a:lvl5pPr>
            <a:lvl6pPr marL="0" lvl="5" indent="0" algn="l">
              <a:spcBef>
                <a:spcPts val="0"/>
              </a:spcBef>
              <a:buNone/>
              <a:defRPr sz="1200">
                <a:solidFill>
                  <a:schemeClr val="lt1"/>
                </a:solidFill>
                <a:latin typeface="Arial"/>
                <a:ea typeface="Arial"/>
                <a:cs typeface="Arial"/>
                <a:sym typeface="Arial"/>
              </a:defRPr>
            </a:lvl6pPr>
            <a:lvl7pPr marL="0" lvl="6" indent="0" algn="l">
              <a:spcBef>
                <a:spcPts val="0"/>
              </a:spcBef>
              <a:buNone/>
              <a:defRPr sz="1200">
                <a:solidFill>
                  <a:schemeClr val="lt1"/>
                </a:solidFill>
                <a:latin typeface="Arial"/>
                <a:ea typeface="Arial"/>
                <a:cs typeface="Arial"/>
                <a:sym typeface="Arial"/>
              </a:defRPr>
            </a:lvl7pPr>
            <a:lvl8pPr marL="0" lvl="7" indent="0" algn="l">
              <a:spcBef>
                <a:spcPts val="0"/>
              </a:spcBef>
              <a:buNone/>
              <a:defRPr sz="1200">
                <a:solidFill>
                  <a:schemeClr val="lt1"/>
                </a:solidFill>
                <a:latin typeface="Arial"/>
                <a:ea typeface="Arial"/>
                <a:cs typeface="Arial"/>
                <a:sym typeface="Arial"/>
              </a:defRPr>
            </a:lvl8pPr>
            <a:lvl9pPr marL="0" lvl="8" indent="0" algn="l">
              <a:spcBef>
                <a:spcPts val="0"/>
              </a:spcBef>
              <a:buNone/>
              <a:defRPr sz="1200">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 Orange - No Crest">
  <p:cSld name="Blank - Orange - No Crest">
    <p:spTree>
      <p:nvGrpSpPr>
        <p:cNvPr id="1" name="Shape 154"/>
        <p:cNvGrpSpPr/>
        <p:nvPr/>
      </p:nvGrpSpPr>
      <p:grpSpPr>
        <a:xfrm>
          <a:off x="0" y="0"/>
          <a:ext cx="0" cy="0"/>
          <a:chOff x="0" y="0"/>
          <a:chExt cx="0" cy="0"/>
        </a:xfrm>
      </p:grpSpPr>
      <p:sp>
        <p:nvSpPr>
          <p:cNvPr id="155" name="Google Shape;155;p38"/>
          <p:cNvSpPr/>
          <p:nvPr/>
        </p:nvSpPr>
        <p:spPr>
          <a:xfrm>
            <a:off x="1" y="0"/>
            <a:ext cx="9144000" cy="6858000"/>
          </a:xfrm>
          <a:prstGeom prst="rect">
            <a:avLst/>
          </a:prstGeom>
          <a:solidFill>
            <a:srgbClr val="DC44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6" name="Google Shape;156;p38"/>
          <p:cNvSpPr txBox="1">
            <a:spLocks noGrp="1"/>
          </p:cNvSpPr>
          <p:nvPr>
            <p:ph type="ftr" idx="11"/>
          </p:nvPr>
        </p:nvSpPr>
        <p:spPr>
          <a:xfrm>
            <a:off x="3028950" y="6226181"/>
            <a:ext cx="50101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38"/>
          <p:cNvSpPr txBox="1">
            <a:spLocks noGrp="1"/>
          </p:cNvSpPr>
          <p:nvPr>
            <p:ph type="sldNum" idx="12"/>
          </p:nvPr>
        </p:nvSpPr>
        <p:spPr>
          <a:xfrm>
            <a:off x="8039100" y="6226181"/>
            <a:ext cx="47625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a:solidFill>
                  <a:schemeClr val="lt1"/>
                </a:solidFill>
                <a:latin typeface="Arial"/>
                <a:ea typeface="Arial"/>
                <a:cs typeface="Arial"/>
                <a:sym typeface="Arial"/>
              </a:defRPr>
            </a:lvl1pPr>
            <a:lvl2pPr marL="0" lvl="1" indent="0" algn="l">
              <a:spcBef>
                <a:spcPts val="0"/>
              </a:spcBef>
              <a:buNone/>
              <a:defRPr sz="1200">
                <a:solidFill>
                  <a:schemeClr val="lt1"/>
                </a:solidFill>
                <a:latin typeface="Arial"/>
                <a:ea typeface="Arial"/>
                <a:cs typeface="Arial"/>
                <a:sym typeface="Arial"/>
              </a:defRPr>
            </a:lvl2pPr>
            <a:lvl3pPr marL="0" lvl="2" indent="0" algn="l">
              <a:spcBef>
                <a:spcPts val="0"/>
              </a:spcBef>
              <a:buNone/>
              <a:defRPr sz="1200">
                <a:solidFill>
                  <a:schemeClr val="lt1"/>
                </a:solidFill>
                <a:latin typeface="Arial"/>
                <a:ea typeface="Arial"/>
                <a:cs typeface="Arial"/>
                <a:sym typeface="Arial"/>
              </a:defRPr>
            </a:lvl3pPr>
            <a:lvl4pPr marL="0" lvl="3" indent="0" algn="l">
              <a:spcBef>
                <a:spcPts val="0"/>
              </a:spcBef>
              <a:buNone/>
              <a:defRPr sz="1200">
                <a:solidFill>
                  <a:schemeClr val="lt1"/>
                </a:solidFill>
                <a:latin typeface="Arial"/>
                <a:ea typeface="Arial"/>
                <a:cs typeface="Arial"/>
                <a:sym typeface="Arial"/>
              </a:defRPr>
            </a:lvl4pPr>
            <a:lvl5pPr marL="0" lvl="4" indent="0" algn="l">
              <a:spcBef>
                <a:spcPts val="0"/>
              </a:spcBef>
              <a:buNone/>
              <a:defRPr sz="1200">
                <a:solidFill>
                  <a:schemeClr val="lt1"/>
                </a:solidFill>
                <a:latin typeface="Arial"/>
                <a:ea typeface="Arial"/>
                <a:cs typeface="Arial"/>
                <a:sym typeface="Arial"/>
              </a:defRPr>
            </a:lvl5pPr>
            <a:lvl6pPr marL="0" lvl="5" indent="0" algn="l">
              <a:spcBef>
                <a:spcPts val="0"/>
              </a:spcBef>
              <a:buNone/>
              <a:defRPr sz="1200">
                <a:solidFill>
                  <a:schemeClr val="lt1"/>
                </a:solidFill>
                <a:latin typeface="Arial"/>
                <a:ea typeface="Arial"/>
                <a:cs typeface="Arial"/>
                <a:sym typeface="Arial"/>
              </a:defRPr>
            </a:lvl6pPr>
            <a:lvl7pPr marL="0" lvl="6" indent="0" algn="l">
              <a:spcBef>
                <a:spcPts val="0"/>
              </a:spcBef>
              <a:buNone/>
              <a:defRPr sz="1200">
                <a:solidFill>
                  <a:schemeClr val="lt1"/>
                </a:solidFill>
                <a:latin typeface="Arial"/>
                <a:ea typeface="Arial"/>
                <a:cs typeface="Arial"/>
                <a:sym typeface="Arial"/>
              </a:defRPr>
            </a:lvl7pPr>
            <a:lvl8pPr marL="0" lvl="7" indent="0" algn="l">
              <a:spcBef>
                <a:spcPts val="0"/>
              </a:spcBef>
              <a:buNone/>
              <a:defRPr sz="1200">
                <a:solidFill>
                  <a:schemeClr val="lt1"/>
                </a:solidFill>
                <a:latin typeface="Arial"/>
                <a:ea typeface="Arial"/>
                <a:cs typeface="Arial"/>
                <a:sym typeface="Arial"/>
              </a:defRPr>
            </a:lvl8pPr>
            <a:lvl9pPr marL="0" lvl="8" indent="0" algn="l">
              <a:spcBef>
                <a:spcPts val="0"/>
              </a:spcBef>
              <a:buNone/>
              <a:defRPr sz="1200">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 White - No Crest">
  <p:cSld name="Blank - White - No Crest">
    <p:spTree>
      <p:nvGrpSpPr>
        <p:cNvPr id="1" name="Shape 158"/>
        <p:cNvGrpSpPr/>
        <p:nvPr/>
      </p:nvGrpSpPr>
      <p:grpSpPr>
        <a:xfrm>
          <a:off x="0" y="0"/>
          <a:ext cx="0" cy="0"/>
          <a:chOff x="0" y="0"/>
          <a:chExt cx="0" cy="0"/>
        </a:xfrm>
      </p:grpSpPr>
      <p:sp>
        <p:nvSpPr>
          <p:cNvPr id="159" name="Google Shape;159;p39"/>
          <p:cNvSpPr/>
          <p:nvPr/>
        </p:nvSpPr>
        <p:spPr>
          <a:xfrm>
            <a:off x="1" y="0"/>
            <a:ext cx="9144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0" name="Google Shape;160;p39"/>
          <p:cNvSpPr txBox="1">
            <a:spLocks noGrp="1"/>
          </p:cNvSpPr>
          <p:nvPr>
            <p:ph type="ftr" idx="11"/>
          </p:nvPr>
        </p:nvSpPr>
        <p:spPr>
          <a:xfrm>
            <a:off x="3028950" y="6226181"/>
            <a:ext cx="50101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39"/>
          <p:cNvSpPr txBox="1">
            <a:spLocks noGrp="1"/>
          </p:cNvSpPr>
          <p:nvPr>
            <p:ph type="sldNum" idx="12"/>
          </p:nvPr>
        </p:nvSpPr>
        <p:spPr>
          <a:xfrm>
            <a:off x="8039100" y="6226181"/>
            <a:ext cx="47625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a:solidFill>
                  <a:schemeClr val="dk1"/>
                </a:solidFill>
                <a:latin typeface="Arial"/>
                <a:ea typeface="Arial"/>
                <a:cs typeface="Arial"/>
                <a:sym typeface="Arial"/>
              </a:defRPr>
            </a:lvl1pPr>
            <a:lvl2pPr marL="0" lvl="1" indent="0" algn="l">
              <a:spcBef>
                <a:spcPts val="0"/>
              </a:spcBef>
              <a:buNone/>
              <a:defRPr sz="1200">
                <a:solidFill>
                  <a:schemeClr val="dk1"/>
                </a:solidFill>
                <a:latin typeface="Arial"/>
                <a:ea typeface="Arial"/>
                <a:cs typeface="Arial"/>
                <a:sym typeface="Arial"/>
              </a:defRPr>
            </a:lvl2pPr>
            <a:lvl3pPr marL="0" lvl="2" indent="0" algn="l">
              <a:spcBef>
                <a:spcPts val="0"/>
              </a:spcBef>
              <a:buNone/>
              <a:defRPr sz="1200">
                <a:solidFill>
                  <a:schemeClr val="dk1"/>
                </a:solidFill>
                <a:latin typeface="Arial"/>
                <a:ea typeface="Arial"/>
                <a:cs typeface="Arial"/>
                <a:sym typeface="Arial"/>
              </a:defRPr>
            </a:lvl3pPr>
            <a:lvl4pPr marL="0" lvl="3" indent="0" algn="l">
              <a:spcBef>
                <a:spcPts val="0"/>
              </a:spcBef>
              <a:buNone/>
              <a:defRPr sz="1200">
                <a:solidFill>
                  <a:schemeClr val="dk1"/>
                </a:solidFill>
                <a:latin typeface="Arial"/>
                <a:ea typeface="Arial"/>
                <a:cs typeface="Arial"/>
                <a:sym typeface="Arial"/>
              </a:defRPr>
            </a:lvl4pPr>
            <a:lvl5pPr marL="0" lvl="4" indent="0" algn="l">
              <a:spcBef>
                <a:spcPts val="0"/>
              </a:spcBef>
              <a:buNone/>
              <a:defRPr sz="1200">
                <a:solidFill>
                  <a:schemeClr val="dk1"/>
                </a:solidFill>
                <a:latin typeface="Arial"/>
                <a:ea typeface="Arial"/>
                <a:cs typeface="Arial"/>
                <a:sym typeface="Arial"/>
              </a:defRPr>
            </a:lvl5pPr>
            <a:lvl6pPr marL="0" lvl="5" indent="0" algn="l">
              <a:spcBef>
                <a:spcPts val="0"/>
              </a:spcBef>
              <a:buNone/>
              <a:defRPr sz="1200">
                <a:solidFill>
                  <a:schemeClr val="dk1"/>
                </a:solidFill>
                <a:latin typeface="Arial"/>
                <a:ea typeface="Arial"/>
                <a:cs typeface="Arial"/>
                <a:sym typeface="Arial"/>
              </a:defRPr>
            </a:lvl6pPr>
            <a:lvl7pPr marL="0" lvl="6" indent="0" algn="l">
              <a:spcBef>
                <a:spcPts val="0"/>
              </a:spcBef>
              <a:buNone/>
              <a:defRPr sz="1200">
                <a:solidFill>
                  <a:schemeClr val="dk1"/>
                </a:solidFill>
                <a:latin typeface="Arial"/>
                <a:ea typeface="Arial"/>
                <a:cs typeface="Arial"/>
                <a:sym typeface="Arial"/>
              </a:defRPr>
            </a:lvl7pPr>
            <a:lvl8pPr marL="0" lvl="7" indent="0" algn="l">
              <a:spcBef>
                <a:spcPts val="0"/>
              </a:spcBef>
              <a:buNone/>
              <a:defRPr sz="1200">
                <a:solidFill>
                  <a:schemeClr val="dk1"/>
                </a:solidFill>
                <a:latin typeface="Arial"/>
                <a:ea typeface="Arial"/>
                <a:cs typeface="Arial"/>
                <a:sym typeface="Arial"/>
              </a:defRPr>
            </a:lvl8pPr>
            <a:lvl9pPr marL="0" lvl="8" indent="0" algn="l">
              <a:spcBef>
                <a:spcPts val="0"/>
              </a:spcBef>
              <a:buNone/>
              <a:defRPr sz="12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with Caption - Black - No Crest" type="objTx">
  <p:cSld name="OBJECT_WITH_CAPTION_TEXT">
    <p:spTree>
      <p:nvGrpSpPr>
        <p:cNvPr id="1" name="Shape 162"/>
        <p:cNvGrpSpPr/>
        <p:nvPr/>
      </p:nvGrpSpPr>
      <p:grpSpPr>
        <a:xfrm>
          <a:off x="0" y="0"/>
          <a:ext cx="0" cy="0"/>
          <a:chOff x="0" y="0"/>
          <a:chExt cx="0" cy="0"/>
        </a:xfrm>
      </p:grpSpPr>
      <p:sp>
        <p:nvSpPr>
          <p:cNvPr id="163" name="Google Shape;163;p40"/>
          <p:cNvSpPr/>
          <p:nvPr/>
        </p:nvSpPr>
        <p:spPr>
          <a:xfrm>
            <a:off x="1" y="0"/>
            <a:ext cx="9144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4" name="Google Shape;164;p40"/>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Rufin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5" name="Google Shape;165;p40"/>
          <p:cNvSpPr txBox="1">
            <a:spLocks noGrp="1"/>
          </p:cNvSpPr>
          <p:nvPr>
            <p:ph type="body" idx="1"/>
          </p:nvPr>
        </p:nvSpPr>
        <p:spPr>
          <a:xfrm>
            <a:off x="3887391" y="987432"/>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lt1"/>
              </a:buClr>
              <a:buSzPts val="3200"/>
              <a:buChar char="•"/>
              <a:defRPr sz="3200">
                <a:latin typeface="Arial"/>
                <a:ea typeface="Arial"/>
                <a:cs typeface="Arial"/>
                <a:sym typeface="Arial"/>
              </a:defRPr>
            </a:lvl1pPr>
            <a:lvl2pPr marL="914400" lvl="1" indent="-406400" algn="l">
              <a:lnSpc>
                <a:spcPct val="90000"/>
              </a:lnSpc>
              <a:spcBef>
                <a:spcPts val="500"/>
              </a:spcBef>
              <a:spcAft>
                <a:spcPts val="0"/>
              </a:spcAft>
              <a:buClr>
                <a:schemeClr val="lt1"/>
              </a:buClr>
              <a:buSzPts val="2800"/>
              <a:buChar char="•"/>
              <a:defRPr sz="2800">
                <a:latin typeface="Arial"/>
                <a:ea typeface="Arial"/>
                <a:cs typeface="Arial"/>
                <a:sym typeface="Arial"/>
              </a:defRPr>
            </a:lvl2pPr>
            <a:lvl3pPr marL="1371600" lvl="2" indent="-381000" algn="l">
              <a:lnSpc>
                <a:spcPct val="90000"/>
              </a:lnSpc>
              <a:spcBef>
                <a:spcPts val="500"/>
              </a:spcBef>
              <a:spcAft>
                <a:spcPts val="0"/>
              </a:spcAft>
              <a:buClr>
                <a:schemeClr val="lt1"/>
              </a:buClr>
              <a:buSzPts val="2400"/>
              <a:buChar char="•"/>
              <a:defRPr sz="2400">
                <a:latin typeface="Arial"/>
                <a:ea typeface="Arial"/>
                <a:cs typeface="Arial"/>
                <a:sym typeface="Arial"/>
              </a:defRPr>
            </a:lvl3pPr>
            <a:lvl4pPr marL="1828800" lvl="3" indent="-355600" algn="l">
              <a:lnSpc>
                <a:spcPct val="90000"/>
              </a:lnSpc>
              <a:spcBef>
                <a:spcPts val="500"/>
              </a:spcBef>
              <a:spcAft>
                <a:spcPts val="0"/>
              </a:spcAft>
              <a:buClr>
                <a:schemeClr val="lt1"/>
              </a:buClr>
              <a:buSzPts val="2000"/>
              <a:buChar char="•"/>
              <a:defRPr sz="2000">
                <a:latin typeface="Arial"/>
                <a:ea typeface="Arial"/>
                <a:cs typeface="Arial"/>
                <a:sym typeface="Arial"/>
              </a:defRPr>
            </a:lvl4pPr>
            <a:lvl5pPr marL="2286000" lvl="4" indent="-355600" algn="l">
              <a:lnSpc>
                <a:spcPct val="90000"/>
              </a:lnSpc>
              <a:spcBef>
                <a:spcPts val="500"/>
              </a:spcBef>
              <a:spcAft>
                <a:spcPts val="0"/>
              </a:spcAft>
              <a:buClr>
                <a:schemeClr val="lt1"/>
              </a:buClr>
              <a:buSzPts val="2000"/>
              <a:buChar char="•"/>
              <a:defRPr sz="2000">
                <a:latin typeface="Arial"/>
                <a:ea typeface="Arial"/>
                <a:cs typeface="Arial"/>
                <a:sym typeface="Arial"/>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66" name="Google Shape;166;p40"/>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atin typeface="Arial"/>
                <a:ea typeface="Arial"/>
                <a:cs typeface="Arial"/>
                <a:sym typeface="Arial"/>
              </a:defRPr>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67" name="Google Shape;167;p40"/>
          <p:cNvSpPr txBox="1">
            <a:spLocks noGrp="1"/>
          </p:cNvSpPr>
          <p:nvPr>
            <p:ph type="ftr" idx="11"/>
          </p:nvPr>
        </p:nvSpPr>
        <p:spPr>
          <a:xfrm>
            <a:off x="3028950" y="6226181"/>
            <a:ext cx="50101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40"/>
          <p:cNvSpPr txBox="1">
            <a:spLocks noGrp="1"/>
          </p:cNvSpPr>
          <p:nvPr>
            <p:ph type="sldNum" idx="12"/>
          </p:nvPr>
        </p:nvSpPr>
        <p:spPr>
          <a:xfrm>
            <a:off x="8039100" y="6226181"/>
            <a:ext cx="47625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a:solidFill>
                  <a:schemeClr val="lt1"/>
                </a:solidFill>
                <a:latin typeface="Arial"/>
                <a:ea typeface="Arial"/>
                <a:cs typeface="Arial"/>
                <a:sym typeface="Arial"/>
              </a:defRPr>
            </a:lvl1pPr>
            <a:lvl2pPr marL="0" lvl="1" indent="0" algn="l">
              <a:spcBef>
                <a:spcPts val="0"/>
              </a:spcBef>
              <a:buNone/>
              <a:defRPr sz="1200">
                <a:solidFill>
                  <a:schemeClr val="lt1"/>
                </a:solidFill>
                <a:latin typeface="Arial"/>
                <a:ea typeface="Arial"/>
                <a:cs typeface="Arial"/>
                <a:sym typeface="Arial"/>
              </a:defRPr>
            </a:lvl2pPr>
            <a:lvl3pPr marL="0" lvl="2" indent="0" algn="l">
              <a:spcBef>
                <a:spcPts val="0"/>
              </a:spcBef>
              <a:buNone/>
              <a:defRPr sz="1200">
                <a:solidFill>
                  <a:schemeClr val="lt1"/>
                </a:solidFill>
                <a:latin typeface="Arial"/>
                <a:ea typeface="Arial"/>
                <a:cs typeface="Arial"/>
                <a:sym typeface="Arial"/>
              </a:defRPr>
            </a:lvl3pPr>
            <a:lvl4pPr marL="0" lvl="3" indent="0" algn="l">
              <a:spcBef>
                <a:spcPts val="0"/>
              </a:spcBef>
              <a:buNone/>
              <a:defRPr sz="1200">
                <a:solidFill>
                  <a:schemeClr val="lt1"/>
                </a:solidFill>
                <a:latin typeface="Arial"/>
                <a:ea typeface="Arial"/>
                <a:cs typeface="Arial"/>
                <a:sym typeface="Arial"/>
              </a:defRPr>
            </a:lvl4pPr>
            <a:lvl5pPr marL="0" lvl="4" indent="0" algn="l">
              <a:spcBef>
                <a:spcPts val="0"/>
              </a:spcBef>
              <a:buNone/>
              <a:defRPr sz="1200">
                <a:solidFill>
                  <a:schemeClr val="lt1"/>
                </a:solidFill>
                <a:latin typeface="Arial"/>
                <a:ea typeface="Arial"/>
                <a:cs typeface="Arial"/>
                <a:sym typeface="Arial"/>
              </a:defRPr>
            </a:lvl5pPr>
            <a:lvl6pPr marL="0" lvl="5" indent="0" algn="l">
              <a:spcBef>
                <a:spcPts val="0"/>
              </a:spcBef>
              <a:buNone/>
              <a:defRPr sz="1200">
                <a:solidFill>
                  <a:schemeClr val="lt1"/>
                </a:solidFill>
                <a:latin typeface="Arial"/>
                <a:ea typeface="Arial"/>
                <a:cs typeface="Arial"/>
                <a:sym typeface="Arial"/>
              </a:defRPr>
            </a:lvl6pPr>
            <a:lvl7pPr marL="0" lvl="6" indent="0" algn="l">
              <a:spcBef>
                <a:spcPts val="0"/>
              </a:spcBef>
              <a:buNone/>
              <a:defRPr sz="1200">
                <a:solidFill>
                  <a:schemeClr val="lt1"/>
                </a:solidFill>
                <a:latin typeface="Arial"/>
                <a:ea typeface="Arial"/>
                <a:cs typeface="Arial"/>
                <a:sym typeface="Arial"/>
              </a:defRPr>
            </a:lvl7pPr>
            <a:lvl8pPr marL="0" lvl="7" indent="0" algn="l">
              <a:spcBef>
                <a:spcPts val="0"/>
              </a:spcBef>
              <a:buNone/>
              <a:defRPr sz="1200">
                <a:solidFill>
                  <a:schemeClr val="lt1"/>
                </a:solidFill>
                <a:latin typeface="Arial"/>
                <a:ea typeface="Arial"/>
                <a:cs typeface="Arial"/>
                <a:sym typeface="Arial"/>
              </a:defRPr>
            </a:lvl8pPr>
            <a:lvl9pPr marL="0" lvl="8" indent="0" algn="l">
              <a:spcBef>
                <a:spcPts val="0"/>
              </a:spcBef>
              <a:buNone/>
              <a:defRPr sz="1200">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with Caption - Orange - No Crest">
  <p:cSld name="Content with Caption - Orange - No Crest">
    <p:spTree>
      <p:nvGrpSpPr>
        <p:cNvPr id="1" name="Shape 169"/>
        <p:cNvGrpSpPr/>
        <p:nvPr/>
      </p:nvGrpSpPr>
      <p:grpSpPr>
        <a:xfrm>
          <a:off x="0" y="0"/>
          <a:ext cx="0" cy="0"/>
          <a:chOff x="0" y="0"/>
          <a:chExt cx="0" cy="0"/>
        </a:xfrm>
      </p:grpSpPr>
      <p:sp>
        <p:nvSpPr>
          <p:cNvPr id="170" name="Google Shape;170;p41"/>
          <p:cNvSpPr/>
          <p:nvPr/>
        </p:nvSpPr>
        <p:spPr>
          <a:xfrm>
            <a:off x="1" y="0"/>
            <a:ext cx="9144000" cy="6858000"/>
          </a:xfrm>
          <a:prstGeom prst="rect">
            <a:avLst/>
          </a:prstGeom>
          <a:solidFill>
            <a:srgbClr val="DC44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1" name="Google Shape;171;p41"/>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Rufin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2" name="Google Shape;172;p41"/>
          <p:cNvSpPr txBox="1">
            <a:spLocks noGrp="1"/>
          </p:cNvSpPr>
          <p:nvPr>
            <p:ph type="body" idx="1"/>
          </p:nvPr>
        </p:nvSpPr>
        <p:spPr>
          <a:xfrm>
            <a:off x="3887391" y="987432"/>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lt1"/>
              </a:buClr>
              <a:buSzPts val="3200"/>
              <a:buChar char="•"/>
              <a:defRPr sz="3200">
                <a:latin typeface="Arial"/>
                <a:ea typeface="Arial"/>
                <a:cs typeface="Arial"/>
                <a:sym typeface="Arial"/>
              </a:defRPr>
            </a:lvl1pPr>
            <a:lvl2pPr marL="914400" lvl="1" indent="-406400" algn="l">
              <a:lnSpc>
                <a:spcPct val="90000"/>
              </a:lnSpc>
              <a:spcBef>
                <a:spcPts val="500"/>
              </a:spcBef>
              <a:spcAft>
                <a:spcPts val="0"/>
              </a:spcAft>
              <a:buClr>
                <a:schemeClr val="lt1"/>
              </a:buClr>
              <a:buSzPts val="2800"/>
              <a:buChar char="•"/>
              <a:defRPr sz="2800">
                <a:latin typeface="Arial"/>
                <a:ea typeface="Arial"/>
                <a:cs typeface="Arial"/>
                <a:sym typeface="Arial"/>
              </a:defRPr>
            </a:lvl2pPr>
            <a:lvl3pPr marL="1371600" lvl="2" indent="-381000" algn="l">
              <a:lnSpc>
                <a:spcPct val="90000"/>
              </a:lnSpc>
              <a:spcBef>
                <a:spcPts val="500"/>
              </a:spcBef>
              <a:spcAft>
                <a:spcPts val="0"/>
              </a:spcAft>
              <a:buClr>
                <a:schemeClr val="lt1"/>
              </a:buClr>
              <a:buSzPts val="2400"/>
              <a:buChar char="•"/>
              <a:defRPr sz="2400">
                <a:latin typeface="Arial"/>
                <a:ea typeface="Arial"/>
                <a:cs typeface="Arial"/>
                <a:sym typeface="Arial"/>
              </a:defRPr>
            </a:lvl3pPr>
            <a:lvl4pPr marL="1828800" lvl="3" indent="-355600" algn="l">
              <a:lnSpc>
                <a:spcPct val="90000"/>
              </a:lnSpc>
              <a:spcBef>
                <a:spcPts val="500"/>
              </a:spcBef>
              <a:spcAft>
                <a:spcPts val="0"/>
              </a:spcAft>
              <a:buClr>
                <a:schemeClr val="lt1"/>
              </a:buClr>
              <a:buSzPts val="2000"/>
              <a:buChar char="•"/>
              <a:defRPr sz="2000">
                <a:latin typeface="Arial"/>
                <a:ea typeface="Arial"/>
                <a:cs typeface="Arial"/>
                <a:sym typeface="Arial"/>
              </a:defRPr>
            </a:lvl4pPr>
            <a:lvl5pPr marL="2286000" lvl="4" indent="-355600" algn="l">
              <a:lnSpc>
                <a:spcPct val="90000"/>
              </a:lnSpc>
              <a:spcBef>
                <a:spcPts val="500"/>
              </a:spcBef>
              <a:spcAft>
                <a:spcPts val="0"/>
              </a:spcAft>
              <a:buClr>
                <a:schemeClr val="lt1"/>
              </a:buClr>
              <a:buSzPts val="2000"/>
              <a:buChar char="•"/>
              <a:defRPr sz="2000">
                <a:latin typeface="Arial"/>
                <a:ea typeface="Arial"/>
                <a:cs typeface="Arial"/>
                <a:sym typeface="Arial"/>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73" name="Google Shape;173;p41"/>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atin typeface="Arial"/>
                <a:ea typeface="Arial"/>
                <a:cs typeface="Arial"/>
                <a:sym typeface="Arial"/>
              </a:defRPr>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74" name="Google Shape;174;p41"/>
          <p:cNvSpPr txBox="1">
            <a:spLocks noGrp="1"/>
          </p:cNvSpPr>
          <p:nvPr>
            <p:ph type="ftr" idx="11"/>
          </p:nvPr>
        </p:nvSpPr>
        <p:spPr>
          <a:xfrm>
            <a:off x="3028950" y="6226181"/>
            <a:ext cx="50101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41"/>
          <p:cNvSpPr txBox="1">
            <a:spLocks noGrp="1"/>
          </p:cNvSpPr>
          <p:nvPr>
            <p:ph type="sldNum" idx="12"/>
          </p:nvPr>
        </p:nvSpPr>
        <p:spPr>
          <a:xfrm>
            <a:off x="8039100" y="6226181"/>
            <a:ext cx="47625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a:solidFill>
                  <a:schemeClr val="lt1"/>
                </a:solidFill>
                <a:latin typeface="Arial"/>
                <a:ea typeface="Arial"/>
                <a:cs typeface="Arial"/>
                <a:sym typeface="Arial"/>
              </a:defRPr>
            </a:lvl1pPr>
            <a:lvl2pPr marL="0" lvl="1" indent="0" algn="l">
              <a:spcBef>
                <a:spcPts val="0"/>
              </a:spcBef>
              <a:buNone/>
              <a:defRPr sz="1200">
                <a:solidFill>
                  <a:schemeClr val="lt1"/>
                </a:solidFill>
                <a:latin typeface="Arial"/>
                <a:ea typeface="Arial"/>
                <a:cs typeface="Arial"/>
                <a:sym typeface="Arial"/>
              </a:defRPr>
            </a:lvl2pPr>
            <a:lvl3pPr marL="0" lvl="2" indent="0" algn="l">
              <a:spcBef>
                <a:spcPts val="0"/>
              </a:spcBef>
              <a:buNone/>
              <a:defRPr sz="1200">
                <a:solidFill>
                  <a:schemeClr val="lt1"/>
                </a:solidFill>
                <a:latin typeface="Arial"/>
                <a:ea typeface="Arial"/>
                <a:cs typeface="Arial"/>
                <a:sym typeface="Arial"/>
              </a:defRPr>
            </a:lvl3pPr>
            <a:lvl4pPr marL="0" lvl="3" indent="0" algn="l">
              <a:spcBef>
                <a:spcPts val="0"/>
              </a:spcBef>
              <a:buNone/>
              <a:defRPr sz="1200">
                <a:solidFill>
                  <a:schemeClr val="lt1"/>
                </a:solidFill>
                <a:latin typeface="Arial"/>
                <a:ea typeface="Arial"/>
                <a:cs typeface="Arial"/>
                <a:sym typeface="Arial"/>
              </a:defRPr>
            </a:lvl4pPr>
            <a:lvl5pPr marL="0" lvl="4" indent="0" algn="l">
              <a:spcBef>
                <a:spcPts val="0"/>
              </a:spcBef>
              <a:buNone/>
              <a:defRPr sz="1200">
                <a:solidFill>
                  <a:schemeClr val="lt1"/>
                </a:solidFill>
                <a:latin typeface="Arial"/>
                <a:ea typeface="Arial"/>
                <a:cs typeface="Arial"/>
                <a:sym typeface="Arial"/>
              </a:defRPr>
            </a:lvl5pPr>
            <a:lvl6pPr marL="0" lvl="5" indent="0" algn="l">
              <a:spcBef>
                <a:spcPts val="0"/>
              </a:spcBef>
              <a:buNone/>
              <a:defRPr sz="1200">
                <a:solidFill>
                  <a:schemeClr val="lt1"/>
                </a:solidFill>
                <a:latin typeface="Arial"/>
                <a:ea typeface="Arial"/>
                <a:cs typeface="Arial"/>
                <a:sym typeface="Arial"/>
              </a:defRPr>
            </a:lvl6pPr>
            <a:lvl7pPr marL="0" lvl="6" indent="0" algn="l">
              <a:spcBef>
                <a:spcPts val="0"/>
              </a:spcBef>
              <a:buNone/>
              <a:defRPr sz="1200">
                <a:solidFill>
                  <a:schemeClr val="lt1"/>
                </a:solidFill>
                <a:latin typeface="Arial"/>
                <a:ea typeface="Arial"/>
                <a:cs typeface="Arial"/>
                <a:sym typeface="Arial"/>
              </a:defRPr>
            </a:lvl7pPr>
            <a:lvl8pPr marL="0" lvl="7" indent="0" algn="l">
              <a:spcBef>
                <a:spcPts val="0"/>
              </a:spcBef>
              <a:buNone/>
              <a:defRPr sz="1200">
                <a:solidFill>
                  <a:schemeClr val="lt1"/>
                </a:solidFill>
                <a:latin typeface="Arial"/>
                <a:ea typeface="Arial"/>
                <a:cs typeface="Arial"/>
                <a:sym typeface="Arial"/>
              </a:defRPr>
            </a:lvl8pPr>
            <a:lvl9pPr marL="0" lvl="8" indent="0" algn="l">
              <a:spcBef>
                <a:spcPts val="0"/>
              </a:spcBef>
              <a:buNone/>
              <a:defRPr sz="1200">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with Caption - White - No Crest">
  <p:cSld name="Content with Caption - White - No Crest">
    <p:spTree>
      <p:nvGrpSpPr>
        <p:cNvPr id="1" name="Shape 176"/>
        <p:cNvGrpSpPr/>
        <p:nvPr/>
      </p:nvGrpSpPr>
      <p:grpSpPr>
        <a:xfrm>
          <a:off x="0" y="0"/>
          <a:ext cx="0" cy="0"/>
          <a:chOff x="0" y="0"/>
          <a:chExt cx="0" cy="0"/>
        </a:xfrm>
      </p:grpSpPr>
      <p:sp>
        <p:nvSpPr>
          <p:cNvPr id="177" name="Google Shape;177;p42"/>
          <p:cNvSpPr/>
          <p:nvPr/>
        </p:nvSpPr>
        <p:spPr>
          <a:xfrm>
            <a:off x="1" y="0"/>
            <a:ext cx="9144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8" name="Google Shape;178;p42"/>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Rufina"/>
              <a:buNone/>
              <a:defRPr sz="32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9" name="Google Shape;179;p42"/>
          <p:cNvSpPr txBox="1">
            <a:spLocks noGrp="1"/>
          </p:cNvSpPr>
          <p:nvPr>
            <p:ph type="body" idx="1"/>
          </p:nvPr>
        </p:nvSpPr>
        <p:spPr>
          <a:xfrm>
            <a:off x="3887391" y="987432"/>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solidFill>
                  <a:schemeClr val="dk1"/>
                </a:solidFill>
                <a:latin typeface="Arial"/>
                <a:ea typeface="Arial"/>
                <a:cs typeface="Arial"/>
                <a:sym typeface="Arial"/>
              </a:defRPr>
            </a:lvl1pPr>
            <a:lvl2pPr marL="914400" lvl="1" indent="-406400" algn="l">
              <a:lnSpc>
                <a:spcPct val="90000"/>
              </a:lnSpc>
              <a:spcBef>
                <a:spcPts val="500"/>
              </a:spcBef>
              <a:spcAft>
                <a:spcPts val="0"/>
              </a:spcAft>
              <a:buClr>
                <a:schemeClr val="dk1"/>
              </a:buClr>
              <a:buSzPts val="2800"/>
              <a:buChar char="•"/>
              <a:defRPr sz="2800">
                <a:solidFill>
                  <a:schemeClr val="dk1"/>
                </a:solidFill>
                <a:latin typeface="Arial"/>
                <a:ea typeface="Arial"/>
                <a:cs typeface="Arial"/>
                <a:sym typeface="Arial"/>
              </a:defRPr>
            </a:lvl2pPr>
            <a:lvl3pPr marL="1371600" lvl="2" indent="-381000" algn="l">
              <a:lnSpc>
                <a:spcPct val="90000"/>
              </a:lnSpc>
              <a:spcBef>
                <a:spcPts val="500"/>
              </a:spcBef>
              <a:spcAft>
                <a:spcPts val="0"/>
              </a:spcAft>
              <a:buClr>
                <a:schemeClr val="dk1"/>
              </a:buClr>
              <a:buSzPts val="2400"/>
              <a:buChar char="•"/>
              <a:defRPr sz="2400">
                <a:solidFill>
                  <a:schemeClr val="dk1"/>
                </a:solidFill>
                <a:latin typeface="Arial"/>
                <a:ea typeface="Arial"/>
                <a:cs typeface="Arial"/>
                <a:sym typeface="Arial"/>
              </a:defRPr>
            </a:lvl3pPr>
            <a:lvl4pPr marL="1828800" lvl="3" indent="-355600" algn="l">
              <a:lnSpc>
                <a:spcPct val="90000"/>
              </a:lnSpc>
              <a:spcBef>
                <a:spcPts val="500"/>
              </a:spcBef>
              <a:spcAft>
                <a:spcPts val="0"/>
              </a:spcAft>
              <a:buClr>
                <a:schemeClr val="dk1"/>
              </a:buClr>
              <a:buSzPts val="2000"/>
              <a:buChar char="•"/>
              <a:defRPr sz="2000">
                <a:solidFill>
                  <a:schemeClr val="dk1"/>
                </a:solidFill>
                <a:latin typeface="Arial"/>
                <a:ea typeface="Arial"/>
                <a:cs typeface="Arial"/>
                <a:sym typeface="Arial"/>
              </a:defRPr>
            </a:lvl4pPr>
            <a:lvl5pPr marL="2286000" lvl="4" indent="-355600" algn="l">
              <a:lnSpc>
                <a:spcPct val="90000"/>
              </a:lnSpc>
              <a:spcBef>
                <a:spcPts val="500"/>
              </a:spcBef>
              <a:spcAft>
                <a:spcPts val="0"/>
              </a:spcAft>
              <a:buClr>
                <a:schemeClr val="dk1"/>
              </a:buClr>
              <a:buSzPts val="2000"/>
              <a:buChar char="•"/>
              <a:defRPr sz="2000">
                <a:solidFill>
                  <a:schemeClr val="dk1"/>
                </a:solidFill>
                <a:latin typeface="Arial"/>
                <a:ea typeface="Arial"/>
                <a:cs typeface="Arial"/>
                <a:sym typeface="Arial"/>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80" name="Google Shape;180;p42"/>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solidFill>
                  <a:schemeClr val="dk1"/>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81" name="Google Shape;181;p42"/>
          <p:cNvSpPr txBox="1">
            <a:spLocks noGrp="1"/>
          </p:cNvSpPr>
          <p:nvPr>
            <p:ph type="ftr" idx="11"/>
          </p:nvPr>
        </p:nvSpPr>
        <p:spPr>
          <a:xfrm>
            <a:off x="3028950" y="6226181"/>
            <a:ext cx="50101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42"/>
          <p:cNvSpPr txBox="1">
            <a:spLocks noGrp="1"/>
          </p:cNvSpPr>
          <p:nvPr>
            <p:ph type="sldNum" idx="12"/>
          </p:nvPr>
        </p:nvSpPr>
        <p:spPr>
          <a:xfrm>
            <a:off x="8039100" y="6226181"/>
            <a:ext cx="47625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a:solidFill>
                  <a:schemeClr val="dk1"/>
                </a:solidFill>
                <a:latin typeface="Arial"/>
                <a:ea typeface="Arial"/>
                <a:cs typeface="Arial"/>
                <a:sym typeface="Arial"/>
              </a:defRPr>
            </a:lvl1pPr>
            <a:lvl2pPr marL="0" lvl="1" indent="0" algn="l">
              <a:spcBef>
                <a:spcPts val="0"/>
              </a:spcBef>
              <a:buNone/>
              <a:defRPr sz="1200">
                <a:solidFill>
                  <a:schemeClr val="dk1"/>
                </a:solidFill>
                <a:latin typeface="Arial"/>
                <a:ea typeface="Arial"/>
                <a:cs typeface="Arial"/>
                <a:sym typeface="Arial"/>
              </a:defRPr>
            </a:lvl2pPr>
            <a:lvl3pPr marL="0" lvl="2" indent="0" algn="l">
              <a:spcBef>
                <a:spcPts val="0"/>
              </a:spcBef>
              <a:buNone/>
              <a:defRPr sz="1200">
                <a:solidFill>
                  <a:schemeClr val="dk1"/>
                </a:solidFill>
                <a:latin typeface="Arial"/>
                <a:ea typeface="Arial"/>
                <a:cs typeface="Arial"/>
                <a:sym typeface="Arial"/>
              </a:defRPr>
            </a:lvl3pPr>
            <a:lvl4pPr marL="0" lvl="3" indent="0" algn="l">
              <a:spcBef>
                <a:spcPts val="0"/>
              </a:spcBef>
              <a:buNone/>
              <a:defRPr sz="1200">
                <a:solidFill>
                  <a:schemeClr val="dk1"/>
                </a:solidFill>
                <a:latin typeface="Arial"/>
                <a:ea typeface="Arial"/>
                <a:cs typeface="Arial"/>
                <a:sym typeface="Arial"/>
              </a:defRPr>
            </a:lvl4pPr>
            <a:lvl5pPr marL="0" lvl="4" indent="0" algn="l">
              <a:spcBef>
                <a:spcPts val="0"/>
              </a:spcBef>
              <a:buNone/>
              <a:defRPr sz="1200">
                <a:solidFill>
                  <a:schemeClr val="dk1"/>
                </a:solidFill>
                <a:latin typeface="Arial"/>
                <a:ea typeface="Arial"/>
                <a:cs typeface="Arial"/>
                <a:sym typeface="Arial"/>
              </a:defRPr>
            </a:lvl5pPr>
            <a:lvl6pPr marL="0" lvl="5" indent="0" algn="l">
              <a:spcBef>
                <a:spcPts val="0"/>
              </a:spcBef>
              <a:buNone/>
              <a:defRPr sz="1200">
                <a:solidFill>
                  <a:schemeClr val="dk1"/>
                </a:solidFill>
                <a:latin typeface="Arial"/>
                <a:ea typeface="Arial"/>
                <a:cs typeface="Arial"/>
                <a:sym typeface="Arial"/>
              </a:defRPr>
            </a:lvl6pPr>
            <a:lvl7pPr marL="0" lvl="6" indent="0" algn="l">
              <a:spcBef>
                <a:spcPts val="0"/>
              </a:spcBef>
              <a:buNone/>
              <a:defRPr sz="1200">
                <a:solidFill>
                  <a:schemeClr val="dk1"/>
                </a:solidFill>
                <a:latin typeface="Arial"/>
                <a:ea typeface="Arial"/>
                <a:cs typeface="Arial"/>
                <a:sym typeface="Arial"/>
              </a:defRPr>
            </a:lvl7pPr>
            <a:lvl8pPr marL="0" lvl="7" indent="0" algn="l">
              <a:spcBef>
                <a:spcPts val="0"/>
              </a:spcBef>
              <a:buNone/>
              <a:defRPr sz="1200">
                <a:solidFill>
                  <a:schemeClr val="dk1"/>
                </a:solidFill>
                <a:latin typeface="Arial"/>
                <a:ea typeface="Arial"/>
                <a:cs typeface="Arial"/>
                <a:sym typeface="Arial"/>
              </a:defRPr>
            </a:lvl8pPr>
            <a:lvl9pPr marL="0" lvl="8" indent="0" algn="l">
              <a:spcBef>
                <a:spcPts val="0"/>
              </a:spcBef>
              <a:buNone/>
              <a:defRPr sz="12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 Orange - No Crest">
  <p:cSld name="Title Slide - Orange - No Crest">
    <p:spTree>
      <p:nvGrpSpPr>
        <p:cNvPr id="1" name="Shape 25"/>
        <p:cNvGrpSpPr/>
        <p:nvPr/>
      </p:nvGrpSpPr>
      <p:grpSpPr>
        <a:xfrm>
          <a:off x="0" y="0"/>
          <a:ext cx="0" cy="0"/>
          <a:chOff x="0" y="0"/>
          <a:chExt cx="0" cy="0"/>
        </a:xfrm>
      </p:grpSpPr>
      <p:sp>
        <p:nvSpPr>
          <p:cNvPr id="26" name="Google Shape;26;p16"/>
          <p:cNvSpPr/>
          <p:nvPr/>
        </p:nvSpPr>
        <p:spPr>
          <a:xfrm>
            <a:off x="1" y="0"/>
            <a:ext cx="9144000" cy="6858000"/>
          </a:xfrm>
          <a:prstGeom prst="rect">
            <a:avLst/>
          </a:prstGeom>
          <a:solidFill>
            <a:srgbClr val="DC44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 name="Google Shape;27;p16"/>
          <p:cNvSpPr txBox="1">
            <a:spLocks noGrp="1"/>
          </p:cNvSpPr>
          <p:nvPr>
            <p:ph type="ctrTitle"/>
          </p:nvPr>
        </p:nvSpPr>
        <p:spPr>
          <a:xfrm>
            <a:off x="800101" y="1866365"/>
            <a:ext cx="7543800" cy="374807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8000"/>
              <a:buFont typeface="Arial"/>
              <a:buNone/>
              <a:defRPr sz="8000" cap="none">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16"/>
          <p:cNvSpPr txBox="1">
            <a:spLocks noGrp="1"/>
          </p:cNvSpPr>
          <p:nvPr>
            <p:ph type="subTitle" idx="1"/>
          </p:nvPr>
        </p:nvSpPr>
        <p:spPr>
          <a:xfrm>
            <a:off x="800101" y="544353"/>
            <a:ext cx="7543800" cy="456108"/>
          </a:xfrm>
          <a:prstGeom prst="rect">
            <a:avLst/>
          </a:prstGeom>
          <a:noFill/>
          <a:ln>
            <a:noFill/>
          </a:ln>
        </p:spPr>
        <p:txBody>
          <a:bodyPr spcFirstLastPara="1" wrap="square" lIns="0" tIns="0" rIns="0" bIns="0" anchor="t" anchorCtr="0">
            <a:normAutofit/>
          </a:bodyPr>
          <a:lstStyle>
            <a:lvl1pPr lvl="0" algn="l">
              <a:lnSpc>
                <a:spcPct val="90000"/>
              </a:lnSpc>
              <a:spcBef>
                <a:spcPts val="1000"/>
              </a:spcBef>
              <a:spcAft>
                <a:spcPts val="0"/>
              </a:spcAft>
              <a:buClr>
                <a:schemeClr val="dk1"/>
              </a:buClr>
              <a:buSzPts val="2000"/>
              <a:buNone/>
              <a:defRPr sz="2000" b="1">
                <a:solidFill>
                  <a:schemeClr val="dk1"/>
                </a:solidFill>
                <a:latin typeface="Rufina"/>
                <a:ea typeface="Rufina"/>
                <a:cs typeface="Rufina"/>
                <a:sym typeface="Rufina"/>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9" name="Google Shape;29;p16"/>
          <p:cNvPicPr preferRelativeResize="0"/>
          <p:nvPr/>
        </p:nvPicPr>
        <p:blipFill rotWithShape="1">
          <a:blip r:embed="rId2">
            <a:alphaModFix/>
          </a:blip>
          <a:srcRect/>
          <a:stretch/>
        </p:blipFill>
        <p:spPr>
          <a:xfrm>
            <a:off x="6156250" y="5727151"/>
            <a:ext cx="2747117" cy="1130849"/>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icture with Caption - Black - No Crest" type="picTx">
  <p:cSld name="PICTURE_WITH_CAPTION_TEXT">
    <p:spTree>
      <p:nvGrpSpPr>
        <p:cNvPr id="1" name="Shape 183"/>
        <p:cNvGrpSpPr/>
        <p:nvPr/>
      </p:nvGrpSpPr>
      <p:grpSpPr>
        <a:xfrm>
          <a:off x="0" y="0"/>
          <a:ext cx="0" cy="0"/>
          <a:chOff x="0" y="0"/>
          <a:chExt cx="0" cy="0"/>
        </a:xfrm>
      </p:grpSpPr>
      <p:sp>
        <p:nvSpPr>
          <p:cNvPr id="184" name="Google Shape;184;p43"/>
          <p:cNvSpPr/>
          <p:nvPr/>
        </p:nvSpPr>
        <p:spPr>
          <a:xfrm>
            <a:off x="1" y="0"/>
            <a:ext cx="9144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5" name="Google Shape;185;p43"/>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Rufin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6" name="Google Shape;186;p43"/>
          <p:cNvSpPr>
            <a:spLocks noGrp="1"/>
          </p:cNvSpPr>
          <p:nvPr>
            <p:ph type="pic" idx="2"/>
          </p:nvPr>
        </p:nvSpPr>
        <p:spPr>
          <a:xfrm>
            <a:off x="3887391" y="987432"/>
            <a:ext cx="462915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1pPr>
            <a:lvl2pPr marR="0" lvl="1" algn="l" rtl="0">
              <a:lnSpc>
                <a:spcPct val="90000"/>
              </a:lnSpc>
              <a:spcBef>
                <a:spcPts val="50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90000"/>
              </a:lnSpc>
              <a:spcBef>
                <a:spcPts val="50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3pPr>
            <a:lvl4pPr marR="0" lvl="3"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4pPr>
            <a:lvl5pPr marR="0" lvl="4"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87" name="Google Shape;187;p43"/>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atin typeface="Arial"/>
                <a:ea typeface="Arial"/>
                <a:cs typeface="Arial"/>
                <a:sym typeface="Arial"/>
              </a:defRPr>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88" name="Google Shape;188;p43"/>
          <p:cNvSpPr txBox="1">
            <a:spLocks noGrp="1"/>
          </p:cNvSpPr>
          <p:nvPr>
            <p:ph type="ftr" idx="11"/>
          </p:nvPr>
        </p:nvSpPr>
        <p:spPr>
          <a:xfrm>
            <a:off x="3028950" y="6226181"/>
            <a:ext cx="50101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43"/>
          <p:cNvSpPr txBox="1">
            <a:spLocks noGrp="1"/>
          </p:cNvSpPr>
          <p:nvPr>
            <p:ph type="sldNum" idx="12"/>
          </p:nvPr>
        </p:nvSpPr>
        <p:spPr>
          <a:xfrm>
            <a:off x="8039100" y="6226181"/>
            <a:ext cx="47625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a:solidFill>
                  <a:schemeClr val="lt1"/>
                </a:solidFill>
                <a:latin typeface="Arial"/>
                <a:ea typeface="Arial"/>
                <a:cs typeface="Arial"/>
                <a:sym typeface="Arial"/>
              </a:defRPr>
            </a:lvl1pPr>
            <a:lvl2pPr marL="0" lvl="1" indent="0" algn="l">
              <a:spcBef>
                <a:spcPts val="0"/>
              </a:spcBef>
              <a:buNone/>
              <a:defRPr sz="1200">
                <a:solidFill>
                  <a:schemeClr val="lt1"/>
                </a:solidFill>
                <a:latin typeface="Arial"/>
                <a:ea typeface="Arial"/>
                <a:cs typeface="Arial"/>
                <a:sym typeface="Arial"/>
              </a:defRPr>
            </a:lvl2pPr>
            <a:lvl3pPr marL="0" lvl="2" indent="0" algn="l">
              <a:spcBef>
                <a:spcPts val="0"/>
              </a:spcBef>
              <a:buNone/>
              <a:defRPr sz="1200">
                <a:solidFill>
                  <a:schemeClr val="lt1"/>
                </a:solidFill>
                <a:latin typeface="Arial"/>
                <a:ea typeface="Arial"/>
                <a:cs typeface="Arial"/>
                <a:sym typeface="Arial"/>
              </a:defRPr>
            </a:lvl3pPr>
            <a:lvl4pPr marL="0" lvl="3" indent="0" algn="l">
              <a:spcBef>
                <a:spcPts val="0"/>
              </a:spcBef>
              <a:buNone/>
              <a:defRPr sz="1200">
                <a:solidFill>
                  <a:schemeClr val="lt1"/>
                </a:solidFill>
                <a:latin typeface="Arial"/>
                <a:ea typeface="Arial"/>
                <a:cs typeface="Arial"/>
                <a:sym typeface="Arial"/>
              </a:defRPr>
            </a:lvl4pPr>
            <a:lvl5pPr marL="0" lvl="4" indent="0" algn="l">
              <a:spcBef>
                <a:spcPts val="0"/>
              </a:spcBef>
              <a:buNone/>
              <a:defRPr sz="1200">
                <a:solidFill>
                  <a:schemeClr val="lt1"/>
                </a:solidFill>
                <a:latin typeface="Arial"/>
                <a:ea typeface="Arial"/>
                <a:cs typeface="Arial"/>
                <a:sym typeface="Arial"/>
              </a:defRPr>
            </a:lvl5pPr>
            <a:lvl6pPr marL="0" lvl="5" indent="0" algn="l">
              <a:spcBef>
                <a:spcPts val="0"/>
              </a:spcBef>
              <a:buNone/>
              <a:defRPr sz="1200">
                <a:solidFill>
                  <a:schemeClr val="lt1"/>
                </a:solidFill>
                <a:latin typeface="Arial"/>
                <a:ea typeface="Arial"/>
                <a:cs typeface="Arial"/>
                <a:sym typeface="Arial"/>
              </a:defRPr>
            </a:lvl6pPr>
            <a:lvl7pPr marL="0" lvl="6" indent="0" algn="l">
              <a:spcBef>
                <a:spcPts val="0"/>
              </a:spcBef>
              <a:buNone/>
              <a:defRPr sz="1200">
                <a:solidFill>
                  <a:schemeClr val="lt1"/>
                </a:solidFill>
                <a:latin typeface="Arial"/>
                <a:ea typeface="Arial"/>
                <a:cs typeface="Arial"/>
                <a:sym typeface="Arial"/>
              </a:defRPr>
            </a:lvl7pPr>
            <a:lvl8pPr marL="0" lvl="7" indent="0" algn="l">
              <a:spcBef>
                <a:spcPts val="0"/>
              </a:spcBef>
              <a:buNone/>
              <a:defRPr sz="1200">
                <a:solidFill>
                  <a:schemeClr val="lt1"/>
                </a:solidFill>
                <a:latin typeface="Arial"/>
                <a:ea typeface="Arial"/>
                <a:cs typeface="Arial"/>
                <a:sym typeface="Arial"/>
              </a:defRPr>
            </a:lvl8pPr>
            <a:lvl9pPr marL="0" lvl="8" indent="0" algn="l">
              <a:spcBef>
                <a:spcPts val="0"/>
              </a:spcBef>
              <a:buNone/>
              <a:defRPr sz="1200">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 Orange - No Crest">
  <p:cSld name="Picture with Caption - Orange - No Crest">
    <p:spTree>
      <p:nvGrpSpPr>
        <p:cNvPr id="1" name="Shape 190"/>
        <p:cNvGrpSpPr/>
        <p:nvPr/>
      </p:nvGrpSpPr>
      <p:grpSpPr>
        <a:xfrm>
          <a:off x="0" y="0"/>
          <a:ext cx="0" cy="0"/>
          <a:chOff x="0" y="0"/>
          <a:chExt cx="0" cy="0"/>
        </a:xfrm>
      </p:grpSpPr>
      <p:sp>
        <p:nvSpPr>
          <p:cNvPr id="191" name="Google Shape;191;p44"/>
          <p:cNvSpPr/>
          <p:nvPr/>
        </p:nvSpPr>
        <p:spPr>
          <a:xfrm>
            <a:off x="1" y="0"/>
            <a:ext cx="9144000" cy="6858000"/>
          </a:xfrm>
          <a:prstGeom prst="rect">
            <a:avLst/>
          </a:prstGeom>
          <a:solidFill>
            <a:srgbClr val="DC44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2" name="Google Shape;192;p44"/>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Rufin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 name="Google Shape;193;p44"/>
          <p:cNvSpPr>
            <a:spLocks noGrp="1"/>
          </p:cNvSpPr>
          <p:nvPr>
            <p:ph type="pic" idx="2"/>
          </p:nvPr>
        </p:nvSpPr>
        <p:spPr>
          <a:xfrm>
            <a:off x="3887391" y="987432"/>
            <a:ext cx="462915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1pPr>
            <a:lvl2pPr marR="0" lvl="1" algn="l" rtl="0">
              <a:lnSpc>
                <a:spcPct val="90000"/>
              </a:lnSpc>
              <a:spcBef>
                <a:spcPts val="50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90000"/>
              </a:lnSpc>
              <a:spcBef>
                <a:spcPts val="50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3pPr>
            <a:lvl4pPr marR="0" lvl="3"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4pPr>
            <a:lvl5pPr marR="0" lvl="4"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94" name="Google Shape;194;p44"/>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atin typeface="Arial"/>
                <a:ea typeface="Arial"/>
                <a:cs typeface="Arial"/>
                <a:sym typeface="Arial"/>
              </a:defRPr>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95" name="Google Shape;195;p44"/>
          <p:cNvSpPr txBox="1">
            <a:spLocks noGrp="1"/>
          </p:cNvSpPr>
          <p:nvPr>
            <p:ph type="ftr" idx="11"/>
          </p:nvPr>
        </p:nvSpPr>
        <p:spPr>
          <a:xfrm>
            <a:off x="3028950" y="6226181"/>
            <a:ext cx="50101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44"/>
          <p:cNvSpPr txBox="1">
            <a:spLocks noGrp="1"/>
          </p:cNvSpPr>
          <p:nvPr>
            <p:ph type="sldNum" idx="12"/>
          </p:nvPr>
        </p:nvSpPr>
        <p:spPr>
          <a:xfrm>
            <a:off x="8039100" y="6226181"/>
            <a:ext cx="47625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a:solidFill>
                  <a:schemeClr val="lt1"/>
                </a:solidFill>
                <a:latin typeface="Arial"/>
                <a:ea typeface="Arial"/>
                <a:cs typeface="Arial"/>
                <a:sym typeface="Arial"/>
              </a:defRPr>
            </a:lvl1pPr>
            <a:lvl2pPr marL="0" lvl="1" indent="0" algn="l">
              <a:spcBef>
                <a:spcPts val="0"/>
              </a:spcBef>
              <a:buNone/>
              <a:defRPr sz="1200">
                <a:solidFill>
                  <a:schemeClr val="lt1"/>
                </a:solidFill>
                <a:latin typeface="Arial"/>
                <a:ea typeface="Arial"/>
                <a:cs typeface="Arial"/>
                <a:sym typeface="Arial"/>
              </a:defRPr>
            </a:lvl2pPr>
            <a:lvl3pPr marL="0" lvl="2" indent="0" algn="l">
              <a:spcBef>
                <a:spcPts val="0"/>
              </a:spcBef>
              <a:buNone/>
              <a:defRPr sz="1200">
                <a:solidFill>
                  <a:schemeClr val="lt1"/>
                </a:solidFill>
                <a:latin typeface="Arial"/>
                <a:ea typeface="Arial"/>
                <a:cs typeface="Arial"/>
                <a:sym typeface="Arial"/>
              </a:defRPr>
            </a:lvl3pPr>
            <a:lvl4pPr marL="0" lvl="3" indent="0" algn="l">
              <a:spcBef>
                <a:spcPts val="0"/>
              </a:spcBef>
              <a:buNone/>
              <a:defRPr sz="1200">
                <a:solidFill>
                  <a:schemeClr val="lt1"/>
                </a:solidFill>
                <a:latin typeface="Arial"/>
                <a:ea typeface="Arial"/>
                <a:cs typeface="Arial"/>
                <a:sym typeface="Arial"/>
              </a:defRPr>
            </a:lvl4pPr>
            <a:lvl5pPr marL="0" lvl="4" indent="0" algn="l">
              <a:spcBef>
                <a:spcPts val="0"/>
              </a:spcBef>
              <a:buNone/>
              <a:defRPr sz="1200">
                <a:solidFill>
                  <a:schemeClr val="lt1"/>
                </a:solidFill>
                <a:latin typeface="Arial"/>
                <a:ea typeface="Arial"/>
                <a:cs typeface="Arial"/>
                <a:sym typeface="Arial"/>
              </a:defRPr>
            </a:lvl5pPr>
            <a:lvl6pPr marL="0" lvl="5" indent="0" algn="l">
              <a:spcBef>
                <a:spcPts val="0"/>
              </a:spcBef>
              <a:buNone/>
              <a:defRPr sz="1200">
                <a:solidFill>
                  <a:schemeClr val="lt1"/>
                </a:solidFill>
                <a:latin typeface="Arial"/>
                <a:ea typeface="Arial"/>
                <a:cs typeface="Arial"/>
                <a:sym typeface="Arial"/>
              </a:defRPr>
            </a:lvl6pPr>
            <a:lvl7pPr marL="0" lvl="6" indent="0" algn="l">
              <a:spcBef>
                <a:spcPts val="0"/>
              </a:spcBef>
              <a:buNone/>
              <a:defRPr sz="1200">
                <a:solidFill>
                  <a:schemeClr val="lt1"/>
                </a:solidFill>
                <a:latin typeface="Arial"/>
                <a:ea typeface="Arial"/>
                <a:cs typeface="Arial"/>
                <a:sym typeface="Arial"/>
              </a:defRPr>
            </a:lvl7pPr>
            <a:lvl8pPr marL="0" lvl="7" indent="0" algn="l">
              <a:spcBef>
                <a:spcPts val="0"/>
              </a:spcBef>
              <a:buNone/>
              <a:defRPr sz="1200">
                <a:solidFill>
                  <a:schemeClr val="lt1"/>
                </a:solidFill>
                <a:latin typeface="Arial"/>
                <a:ea typeface="Arial"/>
                <a:cs typeface="Arial"/>
                <a:sym typeface="Arial"/>
              </a:defRPr>
            </a:lvl8pPr>
            <a:lvl9pPr marL="0" lvl="8" indent="0" algn="l">
              <a:spcBef>
                <a:spcPts val="0"/>
              </a:spcBef>
              <a:buNone/>
              <a:defRPr sz="1200">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 White - No Crest">
  <p:cSld name="Picture with Caption - White - No Crest">
    <p:spTree>
      <p:nvGrpSpPr>
        <p:cNvPr id="1" name="Shape 197"/>
        <p:cNvGrpSpPr/>
        <p:nvPr/>
      </p:nvGrpSpPr>
      <p:grpSpPr>
        <a:xfrm>
          <a:off x="0" y="0"/>
          <a:ext cx="0" cy="0"/>
          <a:chOff x="0" y="0"/>
          <a:chExt cx="0" cy="0"/>
        </a:xfrm>
      </p:grpSpPr>
      <p:sp>
        <p:nvSpPr>
          <p:cNvPr id="198" name="Google Shape;198;p45"/>
          <p:cNvSpPr/>
          <p:nvPr/>
        </p:nvSpPr>
        <p:spPr>
          <a:xfrm>
            <a:off x="1" y="0"/>
            <a:ext cx="9144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9" name="Google Shape;199;p45"/>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Rufina"/>
              <a:buNone/>
              <a:defRPr sz="32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0" name="Google Shape;200;p45"/>
          <p:cNvSpPr>
            <a:spLocks noGrp="1"/>
          </p:cNvSpPr>
          <p:nvPr>
            <p:ph type="pic" idx="2"/>
          </p:nvPr>
        </p:nvSpPr>
        <p:spPr>
          <a:xfrm>
            <a:off x="3887391" y="987432"/>
            <a:ext cx="462915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90000"/>
              </a:lnSpc>
              <a:spcBef>
                <a:spcPts val="50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3pPr>
            <a:lvl4pPr marR="0" lvl="3"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4pPr>
            <a:lvl5pPr marR="0" lvl="4"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01" name="Google Shape;201;p45"/>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solidFill>
                  <a:schemeClr val="dk1"/>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02" name="Google Shape;202;p45"/>
          <p:cNvSpPr txBox="1">
            <a:spLocks noGrp="1"/>
          </p:cNvSpPr>
          <p:nvPr>
            <p:ph type="ftr" idx="11"/>
          </p:nvPr>
        </p:nvSpPr>
        <p:spPr>
          <a:xfrm>
            <a:off x="3028950" y="6226181"/>
            <a:ext cx="50101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45"/>
          <p:cNvSpPr txBox="1">
            <a:spLocks noGrp="1"/>
          </p:cNvSpPr>
          <p:nvPr>
            <p:ph type="sldNum" idx="12"/>
          </p:nvPr>
        </p:nvSpPr>
        <p:spPr>
          <a:xfrm>
            <a:off x="8039100" y="6226181"/>
            <a:ext cx="47625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a:solidFill>
                  <a:schemeClr val="dk1"/>
                </a:solidFill>
                <a:latin typeface="Arial"/>
                <a:ea typeface="Arial"/>
                <a:cs typeface="Arial"/>
                <a:sym typeface="Arial"/>
              </a:defRPr>
            </a:lvl1pPr>
            <a:lvl2pPr marL="0" lvl="1" indent="0" algn="l">
              <a:spcBef>
                <a:spcPts val="0"/>
              </a:spcBef>
              <a:buNone/>
              <a:defRPr sz="1200">
                <a:solidFill>
                  <a:schemeClr val="dk1"/>
                </a:solidFill>
                <a:latin typeface="Arial"/>
                <a:ea typeface="Arial"/>
                <a:cs typeface="Arial"/>
                <a:sym typeface="Arial"/>
              </a:defRPr>
            </a:lvl2pPr>
            <a:lvl3pPr marL="0" lvl="2" indent="0" algn="l">
              <a:spcBef>
                <a:spcPts val="0"/>
              </a:spcBef>
              <a:buNone/>
              <a:defRPr sz="1200">
                <a:solidFill>
                  <a:schemeClr val="dk1"/>
                </a:solidFill>
                <a:latin typeface="Arial"/>
                <a:ea typeface="Arial"/>
                <a:cs typeface="Arial"/>
                <a:sym typeface="Arial"/>
              </a:defRPr>
            </a:lvl3pPr>
            <a:lvl4pPr marL="0" lvl="3" indent="0" algn="l">
              <a:spcBef>
                <a:spcPts val="0"/>
              </a:spcBef>
              <a:buNone/>
              <a:defRPr sz="1200">
                <a:solidFill>
                  <a:schemeClr val="dk1"/>
                </a:solidFill>
                <a:latin typeface="Arial"/>
                <a:ea typeface="Arial"/>
                <a:cs typeface="Arial"/>
                <a:sym typeface="Arial"/>
              </a:defRPr>
            </a:lvl4pPr>
            <a:lvl5pPr marL="0" lvl="4" indent="0" algn="l">
              <a:spcBef>
                <a:spcPts val="0"/>
              </a:spcBef>
              <a:buNone/>
              <a:defRPr sz="1200">
                <a:solidFill>
                  <a:schemeClr val="dk1"/>
                </a:solidFill>
                <a:latin typeface="Arial"/>
                <a:ea typeface="Arial"/>
                <a:cs typeface="Arial"/>
                <a:sym typeface="Arial"/>
              </a:defRPr>
            </a:lvl5pPr>
            <a:lvl6pPr marL="0" lvl="5" indent="0" algn="l">
              <a:spcBef>
                <a:spcPts val="0"/>
              </a:spcBef>
              <a:buNone/>
              <a:defRPr sz="1200">
                <a:solidFill>
                  <a:schemeClr val="dk1"/>
                </a:solidFill>
                <a:latin typeface="Arial"/>
                <a:ea typeface="Arial"/>
                <a:cs typeface="Arial"/>
                <a:sym typeface="Arial"/>
              </a:defRPr>
            </a:lvl6pPr>
            <a:lvl7pPr marL="0" lvl="6" indent="0" algn="l">
              <a:spcBef>
                <a:spcPts val="0"/>
              </a:spcBef>
              <a:buNone/>
              <a:defRPr sz="1200">
                <a:solidFill>
                  <a:schemeClr val="dk1"/>
                </a:solidFill>
                <a:latin typeface="Arial"/>
                <a:ea typeface="Arial"/>
                <a:cs typeface="Arial"/>
                <a:sym typeface="Arial"/>
              </a:defRPr>
            </a:lvl7pPr>
            <a:lvl8pPr marL="0" lvl="7" indent="0" algn="l">
              <a:spcBef>
                <a:spcPts val="0"/>
              </a:spcBef>
              <a:buNone/>
              <a:defRPr sz="1200">
                <a:solidFill>
                  <a:schemeClr val="dk1"/>
                </a:solidFill>
                <a:latin typeface="Arial"/>
                <a:ea typeface="Arial"/>
                <a:cs typeface="Arial"/>
                <a:sym typeface="Arial"/>
              </a:defRPr>
            </a:lvl8pPr>
            <a:lvl9pPr marL="0" lvl="8" indent="0" algn="l">
              <a:spcBef>
                <a:spcPts val="0"/>
              </a:spcBef>
              <a:buNone/>
              <a:defRPr sz="12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409575" y="-4763"/>
            <a:ext cx="3761184"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196301" y="1380069"/>
            <a:ext cx="6430967" cy="2616199"/>
          </a:xfrm>
        </p:spPr>
        <p:txBody>
          <a:bodyPr anchor="b">
            <a:normAutofit/>
          </a:bodyPr>
          <a:lstStyle>
            <a:lvl1pPr algn="r">
              <a:defRPr sz="45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3386533" y="3996267"/>
            <a:ext cx="5240734" cy="1388534"/>
          </a:xfrm>
        </p:spPr>
        <p:txBody>
          <a:bodyPr anchor="t">
            <a:normAutofit/>
          </a:bodyPr>
          <a:lstStyle>
            <a:lvl1pPr marL="0" indent="0" algn="r">
              <a:buNone/>
              <a:defRPr sz="1575">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528EAA1-B6AB-450B-9EBC-2EFF0A74C190}" type="datetimeFigureOut">
              <a:rPr lang="en-US" smtClean="0"/>
              <a:t>1/24/2020</a:t>
            </a:fld>
            <a:endParaRPr lang="en-US"/>
          </a:p>
        </p:txBody>
      </p:sp>
      <p:sp>
        <p:nvSpPr>
          <p:cNvPr id="5" name="Footer Placeholder 4"/>
          <p:cNvSpPr>
            <a:spLocks noGrp="1"/>
          </p:cNvSpPr>
          <p:nvPr>
            <p:ph type="ftr" sz="quarter" idx="11"/>
          </p:nvPr>
        </p:nvSpPr>
        <p:spPr>
          <a:xfrm>
            <a:off x="3999309" y="5883276"/>
            <a:ext cx="3243033" cy="365125"/>
          </a:xfrm>
        </p:spPr>
        <p:txBody>
          <a:bodyPr/>
          <a:lstStyle/>
          <a:p>
            <a:endParaRPr lang="en-US"/>
          </a:p>
        </p:txBody>
      </p:sp>
      <p:sp>
        <p:nvSpPr>
          <p:cNvPr id="6" name="Slide Number Placeholder 5"/>
          <p:cNvSpPr>
            <a:spLocks noGrp="1"/>
          </p:cNvSpPr>
          <p:nvPr>
            <p:ph type="sldNum" sz="quarter" idx="12"/>
          </p:nvPr>
        </p:nvSpPr>
        <p:spPr/>
        <p:txBody>
          <a:bodyPr/>
          <a:lstStyle/>
          <a:p>
            <a:fld id="{FA469CC4-A650-442A-964E-EA1E7751AD3E}" type="slidenum">
              <a:rPr lang="en-US" smtClean="0"/>
              <a:t>‹#›</a:t>
            </a:fld>
            <a:endParaRPr lang="en-US"/>
          </a:p>
        </p:txBody>
      </p:sp>
    </p:spTree>
    <p:extLst>
      <p:ext uri="{BB962C8B-B14F-4D97-AF65-F5344CB8AC3E}">
        <p14:creationId xmlns:p14="http://schemas.microsoft.com/office/powerpoint/2010/main" val="34487670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528EAA1-B6AB-450B-9EBC-2EFF0A74C190}" type="datetimeFigureOut">
              <a:rPr lang="en-US" smtClean="0"/>
              <a:t>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213893" y="5867132"/>
            <a:ext cx="413375" cy="365125"/>
          </a:xfrm>
        </p:spPr>
        <p:txBody>
          <a:bodyPr/>
          <a:lstStyle/>
          <a:p>
            <a:fld id="{FA469CC4-A650-442A-964E-EA1E7751AD3E}" type="slidenum">
              <a:rPr lang="en-US" smtClean="0"/>
              <a:t>‹#›</a:t>
            </a:fld>
            <a:endParaRPr lang="en-US"/>
          </a:p>
        </p:txBody>
      </p:sp>
    </p:spTree>
    <p:extLst>
      <p:ext uri="{BB962C8B-B14F-4D97-AF65-F5344CB8AC3E}">
        <p14:creationId xmlns:p14="http://schemas.microsoft.com/office/powerpoint/2010/main" val="12050946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9210" y="2666999"/>
            <a:ext cx="6698060" cy="2110382"/>
          </a:xfrm>
        </p:spPr>
        <p:txBody>
          <a:bodyPr anchor="b"/>
          <a:lstStyle>
            <a:lvl1pPr algn="r">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29209" y="4777381"/>
            <a:ext cx="6698061" cy="860400"/>
          </a:xfrm>
        </p:spPr>
        <p:txBody>
          <a:bodyPr anchor="t">
            <a:normAutofit/>
          </a:bodyPr>
          <a:lstStyle>
            <a:lvl1pPr marL="0" indent="0" algn="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528EAA1-B6AB-450B-9EBC-2EFF0A74C190}" type="datetimeFigureOut">
              <a:rPr lang="en-US" smtClean="0"/>
              <a:t>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469CC4-A650-442A-964E-EA1E7751AD3E}" type="slidenum">
              <a:rPr lang="en-US" smtClean="0"/>
              <a:t>‹#›</a:t>
            </a:fld>
            <a:endParaRPr lang="en-US"/>
          </a:p>
        </p:txBody>
      </p:sp>
    </p:spTree>
    <p:extLst>
      <p:ext uri="{BB962C8B-B14F-4D97-AF65-F5344CB8AC3E}">
        <p14:creationId xmlns:p14="http://schemas.microsoft.com/office/powerpoint/2010/main" val="32179891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13234" y="685801"/>
            <a:ext cx="7514035"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13235" y="2667000"/>
            <a:ext cx="3671291" cy="3124201"/>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55975" y="2667000"/>
            <a:ext cx="3671292" cy="3124200"/>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528EAA1-B6AB-450B-9EBC-2EFF0A74C190}" type="datetimeFigureOut">
              <a:rPr lang="en-US" smtClean="0"/>
              <a:t>1/24/2020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469CC4-A650-442A-964E-EA1E7751AD3E}" type="slidenum">
              <a:rPr lang="en-US" smtClean="0"/>
              <a:t>‹#›</a:t>
            </a:fld>
            <a:endParaRPr lang="en-US"/>
          </a:p>
        </p:txBody>
      </p:sp>
    </p:spTree>
    <p:extLst>
      <p:ext uri="{BB962C8B-B14F-4D97-AF65-F5344CB8AC3E}">
        <p14:creationId xmlns:p14="http://schemas.microsoft.com/office/powerpoint/2010/main" val="1781025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329134" y="2658533"/>
            <a:ext cx="3455391" cy="576262"/>
          </a:xfrm>
        </p:spPr>
        <p:txBody>
          <a:bodyPr anchor="b">
            <a:noAutofit/>
          </a:bodyPr>
          <a:lstStyle>
            <a:lvl1pPr marL="0" indent="0">
              <a:buNone/>
              <a:defRPr sz="2100" b="0">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1113233" y="3335337"/>
            <a:ext cx="3671292" cy="2455862"/>
          </a:xfrm>
        </p:spPr>
        <p:txBody>
          <a:bodyPr anchor="t">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160366" y="2667000"/>
            <a:ext cx="3466903" cy="576262"/>
          </a:xfrm>
        </p:spPr>
        <p:txBody>
          <a:bodyPr anchor="b">
            <a:noAutofit/>
          </a:bodyPr>
          <a:lstStyle>
            <a:lvl1pPr marL="0" indent="0">
              <a:buNone/>
              <a:defRPr sz="2100" b="0">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955975" y="3335337"/>
            <a:ext cx="3671292" cy="2455862"/>
          </a:xfrm>
        </p:spPr>
        <p:txBody>
          <a:bodyPr anchor="t">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528EAA1-B6AB-450B-9EBC-2EFF0A74C190}" type="datetimeFigureOut">
              <a:rPr lang="en-US" smtClean="0"/>
              <a:t>1/24/2020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469CC4-A650-442A-964E-EA1E7751AD3E}" type="slidenum">
              <a:rPr lang="en-US" smtClean="0"/>
              <a:t>‹#›</a:t>
            </a:fld>
            <a:endParaRPr lang="en-US"/>
          </a:p>
        </p:txBody>
      </p:sp>
    </p:spTree>
    <p:extLst>
      <p:ext uri="{BB962C8B-B14F-4D97-AF65-F5344CB8AC3E}">
        <p14:creationId xmlns:p14="http://schemas.microsoft.com/office/powerpoint/2010/main" val="9504741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528EAA1-B6AB-450B-9EBC-2EFF0A74C190}" type="datetimeFigureOut">
              <a:rPr lang="en-US" smtClean="0"/>
              <a:t>1/24/2020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469CC4-A650-442A-964E-EA1E7751AD3E}" type="slidenum">
              <a:rPr lang="en-US" smtClean="0"/>
              <a:t>‹#›</a:t>
            </a:fld>
            <a:endParaRPr lang="en-US"/>
          </a:p>
        </p:txBody>
      </p:sp>
    </p:spTree>
    <p:extLst>
      <p:ext uri="{BB962C8B-B14F-4D97-AF65-F5344CB8AC3E}">
        <p14:creationId xmlns:p14="http://schemas.microsoft.com/office/powerpoint/2010/main" val="34363098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28EAA1-B6AB-450B-9EBC-2EFF0A74C190}" type="datetimeFigureOut">
              <a:rPr lang="en-US" smtClean="0"/>
              <a:t>1/24/2020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469CC4-A650-442A-964E-EA1E7751AD3E}" type="slidenum">
              <a:rPr lang="en-US" smtClean="0"/>
              <a:t>‹#›</a:t>
            </a:fld>
            <a:endParaRPr lang="en-US"/>
          </a:p>
        </p:txBody>
      </p:sp>
    </p:spTree>
    <p:extLst>
      <p:ext uri="{BB962C8B-B14F-4D97-AF65-F5344CB8AC3E}">
        <p14:creationId xmlns:p14="http://schemas.microsoft.com/office/powerpoint/2010/main" val="3754253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 Orange">
  <p:cSld name="Title and Content - Orange">
    <p:spTree>
      <p:nvGrpSpPr>
        <p:cNvPr id="1" name="Shape 30"/>
        <p:cNvGrpSpPr/>
        <p:nvPr/>
      </p:nvGrpSpPr>
      <p:grpSpPr>
        <a:xfrm>
          <a:off x="0" y="0"/>
          <a:ext cx="0" cy="0"/>
          <a:chOff x="0" y="0"/>
          <a:chExt cx="0" cy="0"/>
        </a:xfrm>
      </p:grpSpPr>
      <p:sp>
        <p:nvSpPr>
          <p:cNvPr id="31" name="Google Shape;31;p17"/>
          <p:cNvSpPr/>
          <p:nvPr/>
        </p:nvSpPr>
        <p:spPr>
          <a:xfrm>
            <a:off x="1" y="0"/>
            <a:ext cx="9144000" cy="6858000"/>
          </a:xfrm>
          <a:prstGeom prst="rect">
            <a:avLst/>
          </a:prstGeom>
          <a:solidFill>
            <a:srgbClr val="DC44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 name="Google Shape;32;p17"/>
          <p:cNvSpPr txBox="1">
            <a:spLocks noGrp="1"/>
          </p:cNvSpPr>
          <p:nvPr>
            <p:ph type="title"/>
          </p:nvPr>
        </p:nvSpPr>
        <p:spPr>
          <a:xfrm>
            <a:off x="628650" y="365129"/>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7"/>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latin typeface="Arial"/>
                <a:ea typeface="Arial"/>
                <a:cs typeface="Arial"/>
                <a:sym typeface="Arial"/>
              </a:defRPr>
            </a:lvl1pPr>
            <a:lvl2pPr marL="914400" lvl="1" indent="-381000" algn="l">
              <a:lnSpc>
                <a:spcPct val="90000"/>
              </a:lnSpc>
              <a:spcBef>
                <a:spcPts val="500"/>
              </a:spcBef>
              <a:spcAft>
                <a:spcPts val="0"/>
              </a:spcAft>
              <a:buClr>
                <a:schemeClr val="lt1"/>
              </a:buClr>
              <a:buSzPts val="2400"/>
              <a:buChar char="•"/>
              <a:defRPr>
                <a:latin typeface="Arial"/>
                <a:ea typeface="Arial"/>
                <a:cs typeface="Arial"/>
                <a:sym typeface="Arial"/>
              </a:defRPr>
            </a:lvl2pPr>
            <a:lvl3pPr marL="1371600" lvl="2" indent="-355600" algn="l">
              <a:lnSpc>
                <a:spcPct val="90000"/>
              </a:lnSpc>
              <a:spcBef>
                <a:spcPts val="500"/>
              </a:spcBef>
              <a:spcAft>
                <a:spcPts val="0"/>
              </a:spcAft>
              <a:buClr>
                <a:schemeClr val="lt1"/>
              </a:buClr>
              <a:buSzPts val="2000"/>
              <a:buChar char="•"/>
              <a:defRPr>
                <a:latin typeface="Arial"/>
                <a:ea typeface="Arial"/>
                <a:cs typeface="Arial"/>
                <a:sym typeface="Arial"/>
              </a:defRPr>
            </a:lvl3pPr>
            <a:lvl4pPr marL="1828800" lvl="3" indent="-342900" algn="l">
              <a:lnSpc>
                <a:spcPct val="90000"/>
              </a:lnSpc>
              <a:spcBef>
                <a:spcPts val="500"/>
              </a:spcBef>
              <a:spcAft>
                <a:spcPts val="0"/>
              </a:spcAft>
              <a:buClr>
                <a:schemeClr val="lt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lt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17"/>
          <p:cNvSpPr txBox="1">
            <a:spLocks noGrp="1"/>
          </p:cNvSpPr>
          <p:nvPr>
            <p:ph type="ftr" idx="11"/>
          </p:nvPr>
        </p:nvSpPr>
        <p:spPr>
          <a:xfrm>
            <a:off x="3028950" y="6226181"/>
            <a:ext cx="50101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7"/>
          <p:cNvSpPr txBox="1">
            <a:spLocks noGrp="1"/>
          </p:cNvSpPr>
          <p:nvPr>
            <p:ph type="sldNum" idx="12"/>
          </p:nvPr>
        </p:nvSpPr>
        <p:spPr>
          <a:xfrm>
            <a:off x="8039100" y="6226181"/>
            <a:ext cx="47625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a:solidFill>
                  <a:schemeClr val="lt1"/>
                </a:solidFill>
                <a:latin typeface="Arial"/>
                <a:ea typeface="Arial"/>
                <a:cs typeface="Arial"/>
                <a:sym typeface="Arial"/>
              </a:defRPr>
            </a:lvl1pPr>
            <a:lvl2pPr marL="0" lvl="1" indent="0" algn="l">
              <a:spcBef>
                <a:spcPts val="0"/>
              </a:spcBef>
              <a:buNone/>
              <a:defRPr sz="1200">
                <a:solidFill>
                  <a:schemeClr val="lt1"/>
                </a:solidFill>
                <a:latin typeface="Arial"/>
                <a:ea typeface="Arial"/>
                <a:cs typeface="Arial"/>
                <a:sym typeface="Arial"/>
              </a:defRPr>
            </a:lvl2pPr>
            <a:lvl3pPr marL="0" lvl="2" indent="0" algn="l">
              <a:spcBef>
                <a:spcPts val="0"/>
              </a:spcBef>
              <a:buNone/>
              <a:defRPr sz="1200">
                <a:solidFill>
                  <a:schemeClr val="lt1"/>
                </a:solidFill>
                <a:latin typeface="Arial"/>
                <a:ea typeface="Arial"/>
                <a:cs typeface="Arial"/>
                <a:sym typeface="Arial"/>
              </a:defRPr>
            </a:lvl3pPr>
            <a:lvl4pPr marL="0" lvl="3" indent="0" algn="l">
              <a:spcBef>
                <a:spcPts val="0"/>
              </a:spcBef>
              <a:buNone/>
              <a:defRPr sz="1200">
                <a:solidFill>
                  <a:schemeClr val="lt1"/>
                </a:solidFill>
                <a:latin typeface="Arial"/>
                <a:ea typeface="Arial"/>
                <a:cs typeface="Arial"/>
                <a:sym typeface="Arial"/>
              </a:defRPr>
            </a:lvl4pPr>
            <a:lvl5pPr marL="0" lvl="4" indent="0" algn="l">
              <a:spcBef>
                <a:spcPts val="0"/>
              </a:spcBef>
              <a:buNone/>
              <a:defRPr sz="1200">
                <a:solidFill>
                  <a:schemeClr val="lt1"/>
                </a:solidFill>
                <a:latin typeface="Arial"/>
                <a:ea typeface="Arial"/>
                <a:cs typeface="Arial"/>
                <a:sym typeface="Arial"/>
              </a:defRPr>
            </a:lvl5pPr>
            <a:lvl6pPr marL="0" lvl="5" indent="0" algn="l">
              <a:spcBef>
                <a:spcPts val="0"/>
              </a:spcBef>
              <a:buNone/>
              <a:defRPr sz="1200">
                <a:solidFill>
                  <a:schemeClr val="lt1"/>
                </a:solidFill>
                <a:latin typeface="Arial"/>
                <a:ea typeface="Arial"/>
                <a:cs typeface="Arial"/>
                <a:sym typeface="Arial"/>
              </a:defRPr>
            </a:lvl6pPr>
            <a:lvl7pPr marL="0" lvl="6" indent="0" algn="l">
              <a:spcBef>
                <a:spcPts val="0"/>
              </a:spcBef>
              <a:buNone/>
              <a:defRPr sz="1200">
                <a:solidFill>
                  <a:schemeClr val="lt1"/>
                </a:solidFill>
                <a:latin typeface="Arial"/>
                <a:ea typeface="Arial"/>
                <a:cs typeface="Arial"/>
                <a:sym typeface="Arial"/>
              </a:defRPr>
            </a:lvl7pPr>
            <a:lvl8pPr marL="0" lvl="7" indent="0" algn="l">
              <a:spcBef>
                <a:spcPts val="0"/>
              </a:spcBef>
              <a:buNone/>
              <a:defRPr sz="1200">
                <a:solidFill>
                  <a:schemeClr val="lt1"/>
                </a:solidFill>
                <a:latin typeface="Arial"/>
                <a:ea typeface="Arial"/>
                <a:cs typeface="Arial"/>
                <a:sym typeface="Arial"/>
              </a:defRPr>
            </a:lvl8pPr>
            <a:lvl9pPr marL="0" lvl="8" indent="0" algn="l">
              <a:spcBef>
                <a:spcPts val="0"/>
              </a:spcBef>
              <a:buNone/>
              <a:defRPr sz="1200">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234" y="1600200"/>
            <a:ext cx="2661841" cy="1371600"/>
          </a:xfrm>
        </p:spPr>
        <p:txBody>
          <a:bodyPr anchor="b">
            <a:normAutofit/>
          </a:bodyPr>
          <a:lstStyle>
            <a:lvl1pPr algn="ctr">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3946525" y="685800"/>
            <a:ext cx="4680743" cy="5105401"/>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13234" y="2971800"/>
            <a:ext cx="2661841" cy="1828800"/>
          </a:xfrm>
        </p:spPr>
        <p:txBody>
          <a:bodyPr>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fld id="{3528EAA1-B6AB-450B-9EBC-2EFF0A74C190}" type="datetimeFigureOut">
              <a:rPr lang="en-US" smtClean="0"/>
              <a:t>1/24/2020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469CC4-A650-442A-964E-EA1E7751AD3E}" type="slidenum">
              <a:rPr lang="en-US" smtClean="0"/>
              <a:t>‹#›</a:t>
            </a:fld>
            <a:endParaRPr lang="en-US"/>
          </a:p>
        </p:txBody>
      </p:sp>
    </p:spTree>
    <p:extLst>
      <p:ext uri="{BB962C8B-B14F-4D97-AF65-F5344CB8AC3E}">
        <p14:creationId xmlns:p14="http://schemas.microsoft.com/office/powerpoint/2010/main" val="37957789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043" y="1752599"/>
            <a:ext cx="4069619" cy="1371600"/>
          </a:xfrm>
        </p:spPr>
        <p:txBody>
          <a:bodyPr anchor="b">
            <a:normAutofit/>
          </a:bodyPr>
          <a:lstStyle>
            <a:lvl1pPr algn="ctr">
              <a:defRPr sz="21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96011" y="914400"/>
            <a:ext cx="246073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1112043" y="3124199"/>
            <a:ext cx="4069619" cy="1828800"/>
          </a:xfrm>
        </p:spPr>
        <p:txBody>
          <a:bodyPr>
            <a:normAutofit/>
          </a:bodyPr>
          <a:lstStyle>
            <a:lvl1pPr marL="0" indent="0" algn="ctr">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fld id="{3528EAA1-B6AB-450B-9EBC-2EFF0A74C190}" type="datetimeFigureOut">
              <a:rPr lang="en-US" smtClean="0"/>
              <a:t>1/24/2020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469CC4-A650-442A-964E-EA1E7751AD3E}" type="slidenum">
              <a:rPr lang="en-US" smtClean="0"/>
              <a:t>‹#›</a:t>
            </a:fld>
            <a:endParaRPr lang="en-US"/>
          </a:p>
        </p:txBody>
      </p:sp>
    </p:spTree>
    <p:extLst>
      <p:ext uri="{BB962C8B-B14F-4D97-AF65-F5344CB8AC3E}">
        <p14:creationId xmlns:p14="http://schemas.microsoft.com/office/powerpoint/2010/main" val="26599660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234" y="4732865"/>
            <a:ext cx="7514033" cy="566738"/>
          </a:xfrm>
        </p:spPr>
        <p:txBody>
          <a:bodyPr anchor="b">
            <a:normAutofit/>
          </a:bodyPr>
          <a:lstStyle>
            <a:lvl1pPr algn="ctr">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789509" y="932112"/>
            <a:ext cx="6169458"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1113234" y="5299603"/>
            <a:ext cx="7514033" cy="493712"/>
          </a:xfrm>
        </p:spPr>
        <p:txBody>
          <a:bodyPr>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fld id="{3528EAA1-B6AB-450B-9EBC-2EFF0A74C190}" type="datetimeFigureOut">
              <a:rPr lang="en-US" smtClean="0"/>
              <a:t>1/24/2020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469CC4-A650-442A-964E-EA1E7751AD3E}" type="slidenum">
              <a:rPr lang="en-US" smtClean="0"/>
              <a:t>‹#›</a:t>
            </a:fld>
            <a:endParaRPr lang="en-US"/>
          </a:p>
        </p:txBody>
      </p:sp>
    </p:spTree>
    <p:extLst>
      <p:ext uri="{BB962C8B-B14F-4D97-AF65-F5344CB8AC3E}">
        <p14:creationId xmlns:p14="http://schemas.microsoft.com/office/powerpoint/2010/main" val="15992521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235" y="685800"/>
            <a:ext cx="7514033" cy="3048000"/>
          </a:xfrm>
        </p:spPr>
        <p:txBody>
          <a:bodyPr anchor="ctr">
            <a:normAutofit/>
          </a:bodyPr>
          <a:lstStyle>
            <a:lvl1pPr algn="ctr">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3234" y="4343400"/>
            <a:ext cx="7514035" cy="144780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528EAA1-B6AB-450B-9EBC-2EFF0A74C190}" type="datetimeFigureOut">
              <a:rPr lang="en-US" smtClean="0"/>
              <a:t>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469CC4-A650-442A-964E-EA1E7751AD3E}" type="slidenum">
              <a:rPr lang="en-US" smtClean="0"/>
              <a:t>‹#›</a:t>
            </a:fld>
            <a:endParaRPr lang="en-US"/>
          </a:p>
        </p:txBody>
      </p:sp>
    </p:spTree>
    <p:extLst>
      <p:ext uri="{BB962C8B-B14F-4D97-AF65-F5344CB8AC3E}">
        <p14:creationId xmlns:p14="http://schemas.microsoft.com/office/powerpoint/2010/main" val="27349293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198959" y="863023"/>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5" name="TextBox 14"/>
          <p:cNvSpPr txBox="1"/>
          <p:nvPr/>
        </p:nvSpPr>
        <p:spPr>
          <a:xfrm>
            <a:off x="8170069" y="2819399"/>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
        <p:nvSpPr>
          <p:cNvPr id="2" name="Title 1"/>
          <p:cNvSpPr>
            <a:spLocks noGrp="1"/>
          </p:cNvSpPr>
          <p:nvPr>
            <p:ph type="title"/>
          </p:nvPr>
        </p:nvSpPr>
        <p:spPr>
          <a:xfrm>
            <a:off x="1656159" y="685801"/>
            <a:ext cx="6742509" cy="2743199"/>
          </a:xfrm>
        </p:spPr>
        <p:txBody>
          <a:bodyPr anchor="ctr">
            <a:normAutofit/>
          </a:bodyPr>
          <a:lstStyle>
            <a:lvl1pPr algn="ctr">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827609" y="3428999"/>
            <a:ext cx="6399611" cy="381000"/>
          </a:xfrm>
        </p:spPr>
        <p:txBody>
          <a:bodyPr anchor="ctr">
            <a:normAutofit/>
          </a:bodyPr>
          <a:lstStyle>
            <a:lvl1pPr marL="0" indent="0">
              <a:buFontTx/>
              <a:buNone/>
              <a:defRPr sz="135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Edit Master text styles</a:t>
            </a:r>
          </a:p>
        </p:txBody>
      </p:sp>
      <p:sp>
        <p:nvSpPr>
          <p:cNvPr id="3" name="Text Placeholder 2"/>
          <p:cNvSpPr>
            <a:spLocks noGrp="1"/>
          </p:cNvSpPr>
          <p:nvPr>
            <p:ph type="body" idx="1"/>
          </p:nvPr>
        </p:nvSpPr>
        <p:spPr>
          <a:xfrm>
            <a:off x="1113234" y="4343400"/>
            <a:ext cx="7514033" cy="144780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528EAA1-B6AB-450B-9EBC-2EFF0A74C190}" type="datetimeFigureOut">
              <a:rPr lang="en-US" smtClean="0"/>
              <a:t>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469CC4-A650-442A-964E-EA1E7751AD3E}" type="slidenum">
              <a:rPr lang="en-US" smtClean="0"/>
              <a:t>‹#›</a:t>
            </a:fld>
            <a:endParaRPr lang="en-US"/>
          </a:p>
        </p:txBody>
      </p:sp>
    </p:spTree>
    <p:extLst>
      <p:ext uri="{BB962C8B-B14F-4D97-AF65-F5344CB8AC3E}">
        <p14:creationId xmlns:p14="http://schemas.microsoft.com/office/powerpoint/2010/main" val="20841467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235" y="3308581"/>
            <a:ext cx="7514032" cy="1468800"/>
          </a:xfrm>
        </p:spPr>
        <p:txBody>
          <a:bodyPr anchor="b">
            <a:normAutofit/>
          </a:bodyPr>
          <a:lstStyle>
            <a:lvl1pPr algn="r">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3234" y="4777381"/>
            <a:ext cx="7514033" cy="860400"/>
          </a:xfrm>
        </p:spPr>
        <p:txBody>
          <a:bodyPr anchor="t">
            <a:normAutofit/>
          </a:bodyPr>
          <a:lstStyle>
            <a:lvl1pPr marL="0" indent="0" algn="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528EAA1-B6AB-450B-9EBC-2EFF0A74C190}" type="datetimeFigureOut">
              <a:rPr lang="en-US" smtClean="0"/>
              <a:t>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469CC4-A650-442A-964E-EA1E7751AD3E}" type="slidenum">
              <a:rPr lang="en-US" smtClean="0"/>
              <a:t>‹#›</a:t>
            </a:fld>
            <a:endParaRPr lang="en-US"/>
          </a:p>
        </p:txBody>
      </p:sp>
    </p:spTree>
    <p:extLst>
      <p:ext uri="{BB962C8B-B14F-4D97-AF65-F5344CB8AC3E}">
        <p14:creationId xmlns:p14="http://schemas.microsoft.com/office/powerpoint/2010/main" val="28599004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198959" y="863023"/>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5" name="TextBox 14"/>
          <p:cNvSpPr txBox="1"/>
          <p:nvPr/>
        </p:nvSpPr>
        <p:spPr>
          <a:xfrm>
            <a:off x="8170069" y="2819399"/>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
        <p:nvSpPr>
          <p:cNvPr id="2" name="Title 1"/>
          <p:cNvSpPr>
            <a:spLocks noGrp="1"/>
          </p:cNvSpPr>
          <p:nvPr>
            <p:ph type="title"/>
          </p:nvPr>
        </p:nvSpPr>
        <p:spPr>
          <a:xfrm>
            <a:off x="1656159" y="685801"/>
            <a:ext cx="6742509" cy="2743199"/>
          </a:xfrm>
        </p:spPr>
        <p:txBody>
          <a:bodyPr anchor="ctr">
            <a:normAutofit/>
          </a:bodyPr>
          <a:lstStyle>
            <a:lvl1pPr algn="ctr">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13235" y="3886200"/>
            <a:ext cx="7514033" cy="889000"/>
          </a:xfrm>
        </p:spPr>
        <p:txBody>
          <a:bodyPr vert="horz" lIns="91440" tIns="45720" rIns="91440" bIns="45720" rtlCol="0" anchor="b">
            <a:normAutofit/>
          </a:bodyPr>
          <a:lstStyle>
            <a:lvl1pPr algn="r">
              <a:buNone/>
              <a:defRPr lang="en-US" sz="18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113234" y="4775200"/>
            <a:ext cx="7514033" cy="1016000"/>
          </a:xfrm>
        </p:spPr>
        <p:txBody>
          <a:bodyPr anchor="t">
            <a:normAutofit/>
          </a:bodyPr>
          <a:lstStyle>
            <a:lvl1pPr marL="0" indent="0" algn="r">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528EAA1-B6AB-450B-9EBC-2EFF0A74C190}" type="datetimeFigureOut">
              <a:rPr lang="en-US" smtClean="0"/>
              <a:t>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469CC4-A650-442A-964E-EA1E7751AD3E}" type="slidenum">
              <a:rPr lang="en-US" smtClean="0"/>
              <a:t>‹#›</a:t>
            </a:fld>
            <a:endParaRPr lang="en-US"/>
          </a:p>
        </p:txBody>
      </p:sp>
    </p:spTree>
    <p:extLst>
      <p:ext uri="{BB962C8B-B14F-4D97-AF65-F5344CB8AC3E}">
        <p14:creationId xmlns:p14="http://schemas.microsoft.com/office/powerpoint/2010/main" val="37255070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235" y="685801"/>
            <a:ext cx="7514034"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13234" y="3505200"/>
            <a:ext cx="7514035" cy="838200"/>
          </a:xfrm>
        </p:spPr>
        <p:txBody>
          <a:bodyPr vert="horz" lIns="91440" tIns="45720" rIns="91440" bIns="45720" rtlCol="0" anchor="b">
            <a:normAutofit/>
          </a:bodyPr>
          <a:lstStyle>
            <a:lvl1pPr>
              <a:buNone/>
              <a:defRPr lang="en-US" sz="21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113234" y="4343400"/>
            <a:ext cx="7514035" cy="14478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528EAA1-B6AB-450B-9EBC-2EFF0A74C190}" type="datetimeFigureOut">
              <a:rPr lang="en-US" smtClean="0"/>
              <a:t>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469CC4-A650-442A-964E-EA1E7751AD3E}" type="slidenum">
              <a:rPr lang="en-US" smtClean="0"/>
              <a:t>‹#›</a:t>
            </a:fld>
            <a:endParaRPr lang="en-US"/>
          </a:p>
        </p:txBody>
      </p:sp>
    </p:spTree>
    <p:extLst>
      <p:ext uri="{BB962C8B-B14F-4D97-AF65-F5344CB8AC3E}">
        <p14:creationId xmlns:p14="http://schemas.microsoft.com/office/powerpoint/2010/main" val="30483674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528EAA1-B6AB-450B-9EBC-2EFF0A74C190}" type="datetimeFigureOut">
              <a:rPr lang="en-US" smtClean="0"/>
              <a:t>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469CC4-A650-442A-964E-EA1E7751AD3E}" type="slidenum">
              <a:rPr lang="en-US" smtClean="0"/>
              <a:t>‹#›</a:t>
            </a:fld>
            <a:endParaRPr lang="en-US"/>
          </a:p>
        </p:txBody>
      </p:sp>
    </p:spTree>
    <p:extLst>
      <p:ext uri="{BB962C8B-B14F-4D97-AF65-F5344CB8AC3E}">
        <p14:creationId xmlns:p14="http://schemas.microsoft.com/office/powerpoint/2010/main" val="3074769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9492" y="685800"/>
            <a:ext cx="1327777"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13234" y="685800"/>
            <a:ext cx="6014807" cy="51054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528EAA1-B6AB-450B-9EBC-2EFF0A74C190}" type="datetimeFigureOut">
              <a:rPr lang="en-US" smtClean="0"/>
              <a:t>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469CC4-A650-442A-964E-EA1E7751AD3E}" type="slidenum">
              <a:rPr lang="en-US" smtClean="0"/>
              <a:t>‹#›</a:t>
            </a:fld>
            <a:endParaRPr lang="en-US"/>
          </a:p>
        </p:txBody>
      </p:sp>
    </p:spTree>
    <p:extLst>
      <p:ext uri="{BB962C8B-B14F-4D97-AF65-F5344CB8AC3E}">
        <p14:creationId xmlns:p14="http://schemas.microsoft.com/office/powerpoint/2010/main" val="1133343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 Orange - No Crest" type="twoTxTwoObj">
  <p:cSld name="TWO_OBJECTS_WITH_TEXT">
    <p:spTree>
      <p:nvGrpSpPr>
        <p:cNvPr id="1" name="Shape 36"/>
        <p:cNvGrpSpPr/>
        <p:nvPr/>
      </p:nvGrpSpPr>
      <p:grpSpPr>
        <a:xfrm>
          <a:off x="0" y="0"/>
          <a:ext cx="0" cy="0"/>
          <a:chOff x="0" y="0"/>
          <a:chExt cx="0" cy="0"/>
        </a:xfrm>
      </p:grpSpPr>
      <p:sp>
        <p:nvSpPr>
          <p:cNvPr id="37" name="Google Shape;37;p18"/>
          <p:cNvSpPr/>
          <p:nvPr/>
        </p:nvSpPr>
        <p:spPr>
          <a:xfrm>
            <a:off x="1" y="0"/>
            <a:ext cx="9144000" cy="6858000"/>
          </a:xfrm>
          <a:prstGeom prst="rect">
            <a:avLst/>
          </a:prstGeom>
          <a:solidFill>
            <a:srgbClr val="DC44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 name="Google Shape;38;p18"/>
          <p:cNvSpPr txBox="1">
            <a:spLocks noGrp="1"/>
          </p:cNvSpPr>
          <p:nvPr>
            <p:ph type="title"/>
          </p:nvPr>
        </p:nvSpPr>
        <p:spPr>
          <a:xfrm>
            <a:off x="629841" y="365129"/>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8"/>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latin typeface="Arial"/>
                <a:ea typeface="Arial"/>
                <a:cs typeface="Arial"/>
                <a:sym typeface="Arial"/>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 name="Google Shape;40;p18"/>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latin typeface="Arial"/>
                <a:ea typeface="Arial"/>
                <a:cs typeface="Arial"/>
                <a:sym typeface="Arial"/>
              </a:defRPr>
            </a:lvl1pPr>
            <a:lvl2pPr marL="914400" lvl="1" indent="-381000" algn="l">
              <a:lnSpc>
                <a:spcPct val="90000"/>
              </a:lnSpc>
              <a:spcBef>
                <a:spcPts val="500"/>
              </a:spcBef>
              <a:spcAft>
                <a:spcPts val="0"/>
              </a:spcAft>
              <a:buClr>
                <a:schemeClr val="lt1"/>
              </a:buClr>
              <a:buSzPts val="2400"/>
              <a:buChar char="•"/>
              <a:defRPr>
                <a:latin typeface="Arial"/>
                <a:ea typeface="Arial"/>
                <a:cs typeface="Arial"/>
                <a:sym typeface="Arial"/>
              </a:defRPr>
            </a:lvl2pPr>
            <a:lvl3pPr marL="1371600" lvl="2" indent="-355600" algn="l">
              <a:lnSpc>
                <a:spcPct val="90000"/>
              </a:lnSpc>
              <a:spcBef>
                <a:spcPts val="500"/>
              </a:spcBef>
              <a:spcAft>
                <a:spcPts val="0"/>
              </a:spcAft>
              <a:buClr>
                <a:schemeClr val="lt1"/>
              </a:buClr>
              <a:buSzPts val="2000"/>
              <a:buChar char="•"/>
              <a:defRPr>
                <a:latin typeface="Arial"/>
                <a:ea typeface="Arial"/>
                <a:cs typeface="Arial"/>
                <a:sym typeface="Arial"/>
              </a:defRPr>
            </a:lvl3pPr>
            <a:lvl4pPr marL="1828800" lvl="3" indent="-342900" algn="l">
              <a:lnSpc>
                <a:spcPct val="90000"/>
              </a:lnSpc>
              <a:spcBef>
                <a:spcPts val="500"/>
              </a:spcBef>
              <a:spcAft>
                <a:spcPts val="0"/>
              </a:spcAft>
              <a:buClr>
                <a:schemeClr val="lt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lt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8"/>
          <p:cNvSpPr txBox="1">
            <a:spLocks noGrp="1"/>
          </p:cNvSpPr>
          <p:nvPr>
            <p:ph type="body" idx="3"/>
          </p:nvPr>
        </p:nvSpPr>
        <p:spPr>
          <a:xfrm>
            <a:off x="4629152"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latin typeface="Arial"/>
                <a:ea typeface="Arial"/>
                <a:cs typeface="Arial"/>
                <a:sym typeface="Arial"/>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2" name="Google Shape;42;p18"/>
          <p:cNvSpPr txBox="1">
            <a:spLocks noGrp="1"/>
          </p:cNvSpPr>
          <p:nvPr>
            <p:ph type="body" idx="4"/>
          </p:nvPr>
        </p:nvSpPr>
        <p:spPr>
          <a:xfrm>
            <a:off x="4629152" y="2505075"/>
            <a:ext cx="3887391" cy="368458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latin typeface="Arial"/>
                <a:ea typeface="Arial"/>
                <a:cs typeface="Arial"/>
                <a:sym typeface="Arial"/>
              </a:defRPr>
            </a:lvl1pPr>
            <a:lvl2pPr marL="914400" lvl="1" indent="-381000" algn="l">
              <a:lnSpc>
                <a:spcPct val="90000"/>
              </a:lnSpc>
              <a:spcBef>
                <a:spcPts val="500"/>
              </a:spcBef>
              <a:spcAft>
                <a:spcPts val="0"/>
              </a:spcAft>
              <a:buClr>
                <a:schemeClr val="lt1"/>
              </a:buClr>
              <a:buSzPts val="2400"/>
              <a:buChar char="•"/>
              <a:defRPr>
                <a:latin typeface="Arial"/>
                <a:ea typeface="Arial"/>
                <a:cs typeface="Arial"/>
                <a:sym typeface="Arial"/>
              </a:defRPr>
            </a:lvl2pPr>
            <a:lvl3pPr marL="1371600" lvl="2" indent="-355600" algn="l">
              <a:lnSpc>
                <a:spcPct val="90000"/>
              </a:lnSpc>
              <a:spcBef>
                <a:spcPts val="500"/>
              </a:spcBef>
              <a:spcAft>
                <a:spcPts val="0"/>
              </a:spcAft>
              <a:buClr>
                <a:schemeClr val="lt1"/>
              </a:buClr>
              <a:buSzPts val="2000"/>
              <a:buChar char="•"/>
              <a:defRPr>
                <a:latin typeface="Arial"/>
                <a:ea typeface="Arial"/>
                <a:cs typeface="Arial"/>
                <a:sym typeface="Arial"/>
              </a:defRPr>
            </a:lvl3pPr>
            <a:lvl4pPr marL="1828800" lvl="3" indent="-342900" algn="l">
              <a:lnSpc>
                <a:spcPct val="90000"/>
              </a:lnSpc>
              <a:spcBef>
                <a:spcPts val="500"/>
              </a:spcBef>
              <a:spcAft>
                <a:spcPts val="0"/>
              </a:spcAft>
              <a:buClr>
                <a:schemeClr val="lt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lt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18"/>
          <p:cNvSpPr txBox="1">
            <a:spLocks noGrp="1"/>
          </p:cNvSpPr>
          <p:nvPr>
            <p:ph type="ftr" idx="11"/>
          </p:nvPr>
        </p:nvSpPr>
        <p:spPr>
          <a:xfrm>
            <a:off x="3028950" y="6226181"/>
            <a:ext cx="50101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8"/>
          <p:cNvSpPr txBox="1">
            <a:spLocks noGrp="1"/>
          </p:cNvSpPr>
          <p:nvPr>
            <p:ph type="sldNum" idx="12"/>
          </p:nvPr>
        </p:nvSpPr>
        <p:spPr>
          <a:xfrm>
            <a:off x="8039100" y="6226181"/>
            <a:ext cx="47625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a:solidFill>
                  <a:schemeClr val="lt1"/>
                </a:solidFill>
                <a:latin typeface="Arial"/>
                <a:ea typeface="Arial"/>
                <a:cs typeface="Arial"/>
                <a:sym typeface="Arial"/>
              </a:defRPr>
            </a:lvl1pPr>
            <a:lvl2pPr marL="0" lvl="1" indent="0" algn="l">
              <a:spcBef>
                <a:spcPts val="0"/>
              </a:spcBef>
              <a:buNone/>
              <a:defRPr sz="1200">
                <a:solidFill>
                  <a:schemeClr val="lt1"/>
                </a:solidFill>
                <a:latin typeface="Arial"/>
                <a:ea typeface="Arial"/>
                <a:cs typeface="Arial"/>
                <a:sym typeface="Arial"/>
              </a:defRPr>
            </a:lvl2pPr>
            <a:lvl3pPr marL="0" lvl="2" indent="0" algn="l">
              <a:spcBef>
                <a:spcPts val="0"/>
              </a:spcBef>
              <a:buNone/>
              <a:defRPr sz="1200">
                <a:solidFill>
                  <a:schemeClr val="lt1"/>
                </a:solidFill>
                <a:latin typeface="Arial"/>
                <a:ea typeface="Arial"/>
                <a:cs typeface="Arial"/>
                <a:sym typeface="Arial"/>
              </a:defRPr>
            </a:lvl3pPr>
            <a:lvl4pPr marL="0" lvl="3" indent="0" algn="l">
              <a:spcBef>
                <a:spcPts val="0"/>
              </a:spcBef>
              <a:buNone/>
              <a:defRPr sz="1200">
                <a:solidFill>
                  <a:schemeClr val="lt1"/>
                </a:solidFill>
                <a:latin typeface="Arial"/>
                <a:ea typeface="Arial"/>
                <a:cs typeface="Arial"/>
                <a:sym typeface="Arial"/>
              </a:defRPr>
            </a:lvl4pPr>
            <a:lvl5pPr marL="0" lvl="4" indent="0" algn="l">
              <a:spcBef>
                <a:spcPts val="0"/>
              </a:spcBef>
              <a:buNone/>
              <a:defRPr sz="1200">
                <a:solidFill>
                  <a:schemeClr val="lt1"/>
                </a:solidFill>
                <a:latin typeface="Arial"/>
                <a:ea typeface="Arial"/>
                <a:cs typeface="Arial"/>
                <a:sym typeface="Arial"/>
              </a:defRPr>
            </a:lvl5pPr>
            <a:lvl6pPr marL="0" lvl="5" indent="0" algn="l">
              <a:spcBef>
                <a:spcPts val="0"/>
              </a:spcBef>
              <a:buNone/>
              <a:defRPr sz="1200">
                <a:solidFill>
                  <a:schemeClr val="lt1"/>
                </a:solidFill>
                <a:latin typeface="Arial"/>
                <a:ea typeface="Arial"/>
                <a:cs typeface="Arial"/>
                <a:sym typeface="Arial"/>
              </a:defRPr>
            </a:lvl6pPr>
            <a:lvl7pPr marL="0" lvl="6" indent="0" algn="l">
              <a:spcBef>
                <a:spcPts val="0"/>
              </a:spcBef>
              <a:buNone/>
              <a:defRPr sz="1200">
                <a:solidFill>
                  <a:schemeClr val="lt1"/>
                </a:solidFill>
                <a:latin typeface="Arial"/>
                <a:ea typeface="Arial"/>
                <a:cs typeface="Arial"/>
                <a:sym typeface="Arial"/>
              </a:defRPr>
            </a:lvl7pPr>
            <a:lvl8pPr marL="0" lvl="7" indent="0" algn="l">
              <a:spcBef>
                <a:spcPts val="0"/>
              </a:spcBef>
              <a:buNone/>
              <a:defRPr sz="1200">
                <a:solidFill>
                  <a:schemeClr val="lt1"/>
                </a:solidFill>
                <a:latin typeface="Arial"/>
                <a:ea typeface="Arial"/>
                <a:cs typeface="Arial"/>
                <a:sym typeface="Arial"/>
              </a:defRPr>
            </a:lvl8pPr>
            <a:lvl9pPr marL="0" lvl="8" indent="0" algn="l">
              <a:spcBef>
                <a:spcPts val="0"/>
              </a:spcBef>
              <a:buNone/>
              <a:defRPr sz="1200">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 Black - No Crest">
  <p:cSld name="Comparison - Black - No Crest">
    <p:spTree>
      <p:nvGrpSpPr>
        <p:cNvPr id="1" name="Shape 45"/>
        <p:cNvGrpSpPr/>
        <p:nvPr/>
      </p:nvGrpSpPr>
      <p:grpSpPr>
        <a:xfrm>
          <a:off x="0" y="0"/>
          <a:ext cx="0" cy="0"/>
          <a:chOff x="0" y="0"/>
          <a:chExt cx="0" cy="0"/>
        </a:xfrm>
      </p:grpSpPr>
      <p:sp>
        <p:nvSpPr>
          <p:cNvPr id="46" name="Google Shape;46;p19"/>
          <p:cNvSpPr/>
          <p:nvPr/>
        </p:nvSpPr>
        <p:spPr>
          <a:xfrm>
            <a:off x="1" y="0"/>
            <a:ext cx="9144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 name="Google Shape;47;p19"/>
          <p:cNvSpPr txBox="1">
            <a:spLocks noGrp="1"/>
          </p:cNvSpPr>
          <p:nvPr>
            <p:ph type="title"/>
          </p:nvPr>
        </p:nvSpPr>
        <p:spPr>
          <a:xfrm>
            <a:off x="629841" y="365129"/>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19"/>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latin typeface="Arial"/>
                <a:ea typeface="Arial"/>
                <a:cs typeface="Arial"/>
                <a:sym typeface="Arial"/>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19"/>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latin typeface="Arial"/>
                <a:ea typeface="Arial"/>
                <a:cs typeface="Arial"/>
                <a:sym typeface="Arial"/>
              </a:defRPr>
            </a:lvl1pPr>
            <a:lvl2pPr marL="914400" lvl="1" indent="-381000" algn="l">
              <a:lnSpc>
                <a:spcPct val="90000"/>
              </a:lnSpc>
              <a:spcBef>
                <a:spcPts val="500"/>
              </a:spcBef>
              <a:spcAft>
                <a:spcPts val="0"/>
              </a:spcAft>
              <a:buClr>
                <a:schemeClr val="lt1"/>
              </a:buClr>
              <a:buSzPts val="2400"/>
              <a:buChar char="•"/>
              <a:defRPr>
                <a:latin typeface="Arial"/>
                <a:ea typeface="Arial"/>
                <a:cs typeface="Arial"/>
                <a:sym typeface="Arial"/>
              </a:defRPr>
            </a:lvl2pPr>
            <a:lvl3pPr marL="1371600" lvl="2" indent="-355600" algn="l">
              <a:lnSpc>
                <a:spcPct val="90000"/>
              </a:lnSpc>
              <a:spcBef>
                <a:spcPts val="500"/>
              </a:spcBef>
              <a:spcAft>
                <a:spcPts val="0"/>
              </a:spcAft>
              <a:buClr>
                <a:schemeClr val="lt1"/>
              </a:buClr>
              <a:buSzPts val="2000"/>
              <a:buChar char="•"/>
              <a:defRPr>
                <a:latin typeface="Arial"/>
                <a:ea typeface="Arial"/>
                <a:cs typeface="Arial"/>
                <a:sym typeface="Arial"/>
              </a:defRPr>
            </a:lvl3pPr>
            <a:lvl4pPr marL="1828800" lvl="3" indent="-342900" algn="l">
              <a:lnSpc>
                <a:spcPct val="90000"/>
              </a:lnSpc>
              <a:spcBef>
                <a:spcPts val="500"/>
              </a:spcBef>
              <a:spcAft>
                <a:spcPts val="0"/>
              </a:spcAft>
              <a:buClr>
                <a:schemeClr val="lt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lt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19"/>
          <p:cNvSpPr txBox="1">
            <a:spLocks noGrp="1"/>
          </p:cNvSpPr>
          <p:nvPr>
            <p:ph type="body" idx="3"/>
          </p:nvPr>
        </p:nvSpPr>
        <p:spPr>
          <a:xfrm>
            <a:off x="4629152"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latin typeface="Arial"/>
                <a:ea typeface="Arial"/>
                <a:cs typeface="Arial"/>
                <a:sym typeface="Arial"/>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19"/>
          <p:cNvSpPr txBox="1">
            <a:spLocks noGrp="1"/>
          </p:cNvSpPr>
          <p:nvPr>
            <p:ph type="body" idx="4"/>
          </p:nvPr>
        </p:nvSpPr>
        <p:spPr>
          <a:xfrm>
            <a:off x="4629152" y="2505075"/>
            <a:ext cx="3887391" cy="368458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latin typeface="Arial"/>
                <a:ea typeface="Arial"/>
                <a:cs typeface="Arial"/>
                <a:sym typeface="Arial"/>
              </a:defRPr>
            </a:lvl1pPr>
            <a:lvl2pPr marL="914400" lvl="1" indent="-381000" algn="l">
              <a:lnSpc>
                <a:spcPct val="90000"/>
              </a:lnSpc>
              <a:spcBef>
                <a:spcPts val="500"/>
              </a:spcBef>
              <a:spcAft>
                <a:spcPts val="0"/>
              </a:spcAft>
              <a:buClr>
                <a:schemeClr val="lt1"/>
              </a:buClr>
              <a:buSzPts val="2400"/>
              <a:buChar char="•"/>
              <a:defRPr>
                <a:latin typeface="Arial"/>
                <a:ea typeface="Arial"/>
                <a:cs typeface="Arial"/>
                <a:sym typeface="Arial"/>
              </a:defRPr>
            </a:lvl2pPr>
            <a:lvl3pPr marL="1371600" lvl="2" indent="-355600" algn="l">
              <a:lnSpc>
                <a:spcPct val="90000"/>
              </a:lnSpc>
              <a:spcBef>
                <a:spcPts val="500"/>
              </a:spcBef>
              <a:spcAft>
                <a:spcPts val="0"/>
              </a:spcAft>
              <a:buClr>
                <a:schemeClr val="lt1"/>
              </a:buClr>
              <a:buSzPts val="2000"/>
              <a:buChar char="•"/>
              <a:defRPr>
                <a:latin typeface="Arial"/>
                <a:ea typeface="Arial"/>
                <a:cs typeface="Arial"/>
                <a:sym typeface="Arial"/>
              </a:defRPr>
            </a:lvl3pPr>
            <a:lvl4pPr marL="1828800" lvl="3" indent="-342900" algn="l">
              <a:lnSpc>
                <a:spcPct val="90000"/>
              </a:lnSpc>
              <a:spcBef>
                <a:spcPts val="500"/>
              </a:spcBef>
              <a:spcAft>
                <a:spcPts val="0"/>
              </a:spcAft>
              <a:buClr>
                <a:schemeClr val="lt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lt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19"/>
          <p:cNvSpPr txBox="1">
            <a:spLocks noGrp="1"/>
          </p:cNvSpPr>
          <p:nvPr>
            <p:ph type="ftr" idx="11"/>
          </p:nvPr>
        </p:nvSpPr>
        <p:spPr>
          <a:xfrm>
            <a:off x="3028950" y="6226181"/>
            <a:ext cx="50101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9"/>
          <p:cNvSpPr txBox="1">
            <a:spLocks noGrp="1"/>
          </p:cNvSpPr>
          <p:nvPr>
            <p:ph type="sldNum" idx="12"/>
          </p:nvPr>
        </p:nvSpPr>
        <p:spPr>
          <a:xfrm>
            <a:off x="8039100" y="6226181"/>
            <a:ext cx="47625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a:solidFill>
                  <a:schemeClr val="lt1"/>
                </a:solidFill>
                <a:latin typeface="Arial"/>
                <a:ea typeface="Arial"/>
                <a:cs typeface="Arial"/>
                <a:sym typeface="Arial"/>
              </a:defRPr>
            </a:lvl1pPr>
            <a:lvl2pPr marL="0" lvl="1" indent="0" algn="l">
              <a:spcBef>
                <a:spcPts val="0"/>
              </a:spcBef>
              <a:buNone/>
              <a:defRPr sz="1200">
                <a:solidFill>
                  <a:schemeClr val="lt1"/>
                </a:solidFill>
                <a:latin typeface="Arial"/>
                <a:ea typeface="Arial"/>
                <a:cs typeface="Arial"/>
                <a:sym typeface="Arial"/>
              </a:defRPr>
            </a:lvl2pPr>
            <a:lvl3pPr marL="0" lvl="2" indent="0" algn="l">
              <a:spcBef>
                <a:spcPts val="0"/>
              </a:spcBef>
              <a:buNone/>
              <a:defRPr sz="1200">
                <a:solidFill>
                  <a:schemeClr val="lt1"/>
                </a:solidFill>
                <a:latin typeface="Arial"/>
                <a:ea typeface="Arial"/>
                <a:cs typeface="Arial"/>
                <a:sym typeface="Arial"/>
              </a:defRPr>
            </a:lvl3pPr>
            <a:lvl4pPr marL="0" lvl="3" indent="0" algn="l">
              <a:spcBef>
                <a:spcPts val="0"/>
              </a:spcBef>
              <a:buNone/>
              <a:defRPr sz="1200">
                <a:solidFill>
                  <a:schemeClr val="lt1"/>
                </a:solidFill>
                <a:latin typeface="Arial"/>
                <a:ea typeface="Arial"/>
                <a:cs typeface="Arial"/>
                <a:sym typeface="Arial"/>
              </a:defRPr>
            </a:lvl4pPr>
            <a:lvl5pPr marL="0" lvl="4" indent="0" algn="l">
              <a:spcBef>
                <a:spcPts val="0"/>
              </a:spcBef>
              <a:buNone/>
              <a:defRPr sz="1200">
                <a:solidFill>
                  <a:schemeClr val="lt1"/>
                </a:solidFill>
                <a:latin typeface="Arial"/>
                <a:ea typeface="Arial"/>
                <a:cs typeface="Arial"/>
                <a:sym typeface="Arial"/>
              </a:defRPr>
            </a:lvl5pPr>
            <a:lvl6pPr marL="0" lvl="5" indent="0" algn="l">
              <a:spcBef>
                <a:spcPts val="0"/>
              </a:spcBef>
              <a:buNone/>
              <a:defRPr sz="1200">
                <a:solidFill>
                  <a:schemeClr val="lt1"/>
                </a:solidFill>
                <a:latin typeface="Arial"/>
                <a:ea typeface="Arial"/>
                <a:cs typeface="Arial"/>
                <a:sym typeface="Arial"/>
              </a:defRPr>
            </a:lvl6pPr>
            <a:lvl7pPr marL="0" lvl="6" indent="0" algn="l">
              <a:spcBef>
                <a:spcPts val="0"/>
              </a:spcBef>
              <a:buNone/>
              <a:defRPr sz="1200">
                <a:solidFill>
                  <a:schemeClr val="lt1"/>
                </a:solidFill>
                <a:latin typeface="Arial"/>
                <a:ea typeface="Arial"/>
                <a:cs typeface="Arial"/>
                <a:sym typeface="Arial"/>
              </a:defRPr>
            </a:lvl7pPr>
            <a:lvl8pPr marL="0" lvl="7" indent="0" algn="l">
              <a:spcBef>
                <a:spcPts val="0"/>
              </a:spcBef>
              <a:buNone/>
              <a:defRPr sz="1200">
                <a:solidFill>
                  <a:schemeClr val="lt1"/>
                </a:solidFill>
                <a:latin typeface="Arial"/>
                <a:ea typeface="Arial"/>
                <a:cs typeface="Arial"/>
                <a:sym typeface="Arial"/>
              </a:defRPr>
            </a:lvl8pPr>
            <a:lvl9pPr marL="0" lvl="8" indent="0" algn="l">
              <a:spcBef>
                <a:spcPts val="0"/>
              </a:spcBef>
              <a:buNone/>
              <a:defRPr sz="1200">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 Full Image 1">
  <p:cSld name="Title Slide - Full Image 1">
    <p:spTree>
      <p:nvGrpSpPr>
        <p:cNvPr id="1" name="Shape 54"/>
        <p:cNvGrpSpPr/>
        <p:nvPr/>
      </p:nvGrpSpPr>
      <p:grpSpPr>
        <a:xfrm>
          <a:off x="0" y="0"/>
          <a:ext cx="0" cy="0"/>
          <a:chOff x="0" y="0"/>
          <a:chExt cx="0" cy="0"/>
        </a:xfrm>
      </p:grpSpPr>
      <p:pic>
        <p:nvPicPr>
          <p:cNvPr id="55" name="Google Shape;55;p20"/>
          <p:cNvPicPr preferRelativeResize="0"/>
          <p:nvPr/>
        </p:nvPicPr>
        <p:blipFill rotWithShape="1">
          <a:blip r:embed="rId2">
            <a:alphaModFix/>
          </a:blip>
          <a:srcRect l="16689" r="8244"/>
          <a:stretch/>
        </p:blipFill>
        <p:spPr>
          <a:xfrm>
            <a:off x="-8238" y="0"/>
            <a:ext cx="9152239" cy="6858000"/>
          </a:xfrm>
          <a:prstGeom prst="rect">
            <a:avLst/>
          </a:prstGeom>
          <a:noFill/>
          <a:ln>
            <a:noFill/>
          </a:ln>
        </p:spPr>
      </p:pic>
      <p:sp>
        <p:nvSpPr>
          <p:cNvPr id="56" name="Google Shape;56;p20"/>
          <p:cNvSpPr txBox="1">
            <a:spLocks noGrp="1"/>
          </p:cNvSpPr>
          <p:nvPr>
            <p:ph type="ctrTitle"/>
          </p:nvPr>
        </p:nvSpPr>
        <p:spPr>
          <a:xfrm>
            <a:off x="275968" y="1866359"/>
            <a:ext cx="5375563" cy="3480716"/>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DC4405"/>
              </a:buClr>
              <a:buSzPts val="8000"/>
              <a:buFont typeface="Arial"/>
              <a:buNone/>
              <a:defRPr sz="8000" cap="none">
                <a:solidFill>
                  <a:srgbClr val="DC440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0"/>
          <p:cNvSpPr txBox="1">
            <a:spLocks noGrp="1"/>
          </p:cNvSpPr>
          <p:nvPr>
            <p:ph type="subTitle" idx="1"/>
          </p:nvPr>
        </p:nvSpPr>
        <p:spPr>
          <a:xfrm>
            <a:off x="275968" y="544353"/>
            <a:ext cx="8587946" cy="456108"/>
          </a:xfrm>
          <a:prstGeom prst="rect">
            <a:avLst/>
          </a:prstGeom>
          <a:noFill/>
          <a:ln>
            <a:noFill/>
          </a:ln>
        </p:spPr>
        <p:txBody>
          <a:bodyPr spcFirstLastPara="1" wrap="square" lIns="0" tIns="0" rIns="0" bIns="0" anchor="t" anchorCtr="0">
            <a:normAutofit/>
          </a:bodyPr>
          <a:lstStyle>
            <a:lvl1pPr lvl="0" algn="l">
              <a:lnSpc>
                <a:spcPct val="90000"/>
              </a:lnSpc>
              <a:spcBef>
                <a:spcPts val="1000"/>
              </a:spcBef>
              <a:spcAft>
                <a:spcPts val="0"/>
              </a:spcAft>
              <a:buClr>
                <a:schemeClr val="dk1"/>
              </a:buClr>
              <a:buSzPts val="2000"/>
              <a:buNone/>
              <a:defRPr sz="2000" b="1">
                <a:solidFill>
                  <a:schemeClr val="dk1"/>
                </a:solidFill>
                <a:latin typeface="Rufina"/>
                <a:ea typeface="Rufina"/>
                <a:cs typeface="Rufina"/>
                <a:sym typeface="Rufina"/>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58" name="Google Shape;58;p20"/>
          <p:cNvPicPr preferRelativeResize="0"/>
          <p:nvPr/>
        </p:nvPicPr>
        <p:blipFill rotWithShape="1">
          <a:blip r:embed="rId3">
            <a:alphaModFix/>
          </a:blip>
          <a:srcRect/>
          <a:stretch/>
        </p:blipFill>
        <p:spPr>
          <a:xfrm>
            <a:off x="6156251" y="5727152"/>
            <a:ext cx="2747117" cy="1130848"/>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 Full Image 2">
  <p:cSld name="Title Slide - Full Image 2">
    <p:spTree>
      <p:nvGrpSpPr>
        <p:cNvPr id="1" name="Shape 59"/>
        <p:cNvGrpSpPr/>
        <p:nvPr/>
      </p:nvGrpSpPr>
      <p:grpSpPr>
        <a:xfrm>
          <a:off x="0" y="0"/>
          <a:ext cx="0" cy="0"/>
          <a:chOff x="0" y="0"/>
          <a:chExt cx="0" cy="0"/>
        </a:xfrm>
      </p:grpSpPr>
      <p:pic>
        <p:nvPicPr>
          <p:cNvPr id="60" name="Google Shape;60;p21"/>
          <p:cNvPicPr preferRelativeResize="0"/>
          <p:nvPr/>
        </p:nvPicPr>
        <p:blipFill rotWithShape="1">
          <a:blip r:embed="rId2">
            <a:alphaModFix/>
          </a:blip>
          <a:srcRect l="16689" r="8244"/>
          <a:stretch/>
        </p:blipFill>
        <p:spPr>
          <a:xfrm>
            <a:off x="-8238" y="0"/>
            <a:ext cx="9152239" cy="6858000"/>
          </a:xfrm>
          <a:prstGeom prst="rect">
            <a:avLst/>
          </a:prstGeom>
          <a:noFill/>
          <a:ln>
            <a:noFill/>
          </a:ln>
        </p:spPr>
      </p:pic>
      <p:pic>
        <p:nvPicPr>
          <p:cNvPr id="61" name="Google Shape;61;p21"/>
          <p:cNvPicPr preferRelativeResize="0"/>
          <p:nvPr/>
        </p:nvPicPr>
        <p:blipFill rotWithShape="1">
          <a:blip r:embed="rId3">
            <a:alphaModFix/>
          </a:blip>
          <a:srcRect/>
          <a:stretch/>
        </p:blipFill>
        <p:spPr>
          <a:xfrm>
            <a:off x="1145515" y="2020186"/>
            <a:ext cx="6844732" cy="2817628"/>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 Full Image 3">
  <p:cSld name="Title Slide - Full Image 3">
    <p:spTree>
      <p:nvGrpSpPr>
        <p:cNvPr id="1" name="Shape 62"/>
        <p:cNvGrpSpPr/>
        <p:nvPr/>
      </p:nvGrpSpPr>
      <p:grpSpPr>
        <a:xfrm>
          <a:off x="0" y="0"/>
          <a:ext cx="0" cy="0"/>
          <a:chOff x="0" y="0"/>
          <a:chExt cx="0" cy="0"/>
        </a:xfrm>
      </p:grpSpPr>
      <p:pic>
        <p:nvPicPr>
          <p:cNvPr id="63" name="Google Shape;63;p22"/>
          <p:cNvPicPr preferRelativeResize="0"/>
          <p:nvPr/>
        </p:nvPicPr>
        <p:blipFill rotWithShape="1">
          <a:blip r:embed="rId2">
            <a:alphaModFix/>
          </a:blip>
          <a:srcRect l="16689" r="8244"/>
          <a:stretch/>
        </p:blipFill>
        <p:spPr>
          <a:xfrm>
            <a:off x="-8238" y="0"/>
            <a:ext cx="9152239" cy="6858000"/>
          </a:xfrm>
          <a:prstGeom prst="rect">
            <a:avLst/>
          </a:prstGeom>
          <a:noFill/>
          <a:ln>
            <a:noFill/>
          </a:ln>
        </p:spPr>
      </p:pic>
      <p:sp>
        <p:nvSpPr>
          <p:cNvPr id="64" name="Google Shape;64;p22"/>
          <p:cNvSpPr txBox="1">
            <a:spLocks noGrp="1"/>
          </p:cNvSpPr>
          <p:nvPr>
            <p:ph type="ctrTitle"/>
          </p:nvPr>
        </p:nvSpPr>
        <p:spPr>
          <a:xfrm>
            <a:off x="373195" y="2343437"/>
            <a:ext cx="4997877" cy="3480716"/>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DC4405"/>
              </a:buClr>
              <a:buSzPts val="8000"/>
              <a:buFont typeface="Arial"/>
              <a:buNone/>
              <a:defRPr sz="8000" cap="none">
                <a:solidFill>
                  <a:srgbClr val="DC440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65" name="Google Shape;65;p22"/>
          <p:cNvPicPr preferRelativeResize="0"/>
          <p:nvPr/>
        </p:nvPicPr>
        <p:blipFill rotWithShape="1">
          <a:blip r:embed="rId3">
            <a:alphaModFix/>
          </a:blip>
          <a:srcRect/>
          <a:stretch/>
        </p:blipFill>
        <p:spPr>
          <a:xfrm>
            <a:off x="372138" y="181852"/>
            <a:ext cx="2739561" cy="1127738"/>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theme" Target="../theme/theme2.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628650" y="365129"/>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Rufina"/>
              <a:buNone/>
              <a:defRPr sz="4400" b="1" i="0" u="none" strike="noStrike" cap="none">
                <a:solidFill>
                  <a:schemeClr val="lt1"/>
                </a:solidFill>
                <a:latin typeface="Rufina"/>
                <a:ea typeface="Rufina"/>
                <a:cs typeface="Rufina"/>
                <a:sym typeface="Rufi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3"/>
          <p:cNvSpPr txBox="1">
            <a:spLocks noGrp="1"/>
          </p:cNvSpPr>
          <p:nvPr>
            <p:ph type="ftr" idx="11"/>
          </p:nvPr>
        </p:nvSpPr>
        <p:spPr>
          <a:xfrm>
            <a:off x="3028950" y="6226181"/>
            <a:ext cx="501015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2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3"/>
          <p:cNvSpPr txBox="1">
            <a:spLocks noGrp="1"/>
          </p:cNvSpPr>
          <p:nvPr>
            <p:ph type="sldNum" idx="12"/>
          </p:nvPr>
        </p:nvSpPr>
        <p:spPr>
          <a:xfrm>
            <a:off x="8039100" y="6226181"/>
            <a:ext cx="47625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chemeClr val="lt1"/>
                </a:solidFill>
                <a:latin typeface="Arial"/>
                <a:ea typeface="Arial"/>
                <a:cs typeface="Arial"/>
                <a:sym typeface="Arial"/>
              </a:defRPr>
            </a:lvl1pPr>
            <a:lvl2pPr marL="0" marR="0" lvl="1" indent="0" algn="l" rtl="0">
              <a:spcBef>
                <a:spcPts val="0"/>
              </a:spcBef>
              <a:buNone/>
              <a:defRPr sz="1200" b="0" i="0" u="none" strike="noStrike" cap="none">
                <a:solidFill>
                  <a:schemeClr val="lt1"/>
                </a:solidFill>
                <a:latin typeface="Arial"/>
                <a:ea typeface="Arial"/>
                <a:cs typeface="Arial"/>
                <a:sym typeface="Arial"/>
              </a:defRPr>
            </a:lvl2pPr>
            <a:lvl3pPr marL="0" marR="0" lvl="2" indent="0" algn="l" rtl="0">
              <a:spcBef>
                <a:spcPts val="0"/>
              </a:spcBef>
              <a:buNone/>
              <a:defRPr sz="1200" b="0" i="0" u="none" strike="noStrike" cap="none">
                <a:solidFill>
                  <a:schemeClr val="lt1"/>
                </a:solidFill>
                <a:latin typeface="Arial"/>
                <a:ea typeface="Arial"/>
                <a:cs typeface="Arial"/>
                <a:sym typeface="Arial"/>
              </a:defRPr>
            </a:lvl3pPr>
            <a:lvl4pPr marL="0" marR="0" lvl="3" indent="0" algn="l" rtl="0">
              <a:spcBef>
                <a:spcPts val="0"/>
              </a:spcBef>
              <a:buNone/>
              <a:defRPr sz="1200" b="0" i="0" u="none" strike="noStrike" cap="none">
                <a:solidFill>
                  <a:schemeClr val="lt1"/>
                </a:solidFill>
                <a:latin typeface="Arial"/>
                <a:ea typeface="Arial"/>
                <a:cs typeface="Arial"/>
                <a:sym typeface="Arial"/>
              </a:defRPr>
            </a:lvl4pPr>
            <a:lvl5pPr marL="0" marR="0" lvl="4" indent="0" algn="l" rtl="0">
              <a:spcBef>
                <a:spcPts val="0"/>
              </a:spcBef>
              <a:buNone/>
              <a:defRPr sz="1200" b="0" i="0" u="none" strike="noStrike" cap="none">
                <a:solidFill>
                  <a:schemeClr val="lt1"/>
                </a:solidFill>
                <a:latin typeface="Arial"/>
                <a:ea typeface="Arial"/>
                <a:cs typeface="Arial"/>
                <a:sym typeface="Arial"/>
              </a:defRPr>
            </a:lvl5pPr>
            <a:lvl6pPr marL="0" marR="0" lvl="5" indent="0" algn="l" rtl="0">
              <a:spcBef>
                <a:spcPts val="0"/>
              </a:spcBef>
              <a:buNone/>
              <a:defRPr sz="1200" b="0" i="0" u="none" strike="noStrike" cap="none">
                <a:solidFill>
                  <a:schemeClr val="lt1"/>
                </a:solidFill>
                <a:latin typeface="Arial"/>
                <a:ea typeface="Arial"/>
                <a:cs typeface="Arial"/>
                <a:sym typeface="Arial"/>
              </a:defRPr>
            </a:lvl6pPr>
            <a:lvl7pPr marL="0" marR="0" lvl="6" indent="0" algn="l" rtl="0">
              <a:spcBef>
                <a:spcPts val="0"/>
              </a:spcBef>
              <a:buNone/>
              <a:defRPr sz="1200" b="0" i="0" u="none" strike="noStrike" cap="none">
                <a:solidFill>
                  <a:schemeClr val="lt1"/>
                </a:solidFill>
                <a:latin typeface="Arial"/>
                <a:ea typeface="Arial"/>
                <a:cs typeface="Arial"/>
                <a:sym typeface="Arial"/>
              </a:defRPr>
            </a:lvl7pPr>
            <a:lvl8pPr marL="0" marR="0" lvl="7" indent="0" algn="l" rtl="0">
              <a:spcBef>
                <a:spcPts val="0"/>
              </a:spcBef>
              <a:buNone/>
              <a:defRPr sz="1200" b="0" i="0" u="none" strike="noStrike" cap="none">
                <a:solidFill>
                  <a:schemeClr val="lt1"/>
                </a:solidFill>
                <a:latin typeface="Arial"/>
                <a:ea typeface="Arial"/>
                <a:cs typeface="Arial"/>
                <a:sym typeface="Arial"/>
              </a:defRPr>
            </a:lvl8pPr>
            <a:lvl9pPr marL="0" marR="0" lvl="8" indent="0" algn="l" rtl="0">
              <a:spcBef>
                <a:spcPts val="0"/>
              </a:spcBef>
              <a:buNone/>
              <a:defRPr sz="12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r>
              <a:rPr lang="en-US"/>
              <a:t>| </a:t>
            </a: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13109" y="1"/>
            <a:ext cx="1827610"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113234" y="685801"/>
            <a:ext cx="7514035" cy="1752599"/>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13233" y="2667000"/>
            <a:ext cx="7514035" cy="3124201"/>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99492" y="5883276"/>
            <a:ext cx="857250" cy="3651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3528EAA1-B6AB-450B-9EBC-2EFF0A74C190}" type="datetimeFigureOut">
              <a:rPr lang="en-US" smtClean="0"/>
              <a:t>1/24/2020</a:t>
            </a:fld>
            <a:endParaRPr lang="en-US"/>
          </a:p>
        </p:txBody>
      </p:sp>
      <p:sp>
        <p:nvSpPr>
          <p:cNvPr id="5" name="Footer Placeholder 4"/>
          <p:cNvSpPr>
            <a:spLocks noGrp="1"/>
          </p:cNvSpPr>
          <p:nvPr>
            <p:ph type="ftr" sz="quarter" idx="3"/>
          </p:nvPr>
        </p:nvSpPr>
        <p:spPr>
          <a:xfrm>
            <a:off x="1929210" y="5883276"/>
            <a:ext cx="5313133" cy="365125"/>
          </a:xfrm>
          <a:prstGeom prst="rect">
            <a:avLst/>
          </a:prstGeom>
        </p:spPr>
        <p:txBody>
          <a:bodyPr vert="horz" lIns="91440" tIns="45720" rIns="91440" bIns="45720" rtlCol="0" anchor="ctr"/>
          <a:lstStyle>
            <a:lvl1pPr algn="l">
              <a:defRPr sz="75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8213893" y="5883276"/>
            <a:ext cx="413375" cy="3651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FA469CC4-A650-442A-964E-EA1E7751AD3E}" type="slidenum">
              <a:rPr lang="en-US" smtClean="0"/>
              <a:t>‹#›</a:t>
            </a:fld>
            <a:endParaRPr lang="en-US"/>
          </a:p>
        </p:txBody>
      </p:sp>
    </p:spTree>
    <p:extLst>
      <p:ext uri="{BB962C8B-B14F-4D97-AF65-F5344CB8AC3E}">
        <p14:creationId xmlns:p14="http://schemas.microsoft.com/office/powerpoint/2010/main" val="1756062161"/>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Lst>
  <p:txStyles>
    <p:titleStyle>
      <a:lvl1pPr algn="ctr" defTabSz="342900" rtl="0" eaLnBrk="1" latinLnBrk="0" hangingPunct="1">
        <a:spcBef>
          <a:spcPct val="0"/>
        </a:spcBef>
        <a:buNone/>
        <a:defRPr sz="3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accent1">
            <a:lumMod val="75000"/>
          </a:schemeClr>
        </a:buClr>
        <a:buSzPct val="145000"/>
        <a:buFont typeface="Arial"/>
        <a:buChar char="•"/>
        <a:defRPr sz="1800" kern="1200" cap="none">
          <a:solidFill>
            <a:schemeClr val="tx1"/>
          </a:solidFill>
          <a:effectLst/>
          <a:latin typeface="+mn-lt"/>
          <a:ea typeface="+mn-ea"/>
          <a:cs typeface="+mn-cs"/>
        </a:defRPr>
      </a:lvl1pPr>
      <a:lvl2pPr marL="557213" indent="-214313" algn="l" defTabSz="342900" rtl="0" eaLnBrk="1" latinLnBrk="0" hangingPunct="1">
        <a:spcBef>
          <a:spcPct val="20000"/>
        </a:spcBef>
        <a:spcAft>
          <a:spcPts val="450"/>
        </a:spcAft>
        <a:buClr>
          <a:schemeClr val="accent1">
            <a:lumMod val="75000"/>
          </a:schemeClr>
        </a:buClr>
        <a:buSzPct val="145000"/>
        <a:buFont typeface="Arial"/>
        <a:buChar char="•"/>
        <a:defRPr sz="1500" kern="1200" cap="none">
          <a:solidFill>
            <a:schemeClr val="tx1"/>
          </a:solidFill>
          <a:effectLst/>
          <a:latin typeface="+mn-lt"/>
          <a:ea typeface="+mn-ea"/>
          <a:cs typeface="+mn-cs"/>
        </a:defRPr>
      </a:lvl2pPr>
      <a:lvl3pPr marL="900113" indent="-214313" algn="l" defTabSz="342900" rtl="0" eaLnBrk="1" latinLnBrk="0" hangingPunct="1">
        <a:spcBef>
          <a:spcPct val="20000"/>
        </a:spcBef>
        <a:spcAft>
          <a:spcPts val="450"/>
        </a:spcAft>
        <a:buClr>
          <a:schemeClr val="accent1">
            <a:lumMod val="75000"/>
          </a:schemeClr>
        </a:buClr>
        <a:buSzPct val="145000"/>
        <a:buFont typeface="Arial"/>
        <a:buChar char="•"/>
        <a:defRPr sz="1350" kern="1200" cap="none">
          <a:solidFill>
            <a:schemeClr val="tx1"/>
          </a:solidFill>
          <a:effectLst/>
          <a:latin typeface="+mn-lt"/>
          <a:ea typeface="+mn-ea"/>
          <a:cs typeface="+mn-cs"/>
        </a:defRPr>
      </a:lvl3pPr>
      <a:lvl4pPr marL="1157288" indent="-128588" algn="l" defTabSz="342900" rtl="0" eaLnBrk="1" latinLnBrk="0" hangingPunct="1">
        <a:spcBef>
          <a:spcPct val="20000"/>
        </a:spcBef>
        <a:spcAft>
          <a:spcPts val="450"/>
        </a:spcAft>
        <a:buClr>
          <a:schemeClr val="accent1">
            <a:lumMod val="75000"/>
          </a:schemeClr>
        </a:buClr>
        <a:buSzPct val="145000"/>
        <a:buFont typeface="Arial"/>
        <a:buChar char="•"/>
        <a:defRPr sz="1200" kern="1200" cap="none">
          <a:solidFill>
            <a:schemeClr val="tx1"/>
          </a:solidFill>
          <a:effectLst/>
          <a:latin typeface="+mn-lt"/>
          <a:ea typeface="+mn-ea"/>
          <a:cs typeface="+mn-cs"/>
        </a:defRPr>
      </a:lvl4pPr>
      <a:lvl5pPr marL="1500188" indent="-128588"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5pPr>
      <a:lvl6pPr marL="18859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6pPr>
      <a:lvl7pPr marL="22288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7pPr>
      <a:lvl8pPr marL="25717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8pPr>
      <a:lvl9pPr marL="29146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hyperlink" Target="https://oceanservice.noaa.gov/facts/ocean-gliders.html"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24.xml"/><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4.xml"/><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hyperlink" Target="https://nautiluslive.org/people" TargetMode="Externa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hyperlink" Target="https://www.mynextmove.org/explore/ip" TargetMode="External"/><Relationship Id="rId2" Type="http://schemas.openxmlformats.org/officeDocument/2006/relationships/hyperlink" Target="http://www.wiu.edu/advising/docs/Holland_Code.pdf" TargetMode="External"/><Relationship Id="rId1" Type="http://schemas.openxmlformats.org/officeDocument/2006/relationships/slideLayout" Target="../slideLayouts/slideLayout2.xml"/><Relationship Id="rId5" Type="http://schemas.openxmlformats.org/officeDocument/2006/relationships/hyperlink" Target="http://www.californiacareers.info/#?Lesson%20Plans" TargetMode="External"/><Relationship Id="rId4" Type="http://schemas.openxmlformats.org/officeDocument/2006/relationships/hyperlink" Target="http://www.roguecc.edu/counseling/hollandcodes/test.asp"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38.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7.png"/><Relationship Id="rId11" Type="http://schemas.openxmlformats.org/officeDocument/2006/relationships/hyperlink" Target="https://ceoas.oregonstate.edu/ships/rcrv/" TargetMode="External"/><Relationship Id="rId5" Type="http://schemas.openxmlformats.org/officeDocument/2006/relationships/image" Target="../media/image16.jpg"/><Relationship Id="rId10" Type="http://schemas.openxmlformats.org/officeDocument/2006/relationships/image" Target="../media/image21.png"/><Relationship Id="rId4" Type="http://schemas.openxmlformats.org/officeDocument/2006/relationships/hyperlink" Target="http://drive.google.com/file/d/1fKBGIKO9vvp6jMYfUPmairnEpLE1d0wj/view" TargetMode="External"/><Relationship Id="rId9"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x6VWOMRHm48&amp;feature=emb_title" TargetMode="External"/><Relationship Id="rId2" Type="http://schemas.openxmlformats.org/officeDocument/2006/relationships/notesSlide" Target="../notesSlides/notesSlide20.xml"/><Relationship Id="rId1" Type="http://schemas.openxmlformats.org/officeDocument/2006/relationships/slideLayout" Target="../slideLayouts/slideLayout38.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hyperlink" Target="https://www.uspto.gov/kids/videos.html" TargetMode="External"/><Relationship Id="rId2" Type="http://schemas.openxmlformats.org/officeDocument/2006/relationships/notesSlide" Target="../notesSlides/notesSlide21.xml"/><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38.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hyperlink" Target="https://smile.oregonstate.edu/view-lessons"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hyperlink" Target="http://ceoas.oregonstate.edu/ships/rcrv/outreach/" TargetMode="External"/><Relationship Id="rId5" Type="http://schemas.openxmlformats.org/officeDocument/2006/relationships/image" Target="../media/image13.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
          <p:cNvSpPr txBox="1">
            <a:spLocks noGrp="1"/>
          </p:cNvSpPr>
          <p:nvPr>
            <p:ph type="ctrTitle"/>
          </p:nvPr>
        </p:nvSpPr>
        <p:spPr>
          <a:xfrm>
            <a:off x="324185" y="219375"/>
            <a:ext cx="7543800" cy="3748071"/>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DC4405"/>
              </a:buClr>
              <a:buSzPts val="4000"/>
              <a:buFont typeface="Arial"/>
              <a:buNone/>
            </a:pPr>
            <a:r>
              <a:rPr lang="en-US" sz="4000" b="1" dirty="0"/>
              <a:t>DATA DRIVEN ACTIVITES FOR OCEAN SCIENCE</a:t>
            </a:r>
            <a:endParaRPr sz="5400" b="1" dirty="0"/>
          </a:p>
        </p:txBody>
      </p:sp>
      <p:sp>
        <p:nvSpPr>
          <p:cNvPr id="210" name="Google Shape;210;p1"/>
          <p:cNvSpPr txBox="1">
            <a:spLocks noGrp="1"/>
          </p:cNvSpPr>
          <p:nvPr>
            <p:ph type="subTitle" idx="1"/>
          </p:nvPr>
        </p:nvSpPr>
        <p:spPr>
          <a:xfrm>
            <a:off x="286351" y="1546800"/>
            <a:ext cx="7543800" cy="45610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000"/>
              <a:buNone/>
            </a:pPr>
            <a:r>
              <a:rPr lang="en-US" dirty="0"/>
              <a:t>Adam </a:t>
            </a:r>
            <a:r>
              <a:rPr lang="en-US" dirty="0" err="1"/>
              <a:t>Talamantes</a:t>
            </a:r>
            <a:r>
              <a:rPr lang="en-US" dirty="0"/>
              <a:t> </a:t>
            </a:r>
            <a:r>
              <a:rPr lang="en-US" dirty="0" smtClean="0"/>
              <a:t>&amp; Kate </a:t>
            </a:r>
            <a:r>
              <a:rPr lang="en-US" dirty="0" err="1" smtClean="0"/>
              <a:t>Kouba</a:t>
            </a:r>
            <a:endParaRPr dirty="0"/>
          </a:p>
        </p:txBody>
      </p:sp>
      <p:pic>
        <p:nvPicPr>
          <p:cNvPr id="211" name="Google Shape;211;p1" descr="https://lh3.googleusercontent.com/Wvjc5fPzg9GkBKgjMQmYDSvP5kU7XkJ2RgJHcdw1Pj-VnU_9x0fF-MoYX_-8hOXdBV27rqIZLOQ3_M-MAAqkwiryFTiSTNLshmc5uedUKzxMS74DaJmRjxDlej1XRY0bb47sjzL5lhw"/>
          <p:cNvPicPr preferRelativeResize="0"/>
          <p:nvPr/>
        </p:nvPicPr>
        <p:blipFill rotWithShape="1">
          <a:blip r:embed="rId3">
            <a:alphaModFix/>
          </a:blip>
          <a:srcRect/>
          <a:stretch/>
        </p:blipFill>
        <p:spPr>
          <a:xfrm>
            <a:off x="3516239" y="1935078"/>
            <a:ext cx="5516694" cy="3051557"/>
          </a:xfrm>
          <a:prstGeom prst="rect">
            <a:avLst/>
          </a:prstGeom>
          <a:noFill/>
          <a:ln w="12700" cap="flat" cmpd="sng">
            <a:solidFill>
              <a:schemeClr val="dk1"/>
            </a:solidFill>
            <a:prstDash val="solid"/>
            <a:round/>
            <a:headEnd type="none" w="sm" len="sm"/>
            <a:tailEnd type="none" w="sm" len="sm"/>
          </a:ln>
        </p:spPr>
      </p:pic>
      <p:pic>
        <p:nvPicPr>
          <p:cNvPr id="212" name="Google Shape;212;p1"/>
          <p:cNvPicPr preferRelativeResize="0"/>
          <p:nvPr/>
        </p:nvPicPr>
        <p:blipFill rotWithShape="1">
          <a:blip r:embed="rId4">
            <a:alphaModFix/>
          </a:blip>
          <a:srcRect/>
          <a:stretch/>
        </p:blipFill>
        <p:spPr>
          <a:xfrm>
            <a:off x="0" y="5791578"/>
            <a:ext cx="2888369" cy="1055261"/>
          </a:xfrm>
          <a:prstGeom prst="rect">
            <a:avLst/>
          </a:prstGeom>
          <a:noFill/>
          <a:ln>
            <a:noFill/>
          </a:ln>
        </p:spPr>
      </p:pic>
      <p:pic>
        <p:nvPicPr>
          <p:cNvPr id="213" name="Google Shape;213;p1"/>
          <p:cNvPicPr preferRelativeResize="0"/>
          <p:nvPr/>
        </p:nvPicPr>
        <p:blipFill rotWithShape="1">
          <a:blip r:embed="rId5">
            <a:alphaModFix/>
          </a:blip>
          <a:srcRect/>
          <a:stretch/>
        </p:blipFill>
        <p:spPr>
          <a:xfrm>
            <a:off x="3060829" y="5792811"/>
            <a:ext cx="2844570" cy="1054028"/>
          </a:xfrm>
          <a:prstGeom prst="rect">
            <a:avLst/>
          </a:prstGeom>
          <a:noFill/>
          <a:ln w="12700" cap="flat" cmpd="sng">
            <a:solidFill>
              <a:schemeClr val="dk1"/>
            </a:solidFill>
            <a:prstDash val="solid"/>
            <a:round/>
            <a:headEnd type="none" w="sm" len="sm"/>
            <a:tailEnd type="none" w="sm" len="sm"/>
          </a:ln>
        </p:spPr>
      </p:pic>
      <p:pic>
        <p:nvPicPr>
          <p:cNvPr id="214" name="Google Shape;214;p1"/>
          <p:cNvPicPr preferRelativeResize="0"/>
          <p:nvPr/>
        </p:nvPicPr>
        <p:blipFill rotWithShape="1">
          <a:blip r:embed="rId6">
            <a:alphaModFix/>
          </a:blip>
          <a:srcRect/>
          <a:stretch/>
        </p:blipFill>
        <p:spPr>
          <a:xfrm>
            <a:off x="6957447" y="1005341"/>
            <a:ext cx="741427" cy="741427"/>
          </a:xfrm>
          <a:prstGeom prst="rect">
            <a:avLst/>
          </a:prstGeom>
          <a:noFill/>
          <a:ln w="12700" cap="flat" cmpd="sng">
            <a:solidFill>
              <a:schemeClr val="dk1"/>
            </a:solidFill>
            <a:prstDash val="solid"/>
            <a:round/>
            <a:headEnd type="none" w="sm" len="sm"/>
            <a:tailEnd type="none" w="sm" len="sm"/>
          </a:ln>
        </p:spPr>
      </p:pic>
      <p:pic>
        <p:nvPicPr>
          <p:cNvPr id="215" name="Google Shape;215;p1"/>
          <p:cNvPicPr preferRelativeResize="0"/>
          <p:nvPr/>
        </p:nvPicPr>
        <p:blipFill rotWithShape="1">
          <a:blip r:embed="rId7">
            <a:alphaModFix/>
          </a:blip>
          <a:srcRect/>
          <a:stretch/>
        </p:blipFill>
        <p:spPr>
          <a:xfrm>
            <a:off x="8049959" y="371509"/>
            <a:ext cx="951028" cy="1311586"/>
          </a:xfrm>
          <a:prstGeom prst="rect">
            <a:avLst/>
          </a:prstGeom>
          <a:noFill/>
          <a:ln w="12700" cap="flat" cmpd="sng">
            <a:solidFill>
              <a:schemeClr val="dk1"/>
            </a:solidFill>
            <a:prstDash val="solid"/>
            <a:round/>
            <a:headEnd type="none" w="sm" len="sm"/>
            <a:tailEnd type="none" w="sm" len="sm"/>
          </a:ln>
        </p:spPr>
      </p:pic>
      <p:pic>
        <p:nvPicPr>
          <p:cNvPr id="216" name="Google Shape;216;p1" descr="RCRV%202017_18/datapresencebasegraphiclarge.png"/>
          <p:cNvPicPr preferRelativeResize="0"/>
          <p:nvPr/>
        </p:nvPicPr>
        <p:blipFill rotWithShape="1">
          <a:blip r:embed="rId8">
            <a:alphaModFix/>
          </a:blip>
          <a:srcRect r="19444"/>
          <a:stretch/>
        </p:blipFill>
        <p:spPr>
          <a:xfrm>
            <a:off x="286351" y="2768178"/>
            <a:ext cx="2865591" cy="2181330"/>
          </a:xfrm>
          <a:prstGeom prst="rect">
            <a:avLst/>
          </a:prstGeom>
          <a:noFill/>
          <a:ln w="9525" cap="flat" cmpd="sng">
            <a:solidFill>
              <a:srgbClr val="000000"/>
            </a:solidFill>
            <a:prstDash val="solid"/>
            <a:miter lim="800000"/>
            <a:headEnd type="none" w="sm" len="sm"/>
            <a:tailEnd type="none" w="sm" len="sm"/>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80" name="Google Shape;280;p9"/>
          <p:cNvSpPr txBox="1">
            <a:spLocks noGrp="1"/>
          </p:cNvSpPr>
          <p:nvPr>
            <p:ph type="body" idx="3"/>
          </p:nvPr>
        </p:nvSpPr>
        <p:spPr>
          <a:xfrm>
            <a:off x="5640988" y="1334123"/>
            <a:ext cx="3887391" cy="82391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400"/>
              <a:buNone/>
            </a:pPr>
            <a:r>
              <a:rPr lang="en-US" u="sng" dirty="0" smtClean="0">
                <a:solidFill>
                  <a:schemeClr val="hlink"/>
                </a:solidFill>
                <a:hlinkClick r:id="rId3"/>
              </a:rPr>
              <a:t>Glider Video</a:t>
            </a:r>
            <a:endParaRPr dirty="0"/>
          </a:p>
        </p:txBody>
      </p:sp>
      <p:pic>
        <p:nvPicPr>
          <p:cNvPr id="282" name="Google Shape;282;p9"/>
          <p:cNvPicPr preferRelativeResize="0"/>
          <p:nvPr/>
        </p:nvPicPr>
        <p:blipFill rotWithShape="1">
          <a:blip r:embed="rId4">
            <a:alphaModFix/>
          </a:blip>
          <a:srcRect/>
          <a:stretch/>
        </p:blipFill>
        <p:spPr>
          <a:xfrm>
            <a:off x="4573191" y="2607712"/>
            <a:ext cx="4186238" cy="2715803"/>
          </a:xfrm>
          <a:prstGeom prst="rect">
            <a:avLst/>
          </a:prstGeom>
          <a:noFill/>
          <a:ln>
            <a:noFill/>
          </a:ln>
        </p:spPr>
      </p:pic>
      <p:sp>
        <p:nvSpPr>
          <p:cNvPr id="3" name="Title 2"/>
          <p:cNvSpPr>
            <a:spLocks noGrp="1"/>
          </p:cNvSpPr>
          <p:nvPr>
            <p:ph type="title"/>
          </p:nvPr>
        </p:nvSpPr>
        <p:spPr/>
        <p:txBody>
          <a:bodyPr/>
          <a:lstStyle/>
          <a:p>
            <a:r>
              <a:rPr lang="en-US" dirty="0">
                <a:solidFill>
                  <a:prstClr val="white"/>
                </a:solidFill>
              </a:rPr>
              <a:t>OSU Glider </a:t>
            </a:r>
            <a:r>
              <a:rPr lang="en-US" dirty="0" smtClean="0">
                <a:solidFill>
                  <a:prstClr val="white"/>
                </a:solidFill>
              </a:rPr>
              <a:t>Jane</a:t>
            </a:r>
            <a:endParaRPr lang="en-US" dirty="0"/>
          </a:p>
        </p:txBody>
      </p:sp>
      <p:sp>
        <p:nvSpPr>
          <p:cNvPr id="9" name="TextBox 8"/>
          <p:cNvSpPr txBox="1"/>
          <p:nvPr/>
        </p:nvSpPr>
        <p:spPr>
          <a:xfrm>
            <a:off x="147046" y="1334125"/>
            <a:ext cx="5968941" cy="5262979"/>
          </a:xfrm>
          <a:prstGeom prst="rect">
            <a:avLst/>
          </a:prstGeom>
          <a:noFill/>
        </p:spPr>
        <p:txBody>
          <a:bodyPr wrap="square" rtlCol="0">
            <a:spAutoFit/>
          </a:bodyPr>
          <a:lstStyle/>
          <a:p>
            <a:pPr lvl="1"/>
            <a:r>
              <a:rPr lang="en-US" sz="2800" dirty="0" smtClean="0">
                <a:solidFill>
                  <a:schemeClr val="bg1"/>
                </a:solidFill>
              </a:rPr>
              <a:t>Active from 2006-2013</a:t>
            </a:r>
          </a:p>
          <a:p>
            <a:pPr lvl="1"/>
            <a:r>
              <a:rPr lang="en-US" sz="2800" dirty="0" smtClean="0">
                <a:solidFill>
                  <a:schemeClr val="bg1"/>
                </a:solidFill>
              </a:rPr>
              <a:t>842.5 days at sea</a:t>
            </a:r>
          </a:p>
          <a:p>
            <a:pPr lvl="1"/>
            <a:r>
              <a:rPr lang="en-US" sz="2800" dirty="0" smtClean="0">
                <a:solidFill>
                  <a:schemeClr val="bg1"/>
                </a:solidFill>
              </a:rPr>
              <a:t>60 deployments</a:t>
            </a:r>
          </a:p>
          <a:p>
            <a:pPr lvl="1"/>
            <a:r>
              <a:rPr lang="en-US" sz="2800" dirty="0" smtClean="0">
                <a:solidFill>
                  <a:schemeClr val="bg1"/>
                </a:solidFill>
              </a:rPr>
              <a:t>313 trips</a:t>
            </a:r>
          </a:p>
          <a:p>
            <a:pPr lvl="1"/>
            <a:r>
              <a:rPr lang="en-US" sz="2800" dirty="0" smtClean="0">
                <a:solidFill>
                  <a:schemeClr val="bg1"/>
                </a:solidFill>
              </a:rPr>
              <a:t>1,200 miles traveled</a:t>
            </a:r>
          </a:p>
          <a:p>
            <a:pPr lvl="1"/>
            <a:endParaRPr lang="en-US" sz="2800" dirty="0">
              <a:solidFill>
                <a:schemeClr val="bg1"/>
              </a:solidFill>
            </a:endParaRPr>
          </a:p>
          <a:p>
            <a:pPr lvl="1"/>
            <a:r>
              <a:rPr lang="en-US" sz="2800" dirty="0" smtClean="0">
                <a:solidFill>
                  <a:schemeClr val="bg1"/>
                </a:solidFill>
              </a:rPr>
              <a:t>Specs</a:t>
            </a:r>
            <a:endParaRPr lang="en-US" sz="2800" dirty="0">
              <a:solidFill>
                <a:schemeClr val="bg1"/>
              </a:solidFill>
            </a:endParaRPr>
          </a:p>
          <a:p>
            <a:pPr marL="914400" lvl="1" indent="-457200">
              <a:buFont typeface="Arial" panose="020B0604020202020204" pitchFamily="34" charset="0"/>
              <a:buChar char="•"/>
            </a:pPr>
            <a:r>
              <a:rPr lang="en-US" sz="2800" dirty="0" smtClean="0">
                <a:solidFill>
                  <a:schemeClr val="bg1"/>
                </a:solidFill>
              </a:rPr>
              <a:t>½ knots (.6 mph)</a:t>
            </a:r>
          </a:p>
          <a:p>
            <a:pPr marL="914400" lvl="1" indent="-457200">
              <a:buFont typeface="Arial" panose="020B0604020202020204" pitchFamily="34" charset="0"/>
              <a:buChar char="•"/>
            </a:pPr>
            <a:r>
              <a:rPr lang="en-US" sz="2800" dirty="0" smtClean="0">
                <a:solidFill>
                  <a:schemeClr val="bg1"/>
                </a:solidFill>
              </a:rPr>
              <a:t>3-4 weeks run time</a:t>
            </a:r>
          </a:p>
          <a:p>
            <a:pPr marL="914400" lvl="1" indent="-457200">
              <a:buFont typeface="Arial" panose="020B0604020202020204" pitchFamily="34" charset="0"/>
              <a:buChar char="•"/>
            </a:pPr>
            <a:r>
              <a:rPr lang="en-US" sz="2800" dirty="0" smtClean="0">
                <a:solidFill>
                  <a:schemeClr val="bg1"/>
                </a:solidFill>
              </a:rPr>
              <a:t>7ft long, +100lbs</a:t>
            </a:r>
          </a:p>
          <a:p>
            <a:pPr marL="914400" lvl="1" indent="-457200">
              <a:buFont typeface="Arial" panose="020B0604020202020204" pitchFamily="34" charset="0"/>
              <a:buChar char="•"/>
            </a:pPr>
            <a:r>
              <a:rPr lang="en-US" sz="2800" dirty="0" smtClean="0">
                <a:solidFill>
                  <a:schemeClr val="bg1"/>
                </a:solidFill>
              </a:rPr>
              <a:t>Sensors, computers, batteries, communication </a:t>
            </a:r>
            <a:r>
              <a:rPr lang="en-US" sz="2800" dirty="0" err="1" smtClean="0">
                <a:solidFill>
                  <a:schemeClr val="bg1"/>
                </a:solidFill>
              </a:rPr>
              <a:t>equipmentz</a:t>
            </a:r>
            <a:endParaRPr lang="en-US" sz="2800" dirty="0" smtClean="0">
              <a:solidFill>
                <a:schemeClr val="bg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g64dd86df48_0_0"/>
          <p:cNvSpPr txBox="1">
            <a:spLocks noGrp="1"/>
          </p:cNvSpPr>
          <p:nvPr>
            <p:ph type="title"/>
          </p:nvPr>
        </p:nvSpPr>
        <p:spPr>
          <a:xfrm>
            <a:off x="629841" y="365129"/>
            <a:ext cx="78867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Data to </a:t>
            </a:r>
            <a:r>
              <a:rPr lang="en-US" dirty="0" smtClean="0"/>
              <a:t>IPads</a:t>
            </a:r>
            <a:endParaRPr dirty="0"/>
          </a:p>
        </p:txBody>
      </p:sp>
      <p:sp>
        <p:nvSpPr>
          <p:cNvPr id="289" name="Google Shape;289;g64dd86df48_0_0"/>
          <p:cNvSpPr txBox="1">
            <a:spLocks noGrp="1"/>
          </p:cNvSpPr>
          <p:nvPr>
            <p:ph type="body" idx="1"/>
          </p:nvPr>
        </p:nvSpPr>
        <p:spPr>
          <a:xfrm>
            <a:off x="629842" y="1681163"/>
            <a:ext cx="3868200" cy="823800"/>
          </a:xfrm>
          <a:prstGeom prst="rect">
            <a:avLst/>
          </a:prstGeom>
        </p:spPr>
        <p:txBody>
          <a:bodyPr spcFirstLastPara="1" wrap="square" lIns="91425" tIns="45700" rIns="91425" bIns="45700" anchor="b" anchorCtr="0">
            <a:noAutofit/>
          </a:bodyPr>
          <a:lstStyle/>
          <a:p>
            <a:pPr marL="0" lvl="0" indent="0" algn="l" rtl="0">
              <a:spcBef>
                <a:spcPts val="1000"/>
              </a:spcBef>
              <a:spcAft>
                <a:spcPts val="0"/>
              </a:spcAft>
              <a:buNone/>
            </a:pPr>
            <a:r>
              <a:rPr lang="en-US"/>
              <a:t>Tableau Public</a:t>
            </a:r>
            <a:endParaRPr/>
          </a:p>
        </p:txBody>
      </p:sp>
      <p:sp>
        <p:nvSpPr>
          <p:cNvPr id="290" name="Google Shape;290;g64dd86df48_0_0"/>
          <p:cNvSpPr txBox="1">
            <a:spLocks noGrp="1"/>
          </p:cNvSpPr>
          <p:nvPr>
            <p:ph type="body" idx="2"/>
          </p:nvPr>
        </p:nvSpPr>
        <p:spPr>
          <a:xfrm>
            <a:off x="629850" y="2505075"/>
            <a:ext cx="5299500" cy="3684600"/>
          </a:xfrm>
          <a:prstGeom prst="rect">
            <a:avLst/>
          </a:prstGeom>
        </p:spPr>
        <p:txBody>
          <a:bodyPr spcFirstLastPara="1" wrap="square" lIns="91425" tIns="45700" rIns="91425" bIns="45700" anchor="t" anchorCtr="0">
            <a:noAutofit/>
          </a:bodyPr>
          <a:lstStyle/>
          <a:p>
            <a:pPr marL="457200" lvl="0" indent="-406400" algn="l" rtl="0">
              <a:spcBef>
                <a:spcPts val="1000"/>
              </a:spcBef>
              <a:spcAft>
                <a:spcPts val="0"/>
              </a:spcAft>
              <a:buSzPts val="2800"/>
              <a:buAutoNum type="arabicPeriod"/>
            </a:pPr>
            <a:r>
              <a:rPr lang="en-US"/>
              <a:t>Create class account</a:t>
            </a:r>
            <a:endParaRPr/>
          </a:p>
          <a:p>
            <a:pPr marL="457200" lvl="0" indent="-406400" algn="l" rtl="0">
              <a:spcBef>
                <a:spcPts val="0"/>
              </a:spcBef>
              <a:spcAft>
                <a:spcPts val="0"/>
              </a:spcAft>
              <a:buSzPts val="2800"/>
              <a:buAutoNum type="arabicPeriod"/>
            </a:pPr>
            <a:r>
              <a:rPr lang="en-US"/>
              <a:t>Load up blank data books from Excel</a:t>
            </a:r>
            <a:endParaRPr/>
          </a:p>
          <a:p>
            <a:pPr marL="457200" lvl="0" indent="-406400" algn="l" rtl="0">
              <a:spcBef>
                <a:spcPts val="0"/>
              </a:spcBef>
              <a:spcAft>
                <a:spcPts val="0"/>
              </a:spcAft>
              <a:buSzPts val="2800"/>
              <a:buAutoNum type="arabicPeriod"/>
            </a:pPr>
            <a:r>
              <a:rPr lang="en-US"/>
              <a:t>Login and edit online</a:t>
            </a:r>
            <a:endParaRPr/>
          </a:p>
          <a:p>
            <a:pPr marL="0" lvl="0" indent="0" algn="l" rtl="0">
              <a:spcBef>
                <a:spcPts val="1000"/>
              </a:spcBef>
              <a:spcAft>
                <a:spcPts val="0"/>
              </a:spcAft>
              <a:buNone/>
            </a:pPr>
            <a:r>
              <a:rPr lang="en-US"/>
              <a:t>*Students can make Excel files in later exercises*</a:t>
            </a:r>
            <a:endParaRPr/>
          </a:p>
          <a:p>
            <a:pPr marL="0" lvl="0" indent="0" algn="l" rtl="0">
              <a:spcBef>
                <a:spcPts val="1000"/>
              </a:spcBef>
              <a:spcAft>
                <a:spcPts val="0"/>
              </a:spcAft>
              <a:buNone/>
            </a:pPr>
            <a:endParaRPr/>
          </a:p>
          <a:p>
            <a:pPr marL="0" lvl="0" indent="0" algn="l" rtl="0">
              <a:spcBef>
                <a:spcPts val="1000"/>
              </a:spcBef>
              <a:spcAft>
                <a:spcPts val="0"/>
              </a:spcAft>
              <a:buNone/>
            </a:pPr>
            <a:r>
              <a:rPr lang="en-US"/>
              <a:t>Creating an Activity Account</a:t>
            </a:r>
            <a:endParaRPr/>
          </a:p>
        </p:txBody>
      </p:sp>
      <p:sp>
        <p:nvSpPr>
          <p:cNvPr id="291" name="Google Shape;291;g64dd86df48_0_0"/>
          <p:cNvSpPr txBox="1">
            <a:spLocks noGrp="1"/>
          </p:cNvSpPr>
          <p:nvPr>
            <p:ph type="sldNum" idx="12"/>
          </p:nvPr>
        </p:nvSpPr>
        <p:spPr>
          <a:xfrm>
            <a:off x="8039100" y="6226181"/>
            <a:ext cx="47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10</a:t>
            </a:fld>
            <a:endParaRPr/>
          </a:p>
        </p:txBody>
      </p:sp>
      <p:pic>
        <p:nvPicPr>
          <p:cNvPr id="292" name="Google Shape;292;g64dd86df48_0_0"/>
          <p:cNvPicPr preferRelativeResize="0"/>
          <p:nvPr/>
        </p:nvPicPr>
        <p:blipFill>
          <a:blip r:embed="rId3">
            <a:alphaModFix/>
          </a:blip>
          <a:stretch>
            <a:fillRect/>
          </a:stretch>
        </p:blipFill>
        <p:spPr>
          <a:xfrm>
            <a:off x="5306498" y="672875"/>
            <a:ext cx="3210049" cy="2145650"/>
          </a:xfrm>
          <a:prstGeom prst="rect">
            <a:avLst/>
          </a:prstGeom>
          <a:noFill/>
          <a:ln>
            <a:noFill/>
          </a:ln>
        </p:spPr>
      </p:pic>
      <p:sp>
        <p:nvSpPr>
          <p:cNvPr id="2" name="TextBox 1"/>
          <p:cNvSpPr txBox="1"/>
          <p:nvPr/>
        </p:nvSpPr>
        <p:spPr>
          <a:xfrm>
            <a:off x="5824604" y="4151231"/>
            <a:ext cx="3319396" cy="1384995"/>
          </a:xfrm>
          <a:prstGeom prst="rect">
            <a:avLst/>
          </a:prstGeom>
          <a:noFill/>
        </p:spPr>
        <p:txBody>
          <a:bodyPr wrap="square" rtlCol="0">
            <a:spAutoFit/>
          </a:bodyPr>
          <a:lstStyle/>
          <a:p>
            <a:r>
              <a:rPr lang="en-US" sz="2800" b="1" dirty="0" err="1" smtClean="0">
                <a:solidFill>
                  <a:schemeClr val="bg1"/>
                </a:solidFill>
              </a:rPr>
              <a:t>Talamana</a:t>
            </a:r>
            <a:r>
              <a:rPr lang="en-US" sz="2800" b="1" dirty="0" smtClean="0">
                <a:solidFill>
                  <a:schemeClr val="bg1"/>
                </a:solidFill>
              </a:rPr>
              <a:t>@</a:t>
            </a:r>
          </a:p>
          <a:p>
            <a:r>
              <a:rPr lang="en-US" sz="2800" b="1" dirty="0" smtClean="0">
                <a:solidFill>
                  <a:schemeClr val="bg1"/>
                </a:solidFill>
              </a:rPr>
              <a:t>Oregonstate.edu</a:t>
            </a:r>
          </a:p>
          <a:p>
            <a:r>
              <a:rPr lang="en-US" sz="2800" b="1" dirty="0" smtClean="0">
                <a:solidFill>
                  <a:schemeClr val="bg1"/>
                </a:solidFill>
              </a:rPr>
              <a:t>SMILE1234!</a:t>
            </a:r>
            <a:endParaRPr lang="en-US" sz="2800" b="1" dirty="0">
              <a:solidFill>
                <a:schemeClr val="bg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Holland Games and Ocean Science Careers</a:t>
            </a:r>
            <a:br>
              <a:rPr lang="en-US" dirty="0"/>
            </a:br>
            <a:endParaRPr lang="en-US" dirty="0"/>
          </a:p>
        </p:txBody>
      </p:sp>
      <p:sp>
        <p:nvSpPr>
          <p:cNvPr id="3" name="Subtitle 2"/>
          <p:cNvSpPr>
            <a:spLocks noGrp="1"/>
          </p:cNvSpPr>
          <p:nvPr>
            <p:ph type="subTitle" idx="1"/>
          </p:nvPr>
        </p:nvSpPr>
        <p:spPr/>
        <p:txBody>
          <a:bodyPr/>
          <a:lstStyle/>
          <a:p>
            <a:r>
              <a:rPr lang="en-US" dirty="0" smtClean="0"/>
              <a:t>Kids and Careers</a:t>
            </a:r>
            <a:endParaRPr lang="en-US" dirty="0"/>
          </a:p>
        </p:txBody>
      </p:sp>
    </p:spTree>
    <p:extLst>
      <p:ext uri="{BB962C8B-B14F-4D97-AF65-F5344CB8AC3E}">
        <p14:creationId xmlns:p14="http://schemas.microsoft.com/office/powerpoint/2010/main" val="33100584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Science is Down by People for People</a:t>
            </a:r>
            <a:endParaRPr lang="en-US" dirty="0"/>
          </a:p>
        </p:txBody>
      </p:sp>
      <p:sp>
        <p:nvSpPr>
          <p:cNvPr id="4" name="Slide Number Placeholder 3"/>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12</a:t>
            </a:fld>
            <a:endParaRPr lang="en-US"/>
          </a:p>
        </p:txBody>
      </p:sp>
      <p:pic>
        <p:nvPicPr>
          <p:cNvPr id="6" name="Picture 5"/>
          <p:cNvPicPr>
            <a:picLocks noChangeAspect="1"/>
          </p:cNvPicPr>
          <p:nvPr/>
        </p:nvPicPr>
        <p:blipFill rotWithShape="1">
          <a:blip r:embed="rId2"/>
          <a:srcRect l="6354" t="16296" r="69792" b="20618"/>
          <a:stretch/>
        </p:blipFill>
        <p:spPr>
          <a:xfrm>
            <a:off x="1625601" y="1824143"/>
            <a:ext cx="5918200" cy="4402038"/>
          </a:xfrm>
          <a:prstGeom prst="rect">
            <a:avLst/>
          </a:prstGeom>
        </p:spPr>
      </p:pic>
    </p:spTree>
    <p:extLst>
      <p:ext uri="{BB962C8B-B14F-4D97-AF65-F5344CB8AC3E}">
        <p14:creationId xmlns:p14="http://schemas.microsoft.com/office/powerpoint/2010/main" val="33187708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Losing STEM Professionals</a:t>
            </a:r>
            <a:endParaRPr lang="en-US" dirty="0"/>
          </a:p>
        </p:txBody>
      </p:sp>
      <p:sp>
        <p:nvSpPr>
          <p:cNvPr id="3" name="Text Placeholder 2"/>
          <p:cNvSpPr>
            <a:spLocks noGrp="1"/>
          </p:cNvSpPr>
          <p:nvPr>
            <p:ph type="body" idx="1"/>
          </p:nvPr>
        </p:nvSpPr>
        <p:spPr/>
        <p:txBody>
          <a:bodyPr/>
          <a:lstStyle/>
          <a:p>
            <a:r>
              <a:rPr lang="en-US" dirty="0" smtClean="0"/>
              <a:t>4/5</a:t>
            </a:r>
            <a:r>
              <a:rPr lang="en-US" baseline="30000" dirty="0" smtClean="0"/>
              <a:t>th</a:t>
            </a:r>
            <a:r>
              <a:rPr lang="en-US" dirty="0" smtClean="0"/>
              <a:t> grade decide on STEM as an option</a:t>
            </a:r>
          </a:p>
          <a:p>
            <a:r>
              <a:rPr lang="en-US" dirty="0" smtClean="0"/>
              <a:t>4</a:t>
            </a:r>
            <a:r>
              <a:rPr lang="en-US" baseline="30000" dirty="0" smtClean="0"/>
              <a:t>th</a:t>
            </a:r>
            <a:r>
              <a:rPr lang="en-US" dirty="0" smtClean="0"/>
              <a:t> grade Math scores matter</a:t>
            </a:r>
          </a:p>
          <a:p>
            <a:r>
              <a:rPr lang="en-US" dirty="0" smtClean="0"/>
              <a:t>Access to caring adults in a STEM context maters</a:t>
            </a:r>
          </a:p>
          <a:p>
            <a:r>
              <a:rPr lang="en-US" dirty="0" smtClean="0"/>
              <a:t>Developing a STEM identity matters</a:t>
            </a:r>
          </a:p>
          <a:p>
            <a:r>
              <a:rPr lang="en-US" dirty="0" smtClean="0"/>
              <a:t>“Recruit Resources” to learn cool “STEM”</a:t>
            </a:r>
          </a:p>
          <a:p>
            <a:r>
              <a:rPr lang="en-US" dirty="0" smtClean="0"/>
              <a:t>College – URM most likely to transfer out from STEM major </a:t>
            </a:r>
          </a:p>
          <a:p>
            <a:r>
              <a:rPr lang="en-US" dirty="0" smtClean="0"/>
              <a:t>“Develop a Resilient STEM Identify”</a:t>
            </a:r>
            <a:endParaRPr lang="en-US" dirty="0"/>
          </a:p>
        </p:txBody>
      </p:sp>
      <p:sp>
        <p:nvSpPr>
          <p:cNvPr id="4" name="Slide Number Placeholder 3"/>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13</a:t>
            </a:fld>
            <a:endParaRPr lang="en-US"/>
          </a:p>
        </p:txBody>
      </p:sp>
    </p:spTree>
    <p:extLst>
      <p:ext uri="{BB962C8B-B14F-4D97-AF65-F5344CB8AC3E}">
        <p14:creationId xmlns:p14="http://schemas.microsoft.com/office/powerpoint/2010/main" val="6712973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3"/>
          <p:cNvPicPr preferRelativeResize="0"/>
          <p:nvPr/>
        </p:nvPicPr>
        <p:blipFill rotWithShape="1">
          <a:blip r:embed="rId3">
            <a:alphaModFix/>
          </a:blip>
          <a:srcRect/>
          <a:stretch/>
        </p:blipFill>
        <p:spPr>
          <a:xfrm>
            <a:off x="0" y="-13855"/>
            <a:ext cx="9197331" cy="6857999"/>
          </a:xfrm>
          <a:prstGeom prst="rect">
            <a:avLst/>
          </a:prstGeom>
          <a:noFill/>
          <a:ln>
            <a:noFill/>
          </a:ln>
        </p:spPr>
      </p:pic>
      <p:sp>
        <p:nvSpPr>
          <p:cNvPr id="85" name="Google Shape;85;p13"/>
          <p:cNvSpPr/>
          <p:nvPr/>
        </p:nvSpPr>
        <p:spPr>
          <a:xfrm>
            <a:off x="1230787" y="2759900"/>
            <a:ext cx="7090500" cy="2423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i="0" u="none" strike="noStrike" cap="none">
                <a:solidFill>
                  <a:srgbClr val="FFFF00"/>
                </a:solidFill>
                <a:latin typeface="Calibri"/>
                <a:ea typeface="Calibri"/>
                <a:cs typeface="Calibri"/>
                <a:sym typeface="Calibri"/>
              </a:rPr>
              <a:t>HOLLAND</a:t>
            </a:r>
            <a:endParaRPr sz="3600">
              <a:solidFill>
                <a:srgbClr val="FFFF00"/>
              </a:solidFill>
            </a:endParaRPr>
          </a:p>
          <a:p>
            <a:pPr marL="0" marR="0" lvl="0" indent="0" algn="ctr" rtl="0">
              <a:spcBef>
                <a:spcPts val="0"/>
              </a:spcBef>
              <a:spcAft>
                <a:spcPts val="0"/>
              </a:spcAft>
              <a:buNone/>
            </a:pPr>
            <a:r>
              <a:rPr lang="en-US" sz="3600" b="1" i="0" u="none" strike="noStrike" cap="none">
                <a:solidFill>
                  <a:srgbClr val="FFFF00"/>
                </a:solidFill>
                <a:latin typeface="Calibri"/>
                <a:ea typeface="Calibri"/>
                <a:cs typeface="Calibri"/>
                <a:sym typeface="Calibri"/>
              </a:rPr>
              <a:t>GAMES</a:t>
            </a:r>
            <a:endParaRPr sz="3600" b="1" i="0" u="none" strike="noStrike" cap="none">
              <a:solidFill>
                <a:srgbClr val="FFFF00"/>
              </a:solidFill>
              <a:latin typeface="Calibri"/>
              <a:ea typeface="Calibri"/>
              <a:cs typeface="Calibri"/>
              <a:sym typeface="Calibri"/>
            </a:endParaRPr>
          </a:p>
        </p:txBody>
      </p:sp>
    </p:spTree>
    <p:extLst>
      <p:ext uri="{BB962C8B-B14F-4D97-AF65-F5344CB8AC3E}">
        <p14:creationId xmlns:p14="http://schemas.microsoft.com/office/powerpoint/2010/main" val="2832295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p:tgtEl>
                                          <p:spTgt spid="85"/>
                                        </p:tgtEl>
                                        <p:attrNameLst>
                                          <p:attrName>ppt_w</p:attrName>
                                        </p:attrNameLst>
                                      </p:cBhvr>
                                      <p:tavLst>
                                        <p:tav tm="0">
                                          <p:val>
                                            <p:strVal val="0"/>
                                          </p:val>
                                        </p:tav>
                                        <p:tav tm="100000">
                                          <p:val>
                                            <p:strVal val="#ppt_w"/>
                                          </p:val>
                                        </p:tav>
                                      </p:tavLst>
                                    </p:anim>
                                    <p:anim calcmode="lin" valueType="num">
                                      <p:cBhvr additive="base">
                                        <p:cTn id="8" dur="500"/>
                                        <p:tgtEl>
                                          <p:spTgt spid="8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4"/>
          <p:cNvSpPr/>
          <p:nvPr/>
        </p:nvSpPr>
        <p:spPr>
          <a:xfrm>
            <a:off x="1990569" y="381000"/>
            <a:ext cx="5218288" cy="156966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600" b="1" i="0" u="none" strike="noStrike" cap="none">
                <a:solidFill>
                  <a:srgbClr val="3A1A62"/>
                </a:solidFill>
                <a:latin typeface="Calibri"/>
                <a:ea typeface="Calibri"/>
                <a:cs typeface="Calibri"/>
                <a:sym typeface="Calibri"/>
              </a:rPr>
              <a:t>REALISTIC</a:t>
            </a:r>
            <a:endParaRPr sz="9600" b="1" i="0" u="none" strike="noStrike" cap="none">
              <a:solidFill>
                <a:srgbClr val="3A1A62"/>
              </a:solidFill>
              <a:latin typeface="Calibri"/>
              <a:ea typeface="Calibri"/>
              <a:cs typeface="Calibri"/>
              <a:sym typeface="Calibri"/>
            </a:endParaRPr>
          </a:p>
        </p:txBody>
      </p:sp>
      <p:pic>
        <p:nvPicPr>
          <p:cNvPr id="91" name="Google Shape;91;p14"/>
          <p:cNvPicPr preferRelativeResize="0"/>
          <p:nvPr/>
        </p:nvPicPr>
        <p:blipFill rotWithShape="1">
          <a:blip r:embed="rId3">
            <a:alphaModFix/>
          </a:blip>
          <a:srcRect r="20489"/>
          <a:stretch/>
        </p:blipFill>
        <p:spPr>
          <a:xfrm>
            <a:off x="6360925" y="2413175"/>
            <a:ext cx="2784650" cy="2120225"/>
          </a:xfrm>
          <a:prstGeom prst="rect">
            <a:avLst/>
          </a:prstGeom>
          <a:noFill/>
          <a:ln>
            <a:noFill/>
          </a:ln>
        </p:spPr>
      </p:pic>
      <p:pic>
        <p:nvPicPr>
          <p:cNvPr id="92" name="Google Shape;92;p14"/>
          <p:cNvPicPr preferRelativeResize="0"/>
          <p:nvPr/>
        </p:nvPicPr>
        <p:blipFill rotWithShape="1">
          <a:blip r:embed="rId4">
            <a:alphaModFix/>
          </a:blip>
          <a:srcRect t="-4660" b="4659"/>
          <a:stretch/>
        </p:blipFill>
        <p:spPr>
          <a:xfrm>
            <a:off x="3294225" y="2413185"/>
            <a:ext cx="3066701" cy="2120225"/>
          </a:xfrm>
          <a:prstGeom prst="rect">
            <a:avLst/>
          </a:prstGeom>
          <a:noFill/>
          <a:ln>
            <a:noFill/>
          </a:ln>
        </p:spPr>
      </p:pic>
      <p:pic>
        <p:nvPicPr>
          <p:cNvPr id="93" name="Google Shape;93;p14"/>
          <p:cNvPicPr preferRelativeResize="0"/>
          <p:nvPr/>
        </p:nvPicPr>
        <p:blipFill>
          <a:blip r:embed="rId5">
            <a:alphaModFix/>
          </a:blip>
          <a:stretch>
            <a:fillRect/>
          </a:stretch>
        </p:blipFill>
        <p:spPr>
          <a:xfrm>
            <a:off x="200300" y="2413188"/>
            <a:ext cx="3185880" cy="2120226"/>
          </a:xfrm>
          <a:prstGeom prst="rect">
            <a:avLst/>
          </a:prstGeom>
          <a:noFill/>
          <a:ln>
            <a:noFill/>
          </a:ln>
        </p:spPr>
      </p:pic>
      <p:sp>
        <p:nvSpPr>
          <p:cNvPr id="94" name="Google Shape;94;p14"/>
          <p:cNvSpPr/>
          <p:nvPr/>
        </p:nvSpPr>
        <p:spPr>
          <a:xfrm>
            <a:off x="-630350" y="5133925"/>
            <a:ext cx="10147800" cy="1862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0000" b="1">
                <a:solidFill>
                  <a:srgbClr val="85200C"/>
                </a:solidFill>
                <a:highlight>
                  <a:schemeClr val="lt2"/>
                </a:highlight>
                <a:latin typeface="Calibri"/>
                <a:ea typeface="Calibri"/>
                <a:cs typeface="Calibri"/>
                <a:sym typeface="Calibri"/>
              </a:rPr>
              <a:t>Make it FAST!</a:t>
            </a:r>
            <a:endParaRPr sz="10000" b="1" i="0" u="none" strike="noStrike" cap="none">
              <a:solidFill>
                <a:srgbClr val="85200C"/>
              </a:solidFill>
              <a:highlight>
                <a:schemeClr val="lt2"/>
              </a:highlight>
              <a:latin typeface="Calibri"/>
              <a:ea typeface="Calibri"/>
              <a:cs typeface="Calibri"/>
              <a:sym typeface="Calibri"/>
            </a:endParaRPr>
          </a:p>
        </p:txBody>
      </p:sp>
    </p:spTree>
    <p:extLst>
      <p:ext uri="{BB962C8B-B14F-4D97-AF65-F5344CB8AC3E}">
        <p14:creationId xmlns:p14="http://schemas.microsoft.com/office/powerpoint/2010/main" val="1815080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5"/>
          <p:cNvSpPr/>
          <p:nvPr/>
        </p:nvSpPr>
        <p:spPr>
          <a:xfrm>
            <a:off x="1517904" y="685800"/>
            <a:ext cx="5774394" cy="110799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600" b="1" i="0" u="none" strike="noStrike" cap="none" dirty="0">
                <a:solidFill>
                  <a:srgbClr val="FFFFFF"/>
                </a:solidFill>
                <a:latin typeface="Calibri"/>
                <a:ea typeface="Calibri"/>
                <a:cs typeface="Calibri"/>
                <a:sym typeface="Calibri"/>
              </a:rPr>
              <a:t>INVESTIGATIVE</a:t>
            </a:r>
            <a:endParaRPr sz="6600" b="1" i="0" u="none" strike="noStrike" cap="none" dirty="0">
              <a:solidFill>
                <a:srgbClr val="FFFFFF"/>
              </a:solidFill>
              <a:latin typeface="Calibri"/>
              <a:ea typeface="Calibri"/>
              <a:cs typeface="Calibri"/>
              <a:sym typeface="Calibri"/>
            </a:endParaRPr>
          </a:p>
        </p:txBody>
      </p:sp>
      <p:pic>
        <p:nvPicPr>
          <p:cNvPr id="100" name="Google Shape;100;p15"/>
          <p:cNvPicPr preferRelativeResize="0"/>
          <p:nvPr/>
        </p:nvPicPr>
        <p:blipFill rotWithShape="1">
          <a:blip r:embed="rId3">
            <a:alphaModFix/>
          </a:blip>
          <a:srcRect/>
          <a:stretch/>
        </p:blipFill>
        <p:spPr>
          <a:xfrm>
            <a:off x="291524" y="1828274"/>
            <a:ext cx="4000500" cy="2747499"/>
          </a:xfrm>
          <a:prstGeom prst="rect">
            <a:avLst/>
          </a:prstGeom>
          <a:noFill/>
          <a:ln>
            <a:noFill/>
          </a:ln>
        </p:spPr>
      </p:pic>
      <p:sp>
        <p:nvSpPr>
          <p:cNvPr id="101" name="Google Shape;101;p15"/>
          <p:cNvSpPr/>
          <p:nvPr/>
        </p:nvSpPr>
        <p:spPr>
          <a:xfrm>
            <a:off x="489829" y="5042535"/>
            <a:ext cx="8164500" cy="1569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600" b="1" i="0" u="none" strike="noStrike" cap="none">
                <a:solidFill>
                  <a:srgbClr val="DF322D"/>
                </a:solidFill>
                <a:highlight>
                  <a:schemeClr val="lt2"/>
                </a:highlight>
                <a:latin typeface="Calibri"/>
                <a:ea typeface="Calibri"/>
                <a:cs typeface="Calibri"/>
                <a:sym typeface="Calibri"/>
              </a:rPr>
              <a:t>20 QUESTIONS!</a:t>
            </a:r>
            <a:endParaRPr sz="9600" b="1" i="0" u="none" strike="noStrike" cap="none">
              <a:solidFill>
                <a:srgbClr val="DF322D"/>
              </a:solidFill>
              <a:highlight>
                <a:schemeClr val="lt2"/>
              </a:highlight>
              <a:latin typeface="Calibri"/>
              <a:ea typeface="Calibri"/>
              <a:cs typeface="Calibri"/>
              <a:sym typeface="Calibri"/>
            </a:endParaRPr>
          </a:p>
        </p:txBody>
      </p:sp>
      <p:pic>
        <p:nvPicPr>
          <p:cNvPr id="102" name="Google Shape;102;p15"/>
          <p:cNvPicPr preferRelativeResize="0"/>
          <p:nvPr/>
        </p:nvPicPr>
        <p:blipFill>
          <a:blip r:embed="rId4">
            <a:alphaModFix/>
          </a:blip>
          <a:stretch>
            <a:fillRect/>
          </a:stretch>
        </p:blipFill>
        <p:spPr>
          <a:xfrm>
            <a:off x="4648200" y="1877861"/>
            <a:ext cx="4000500" cy="2648326"/>
          </a:xfrm>
          <a:prstGeom prst="rect">
            <a:avLst/>
          </a:prstGeom>
          <a:noFill/>
          <a:ln>
            <a:noFill/>
          </a:ln>
        </p:spPr>
      </p:pic>
    </p:spTree>
    <p:extLst>
      <p:ext uri="{BB962C8B-B14F-4D97-AF65-F5344CB8AC3E}">
        <p14:creationId xmlns:p14="http://schemas.microsoft.com/office/powerpoint/2010/main" val="1583156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6"/>
          <p:cNvSpPr/>
          <p:nvPr/>
        </p:nvSpPr>
        <p:spPr>
          <a:xfrm>
            <a:off x="2567671" y="304800"/>
            <a:ext cx="4008661" cy="132343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8000" b="1" i="0" u="none" strike="noStrike" cap="none">
                <a:solidFill>
                  <a:srgbClr val="FF0000"/>
                </a:solidFill>
                <a:latin typeface="Calibri"/>
                <a:ea typeface="Calibri"/>
                <a:cs typeface="Calibri"/>
                <a:sym typeface="Calibri"/>
              </a:rPr>
              <a:t>ARTISTIC</a:t>
            </a:r>
            <a:endParaRPr sz="8000" b="1" i="0" u="none" strike="noStrike" cap="none">
              <a:solidFill>
                <a:srgbClr val="FF0000"/>
              </a:solidFill>
              <a:latin typeface="Calibri"/>
              <a:ea typeface="Calibri"/>
              <a:cs typeface="Calibri"/>
              <a:sym typeface="Calibri"/>
            </a:endParaRPr>
          </a:p>
        </p:txBody>
      </p:sp>
      <p:pic>
        <p:nvPicPr>
          <p:cNvPr id="108" name="Google Shape;108;p16"/>
          <p:cNvPicPr preferRelativeResize="0"/>
          <p:nvPr/>
        </p:nvPicPr>
        <p:blipFill rotWithShape="1">
          <a:blip r:embed="rId3">
            <a:alphaModFix/>
          </a:blip>
          <a:srcRect/>
          <a:stretch/>
        </p:blipFill>
        <p:spPr>
          <a:xfrm>
            <a:off x="5293325" y="1752600"/>
            <a:ext cx="3621950" cy="3323139"/>
          </a:xfrm>
          <a:prstGeom prst="rect">
            <a:avLst/>
          </a:prstGeom>
          <a:noFill/>
          <a:ln>
            <a:noFill/>
          </a:ln>
        </p:spPr>
      </p:pic>
      <p:pic>
        <p:nvPicPr>
          <p:cNvPr id="109" name="Google Shape;109;p16"/>
          <p:cNvPicPr preferRelativeResize="0"/>
          <p:nvPr/>
        </p:nvPicPr>
        <p:blipFill>
          <a:blip r:embed="rId4">
            <a:alphaModFix/>
          </a:blip>
          <a:stretch>
            <a:fillRect/>
          </a:stretch>
        </p:blipFill>
        <p:spPr>
          <a:xfrm>
            <a:off x="393625" y="1691225"/>
            <a:ext cx="4745199" cy="3323149"/>
          </a:xfrm>
          <a:prstGeom prst="rect">
            <a:avLst/>
          </a:prstGeom>
          <a:noFill/>
          <a:ln>
            <a:noFill/>
          </a:ln>
        </p:spPr>
      </p:pic>
      <p:sp>
        <p:nvSpPr>
          <p:cNvPr id="110" name="Google Shape;110;p16"/>
          <p:cNvSpPr/>
          <p:nvPr/>
        </p:nvSpPr>
        <p:spPr>
          <a:xfrm>
            <a:off x="1395026" y="5200100"/>
            <a:ext cx="6354000" cy="1446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8800" b="1" i="0" u="none" strike="noStrike" cap="none">
                <a:solidFill>
                  <a:srgbClr val="FFFF00"/>
                </a:solidFill>
                <a:highlight>
                  <a:schemeClr val="lt1"/>
                </a:highlight>
                <a:latin typeface="Calibri"/>
                <a:ea typeface="Calibri"/>
                <a:cs typeface="Calibri"/>
                <a:sym typeface="Calibri"/>
              </a:rPr>
              <a:t>PICTIONARY!</a:t>
            </a:r>
            <a:endParaRPr sz="8800" b="1" i="0" u="none" strike="noStrike" cap="none">
              <a:solidFill>
                <a:srgbClr val="FFFF00"/>
              </a:solidFill>
              <a:highlight>
                <a:schemeClr val="lt1"/>
              </a:highlight>
              <a:latin typeface="Calibri"/>
              <a:ea typeface="Calibri"/>
              <a:cs typeface="Calibri"/>
              <a:sym typeface="Calibri"/>
            </a:endParaRPr>
          </a:p>
        </p:txBody>
      </p:sp>
    </p:spTree>
    <p:extLst>
      <p:ext uri="{BB962C8B-B14F-4D97-AF65-F5344CB8AC3E}">
        <p14:creationId xmlns:p14="http://schemas.microsoft.com/office/powerpoint/2010/main" val="1200972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7"/>
          <p:cNvSpPr/>
          <p:nvPr/>
        </p:nvSpPr>
        <p:spPr>
          <a:xfrm>
            <a:off x="2925099" y="228600"/>
            <a:ext cx="3238387" cy="132343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8000" b="1" i="0" u="none" strike="noStrike" cap="none">
                <a:solidFill>
                  <a:srgbClr val="00B0F0"/>
                </a:solidFill>
                <a:latin typeface="Calibri"/>
                <a:ea typeface="Calibri"/>
                <a:cs typeface="Calibri"/>
                <a:sym typeface="Calibri"/>
              </a:rPr>
              <a:t>SOCIAL</a:t>
            </a:r>
            <a:endParaRPr sz="8000" b="1" i="0" u="none" strike="noStrike" cap="none">
              <a:solidFill>
                <a:srgbClr val="00B0F0"/>
              </a:solidFill>
              <a:latin typeface="Calibri"/>
              <a:ea typeface="Calibri"/>
              <a:cs typeface="Calibri"/>
              <a:sym typeface="Calibri"/>
            </a:endParaRPr>
          </a:p>
        </p:txBody>
      </p:sp>
      <p:pic>
        <p:nvPicPr>
          <p:cNvPr id="116" name="Google Shape;116;p17"/>
          <p:cNvPicPr preferRelativeResize="0"/>
          <p:nvPr/>
        </p:nvPicPr>
        <p:blipFill rotWithShape="1">
          <a:blip r:embed="rId3">
            <a:alphaModFix/>
          </a:blip>
          <a:srcRect/>
          <a:stretch/>
        </p:blipFill>
        <p:spPr>
          <a:xfrm>
            <a:off x="402330" y="1552050"/>
            <a:ext cx="4169664" cy="2743200"/>
          </a:xfrm>
          <a:prstGeom prst="rect">
            <a:avLst/>
          </a:prstGeom>
          <a:noFill/>
          <a:ln>
            <a:noFill/>
          </a:ln>
        </p:spPr>
      </p:pic>
      <p:sp>
        <p:nvSpPr>
          <p:cNvPr id="117" name="Google Shape;117;p17"/>
          <p:cNvSpPr/>
          <p:nvPr/>
        </p:nvSpPr>
        <p:spPr>
          <a:xfrm>
            <a:off x="1700784" y="4917565"/>
            <a:ext cx="4970165" cy="1569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600" b="1" i="0" u="none" strike="noStrike" cap="none" dirty="0">
                <a:solidFill>
                  <a:schemeClr val="dk1"/>
                </a:solidFill>
                <a:highlight>
                  <a:schemeClr val="lt1"/>
                </a:highlight>
                <a:latin typeface="Calibri"/>
                <a:ea typeface="Calibri"/>
                <a:cs typeface="Calibri"/>
                <a:sym typeface="Calibri"/>
              </a:rPr>
              <a:t>TABOO!</a:t>
            </a:r>
            <a:endParaRPr sz="9600" b="1" i="0" u="none" strike="noStrike" cap="none" dirty="0">
              <a:solidFill>
                <a:schemeClr val="dk1"/>
              </a:solidFill>
              <a:highlight>
                <a:schemeClr val="lt1"/>
              </a:highlight>
              <a:latin typeface="Calibri"/>
              <a:ea typeface="Calibri"/>
              <a:cs typeface="Calibri"/>
              <a:sym typeface="Calibri"/>
            </a:endParaRPr>
          </a:p>
        </p:txBody>
      </p:sp>
      <p:pic>
        <p:nvPicPr>
          <p:cNvPr id="118" name="Google Shape;118;p17"/>
          <p:cNvPicPr preferRelativeResize="0"/>
          <p:nvPr/>
        </p:nvPicPr>
        <p:blipFill>
          <a:blip r:embed="rId4">
            <a:alphaModFix/>
          </a:blip>
          <a:stretch>
            <a:fillRect/>
          </a:stretch>
        </p:blipFill>
        <p:spPr>
          <a:xfrm>
            <a:off x="4724394" y="1560139"/>
            <a:ext cx="4267206" cy="2727012"/>
          </a:xfrm>
          <a:prstGeom prst="rect">
            <a:avLst/>
          </a:prstGeom>
          <a:noFill/>
          <a:ln>
            <a:noFill/>
          </a:ln>
        </p:spPr>
      </p:pic>
    </p:spTree>
    <p:extLst>
      <p:ext uri="{BB962C8B-B14F-4D97-AF65-F5344CB8AC3E}">
        <p14:creationId xmlns:p14="http://schemas.microsoft.com/office/powerpoint/2010/main" val="314084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
          <p:cNvSpPr txBox="1">
            <a:spLocks noGrp="1"/>
          </p:cNvSpPr>
          <p:nvPr>
            <p:ph type="ftr" idx="11"/>
          </p:nvPr>
        </p:nvSpPr>
        <p:spPr>
          <a:xfrm>
            <a:off x="3398108" y="6226181"/>
            <a:ext cx="501015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OREGON STATE UNIVERSITY</a:t>
            </a:r>
            <a:endParaRPr/>
          </a:p>
        </p:txBody>
      </p:sp>
      <p:sp>
        <p:nvSpPr>
          <p:cNvPr id="231" name="Google Shape;231;p3"/>
          <p:cNvSpPr txBox="1">
            <a:spLocks noGrp="1"/>
          </p:cNvSpPr>
          <p:nvPr>
            <p:ph type="sldNum" idx="12"/>
          </p:nvPr>
        </p:nvSpPr>
        <p:spPr>
          <a:xfrm>
            <a:off x="8408258" y="6226181"/>
            <a:ext cx="47625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a:t>
            </a:fld>
            <a:endParaRPr/>
          </a:p>
        </p:txBody>
      </p:sp>
      <p:sp>
        <p:nvSpPr>
          <p:cNvPr id="232" name="Google Shape;232;p3"/>
          <p:cNvSpPr txBox="1">
            <a:spLocks noGrp="1"/>
          </p:cNvSpPr>
          <p:nvPr>
            <p:ph type="title"/>
          </p:nvPr>
        </p:nvSpPr>
        <p:spPr>
          <a:xfrm>
            <a:off x="220876" y="365129"/>
            <a:ext cx="8663632"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ts val="4400"/>
              <a:buFont typeface="Rufina"/>
              <a:buNone/>
            </a:pPr>
            <a:r>
              <a:rPr lang="en-US"/>
              <a:t>OSU, URI, Gulf of Mexico University Research Consortium</a:t>
            </a:r>
            <a:endParaRPr/>
          </a:p>
        </p:txBody>
      </p:sp>
      <p:pic>
        <p:nvPicPr>
          <p:cNvPr id="233" name="Google Shape;233;p3"/>
          <p:cNvPicPr preferRelativeResize="0"/>
          <p:nvPr/>
        </p:nvPicPr>
        <p:blipFill rotWithShape="1">
          <a:blip r:embed="rId3">
            <a:alphaModFix/>
          </a:blip>
          <a:srcRect/>
          <a:stretch/>
        </p:blipFill>
        <p:spPr>
          <a:xfrm>
            <a:off x="1069675" y="1920867"/>
            <a:ext cx="6694099" cy="4331928"/>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8"/>
          <p:cNvSpPr/>
          <p:nvPr/>
        </p:nvSpPr>
        <p:spPr>
          <a:xfrm>
            <a:off x="1634169" y="381000"/>
            <a:ext cx="5806398" cy="12003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7200" b="1" i="0" u="none" strike="noStrike" cap="none">
                <a:solidFill>
                  <a:srgbClr val="FFFFFF"/>
                </a:solidFill>
                <a:latin typeface="Calibri"/>
                <a:ea typeface="Calibri"/>
                <a:cs typeface="Calibri"/>
                <a:sym typeface="Calibri"/>
              </a:rPr>
              <a:t>ENTERPRISING</a:t>
            </a:r>
            <a:endParaRPr sz="7200" b="1" i="0" u="none" strike="noStrike" cap="none">
              <a:solidFill>
                <a:srgbClr val="FFFFFF"/>
              </a:solidFill>
              <a:latin typeface="Calibri"/>
              <a:ea typeface="Calibri"/>
              <a:cs typeface="Calibri"/>
              <a:sym typeface="Calibri"/>
            </a:endParaRPr>
          </a:p>
        </p:txBody>
      </p:sp>
      <p:sp>
        <p:nvSpPr>
          <p:cNvPr id="124" name="Google Shape;124;p18"/>
          <p:cNvSpPr/>
          <p:nvPr/>
        </p:nvSpPr>
        <p:spPr>
          <a:xfrm>
            <a:off x="2532748" y="5056235"/>
            <a:ext cx="4078500" cy="1569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600" b="1" i="0" u="none" strike="noStrike" cap="none">
                <a:solidFill>
                  <a:schemeClr val="lt1"/>
                </a:solidFill>
                <a:highlight>
                  <a:schemeClr val="dk1"/>
                </a:highlight>
                <a:latin typeface="Calibri"/>
                <a:ea typeface="Calibri"/>
                <a:cs typeface="Calibri"/>
                <a:sym typeface="Calibri"/>
              </a:rPr>
              <a:t>SELL IT!</a:t>
            </a:r>
            <a:endParaRPr sz="9600" b="1" i="0" u="none" strike="noStrike" cap="none">
              <a:solidFill>
                <a:schemeClr val="lt1"/>
              </a:solidFill>
              <a:highlight>
                <a:schemeClr val="dk1"/>
              </a:highlight>
              <a:latin typeface="Calibri"/>
              <a:ea typeface="Calibri"/>
              <a:cs typeface="Calibri"/>
              <a:sym typeface="Calibri"/>
            </a:endParaRPr>
          </a:p>
        </p:txBody>
      </p:sp>
      <p:pic>
        <p:nvPicPr>
          <p:cNvPr id="126" name="Google Shape;126;p18"/>
          <p:cNvPicPr preferRelativeResize="0"/>
          <p:nvPr/>
        </p:nvPicPr>
        <p:blipFill>
          <a:blip r:embed="rId3">
            <a:alphaModFix/>
          </a:blip>
          <a:stretch>
            <a:fillRect/>
          </a:stretch>
        </p:blipFill>
        <p:spPr>
          <a:xfrm>
            <a:off x="3429001" y="2096356"/>
            <a:ext cx="2593474" cy="2607020"/>
          </a:xfrm>
          <a:prstGeom prst="rect">
            <a:avLst/>
          </a:prstGeom>
          <a:noFill/>
          <a:ln>
            <a:noFill/>
          </a:ln>
        </p:spPr>
      </p:pic>
      <p:pic>
        <p:nvPicPr>
          <p:cNvPr id="127" name="Google Shape;127;p18"/>
          <p:cNvPicPr preferRelativeResize="0"/>
          <p:nvPr/>
        </p:nvPicPr>
        <p:blipFill>
          <a:blip r:embed="rId4">
            <a:alphaModFix/>
          </a:blip>
          <a:stretch>
            <a:fillRect/>
          </a:stretch>
        </p:blipFill>
        <p:spPr>
          <a:xfrm>
            <a:off x="0" y="2256875"/>
            <a:ext cx="3429000" cy="2286000"/>
          </a:xfrm>
          <a:prstGeom prst="rect">
            <a:avLst/>
          </a:prstGeom>
          <a:noFill/>
          <a:ln>
            <a:noFill/>
          </a:ln>
        </p:spPr>
      </p:pic>
      <p:pic>
        <p:nvPicPr>
          <p:cNvPr id="2" name="Picture 1"/>
          <p:cNvPicPr>
            <a:picLocks noChangeAspect="1"/>
          </p:cNvPicPr>
          <p:nvPr/>
        </p:nvPicPr>
        <p:blipFill>
          <a:blip r:embed="rId5"/>
          <a:stretch>
            <a:fillRect/>
          </a:stretch>
        </p:blipFill>
        <p:spPr>
          <a:xfrm>
            <a:off x="6022475" y="2242235"/>
            <a:ext cx="2870791" cy="2153093"/>
          </a:xfrm>
          <a:prstGeom prst="rect">
            <a:avLst/>
          </a:prstGeom>
        </p:spPr>
      </p:pic>
    </p:spTree>
    <p:extLst>
      <p:ext uri="{BB962C8B-B14F-4D97-AF65-F5344CB8AC3E}">
        <p14:creationId xmlns:p14="http://schemas.microsoft.com/office/powerpoint/2010/main" val="359799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19"/>
          <p:cNvSpPr/>
          <p:nvPr/>
        </p:nvSpPr>
        <p:spPr>
          <a:xfrm>
            <a:off x="936336" y="381000"/>
            <a:ext cx="7086600" cy="110799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600" b="1" i="0" u="none" strike="noStrike" cap="none">
                <a:solidFill>
                  <a:srgbClr val="6197ED"/>
                </a:solidFill>
                <a:latin typeface="Calibri"/>
                <a:ea typeface="Calibri"/>
                <a:cs typeface="Calibri"/>
                <a:sym typeface="Calibri"/>
              </a:rPr>
              <a:t>CONVENTIONAL</a:t>
            </a:r>
            <a:endParaRPr/>
          </a:p>
        </p:txBody>
      </p:sp>
      <p:pic>
        <p:nvPicPr>
          <p:cNvPr id="133" name="Google Shape;133;p19"/>
          <p:cNvPicPr preferRelativeResize="0"/>
          <p:nvPr/>
        </p:nvPicPr>
        <p:blipFill rotWithShape="1">
          <a:blip r:embed="rId3">
            <a:alphaModFix/>
          </a:blip>
          <a:srcRect/>
          <a:stretch/>
        </p:blipFill>
        <p:spPr>
          <a:xfrm>
            <a:off x="1157425" y="1865010"/>
            <a:ext cx="2242225" cy="2972925"/>
          </a:xfrm>
          <a:prstGeom prst="rect">
            <a:avLst/>
          </a:prstGeom>
          <a:noFill/>
          <a:ln>
            <a:noFill/>
          </a:ln>
        </p:spPr>
      </p:pic>
      <p:sp>
        <p:nvSpPr>
          <p:cNvPr id="134" name="Google Shape;134;p19"/>
          <p:cNvSpPr/>
          <p:nvPr/>
        </p:nvSpPr>
        <p:spPr>
          <a:xfrm>
            <a:off x="1905298" y="5213935"/>
            <a:ext cx="5333400" cy="1446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8800" b="1" i="0" u="none" strike="noStrike" cap="none">
                <a:solidFill>
                  <a:srgbClr val="FFC000"/>
                </a:solidFill>
                <a:highlight>
                  <a:schemeClr val="lt1"/>
                </a:highlight>
                <a:latin typeface="Calibri"/>
                <a:ea typeface="Calibri"/>
                <a:cs typeface="Calibri"/>
                <a:sym typeface="Calibri"/>
              </a:rPr>
              <a:t>LINE IT UP!</a:t>
            </a:r>
            <a:endParaRPr sz="8800" b="1" i="0" u="none" strike="noStrike" cap="none">
              <a:solidFill>
                <a:srgbClr val="FFC000"/>
              </a:solidFill>
              <a:highlight>
                <a:schemeClr val="lt1"/>
              </a:highlight>
              <a:latin typeface="Calibri"/>
              <a:ea typeface="Calibri"/>
              <a:cs typeface="Calibri"/>
              <a:sym typeface="Calibri"/>
            </a:endParaRPr>
          </a:p>
        </p:txBody>
      </p:sp>
      <p:pic>
        <p:nvPicPr>
          <p:cNvPr id="135" name="Google Shape;135;p19"/>
          <p:cNvPicPr preferRelativeResize="0"/>
          <p:nvPr/>
        </p:nvPicPr>
        <p:blipFill>
          <a:blip r:embed="rId4">
            <a:alphaModFix/>
          </a:blip>
          <a:stretch>
            <a:fillRect/>
          </a:stretch>
        </p:blipFill>
        <p:spPr>
          <a:xfrm>
            <a:off x="4022966" y="1758725"/>
            <a:ext cx="4467510" cy="2972925"/>
          </a:xfrm>
          <a:prstGeom prst="rect">
            <a:avLst/>
          </a:prstGeom>
          <a:noFill/>
          <a:ln>
            <a:noFill/>
          </a:ln>
        </p:spPr>
      </p:pic>
    </p:spTree>
    <p:extLst>
      <p:ext uri="{BB962C8B-B14F-4D97-AF65-F5344CB8AC3E}">
        <p14:creationId xmlns:p14="http://schemas.microsoft.com/office/powerpoint/2010/main" val="269046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20"/>
          <p:cNvPicPr preferRelativeResize="0"/>
          <p:nvPr/>
        </p:nvPicPr>
        <p:blipFill rotWithShape="1">
          <a:blip r:embed="rId3">
            <a:alphaModFix/>
          </a:blip>
          <a:srcRect/>
          <a:stretch/>
        </p:blipFill>
        <p:spPr>
          <a:xfrm>
            <a:off x="0" y="-13855"/>
            <a:ext cx="9197331" cy="6857999"/>
          </a:xfrm>
          <a:prstGeom prst="rect">
            <a:avLst/>
          </a:prstGeom>
          <a:noFill/>
          <a:ln>
            <a:noFill/>
          </a:ln>
        </p:spPr>
      </p:pic>
      <p:sp>
        <p:nvSpPr>
          <p:cNvPr id="141" name="Google Shape;141;p20"/>
          <p:cNvSpPr/>
          <p:nvPr/>
        </p:nvSpPr>
        <p:spPr>
          <a:xfrm>
            <a:off x="1230787" y="2759900"/>
            <a:ext cx="7090500" cy="2423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a:solidFill>
                  <a:srgbClr val="FFFF00"/>
                </a:solidFill>
                <a:latin typeface="Calibri"/>
                <a:ea typeface="Calibri"/>
                <a:cs typeface="Calibri"/>
                <a:sym typeface="Calibri"/>
              </a:rPr>
              <a:t>TOP 3?</a:t>
            </a:r>
            <a:endParaRPr sz="3600" b="1">
              <a:solidFill>
                <a:srgbClr val="FFFF00"/>
              </a:solidFill>
              <a:latin typeface="Calibri"/>
              <a:ea typeface="Calibri"/>
              <a:cs typeface="Calibri"/>
              <a:sym typeface="Calibri"/>
            </a:endParaRPr>
          </a:p>
          <a:p>
            <a:pPr marL="0" marR="0" lvl="0" indent="0" algn="ctr" rtl="0">
              <a:spcBef>
                <a:spcPts val="0"/>
              </a:spcBef>
              <a:spcAft>
                <a:spcPts val="0"/>
              </a:spcAft>
              <a:buNone/>
            </a:pPr>
            <a:r>
              <a:rPr lang="en-US" sz="3600" b="1">
                <a:solidFill>
                  <a:srgbClr val="FFFF00"/>
                </a:solidFill>
                <a:latin typeface="Calibri"/>
                <a:ea typeface="Calibri"/>
                <a:cs typeface="Calibri"/>
                <a:sym typeface="Calibri"/>
              </a:rPr>
              <a:t>WHY?</a:t>
            </a:r>
            <a:endParaRPr sz="3600" b="1" i="0" u="none" strike="noStrike" cap="none">
              <a:solidFill>
                <a:srgbClr val="FFFF00"/>
              </a:solidFill>
              <a:latin typeface="Calibri"/>
              <a:ea typeface="Calibri"/>
              <a:cs typeface="Calibri"/>
              <a:sym typeface="Calibri"/>
            </a:endParaRPr>
          </a:p>
        </p:txBody>
      </p:sp>
    </p:spTree>
    <p:extLst>
      <p:ext uri="{BB962C8B-B14F-4D97-AF65-F5344CB8AC3E}">
        <p14:creationId xmlns:p14="http://schemas.microsoft.com/office/powerpoint/2010/main" val="66132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anim calcmode="lin" valueType="num">
                                      <p:cBhvr additive="base">
                                        <p:cTn id="7" dur="500"/>
                                        <p:tgtEl>
                                          <p:spTgt spid="141"/>
                                        </p:tgtEl>
                                        <p:attrNameLst>
                                          <p:attrName>ppt_w</p:attrName>
                                        </p:attrNameLst>
                                      </p:cBhvr>
                                      <p:tavLst>
                                        <p:tav tm="0">
                                          <p:val>
                                            <p:strVal val="0"/>
                                          </p:val>
                                        </p:tav>
                                        <p:tav tm="100000">
                                          <p:val>
                                            <p:strVal val="#ppt_w"/>
                                          </p:val>
                                        </p:tav>
                                      </p:tavLst>
                                    </p:anim>
                                    <p:anim calcmode="lin" valueType="num">
                                      <p:cBhvr additive="base">
                                        <p:cTn id="8" dur="500"/>
                                        <p:tgtEl>
                                          <p:spTgt spid="14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tx1"/>
                </a:solidFill>
              </a:rPr>
              <a:t>Exploring Ocean Science Careers</a:t>
            </a:r>
            <a:endParaRPr lang="en-US" dirty="0">
              <a:solidFill>
                <a:schemeClr val="tx1"/>
              </a:solidFill>
            </a:endParaRPr>
          </a:p>
        </p:txBody>
      </p:sp>
      <p:sp>
        <p:nvSpPr>
          <p:cNvPr id="8" name="Text Placeholder 7"/>
          <p:cNvSpPr>
            <a:spLocks noGrp="1"/>
          </p:cNvSpPr>
          <p:nvPr>
            <p:ph type="body" idx="1"/>
          </p:nvPr>
        </p:nvSpPr>
        <p:spPr/>
        <p:txBody>
          <a:bodyPr/>
          <a:lstStyle/>
          <a:p>
            <a:pPr marL="25400" indent="0">
              <a:buNone/>
            </a:pPr>
            <a:r>
              <a:rPr lang="en-US" dirty="0" smtClean="0"/>
              <a:t>How is the career you looked out related to your Holland Code?</a:t>
            </a:r>
          </a:p>
          <a:p>
            <a:pPr marL="25400" indent="0">
              <a:buNone/>
            </a:pPr>
            <a:endParaRPr lang="en-US" dirty="0" smtClean="0"/>
          </a:p>
          <a:p>
            <a:pPr marL="25400" indent="0">
              <a:buNone/>
            </a:pPr>
            <a:r>
              <a:rPr lang="en-US" dirty="0" smtClean="0"/>
              <a:t>Would you be interested in a career like that or any other one your saw? Why?</a:t>
            </a:r>
            <a:endParaRPr lang="en-US" dirty="0"/>
          </a:p>
        </p:txBody>
      </p:sp>
      <p:sp>
        <p:nvSpPr>
          <p:cNvPr id="9" name="Text Placeholder 8"/>
          <p:cNvSpPr>
            <a:spLocks noGrp="1"/>
          </p:cNvSpPr>
          <p:nvPr>
            <p:ph type="body" idx="2"/>
          </p:nvPr>
        </p:nvSpPr>
        <p:spPr>
          <a:xfrm>
            <a:off x="629841" y="2057400"/>
            <a:ext cx="3117700" cy="3811588"/>
          </a:xfrm>
        </p:spPr>
        <p:txBody>
          <a:bodyPr/>
          <a:lstStyle/>
          <a:p>
            <a:pPr marL="571500" indent="-342900">
              <a:buAutoNum type="arabicPeriod"/>
            </a:pPr>
            <a:r>
              <a:rPr lang="en-US" dirty="0" smtClean="0"/>
              <a:t>Record your code</a:t>
            </a:r>
          </a:p>
          <a:p>
            <a:pPr marL="571500" indent="-342900">
              <a:buAutoNum type="arabicPeriod"/>
            </a:pPr>
            <a:r>
              <a:rPr lang="en-US" dirty="0" smtClean="0"/>
              <a:t>Pick a Card</a:t>
            </a:r>
          </a:p>
          <a:p>
            <a:pPr marL="571500" indent="-342900">
              <a:buAutoNum type="arabicPeriod"/>
            </a:pPr>
            <a:r>
              <a:rPr lang="en-US" dirty="0" smtClean="0"/>
              <a:t>Look up the profession</a:t>
            </a:r>
          </a:p>
          <a:p>
            <a:pPr marL="571500" indent="-342900">
              <a:buAutoNum type="arabicPeriod"/>
            </a:pPr>
            <a:r>
              <a:rPr lang="en-US" dirty="0" smtClean="0"/>
              <a:t>Answer the worksheet</a:t>
            </a:r>
          </a:p>
          <a:p>
            <a:endParaRPr lang="en-US" dirty="0" smtClean="0"/>
          </a:p>
          <a:p>
            <a:r>
              <a:rPr lang="en-US" dirty="0" smtClean="0"/>
              <a:t>Website:</a:t>
            </a:r>
          </a:p>
          <a:p>
            <a:r>
              <a:rPr lang="en-US" dirty="0">
                <a:hlinkClick r:id="rId2"/>
              </a:rPr>
              <a:t>https://nautiluslive.org/people</a:t>
            </a:r>
            <a:endParaRPr lang="en-US" dirty="0"/>
          </a:p>
        </p:txBody>
      </p:sp>
      <p:sp>
        <p:nvSpPr>
          <p:cNvPr id="7" name="Slide Number Placeholder 6"/>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22</a:t>
            </a:fld>
            <a:endParaRPr lang="en-US"/>
          </a:p>
        </p:txBody>
      </p:sp>
    </p:spTree>
    <p:extLst>
      <p:ext uri="{BB962C8B-B14F-4D97-AF65-F5344CB8AC3E}">
        <p14:creationId xmlns:p14="http://schemas.microsoft.com/office/powerpoint/2010/main" val="33796240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Additional Resources</a:t>
            </a:r>
            <a:endParaRPr lang="en-US" dirty="0"/>
          </a:p>
        </p:txBody>
      </p:sp>
      <p:sp>
        <p:nvSpPr>
          <p:cNvPr id="3" name="Text Placeholder 2"/>
          <p:cNvSpPr>
            <a:spLocks noGrp="1"/>
          </p:cNvSpPr>
          <p:nvPr>
            <p:ph type="body" idx="1"/>
          </p:nvPr>
        </p:nvSpPr>
        <p:spPr>
          <a:xfrm>
            <a:off x="457200" y="1143000"/>
            <a:ext cx="8229600" cy="4525963"/>
          </a:xfrm>
        </p:spPr>
        <p:txBody>
          <a:bodyPr/>
          <a:lstStyle/>
          <a:p>
            <a:r>
              <a:rPr lang="en-US" dirty="0" smtClean="0"/>
              <a:t>Holland Codes background and job </a:t>
            </a:r>
            <a:r>
              <a:rPr lang="en-US" dirty="0"/>
              <a:t>l</a:t>
            </a:r>
            <a:r>
              <a:rPr lang="en-US" dirty="0" smtClean="0"/>
              <a:t>ist</a:t>
            </a:r>
          </a:p>
          <a:p>
            <a:pPr lvl="1"/>
            <a:r>
              <a:rPr lang="en-US" dirty="0">
                <a:hlinkClick r:id="rId2"/>
              </a:rPr>
              <a:t>http://www.wiu.edu/advising/docs/Holland_Code.pdf</a:t>
            </a:r>
            <a:endParaRPr lang="en-US" dirty="0" smtClean="0"/>
          </a:p>
          <a:p>
            <a:r>
              <a:rPr lang="en-US" dirty="0" smtClean="0"/>
              <a:t>Middle School interest and job profiler</a:t>
            </a:r>
          </a:p>
          <a:p>
            <a:pPr lvl="1"/>
            <a:r>
              <a:rPr lang="en-US" dirty="0">
                <a:hlinkClick r:id="rId3"/>
              </a:rPr>
              <a:t>https://www.mynextmove.org/explore/ip</a:t>
            </a:r>
            <a:endParaRPr lang="en-US" dirty="0" smtClean="0"/>
          </a:p>
          <a:p>
            <a:r>
              <a:rPr lang="en-US" dirty="0" smtClean="0"/>
              <a:t>High School interest and college majors</a:t>
            </a:r>
          </a:p>
          <a:p>
            <a:pPr lvl="1"/>
            <a:r>
              <a:rPr lang="en-US" dirty="0">
                <a:hlinkClick r:id="rId4"/>
              </a:rPr>
              <a:t>http://www.roguecc.edu/counseling/hollandcodes/test.asp</a:t>
            </a:r>
            <a:endParaRPr lang="en-US" dirty="0" smtClean="0"/>
          </a:p>
          <a:p>
            <a:r>
              <a:rPr lang="en-US" dirty="0" smtClean="0"/>
              <a:t>K-12 Resources by grade</a:t>
            </a:r>
          </a:p>
          <a:p>
            <a:pPr lvl="1"/>
            <a:r>
              <a:rPr lang="en-US" dirty="0">
                <a:hlinkClick r:id="rId5"/>
              </a:rPr>
              <a:t>http://www.californiacareers.info/#?Lesson%20Plans</a:t>
            </a:r>
            <a:endParaRPr lang="en-US" dirty="0"/>
          </a:p>
        </p:txBody>
      </p:sp>
    </p:spTree>
    <p:extLst>
      <p:ext uri="{BB962C8B-B14F-4D97-AF65-F5344CB8AC3E}">
        <p14:creationId xmlns:p14="http://schemas.microsoft.com/office/powerpoint/2010/main" val="5573190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dirty="0" smtClean="0"/>
              <a:t>Technology &amp; Patenting</a:t>
            </a:r>
            <a:endParaRPr lang="en-US" dirty="0"/>
          </a:p>
        </p:txBody>
      </p:sp>
      <p:sp>
        <p:nvSpPr>
          <p:cNvPr id="9" name="Subtitle 8"/>
          <p:cNvSpPr>
            <a:spLocks noGrp="1"/>
          </p:cNvSpPr>
          <p:nvPr>
            <p:ph type="subTitle" idx="1"/>
          </p:nvPr>
        </p:nvSpPr>
        <p:spPr/>
        <p:txBody>
          <a:bodyPr/>
          <a:lstStyle/>
          <a:p>
            <a:r>
              <a:rPr lang="en-US" dirty="0" smtClean="0"/>
              <a:t>Changing pace!</a:t>
            </a:r>
            <a:endParaRPr lang="en-US" dirty="0"/>
          </a:p>
        </p:txBody>
      </p:sp>
      <p:sp>
        <p:nvSpPr>
          <p:cNvPr id="7" name="Slide Number Placeholder 6"/>
          <p:cNvSpPr>
            <a:spLocks noGrp="1"/>
          </p:cNvSpPr>
          <p:nvPr>
            <p:ph type="sldNum" idx="4294967295"/>
          </p:nvPr>
        </p:nvSpPr>
        <p:spPr>
          <a:xfrm>
            <a:off x="8667750" y="6226175"/>
            <a:ext cx="476250" cy="365125"/>
          </a:xfrm>
        </p:spPr>
        <p:txBody>
          <a:bodyPr/>
          <a:lstStyle/>
          <a:p>
            <a:pPr marL="0" lvl="0" indent="0" algn="l" rtl="0">
              <a:spcBef>
                <a:spcPts val="0"/>
              </a:spcBef>
              <a:spcAft>
                <a:spcPts val="0"/>
              </a:spcAft>
              <a:buNone/>
            </a:pPr>
            <a:fld id="{00000000-1234-1234-1234-123412341234}" type="slidenum">
              <a:rPr lang="en-US" smtClean="0"/>
              <a:t>24</a:t>
            </a:fld>
            <a:endParaRPr lang="en-US"/>
          </a:p>
        </p:txBody>
      </p:sp>
    </p:spTree>
    <p:extLst>
      <p:ext uri="{BB962C8B-B14F-4D97-AF65-F5344CB8AC3E}">
        <p14:creationId xmlns:p14="http://schemas.microsoft.com/office/powerpoint/2010/main" val="13714738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Autofit/>
          </a:bodyPr>
          <a:lstStyle/>
          <a:p>
            <a:r>
              <a:rPr lang="en-US" sz="4200" dirty="0" smtClean="0">
                <a:latin typeface="+mj-lt"/>
              </a:rPr>
              <a:t>NGSS Connection</a:t>
            </a:r>
            <a:endParaRPr lang="en-US" sz="4200" dirty="0">
              <a:latin typeface="+mj-lt"/>
            </a:endParaRPr>
          </a:p>
        </p:txBody>
      </p:sp>
      <p:sp>
        <p:nvSpPr>
          <p:cNvPr id="6" name="TextBox 5"/>
          <p:cNvSpPr txBox="1"/>
          <p:nvPr/>
        </p:nvSpPr>
        <p:spPr>
          <a:xfrm>
            <a:off x="952499" y="1701800"/>
            <a:ext cx="7061201" cy="3539430"/>
          </a:xfrm>
          <a:prstGeom prst="rect">
            <a:avLst/>
          </a:prstGeom>
          <a:noFill/>
        </p:spPr>
        <p:txBody>
          <a:bodyPr wrap="square" rtlCol="0">
            <a:spAutoFit/>
          </a:bodyPr>
          <a:lstStyle/>
          <a:p>
            <a:pPr marL="342900" indent="-342900">
              <a:buFont typeface="+mj-lt"/>
              <a:buAutoNum type="arabicPeriod"/>
            </a:pPr>
            <a:r>
              <a:rPr lang="en-US" sz="3200" dirty="0" smtClean="0"/>
              <a:t>Engineering – providing, comparing, evaluating solutions</a:t>
            </a:r>
            <a:endParaRPr lang="en-US" sz="3200" dirty="0"/>
          </a:p>
          <a:p>
            <a:pPr marL="342900" indent="-342900">
              <a:buFont typeface="+mj-lt"/>
              <a:buAutoNum type="arabicPeriod"/>
            </a:pPr>
            <a:r>
              <a:rPr lang="en-US" sz="3200" dirty="0" smtClean="0"/>
              <a:t>Human relationship with the natural environment</a:t>
            </a:r>
          </a:p>
          <a:p>
            <a:pPr marL="342900" indent="-342900">
              <a:buFont typeface="+mj-lt"/>
              <a:buAutoNum type="arabicPeriod"/>
            </a:pPr>
            <a:r>
              <a:rPr lang="en-US" sz="3200" dirty="0" smtClean="0"/>
              <a:t>Technology Impacts on natural systems</a:t>
            </a:r>
          </a:p>
          <a:p>
            <a:pPr marL="342900" indent="-342900">
              <a:buFont typeface="+mj-lt"/>
              <a:buAutoNum type="arabicPeriod"/>
            </a:pPr>
            <a:r>
              <a:rPr lang="en-US" sz="3200" dirty="0" smtClean="0"/>
              <a:t>Human impacts on natural systems  </a:t>
            </a:r>
            <a:endParaRPr lang="en-US" sz="3200" dirty="0"/>
          </a:p>
        </p:txBody>
      </p:sp>
    </p:spTree>
    <p:extLst>
      <p:ext uri="{BB962C8B-B14F-4D97-AF65-F5344CB8AC3E}">
        <p14:creationId xmlns:p14="http://schemas.microsoft.com/office/powerpoint/2010/main" val="9150092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Innovating at the Boundaries </a:t>
            </a:r>
            <a:endParaRPr lang="en-US" b="1" dirty="0"/>
          </a:p>
        </p:txBody>
      </p:sp>
      <p:sp>
        <p:nvSpPr>
          <p:cNvPr id="3" name="TextBox 2"/>
          <p:cNvSpPr txBox="1"/>
          <p:nvPr/>
        </p:nvSpPr>
        <p:spPr>
          <a:xfrm>
            <a:off x="2900934" y="2485828"/>
            <a:ext cx="4334256" cy="300082"/>
          </a:xfrm>
          <a:prstGeom prst="rect">
            <a:avLst/>
          </a:prstGeom>
          <a:noFill/>
        </p:spPr>
        <p:txBody>
          <a:bodyPr wrap="square" rtlCol="0">
            <a:spAutoFit/>
          </a:bodyPr>
          <a:lstStyle/>
          <a:p>
            <a:pPr defTabSz="342900">
              <a:buClrTx/>
            </a:pPr>
            <a:r>
              <a:rPr lang="en-US" sz="1350" kern="1200" dirty="0">
                <a:solidFill>
                  <a:prstClr val="black"/>
                </a:solidFill>
                <a:latin typeface="Corbel" panose="020B0503020204020204"/>
                <a:ea typeface="+mn-ea"/>
                <a:cs typeface="+mn-cs"/>
              </a:rPr>
              <a:t>Advancements in Technology and the Patenting Process</a:t>
            </a:r>
          </a:p>
        </p:txBody>
      </p:sp>
      <p:pic>
        <p:nvPicPr>
          <p:cNvPr id="4" name="Picture 3"/>
          <p:cNvPicPr>
            <a:picLocks noChangeAspect="1"/>
          </p:cNvPicPr>
          <p:nvPr/>
        </p:nvPicPr>
        <p:blipFill>
          <a:blip r:embed="rId2"/>
          <a:stretch>
            <a:fillRect/>
          </a:stretch>
        </p:blipFill>
        <p:spPr>
          <a:xfrm>
            <a:off x="2150720" y="3090292"/>
            <a:ext cx="3329228" cy="2187303"/>
          </a:xfrm>
          <a:prstGeom prst="rect">
            <a:avLst/>
          </a:prstGeom>
        </p:spPr>
      </p:pic>
      <p:pic>
        <p:nvPicPr>
          <p:cNvPr id="5" name="Picture 4"/>
          <p:cNvPicPr>
            <a:picLocks noChangeAspect="1"/>
          </p:cNvPicPr>
          <p:nvPr/>
        </p:nvPicPr>
        <p:blipFill>
          <a:blip r:embed="rId3"/>
          <a:stretch>
            <a:fillRect/>
          </a:stretch>
        </p:blipFill>
        <p:spPr>
          <a:xfrm>
            <a:off x="6044740" y="2965145"/>
            <a:ext cx="2114411" cy="2437598"/>
          </a:xfrm>
          <a:prstGeom prst="rect">
            <a:avLst/>
          </a:prstGeom>
        </p:spPr>
      </p:pic>
    </p:spTree>
    <p:extLst>
      <p:ext uri="{BB962C8B-B14F-4D97-AF65-F5344CB8AC3E}">
        <p14:creationId xmlns:p14="http://schemas.microsoft.com/office/powerpoint/2010/main" val="7773671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next?</a:t>
            </a:r>
            <a:endParaRPr lang="en-US" dirty="0"/>
          </a:p>
        </p:txBody>
      </p:sp>
      <p:pic>
        <p:nvPicPr>
          <p:cNvPr id="3" name="Picture 2"/>
          <p:cNvPicPr>
            <a:picLocks noChangeAspect="1"/>
          </p:cNvPicPr>
          <p:nvPr/>
        </p:nvPicPr>
        <p:blipFill>
          <a:blip r:embed="rId2"/>
          <a:stretch>
            <a:fillRect/>
          </a:stretch>
        </p:blipFill>
        <p:spPr>
          <a:xfrm>
            <a:off x="4669451" y="2737246"/>
            <a:ext cx="3741818" cy="2247900"/>
          </a:xfrm>
          <a:prstGeom prst="rect">
            <a:avLst/>
          </a:prstGeom>
        </p:spPr>
      </p:pic>
      <p:pic>
        <p:nvPicPr>
          <p:cNvPr id="4" name="Picture 3"/>
          <p:cNvPicPr>
            <a:picLocks noChangeAspect="1"/>
          </p:cNvPicPr>
          <p:nvPr/>
        </p:nvPicPr>
        <p:blipFill>
          <a:blip r:embed="rId3"/>
          <a:stretch>
            <a:fillRect/>
          </a:stretch>
        </p:blipFill>
        <p:spPr>
          <a:xfrm>
            <a:off x="1113234" y="2686049"/>
            <a:ext cx="3065462" cy="2299097"/>
          </a:xfrm>
          <a:prstGeom prst="rect">
            <a:avLst/>
          </a:prstGeom>
        </p:spPr>
      </p:pic>
    </p:spTree>
    <p:extLst>
      <p:ext uri="{BB962C8B-B14F-4D97-AF65-F5344CB8AC3E}">
        <p14:creationId xmlns:p14="http://schemas.microsoft.com/office/powerpoint/2010/main" val="3168199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2759" y="1277465"/>
            <a:ext cx="7514035" cy="1314449"/>
          </a:xfrm>
        </p:spPr>
        <p:txBody>
          <a:bodyPr/>
          <a:lstStyle/>
          <a:p>
            <a:r>
              <a:rPr lang="en-US" dirty="0" smtClean="0"/>
              <a:t>Innovation occurs by enhancing </a:t>
            </a:r>
            <a:r>
              <a:rPr lang="en-US" dirty="0"/>
              <a:t>e</a:t>
            </a:r>
            <a:r>
              <a:rPr lang="en-US" dirty="0" smtClean="0"/>
              <a:t>xisting </a:t>
            </a:r>
            <a:r>
              <a:rPr lang="en-US" dirty="0"/>
              <a:t>t</a:t>
            </a:r>
            <a:r>
              <a:rPr lang="en-US" dirty="0" smtClean="0"/>
              <a:t>echnology to meet “emerging” needs/wants</a:t>
            </a:r>
            <a:endParaRPr lang="en-US" dirty="0"/>
          </a:p>
        </p:txBody>
      </p:sp>
      <p:pic>
        <p:nvPicPr>
          <p:cNvPr id="3" name="Picture 2"/>
          <p:cNvPicPr>
            <a:picLocks noChangeAspect="1"/>
          </p:cNvPicPr>
          <p:nvPr/>
        </p:nvPicPr>
        <p:blipFill>
          <a:blip r:embed="rId2"/>
          <a:stretch>
            <a:fillRect/>
          </a:stretch>
        </p:blipFill>
        <p:spPr>
          <a:xfrm>
            <a:off x="1570482" y="2686049"/>
            <a:ext cx="850392" cy="850392"/>
          </a:xfrm>
          <a:prstGeom prst="rect">
            <a:avLst/>
          </a:prstGeom>
        </p:spPr>
      </p:pic>
      <p:pic>
        <p:nvPicPr>
          <p:cNvPr id="4" name="Picture 3"/>
          <p:cNvPicPr>
            <a:picLocks noChangeAspect="1"/>
          </p:cNvPicPr>
          <p:nvPr/>
        </p:nvPicPr>
        <p:blipFill rotWithShape="1">
          <a:blip r:embed="rId3"/>
          <a:srcRect t="7085" b="8928"/>
          <a:stretch/>
        </p:blipFill>
        <p:spPr>
          <a:xfrm>
            <a:off x="2667498" y="2635336"/>
            <a:ext cx="916543" cy="1024304"/>
          </a:xfrm>
          <a:prstGeom prst="rect">
            <a:avLst/>
          </a:prstGeom>
        </p:spPr>
      </p:pic>
      <p:pic>
        <p:nvPicPr>
          <p:cNvPr id="5" name="Picture 4"/>
          <p:cNvPicPr>
            <a:picLocks noChangeAspect="1"/>
          </p:cNvPicPr>
          <p:nvPr/>
        </p:nvPicPr>
        <p:blipFill>
          <a:blip r:embed="rId4"/>
          <a:stretch>
            <a:fillRect/>
          </a:stretch>
        </p:blipFill>
        <p:spPr>
          <a:xfrm>
            <a:off x="5377742" y="2717439"/>
            <a:ext cx="1357170" cy="904780"/>
          </a:xfrm>
          <a:prstGeom prst="rect">
            <a:avLst/>
          </a:prstGeom>
        </p:spPr>
      </p:pic>
      <p:pic>
        <p:nvPicPr>
          <p:cNvPr id="6" name="Picture 5"/>
          <p:cNvPicPr>
            <a:picLocks noChangeAspect="1"/>
          </p:cNvPicPr>
          <p:nvPr/>
        </p:nvPicPr>
        <p:blipFill>
          <a:blip r:embed="rId5"/>
          <a:stretch>
            <a:fillRect/>
          </a:stretch>
        </p:blipFill>
        <p:spPr>
          <a:xfrm>
            <a:off x="3830664" y="2694371"/>
            <a:ext cx="1382030" cy="950916"/>
          </a:xfrm>
          <a:prstGeom prst="rect">
            <a:avLst/>
          </a:prstGeom>
        </p:spPr>
      </p:pic>
      <p:pic>
        <p:nvPicPr>
          <p:cNvPr id="7" name="Picture 6"/>
          <p:cNvPicPr>
            <a:picLocks noChangeAspect="1"/>
          </p:cNvPicPr>
          <p:nvPr/>
        </p:nvPicPr>
        <p:blipFill>
          <a:blip r:embed="rId6"/>
          <a:stretch>
            <a:fillRect/>
          </a:stretch>
        </p:blipFill>
        <p:spPr>
          <a:xfrm>
            <a:off x="7089172" y="2717439"/>
            <a:ext cx="1659668" cy="829835"/>
          </a:xfrm>
          <a:prstGeom prst="rect">
            <a:avLst/>
          </a:prstGeom>
        </p:spPr>
      </p:pic>
      <p:pic>
        <p:nvPicPr>
          <p:cNvPr id="8" name="Picture 7"/>
          <p:cNvPicPr>
            <a:picLocks noChangeAspect="1"/>
          </p:cNvPicPr>
          <p:nvPr/>
        </p:nvPicPr>
        <p:blipFill>
          <a:blip r:embed="rId7"/>
          <a:stretch>
            <a:fillRect/>
          </a:stretch>
        </p:blipFill>
        <p:spPr>
          <a:xfrm>
            <a:off x="816420" y="4287802"/>
            <a:ext cx="1508124" cy="1011194"/>
          </a:xfrm>
          <a:prstGeom prst="rect">
            <a:avLst/>
          </a:prstGeom>
        </p:spPr>
      </p:pic>
      <p:pic>
        <p:nvPicPr>
          <p:cNvPr id="9" name="Picture 8"/>
          <p:cNvPicPr>
            <a:picLocks noChangeAspect="1"/>
          </p:cNvPicPr>
          <p:nvPr/>
        </p:nvPicPr>
        <p:blipFill>
          <a:blip r:embed="rId8"/>
          <a:stretch>
            <a:fillRect/>
          </a:stretch>
        </p:blipFill>
        <p:spPr>
          <a:xfrm>
            <a:off x="2588556" y="4106836"/>
            <a:ext cx="1526244" cy="1633082"/>
          </a:xfrm>
          <a:prstGeom prst="rect">
            <a:avLst/>
          </a:prstGeom>
        </p:spPr>
      </p:pic>
      <p:pic>
        <p:nvPicPr>
          <p:cNvPr id="10" name="Picture 9"/>
          <p:cNvPicPr>
            <a:picLocks noChangeAspect="1"/>
          </p:cNvPicPr>
          <p:nvPr/>
        </p:nvPicPr>
        <p:blipFill>
          <a:blip r:embed="rId9"/>
          <a:stretch>
            <a:fillRect/>
          </a:stretch>
        </p:blipFill>
        <p:spPr>
          <a:xfrm>
            <a:off x="4378812" y="4157209"/>
            <a:ext cx="2043113" cy="1532335"/>
          </a:xfrm>
          <a:prstGeom prst="rect">
            <a:avLst/>
          </a:prstGeom>
        </p:spPr>
      </p:pic>
      <p:pic>
        <p:nvPicPr>
          <p:cNvPr id="11" name="Picture 10"/>
          <p:cNvPicPr>
            <a:picLocks noChangeAspect="1"/>
          </p:cNvPicPr>
          <p:nvPr/>
        </p:nvPicPr>
        <p:blipFill>
          <a:blip r:embed="rId10"/>
          <a:stretch>
            <a:fillRect/>
          </a:stretch>
        </p:blipFill>
        <p:spPr>
          <a:xfrm>
            <a:off x="6748590" y="4017460"/>
            <a:ext cx="2000250" cy="1672084"/>
          </a:xfrm>
          <a:prstGeom prst="rect">
            <a:avLst/>
          </a:prstGeom>
        </p:spPr>
      </p:pic>
    </p:spTree>
    <p:extLst>
      <p:ext uri="{BB962C8B-B14F-4D97-AF65-F5344CB8AC3E}">
        <p14:creationId xmlns:p14="http://schemas.microsoft.com/office/powerpoint/2010/main" val="12765313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4"/>
          <p:cNvPicPr preferRelativeResize="0"/>
          <p:nvPr/>
        </p:nvPicPr>
        <p:blipFill rotWithShape="1">
          <a:blip r:embed="rId3">
            <a:alphaModFix/>
          </a:blip>
          <a:srcRect l="13674"/>
          <a:stretch/>
        </p:blipFill>
        <p:spPr>
          <a:xfrm>
            <a:off x="4260575" y="1772125"/>
            <a:ext cx="4338725" cy="3684075"/>
          </a:xfrm>
          <a:prstGeom prst="rect">
            <a:avLst/>
          </a:prstGeom>
          <a:noFill/>
          <a:ln>
            <a:noFill/>
          </a:ln>
        </p:spPr>
      </p:pic>
      <p:pic>
        <p:nvPicPr>
          <p:cNvPr id="239" name="Google Shape;239;p4" title="TaaniTimeLapseJune2019Short.mp4">
            <a:hlinkClick r:id="rId4"/>
          </p:cNvPr>
          <p:cNvPicPr preferRelativeResize="0"/>
          <p:nvPr/>
        </p:nvPicPr>
        <p:blipFill rotWithShape="1">
          <a:blip r:embed="rId5">
            <a:alphaModFix/>
          </a:blip>
          <a:srcRect/>
          <a:stretch/>
        </p:blipFill>
        <p:spPr>
          <a:xfrm>
            <a:off x="413108" y="1940326"/>
            <a:ext cx="3762077" cy="2890466"/>
          </a:xfrm>
          <a:prstGeom prst="rect">
            <a:avLst/>
          </a:prstGeom>
          <a:noFill/>
          <a:ln>
            <a:noFill/>
          </a:ln>
        </p:spPr>
      </p:pic>
      <p:pic>
        <p:nvPicPr>
          <p:cNvPr id="240" name="Google Shape;240;p4"/>
          <p:cNvPicPr preferRelativeResize="0"/>
          <p:nvPr/>
        </p:nvPicPr>
        <p:blipFill rotWithShape="1">
          <a:blip r:embed="rId6">
            <a:alphaModFix/>
          </a:blip>
          <a:srcRect/>
          <a:stretch/>
        </p:blipFill>
        <p:spPr>
          <a:xfrm>
            <a:off x="413108" y="4981686"/>
            <a:ext cx="1814893" cy="914100"/>
          </a:xfrm>
          <a:prstGeom prst="rect">
            <a:avLst/>
          </a:prstGeom>
          <a:noFill/>
          <a:ln>
            <a:noFill/>
          </a:ln>
        </p:spPr>
      </p:pic>
      <p:pic>
        <p:nvPicPr>
          <p:cNvPr id="241" name="Google Shape;241;p4"/>
          <p:cNvPicPr preferRelativeResize="0"/>
          <p:nvPr/>
        </p:nvPicPr>
        <p:blipFill rotWithShape="1">
          <a:blip r:embed="rId7">
            <a:alphaModFix/>
          </a:blip>
          <a:srcRect/>
          <a:stretch/>
        </p:blipFill>
        <p:spPr>
          <a:xfrm>
            <a:off x="2243201" y="5161725"/>
            <a:ext cx="554025" cy="554025"/>
          </a:xfrm>
          <a:prstGeom prst="rect">
            <a:avLst/>
          </a:prstGeom>
          <a:noFill/>
          <a:ln>
            <a:noFill/>
          </a:ln>
        </p:spPr>
      </p:pic>
      <p:pic>
        <p:nvPicPr>
          <p:cNvPr id="242" name="Google Shape;242;p4"/>
          <p:cNvPicPr preferRelativeResize="0"/>
          <p:nvPr/>
        </p:nvPicPr>
        <p:blipFill rotWithShape="1">
          <a:blip r:embed="rId8">
            <a:alphaModFix/>
          </a:blip>
          <a:srcRect l="15373" t="29195" r="13113" b="30272"/>
          <a:stretch/>
        </p:blipFill>
        <p:spPr>
          <a:xfrm>
            <a:off x="3115177" y="5182638"/>
            <a:ext cx="903600" cy="512199"/>
          </a:xfrm>
          <a:prstGeom prst="rect">
            <a:avLst/>
          </a:prstGeom>
          <a:noFill/>
          <a:ln>
            <a:noFill/>
          </a:ln>
        </p:spPr>
      </p:pic>
      <p:pic>
        <p:nvPicPr>
          <p:cNvPr id="243" name="Google Shape;243;p4"/>
          <p:cNvPicPr preferRelativeResize="0"/>
          <p:nvPr/>
        </p:nvPicPr>
        <p:blipFill rotWithShape="1">
          <a:blip r:embed="rId9">
            <a:alphaModFix/>
          </a:blip>
          <a:srcRect/>
          <a:stretch/>
        </p:blipFill>
        <p:spPr>
          <a:xfrm>
            <a:off x="7979851" y="2349894"/>
            <a:ext cx="815610" cy="816150"/>
          </a:xfrm>
          <a:prstGeom prst="rect">
            <a:avLst/>
          </a:prstGeom>
          <a:noFill/>
          <a:ln>
            <a:noFill/>
          </a:ln>
        </p:spPr>
      </p:pic>
      <p:sp>
        <p:nvSpPr>
          <p:cNvPr id="244" name="Google Shape;244;p4"/>
          <p:cNvSpPr txBox="1"/>
          <p:nvPr/>
        </p:nvSpPr>
        <p:spPr>
          <a:xfrm>
            <a:off x="413108" y="500332"/>
            <a:ext cx="7721601"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0" i="0" u="none" strike="noStrike" cap="none">
                <a:solidFill>
                  <a:schemeClr val="lt1"/>
                </a:solidFill>
                <a:latin typeface="Calibri"/>
                <a:ea typeface="Calibri"/>
                <a:cs typeface="Calibri"/>
                <a:sym typeface="Calibri"/>
              </a:rPr>
              <a:t>RCRV Program Update from Louisiana’s Gulf Coast Shipyards! </a:t>
            </a:r>
            <a:endParaRPr sz="3600">
              <a:solidFill>
                <a:schemeClr val="lt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45" name="Google Shape;245;p4"/>
          <p:cNvPicPr preferRelativeResize="0"/>
          <p:nvPr/>
        </p:nvPicPr>
        <p:blipFill rotWithShape="1">
          <a:blip r:embed="rId10">
            <a:alphaModFix/>
          </a:blip>
          <a:srcRect/>
          <a:stretch/>
        </p:blipFill>
        <p:spPr>
          <a:xfrm>
            <a:off x="8035985" y="3413614"/>
            <a:ext cx="791537" cy="661939"/>
          </a:xfrm>
          <a:prstGeom prst="rect">
            <a:avLst/>
          </a:prstGeom>
          <a:noFill/>
          <a:ln>
            <a:noFill/>
          </a:ln>
        </p:spPr>
      </p:pic>
      <p:sp>
        <p:nvSpPr>
          <p:cNvPr id="246" name="Google Shape;246;p4"/>
          <p:cNvSpPr/>
          <p:nvPr/>
        </p:nvSpPr>
        <p:spPr>
          <a:xfrm>
            <a:off x="450640" y="6042053"/>
            <a:ext cx="413914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a:solidFill>
                  <a:schemeClr val="hlink"/>
                </a:solidFill>
                <a:latin typeface="Calibri"/>
                <a:ea typeface="Calibri"/>
                <a:cs typeface="Calibri"/>
                <a:sym typeface="Calibri"/>
                <a:hlinkClick r:id="rId11"/>
              </a:rPr>
              <a:t>https://ceoas.oregonstate.edu/ships/rcrv/</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OSU - 8/2021, 8/2022</a:t>
            </a: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4659" y="962026"/>
            <a:ext cx="7514035" cy="1314449"/>
          </a:xfrm>
        </p:spPr>
        <p:txBody>
          <a:bodyPr>
            <a:normAutofit/>
          </a:bodyPr>
          <a:lstStyle/>
          <a:p>
            <a:r>
              <a:rPr lang="en-US" dirty="0" smtClean="0"/>
              <a:t>Many times professionals need to innovate to solve problems related to their work </a:t>
            </a:r>
            <a:endParaRPr lang="en-US" dirty="0"/>
          </a:p>
        </p:txBody>
      </p:sp>
      <p:sp>
        <p:nvSpPr>
          <p:cNvPr id="4" name="TextBox 3"/>
          <p:cNvSpPr txBox="1"/>
          <p:nvPr/>
        </p:nvSpPr>
        <p:spPr>
          <a:xfrm>
            <a:off x="2614613" y="2417619"/>
            <a:ext cx="5057775" cy="507831"/>
          </a:xfrm>
          <a:prstGeom prst="rect">
            <a:avLst/>
          </a:prstGeom>
          <a:noFill/>
        </p:spPr>
        <p:txBody>
          <a:bodyPr wrap="square" rtlCol="0">
            <a:spAutoFit/>
          </a:bodyPr>
          <a:lstStyle/>
          <a:p>
            <a:pPr defTabSz="342900">
              <a:buClrTx/>
            </a:pPr>
            <a:r>
              <a:rPr lang="en-US" sz="2700" b="1" kern="1200" dirty="0">
                <a:solidFill>
                  <a:prstClr val="black"/>
                </a:solidFill>
                <a:latin typeface="Corbel" panose="020B0503020204020204"/>
                <a:ea typeface="+mn-ea"/>
                <a:cs typeface="+mn-cs"/>
              </a:rPr>
              <a:t>Who are these “</a:t>
            </a:r>
            <a:r>
              <a:rPr lang="en-US" sz="2700" b="1" kern="1200" dirty="0">
                <a:solidFill>
                  <a:prstClr val="black"/>
                </a:solidFill>
                <a:latin typeface="Corbel" panose="020B0503020204020204"/>
                <a:ea typeface="+mn-ea"/>
                <a:cs typeface="+mn-cs"/>
                <a:hlinkClick r:id="rId3"/>
              </a:rPr>
              <a:t>professionals</a:t>
            </a:r>
            <a:r>
              <a:rPr lang="en-US" sz="2700" b="1" kern="1200" dirty="0">
                <a:solidFill>
                  <a:prstClr val="black"/>
                </a:solidFill>
                <a:latin typeface="Corbel" panose="020B0503020204020204"/>
                <a:ea typeface="+mn-ea"/>
                <a:cs typeface="+mn-cs"/>
              </a:rPr>
              <a:t>” ?</a:t>
            </a:r>
          </a:p>
        </p:txBody>
      </p:sp>
      <p:pic>
        <p:nvPicPr>
          <p:cNvPr id="6" name="Picture 5">
            <a:hlinkClick r:id="rId3"/>
          </p:cNvPr>
          <p:cNvPicPr>
            <a:picLocks noChangeAspect="1"/>
          </p:cNvPicPr>
          <p:nvPr/>
        </p:nvPicPr>
        <p:blipFill rotWithShape="1">
          <a:blip r:embed="rId4"/>
          <a:srcRect l="15790" t="27271" r="48158" b="33119"/>
          <a:stretch/>
        </p:blipFill>
        <p:spPr>
          <a:xfrm>
            <a:off x="3751508" y="3167062"/>
            <a:ext cx="2783984" cy="1720517"/>
          </a:xfrm>
          <a:prstGeom prst="rect">
            <a:avLst/>
          </a:prstGeom>
        </p:spPr>
      </p:pic>
      <p:sp>
        <p:nvSpPr>
          <p:cNvPr id="7" name="TextBox 6"/>
          <p:cNvSpPr txBox="1"/>
          <p:nvPr/>
        </p:nvSpPr>
        <p:spPr>
          <a:xfrm>
            <a:off x="2081462" y="5272840"/>
            <a:ext cx="6124074" cy="392415"/>
          </a:xfrm>
          <a:prstGeom prst="rect">
            <a:avLst/>
          </a:prstGeom>
          <a:noFill/>
        </p:spPr>
        <p:txBody>
          <a:bodyPr wrap="square" rtlCol="0">
            <a:spAutoFit/>
          </a:bodyPr>
          <a:lstStyle/>
          <a:p>
            <a:pPr algn="ctr" defTabSz="342900">
              <a:buClrTx/>
            </a:pPr>
            <a:r>
              <a:rPr lang="en-US" sz="1950" b="1" kern="1200" dirty="0">
                <a:solidFill>
                  <a:prstClr val="black"/>
                </a:solidFill>
                <a:latin typeface="Corbel" panose="020B0503020204020204"/>
                <a:ea typeface="+mn-ea"/>
                <a:cs typeface="+mn-cs"/>
              </a:rPr>
              <a:t>Athletes AND…</a:t>
            </a:r>
          </a:p>
        </p:txBody>
      </p:sp>
    </p:spTree>
    <p:extLst>
      <p:ext uri="{BB962C8B-B14F-4D97-AF65-F5344CB8AC3E}">
        <p14:creationId xmlns:p14="http://schemas.microsoft.com/office/powerpoint/2010/main" val="28972797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2222" y="1013660"/>
            <a:ext cx="6576136" cy="586124"/>
          </a:xfrm>
        </p:spPr>
        <p:txBody>
          <a:bodyPr>
            <a:noAutofit/>
          </a:bodyPr>
          <a:lstStyle/>
          <a:p>
            <a:r>
              <a:rPr lang="en-US" sz="3450" b="1" dirty="0"/>
              <a:t>Patents document innovation </a:t>
            </a:r>
          </a:p>
        </p:txBody>
      </p:sp>
      <p:pic>
        <p:nvPicPr>
          <p:cNvPr id="5" name="Picture 4"/>
          <p:cNvPicPr>
            <a:picLocks noChangeAspect="1"/>
          </p:cNvPicPr>
          <p:nvPr/>
        </p:nvPicPr>
        <p:blipFill>
          <a:blip r:embed="rId2"/>
          <a:stretch>
            <a:fillRect/>
          </a:stretch>
        </p:blipFill>
        <p:spPr>
          <a:xfrm>
            <a:off x="6059727" y="2078205"/>
            <a:ext cx="2683795" cy="3578393"/>
          </a:xfrm>
          <a:prstGeom prst="rect">
            <a:avLst/>
          </a:prstGeom>
        </p:spPr>
      </p:pic>
      <p:pic>
        <p:nvPicPr>
          <p:cNvPr id="6" name="Picture 5"/>
          <p:cNvPicPr>
            <a:picLocks noChangeAspect="1"/>
          </p:cNvPicPr>
          <p:nvPr/>
        </p:nvPicPr>
        <p:blipFill>
          <a:blip r:embed="rId3"/>
          <a:stretch>
            <a:fillRect/>
          </a:stretch>
        </p:blipFill>
        <p:spPr>
          <a:xfrm>
            <a:off x="1490929" y="2592178"/>
            <a:ext cx="1555090" cy="1035092"/>
          </a:xfrm>
          <a:prstGeom prst="rect">
            <a:avLst/>
          </a:prstGeom>
        </p:spPr>
      </p:pic>
      <p:pic>
        <p:nvPicPr>
          <p:cNvPr id="7" name="Picture 6"/>
          <p:cNvPicPr>
            <a:picLocks noChangeAspect="1"/>
          </p:cNvPicPr>
          <p:nvPr/>
        </p:nvPicPr>
        <p:blipFill>
          <a:blip r:embed="rId4"/>
          <a:stretch>
            <a:fillRect/>
          </a:stretch>
        </p:blipFill>
        <p:spPr>
          <a:xfrm>
            <a:off x="3604446" y="3868232"/>
            <a:ext cx="1830304" cy="1857758"/>
          </a:xfrm>
          <a:prstGeom prst="rect">
            <a:avLst/>
          </a:prstGeom>
        </p:spPr>
      </p:pic>
      <p:pic>
        <p:nvPicPr>
          <p:cNvPr id="8" name="Picture 7"/>
          <p:cNvPicPr>
            <a:picLocks noChangeAspect="1"/>
          </p:cNvPicPr>
          <p:nvPr/>
        </p:nvPicPr>
        <p:blipFill>
          <a:blip r:embed="rId5"/>
          <a:stretch>
            <a:fillRect/>
          </a:stretch>
        </p:blipFill>
        <p:spPr>
          <a:xfrm>
            <a:off x="3467681" y="2593386"/>
            <a:ext cx="2103835" cy="1033885"/>
          </a:xfrm>
          <a:prstGeom prst="rect">
            <a:avLst/>
          </a:prstGeom>
        </p:spPr>
      </p:pic>
      <p:pic>
        <p:nvPicPr>
          <p:cNvPr id="9" name="Picture 8"/>
          <p:cNvPicPr>
            <a:picLocks noChangeAspect="1"/>
          </p:cNvPicPr>
          <p:nvPr/>
        </p:nvPicPr>
        <p:blipFill>
          <a:blip r:embed="rId6"/>
          <a:stretch>
            <a:fillRect/>
          </a:stretch>
        </p:blipFill>
        <p:spPr>
          <a:xfrm>
            <a:off x="1490929" y="3867401"/>
            <a:ext cx="1840832" cy="1840832"/>
          </a:xfrm>
          <a:prstGeom prst="rect">
            <a:avLst/>
          </a:prstGeom>
        </p:spPr>
      </p:pic>
      <p:sp>
        <p:nvSpPr>
          <p:cNvPr id="10" name="TextBox 9"/>
          <p:cNvSpPr txBox="1"/>
          <p:nvPr/>
        </p:nvSpPr>
        <p:spPr>
          <a:xfrm>
            <a:off x="1534547" y="1959632"/>
            <a:ext cx="1467853" cy="415498"/>
          </a:xfrm>
          <a:prstGeom prst="rect">
            <a:avLst/>
          </a:prstGeom>
          <a:noFill/>
        </p:spPr>
        <p:txBody>
          <a:bodyPr wrap="square" rtlCol="0">
            <a:spAutoFit/>
          </a:bodyPr>
          <a:lstStyle/>
          <a:p>
            <a:pPr algn="ctr" defTabSz="342900">
              <a:buClrTx/>
            </a:pPr>
            <a:r>
              <a:rPr lang="en-US" sz="2100" b="1" kern="1200" dirty="0">
                <a:solidFill>
                  <a:prstClr val="black"/>
                </a:solidFill>
                <a:latin typeface="Corbel" panose="020B0503020204020204"/>
                <a:ea typeface="+mn-ea"/>
                <a:cs typeface="+mn-cs"/>
              </a:rPr>
              <a:t>Why?</a:t>
            </a:r>
          </a:p>
        </p:txBody>
      </p:sp>
    </p:spTree>
    <p:extLst>
      <p:ext uri="{BB962C8B-B14F-4D97-AF65-F5344CB8AC3E}">
        <p14:creationId xmlns:p14="http://schemas.microsoft.com/office/powerpoint/2010/main" val="40773642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50" dirty="0"/>
              <a:t>What is a patent?</a:t>
            </a:r>
          </a:p>
        </p:txBody>
      </p:sp>
      <p:sp>
        <p:nvSpPr>
          <p:cNvPr id="4" name="Text Placeholder 3"/>
          <p:cNvSpPr>
            <a:spLocks noGrp="1"/>
          </p:cNvSpPr>
          <p:nvPr>
            <p:ph type="body" sz="half" idx="2"/>
          </p:nvPr>
        </p:nvSpPr>
        <p:spPr/>
        <p:txBody>
          <a:bodyPr>
            <a:normAutofit fontScale="92500" lnSpcReduction="10000"/>
          </a:bodyPr>
          <a:lstStyle/>
          <a:p>
            <a:r>
              <a:rPr lang="en-US" sz="2100" dirty="0"/>
              <a:t>Legally binding document of ownership for </a:t>
            </a:r>
          </a:p>
          <a:p>
            <a:r>
              <a:rPr lang="en-US" sz="2100" dirty="0"/>
              <a:t>“Intellectual property” </a:t>
            </a:r>
          </a:p>
          <a:p>
            <a:endParaRPr lang="en-US" sz="2100" dirty="0"/>
          </a:p>
          <a:p>
            <a:r>
              <a:rPr lang="en-US" sz="2100" dirty="0">
                <a:hlinkClick r:id="rId3"/>
              </a:rPr>
              <a:t>Science of Innovation</a:t>
            </a:r>
            <a:endParaRPr lang="en-US" sz="2100" dirty="0"/>
          </a:p>
        </p:txBody>
      </p:sp>
      <p:sp>
        <p:nvSpPr>
          <p:cNvPr id="5" name="TextBox 4"/>
          <p:cNvSpPr txBox="1"/>
          <p:nvPr/>
        </p:nvSpPr>
        <p:spPr>
          <a:xfrm>
            <a:off x="5594684" y="1567113"/>
            <a:ext cx="3031958" cy="3508653"/>
          </a:xfrm>
          <a:prstGeom prst="rect">
            <a:avLst/>
          </a:prstGeom>
          <a:noFill/>
        </p:spPr>
        <p:txBody>
          <a:bodyPr wrap="square" rtlCol="0">
            <a:spAutoFit/>
          </a:bodyPr>
          <a:lstStyle/>
          <a:p>
            <a:pPr defTabSz="342900">
              <a:buClrTx/>
            </a:pPr>
            <a:r>
              <a:rPr lang="en-US" sz="2400" kern="1200" dirty="0">
                <a:solidFill>
                  <a:prstClr val="black"/>
                </a:solidFill>
                <a:latin typeface="Corbel" panose="020B0503020204020204"/>
                <a:ea typeface="+mn-ea"/>
                <a:cs typeface="+mn-cs"/>
              </a:rPr>
              <a:t>A patent has…</a:t>
            </a:r>
          </a:p>
          <a:p>
            <a:pPr defTabSz="342900">
              <a:buClrTx/>
            </a:pPr>
            <a:endParaRPr lang="en-US" sz="600" kern="1200" dirty="0">
              <a:solidFill>
                <a:prstClr val="black"/>
              </a:solidFill>
              <a:latin typeface="Corbel" panose="020B0503020204020204"/>
              <a:ea typeface="+mn-ea"/>
              <a:cs typeface="+mn-cs"/>
            </a:endParaRPr>
          </a:p>
          <a:p>
            <a:pPr marL="214313" indent="-214313" defTabSz="342900">
              <a:buClrTx/>
              <a:buFontTx/>
              <a:buChar char="-"/>
            </a:pPr>
            <a:r>
              <a:rPr lang="en-US" sz="2400" kern="1200" dirty="0">
                <a:solidFill>
                  <a:prstClr val="black"/>
                </a:solidFill>
                <a:latin typeface="Corbel" panose="020B0503020204020204"/>
                <a:ea typeface="+mn-ea"/>
                <a:cs typeface="+mn-cs"/>
              </a:rPr>
              <a:t>Details</a:t>
            </a:r>
          </a:p>
          <a:p>
            <a:pPr marL="214313" indent="-214313" defTabSz="342900">
              <a:buClrTx/>
              <a:buFontTx/>
              <a:buChar char="-"/>
            </a:pPr>
            <a:r>
              <a:rPr lang="en-US" sz="2400" kern="1200" dirty="0">
                <a:solidFill>
                  <a:prstClr val="black"/>
                </a:solidFill>
                <a:latin typeface="Corbel" panose="020B0503020204020204"/>
                <a:ea typeface="+mn-ea"/>
                <a:cs typeface="+mn-cs"/>
              </a:rPr>
              <a:t>Numbers</a:t>
            </a:r>
          </a:p>
          <a:p>
            <a:pPr marL="214313" indent="-214313" defTabSz="342900">
              <a:buClrTx/>
              <a:buFontTx/>
              <a:buChar char="-"/>
            </a:pPr>
            <a:r>
              <a:rPr lang="en-US" sz="2400" kern="1200" dirty="0">
                <a:solidFill>
                  <a:prstClr val="black"/>
                </a:solidFill>
                <a:latin typeface="Corbel" panose="020B0503020204020204"/>
                <a:ea typeface="+mn-ea"/>
                <a:cs typeface="+mn-cs"/>
              </a:rPr>
              <a:t>Pictures</a:t>
            </a:r>
          </a:p>
          <a:p>
            <a:pPr marL="214313" indent="-214313" defTabSz="342900">
              <a:buClrTx/>
              <a:buFontTx/>
              <a:buChar char="-"/>
            </a:pPr>
            <a:r>
              <a:rPr lang="en-US" sz="2400" kern="1200" dirty="0">
                <a:solidFill>
                  <a:prstClr val="black"/>
                </a:solidFill>
                <a:latin typeface="Corbel" panose="020B0503020204020204"/>
                <a:ea typeface="+mn-ea"/>
                <a:cs typeface="+mn-cs"/>
              </a:rPr>
              <a:t>Language</a:t>
            </a:r>
          </a:p>
          <a:p>
            <a:pPr marL="214313" indent="-214313" defTabSz="342900">
              <a:buClrTx/>
              <a:buFontTx/>
              <a:buChar char="-"/>
            </a:pPr>
            <a:r>
              <a:rPr lang="en-US" sz="2400" kern="1200" dirty="0">
                <a:solidFill>
                  <a:prstClr val="black"/>
                </a:solidFill>
                <a:latin typeface="Corbel" panose="020B0503020204020204"/>
                <a:ea typeface="+mn-ea"/>
                <a:cs typeface="+mn-cs"/>
              </a:rPr>
              <a:t>Diagrams</a:t>
            </a:r>
          </a:p>
          <a:p>
            <a:pPr marL="214313" indent="-214313" defTabSz="342900">
              <a:buClrTx/>
              <a:buFontTx/>
              <a:buChar char="-"/>
            </a:pPr>
            <a:r>
              <a:rPr lang="en-US" sz="2400" kern="1200" dirty="0">
                <a:solidFill>
                  <a:prstClr val="black"/>
                </a:solidFill>
                <a:latin typeface="Corbel" panose="020B0503020204020204"/>
                <a:ea typeface="+mn-ea"/>
                <a:cs typeface="+mn-cs"/>
              </a:rPr>
              <a:t>Dates</a:t>
            </a:r>
          </a:p>
          <a:p>
            <a:pPr marL="214313" indent="-214313" defTabSz="342900">
              <a:buClrTx/>
              <a:buFontTx/>
              <a:buChar char="-"/>
            </a:pPr>
            <a:r>
              <a:rPr lang="en-US" sz="2400" kern="1200" dirty="0">
                <a:solidFill>
                  <a:prstClr val="black"/>
                </a:solidFill>
                <a:latin typeface="Corbel" panose="020B0503020204020204"/>
                <a:ea typeface="+mn-ea"/>
                <a:cs typeface="+mn-cs"/>
              </a:rPr>
              <a:t>Name(s)</a:t>
            </a:r>
          </a:p>
          <a:p>
            <a:pPr marL="214313" indent="-214313" defTabSz="342900">
              <a:buClrTx/>
              <a:buFontTx/>
              <a:buChar char="-"/>
            </a:pPr>
            <a:r>
              <a:rPr lang="en-US" sz="2400" kern="1200" dirty="0">
                <a:solidFill>
                  <a:prstClr val="black"/>
                </a:solidFill>
                <a:latin typeface="Corbel" panose="020B0503020204020204"/>
                <a:ea typeface="+mn-ea"/>
                <a:cs typeface="+mn-cs"/>
              </a:rPr>
              <a:t>Claims </a:t>
            </a:r>
          </a:p>
        </p:txBody>
      </p:sp>
    </p:spTree>
    <p:extLst>
      <p:ext uri="{BB962C8B-B14F-4D97-AF65-F5344CB8AC3E}">
        <p14:creationId xmlns:p14="http://schemas.microsoft.com/office/powerpoint/2010/main" val="41570795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71601"/>
            <a:ext cx="7514035" cy="604587"/>
          </a:xfrm>
        </p:spPr>
        <p:txBody>
          <a:bodyPr>
            <a:normAutofit fontScale="90000"/>
          </a:bodyPr>
          <a:lstStyle/>
          <a:p>
            <a:r>
              <a:rPr lang="en-US" sz="3450" b="1" dirty="0"/>
              <a:t>Spot the Invention</a:t>
            </a:r>
          </a:p>
        </p:txBody>
      </p:sp>
      <p:pic>
        <p:nvPicPr>
          <p:cNvPr id="3" name="Picture 2"/>
          <p:cNvPicPr>
            <a:picLocks noChangeAspect="1"/>
          </p:cNvPicPr>
          <p:nvPr/>
        </p:nvPicPr>
        <p:blipFill rotWithShape="1">
          <a:blip r:embed="rId3"/>
          <a:srcRect l="24386" t="35848" r="23596" b="10507"/>
          <a:stretch/>
        </p:blipFill>
        <p:spPr>
          <a:xfrm>
            <a:off x="1515977" y="2361198"/>
            <a:ext cx="2613300" cy="1515979"/>
          </a:xfrm>
          <a:prstGeom prst="rect">
            <a:avLst/>
          </a:prstGeom>
        </p:spPr>
      </p:pic>
      <p:sp>
        <p:nvSpPr>
          <p:cNvPr id="4" name="TextBox 3"/>
          <p:cNvSpPr txBox="1"/>
          <p:nvPr/>
        </p:nvSpPr>
        <p:spPr>
          <a:xfrm>
            <a:off x="2183511" y="1876450"/>
            <a:ext cx="1284326" cy="507831"/>
          </a:xfrm>
          <a:prstGeom prst="rect">
            <a:avLst/>
          </a:prstGeom>
          <a:noFill/>
        </p:spPr>
        <p:txBody>
          <a:bodyPr wrap="none" rtlCol="0">
            <a:spAutoFit/>
          </a:bodyPr>
          <a:lstStyle/>
          <a:p>
            <a:pPr defTabSz="342900">
              <a:buClrTx/>
            </a:pPr>
            <a:r>
              <a:rPr lang="en-US" sz="2700" kern="1200" dirty="0">
                <a:solidFill>
                  <a:prstClr val="black"/>
                </a:solidFill>
                <a:latin typeface="Corbel" panose="020B0503020204020204"/>
                <a:ea typeface="+mn-ea"/>
                <a:cs typeface="+mn-cs"/>
              </a:rPr>
              <a:t>A (1-12)</a:t>
            </a:r>
          </a:p>
        </p:txBody>
      </p:sp>
      <p:pic>
        <p:nvPicPr>
          <p:cNvPr id="5" name="Picture 4"/>
          <p:cNvPicPr>
            <a:picLocks noChangeAspect="1"/>
          </p:cNvPicPr>
          <p:nvPr/>
        </p:nvPicPr>
        <p:blipFill rotWithShape="1">
          <a:blip r:embed="rId4"/>
          <a:srcRect l="21316" t="30702" r="23684" b="19707"/>
          <a:stretch/>
        </p:blipFill>
        <p:spPr>
          <a:xfrm>
            <a:off x="5402806" y="2453011"/>
            <a:ext cx="2808026" cy="1424166"/>
          </a:xfrm>
          <a:prstGeom prst="rect">
            <a:avLst/>
          </a:prstGeom>
        </p:spPr>
      </p:pic>
      <p:sp>
        <p:nvSpPr>
          <p:cNvPr id="7" name="TextBox 6"/>
          <p:cNvSpPr txBox="1"/>
          <p:nvPr/>
        </p:nvSpPr>
        <p:spPr>
          <a:xfrm>
            <a:off x="6025721" y="1876450"/>
            <a:ext cx="1419619" cy="507831"/>
          </a:xfrm>
          <a:prstGeom prst="rect">
            <a:avLst/>
          </a:prstGeom>
          <a:noFill/>
        </p:spPr>
        <p:txBody>
          <a:bodyPr wrap="none" rtlCol="0">
            <a:spAutoFit/>
          </a:bodyPr>
          <a:lstStyle/>
          <a:p>
            <a:pPr defTabSz="342900">
              <a:buClrTx/>
            </a:pPr>
            <a:r>
              <a:rPr lang="en-US" sz="2700" kern="1200" dirty="0">
                <a:solidFill>
                  <a:prstClr val="black"/>
                </a:solidFill>
                <a:latin typeface="Corbel" panose="020B0503020204020204"/>
                <a:ea typeface="+mn-ea"/>
                <a:cs typeface="+mn-cs"/>
              </a:rPr>
              <a:t>B (13-25)</a:t>
            </a:r>
          </a:p>
        </p:txBody>
      </p:sp>
      <p:pic>
        <p:nvPicPr>
          <p:cNvPr id="8" name="Picture 7"/>
          <p:cNvPicPr>
            <a:picLocks noChangeAspect="1"/>
          </p:cNvPicPr>
          <p:nvPr/>
        </p:nvPicPr>
        <p:blipFill rotWithShape="1">
          <a:blip r:embed="rId5"/>
          <a:srcRect l="18947" t="30390" r="32632" b="11131"/>
          <a:stretch/>
        </p:blipFill>
        <p:spPr>
          <a:xfrm>
            <a:off x="1744547" y="4467391"/>
            <a:ext cx="2087451" cy="1418105"/>
          </a:xfrm>
          <a:prstGeom prst="rect">
            <a:avLst/>
          </a:prstGeom>
        </p:spPr>
      </p:pic>
      <p:sp>
        <p:nvSpPr>
          <p:cNvPr id="9" name="TextBox 8"/>
          <p:cNvSpPr txBox="1"/>
          <p:nvPr/>
        </p:nvSpPr>
        <p:spPr>
          <a:xfrm>
            <a:off x="2183511" y="3929910"/>
            <a:ext cx="1114408" cy="507831"/>
          </a:xfrm>
          <a:prstGeom prst="rect">
            <a:avLst/>
          </a:prstGeom>
          <a:noFill/>
        </p:spPr>
        <p:txBody>
          <a:bodyPr wrap="none" rtlCol="0">
            <a:spAutoFit/>
          </a:bodyPr>
          <a:lstStyle/>
          <a:p>
            <a:pPr defTabSz="342900">
              <a:buClrTx/>
            </a:pPr>
            <a:r>
              <a:rPr lang="en-US" sz="2700" kern="1200" dirty="0">
                <a:solidFill>
                  <a:prstClr val="black"/>
                </a:solidFill>
                <a:latin typeface="Corbel" panose="020B0503020204020204"/>
                <a:ea typeface="+mn-ea"/>
                <a:cs typeface="+mn-cs"/>
              </a:rPr>
              <a:t>C (1-8)</a:t>
            </a:r>
          </a:p>
        </p:txBody>
      </p:sp>
      <p:pic>
        <p:nvPicPr>
          <p:cNvPr id="10" name="Picture 9"/>
          <p:cNvPicPr>
            <a:picLocks noChangeAspect="1"/>
          </p:cNvPicPr>
          <p:nvPr/>
        </p:nvPicPr>
        <p:blipFill rotWithShape="1">
          <a:blip r:embed="rId6"/>
          <a:srcRect l="18772" t="30702" r="28333" b="27973"/>
          <a:stretch/>
        </p:blipFill>
        <p:spPr>
          <a:xfrm>
            <a:off x="5305926" y="4467391"/>
            <a:ext cx="3010013" cy="1322807"/>
          </a:xfrm>
          <a:prstGeom prst="rect">
            <a:avLst/>
          </a:prstGeom>
        </p:spPr>
      </p:pic>
      <p:sp>
        <p:nvSpPr>
          <p:cNvPr id="11" name="TextBox 10"/>
          <p:cNvSpPr txBox="1"/>
          <p:nvPr/>
        </p:nvSpPr>
        <p:spPr>
          <a:xfrm>
            <a:off x="6120500" y="3925948"/>
            <a:ext cx="1322798" cy="507831"/>
          </a:xfrm>
          <a:prstGeom prst="rect">
            <a:avLst/>
          </a:prstGeom>
          <a:noFill/>
        </p:spPr>
        <p:txBody>
          <a:bodyPr wrap="none" rtlCol="0">
            <a:spAutoFit/>
          </a:bodyPr>
          <a:lstStyle/>
          <a:p>
            <a:pPr defTabSz="342900">
              <a:buClrTx/>
            </a:pPr>
            <a:r>
              <a:rPr lang="en-US" sz="2700" kern="1200" dirty="0">
                <a:solidFill>
                  <a:prstClr val="black"/>
                </a:solidFill>
                <a:latin typeface="Corbel" panose="020B0503020204020204"/>
                <a:ea typeface="+mn-ea"/>
                <a:cs typeface="+mn-cs"/>
              </a:rPr>
              <a:t>D (9-21)</a:t>
            </a:r>
          </a:p>
        </p:txBody>
      </p:sp>
    </p:spTree>
    <p:extLst>
      <p:ext uri="{BB962C8B-B14F-4D97-AF65-F5344CB8AC3E}">
        <p14:creationId xmlns:p14="http://schemas.microsoft.com/office/powerpoint/2010/main" val="20167665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Share Out</a:t>
            </a:r>
            <a:endParaRPr lang="en-US" dirty="0"/>
          </a:p>
        </p:txBody>
      </p:sp>
      <p:sp>
        <p:nvSpPr>
          <p:cNvPr id="3" name="Content Placeholder 2"/>
          <p:cNvSpPr>
            <a:spLocks noGrp="1"/>
          </p:cNvSpPr>
          <p:nvPr>
            <p:ph sz="half" idx="1"/>
          </p:nvPr>
        </p:nvSpPr>
        <p:spPr>
          <a:xfrm>
            <a:off x="1113235" y="2857500"/>
            <a:ext cx="7020113" cy="2343151"/>
          </a:xfrm>
        </p:spPr>
        <p:txBody>
          <a:bodyPr>
            <a:noAutofit/>
          </a:bodyPr>
          <a:lstStyle/>
          <a:p>
            <a:pPr marL="257175" indent="-257175">
              <a:buFont typeface="+mj-lt"/>
              <a:buAutoNum type="arabicPeriod"/>
            </a:pPr>
            <a:r>
              <a:rPr lang="en-US" sz="1950" dirty="0"/>
              <a:t>Name of the product/process</a:t>
            </a:r>
          </a:p>
          <a:p>
            <a:pPr marL="257175" indent="-257175">
              <a:buFont typeface="+mj-lt"/>
              <a:buAutoNum type="arabicPeriod"/>
            </a:pPr>
            <a:r>
              <a:rPr lang="en-US" sz="1950" dirty="0"/>
              <a:t>Name of the inventor(s)</a:t>
            </a:r>
          </a:p>
          <a:p>
            <a:pPr marL="257175" indent="-257175">
              <a:buFont typeface="+mj-lt"/>
              <a:buAutoNum type="arabicPeriod"/>
            </a:pPr>
            <a:r>
              <a:rPr lang="en-US" sz="1950" dirty="0"/>
              <a:t>Number and Date of acceptance</a:t>
            </a:r>
          </a:p>
          <a:p>
            <a:pPr marL="257175" indent="-257175">
              <a:buFont typeface="+mj-lt"/>
              <a:buAutoNum type="arabicPeriod"/>
            </a:pPr>
            <a:r>
              <a:rPr lang="en-US" sz="1950" dirty="0"/>
              <a:t>Pages</a:t>
            </a:r>
          </a:p>
          <a:p>
            <a:pPr marL="257175" indent="-257175">
              <a:buFont typeface="+mj-lt"/>
              <a:buAutoNum type="arabicPeriod"/>
            </a:pPr>
            <a:r>
              <a:rPr lang="en-US" sz="1950" dirty="0"/>
              <a:t>1 interesting thing you learned</a:t>
            </a:r>
          </a:p>
          <a:p>
            <a:pPr marL="257175" indent="-257175">
              <a:buFont typeface="+mj-lt"/>
              <a:buAutoNum type="arabicPeriod"/>
            </a:pPr>
            <a:r>
              <a:rPr lang="en-US" sz="1950" dirty="0"/>
              <a:t>Have you seen the invention before?</a:t>
            </a:r>
          </a:p>
        </p:txBody>
      </p:sp>
    </p:spTree>
    <p:extLst>
      <p:ext uri="{BB962C8B-B14F-4D97-AF65-F5344CB8AC3E}">
        <p14:creationId xmlns:p14="http://schemas.microsoft.com/office/powerpoint/2010/main" val="36104277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8245" t="31877" r="20790" b="11909"/>
          <a:stretch/>
        </p:blipFill>
        <p:spPr>
          <a:xfrm>
            <a:off x="1615708" y="2012282"/>
            <a:ext cx="6912776" cy="3585410"/>
          </a:xfrm>
          <a:prstGeom prst="rect">
            <a:avLst/>
          </a:prstGeom>
        </p:spPr>
      </p:pic>
      <p:sp>
        <p:nvSpPr>
          <p:cNvPr id="4" name="Title 1"/>
          <p:cNvSpPr txBox="1">
            <a:spLocks/>
          </p:cNvSpPr>
          <p:nvPr/>
        </p:nvSpPr>
        <p:spPr>
          <a:xfrm>
            <a:off x="1315078" y="1118937"/>
            <a:ext cx="7514035" cy="745958"/>
          </a:xfrm>
          <a:prstGeom prst="rect">
            <a:avLst/>
          </a:prstGeom>
          <a:effectLst/>
        </p:spPr>
        <p:txBody>
          <a:bodyPr vert="horz" lIns="68580" tIns="34290" rIns="68580" bIns="3429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342900">
              <a:buClrTx/>
            </a:pPr>
            <a:r>
              <a:rPr lang="en-US" sz="3000" dirty="0">
                <a:solidFill>
                  <a:prstClr val="black"/>
                </a:solidFill>
                <a:latin typeface="Corbel" panose="020B0503020204020204"/>
              </a:rPr>
              <a:t>A Companion for </a:t>
            </a:r>
            <a:r>
              <a:rPr lang="en-US" sz="3000" dirty="0" err="1">
                <a:solidFill>
                  <a:prstClr val="black"/>
                </a:solidFill>
                <a:latin typeface="Corbel" panose="020B0503020204020204"/>
              </a:rPr>
              <a:t>GeaRS</a:t>
            </a:r>
            <a:r>
              <a:rPr lang="en-US" sz="3000" dirty="0">
                <a:solidFill>
                  <a:prstClr val="black"/>
                </a:solidFill>
                <a:latin typeface="Corbel" panose="020B0503020204020204"/>
              </a:rPr>
              <a:t>, The Robot Cat</a:t>
            </a:r>
          </a:p>
        </p:txBody>
      </p:sp>
    </p:spTree>
    <p:extLst>
      <p:ext uri="{BB962C8B-B14F-4D97-AF65-F5344CB8AC3E}">
        <p14:creationId xmlns:p14="http://schemas.microsoft.com/office/powerpoint/2010/main" val="15791666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06905" y="1158039"/>
            <a:ext cx="8205537" cy="4616648"/>
          </a:xfrm>
          <a:prstGeom prst="rect">
            <a:avLst/>
          </a:prstGeom>
          <a:noFill/>
        </p:spPr>
        <p:txBody>
          <a:bodyPr wrap="square" rtlCol="0">
            <a:spAutoFit/>
          </a:bodyPr>
          <a:lstStyle/>
          <a:p>
            <a:pPr defTabSz="342900">
              <a:buClrTx/>
            </a:pPr>
            <a:r>
              <a:rPr lang="en-US" sz="2250" kern="1200" dirty="0">
                <a:solidFill>
                  <a:prstClr val="black"/>
                </a:solidFill>
                <a:latin typeface="Corbel" panose="020B0503020204020204"/>
                <a:ea typeface="+mn-ea"/>
                <a:cs typeface="+mn-cs"/>
              </a:rPr>
              <a:t>I claim:</a:t>
            </a:r>
          </a:p>
          <a:p>
            <a:pPr defTabSz="342900">
              <a:buClrTx/>
            </a:pPr>
            <a:r>
              <a:rPr lang="en-US" sz="1800" b="1" kern="1200" dirty="0">
                <a:solidFill>
                  <a:prstClr val="black"/>
                </a:solidFill>
                <a:latin typeface="Corbel" panose="020B0503020204020204"/>
                <a:ea typeface="+mn-ea"/>
                <a:cs typeface="+mn-cs"/>
              </a:rPr>
              <a:t>1. </a:t>
            </a:r>
            <a:r>
              <a:rPr lang="en-US" sz="1800" kern="1200" dirty="0">
                <a:solidFill>
                  <a:prstClr val="black"/>
                </a:solidFill>
                <a:latin typeface="Corbel" panose="020B0503020204020204"/>
                <a:ea typeface="+mn-ea"/>
                <a:cs typeface="+mn-cs"/>
              </a:rPr>
              <a:t>A toy for a pet comprising:</a:t>
            </a:r>
          </a:p>
          <a:p>
            <a:pPr defTabSz="342900">
              <a:buClrTx/>
            </a:pPr>
            <a:r>
              <a:rPr lang="en-US" sz="1800" kern="1200" dirty="0">
                <a:solidFill>
                  <a:prstClr val="black"/>
                </a:solidFill>
                <a:latin typeface="Corbel" panose="020B0503020204020204"/>
                <a:ea typeface="+mn-ea"/>
                <a:cs typeface="+mn-cs"/>
              </a:rPr>
              <a:t>An elongated mobile device having a front and back end;</a:t>
            </a:r>
          </a:p>
          <a:p>
            <a:pPr defTabSz="342900">
              <a:buClrTx/>
            </a:pPr>
            <a:r>
              <a:rPr lang="en-US" sz="1800" kern="1200" dirty="0">
                <a:solidFill>
                  <a:prstClr val="black"/>
                </a:solidFill>
                <a:latin typeface="Corbel" panose="020B0503020204020204"/>
                <a:ea typeface="+mn-ea"/>
                <a:cs typeface="+mn-cs"/>
              </a:rPr>
              <a:t>A head attached to said front end and legs attached to said back end;</a:t>
            </a:r>
          </a:p>
          <a:p>
            <a:pPr defTabSz="342900">
              <a:buClrTx/>
            </a:pPr>
            <a:r>
              <a:rPr lang="en-US" sz="1800" kern="1200" dirty="0">
                <a:solidFill>
                  <a:prstClr val="black"/>
                </a:solidFill>
                <a:latin typeface="Corbel" panose="020B0503020204020204"/>
                <a:ea typeface="+mn-ea"/>
                <a:cs typeface="+mn-cs"/>
              </a:rPr>
              <a:t>A tail attached to said back end;</a:t>
            </a:r>
          </a:p>
          <a:p>
            <a:pPr defTabSz="342900">
              <a:buClrTx/>
            </a:pPr>
            <a:r>
              <a:rPr lang="en-US" sz="1800" kern="1200" dirty="0">
                <a:solidFill>
                  <a:prstClr val="black"/>
                </a:solidFill>
                <a:latin typeface="Corbel" panose="020B0503020204020204"/>
                <a:ea typeface="+mn-ea"/>
                <a:cs typeface="+mn-cs"/>
              </a:rPr>
              <a:t>A means for pulling said toy.</a:t>
            </a:r>
          </a:p>
          <a:p>
            <a:pPr defTabSz="342900">
              <a:buClrTx/>
            </a:pPr>
            <a:endParaRPr lang="en-US" sz="600" kern="1200" dirty="0">
              <a:solidFill>
                <a:prstClr val="black"/>
              </a:solidFill>
              <a:latin typeface="Corbel" panose="020B0503020204020204"/>
              <a:ea typeface="+mn-ea"/>
              <a:cs typeface="+mn-cs"/>
            </a:endParaRPr>
          </a:p>
          <a:p>
            <a:pPr defTabSz="342900">
              <a:buClrTx/>
            </a:pPr>
            <a:r>
              <a:rPr lang="en-US" sz="1800" b="1" kern="1200" dirty="0">
                <a:solidFill>
                  <a:prstClr val="black"/>
                </a:solidFill>
                <a:latin typeface="Corbel" panose="020B0503020204020204"/>
                <a:ea typeface="+mn-ea"/>
                <a:cs typeface="+mn-cs"/>
              </a:rPr>
              <a:t>2. </a:t>
            </a:r>
            <a:r>
              <a:rPr lang="en-US" sz="1800" kern="1200" dirty="0" smtClean="0">
                <a:solidFill>
                  <a:prstClr val="black"/>
                </a:solidFill>
                <a:latin typeface="Corbel" panose="020B0503020204020204"/>
                <a:ea typeface="+mn-ea"/>
                <a:cs typeface="+mn-cs"/>
              </a:rPr>
              <a:t>The </a:t>
            </a:r>
            <a:r>
              <a:rPr lang="en-US" sz="1800" kern="1200" dirty="0">
                <a:solidFill>
                  <a:prstClr val="black"/>
                </a:solidFill>
                <a:latin typeface="Corbel" panose="020B0503020204020204"/>
                <a:ea typeface="+mn-ea"/>
                <a:cs typeface="+mn-cs"/>
              </a:rPr>
              <a:t>toy as claimed in claim 1, wherein said device has a means for pulling and</a:t>
            </a:r>
          </a:p>
          <a:p>
            <a:pPr defTabSz="342900">
              <a:buClrTx/>
            </a:pPr>
            <a:r>
              <a:rPr lang="en-US" sz="1800" kern="1200" dirty="0">
                <a:solidFill>
                  <a:prstClr val="black"/>
                </a:solidFill>
                <a:latin typeface="Corbel" panose="020B0503020204020204"/>
                <a:ea typeface="+mn-ea"/>
                <a:cs typeface="+mn-cs"/>
              </a:rPr>
              <a:t>moving said toy.</a:t>
            </a:r>
          </a:p>
          <a:p>
            <a:pPr defTabSz="342900">
              <a:buClrTx/>
            </a:pPr>
            <a:r>
              <a:rPr lang="en-US" sz="1800" b="1" kern="1200" dirty="0">
                <a:solidFill>
                  <a:prstClr val="black"/>
                </a:solidFill>
                <a:latin typeface="Corbel" panose="020B0503020204020204"/>
                <a:ea typeface="+mn-ea"/>
                <a:cs typeface="+mn-cs"/>
              </a:rPr>
              <a:t>3. </a:t>
            </a:r>
            <a:r>
              <a:rPr lang="en-US" sz="1800" kern="1200" dirty="0" smtClean="0">
                <a:solidFill>
                  <a:prstClr val="black"/>
                </a:solidFill>
                <a:latin typeface="Corbel" panose="020B0503020204020204"/>
                <a:ea typeface="+mn-ea"/>
                <a:cs typeface="+mn-cs"/>
              </a:rPr>
              <a:t>The </a:t>
            </a:r>
            <a:r>
              <a:rPr lang="en-US" sz="1800" kern="1200" dirty="0">
                <a:solidFill>
                  <a:prstClr val="black"/>
                </a:solidFill>
                <a:latin typeface="Corbel" panose="020B0503020204020204"/>
                <a:ea typeface="+mn-ea"/>
                <a:cs typeface="+mn-cs"/>
              </a:rPr>
              <a:t>toy as claimed in claim 1, wherein eyes and ears are attached to said head.</a:t>
            </a:r>
          </a:p>
          <a:p>
            <a:pPr defTabSz="342900">
              <a:buClrTx/>
            </a:pPr>
            <a:r>
              <a:rPr lang="en-US" sz="1800" b="1" kern="1200" dirty="0">
                <a:solidFill>
                  <a:prstClr val="black"/>
                </a:solidFill>
                <a:latin typeface="Corbel" panose="020B0503020204020204"/>
                <a:ea typeface="+mn-ea"/>
                <a:cs typeface="+mn-cs"/>
              </a:rPr>
              <a:t>4. </a:t>
            </a:r>
            <a:r>
              <a:rPr lang="en-US" sz="1800" kern="1200" dirty="0" smtClean="0">
                <a:solidFill>
                  <a:prstClr val="black"/>
                </a:solidFill>
                <a:latin typeface="Corbel" panose="020B0503020204020204"/>
                <a:ea typeface="+mn-ea"/>
                <a:cs typeface="+mn-cs"/>
              </a:rPr>
              <a:t>The </a:t>
            </a:r>
            <a:r>
              <a:rPr lang="en-US" sz="1800" kern="1200" dirty="0">
                <a:solidFill>
                  <a:prstClr val="black"/>
                </a:solidFill>
                <a:latin typeface="Corbel" panose="020B0503020204020204"/>
                <a:ea typeface="+mn-ea"/>
                <a:cs typeface="+mn-cs"/>
              </a:rPr>
              <a:t>toy as claimed in claim 1, wherein said tails is any color such as pink, red, green, excluding white, yellow or blue. </a:t>
            </a:r>
          </a:p>
          <a:p>
            <a:pPr defTabSz="342900">
              <a:buClrTx/>
            </a:pPr>
            <a:r>
              <a:rPr lang="en-US" sz="1800" b="1" kern="1200" dirty="0">
                <a:solidFill>
                  <a:prstClr val="black"/>
                </a:solidFill>
                <a:latin typeface="Corbel" panose="020B0503020204020204"/>
                <a:ea typeface="+mn-ea"/>
                <a:cs typeface="+mn-cs"/>
              </a:rPr>
              <a:t>5. </a:t>
            </a:r>
            <a:r>
              <a:rPr lang="en-US" sz="1800" kern="1200" dirty="0">
                <a:solidFill>
                  <a:prstClr val="black"/>
                </a:solidFill>
                <a:latin typeface="Corbel" panose="020B0503020204020204"/>
                <a:ea typeface="+mn-ea"/>
                <a:cs typeface="+mn-cs"/>
              </a:rPr>
              <a:t>They toy as claimed in claim 1, wherein said means of moving the toy attaches to the legs.</a:t>
            </a:r>
          </a:p>
          <a:p>
            <a:pPr defTabSz="342900">
              <a:buClrTx/>
            </a:pPr>
            <a:r>
              <a:rPr lang="en-US" sz="1800" b="1" kern="1200" dirty="0">
                <a:solidFill>
                  <a:prstClr val="black"/>
                </a:solidFill>
                <a:latin typeface="Corbel" panose="020B0503020204020204"/>
                <a:ea typeface="+mn-ea"/>
                <a:cs typeface="+mn-cs"/>
              </a:rPr>
              <a:t>6. </a:t>
            </a:r>
            <a:r>
              <a:rPr lang="en-US" sz="1800" kern="1200" dirty="0" smtClean="0">
                <a:solidFill>
                  <a:prstClr val="black"/>
                </a:solidFill>
                <a:latin typeface="Corbel" panose="020B0503020204020204"/>
                <a:ea typeface="+mn-ea"/>
                <a:cs typeface="+mn-cs"/>
              </a:rPr>
              <a:t>The </a:t>
            </a:r>
            <a:r>
              <a:rPr lang="en-US" sz="1800" kern="1200" dirty="0">
                <a:solidFill>
                  <a:prstClr val="black"/>
                </a:solidFill>
                <a:latin typeface="Corbel" panose="020B0503020204020204"/>
                <a:ea typeface="+mn-ea"/>
                <a:cs typeface="+mn-cs"/>
              </a:rPr>
              <a:t>toy as claimed in claim 1, wherein said means of pulling must be attached to the front end and must be at least 4 inches long.</a:t>
            </a:r>
          </a:p>
          <a:p>
            <a:pPr defTabSz="342900">
              <a:buClrTx/>
            </a:pPr>
            <a:endParaRPr lang="en-US" sz="1350" kern="1200" dirty="0">
              <a:solidFill>
                <a:prstClr val="black"/>
              </a:solidFill>
              <a:latin typeface="Corbel" panose="020B0503020204020204"/>
              <a:ea typeface="+mn-ea"/>
              <a:cs typeface="+mn-cs"/>
            </a:endParaRPr>
          </a:p>
        </p:txBody>
      </p:sp>
    </p:spTree>
    <p:extLst>
      <p:ext uri="{BB962C8B-B14F-4D97-AF65-F5344CB8AC3E}">
        <p14:creationId xmlns:p14="http://schemas.microsoft.com/office/powerpoint/2010/main" val="14228064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12"/>
          <p:cNvSpPr txBox="1">
            <a:spLocks noGrp="1"/>
          </p:cNvSpPr>
          <p:nvPr>
            <p:ph type="ctrTitle"/>
          </p:nvPr>
        </p:nvSpPr>
        <p:spPr>
          <a:xfrm>
            <a:off x="803561" y="2318226"/>
            <a:ext cx="7543800" cy="3748071"/>
          </a:xfrm>
          <a:prstGeom prst="rect">
            <a:avLst/>
          </a:prstGeom>
          <a:noFill/>
          <a:ln>
            <a:noFill/>
          </a:ln>
        </p:spPr>
        <p:txBody>
          <a:bodyPr spcFirstLastPara="1" wrap="square" lIns="0" tIns="0" rIns="0" bIns="0" anchor="t" anchorCtr="0">
            <a:normAutofit/>
          </a:bodyPr>
          <a:lstStyle/>
          <a:p>
            <a:pPr marL="0" lvl="0" indent="0" algn="ctr" rtl="0">
              <a:lnSpc>
                <a:spcPct val="90000"/>
              </a:lnSpc>
              <a:spcBef>
                <a:spcPts val="0"/>
              </a:spcBef>
              <a:spcAft>
                <a:spcPts val="0"/>
              </a:spcAft>
              <a:buClr>
                <a:srgbClr val="DC4405"/>
              </a:buClr>
              <a:buSzPts val="5400"/>
              <a:buFont typeface="Arial"/>
              <a:buNone/>
            </a:pPr>
            <a:r>
              <a:rPr lang="en-US" sz="5400"/>
              <a:t>THANK YOU</a:t>
            </a:r>
            <a:br>
              <a:rPr lang="en-US" sz="5400"/>
            </a:br>
            <a:r>
              <a:rPr lang="en-US" sz="5400"/>
              <a:t>&amp;</a:t>
            </a:r>
            <a:br>
              <a:rPr lang="en-US" sz="5400"/>
            </a:br>
            <a:r>
              <a:rPr lang="en-US" sz="5400"/>
              <a:t>QUESTIONS</a:t>
            </a:r>
            <a:br>
              <a:rPr lang="en-US" sz="5400"/>
            </a:br>
            <a:r>
              <a:rPr lang="en-US" sz="5400"/>
              <a:t/>
            </a:r>
            <a:br>
              <a:rPr lang="en-US" sz="5400"/>
            </a:br>
            <a:endParaRPr sz="5400"/>
          </a:p>
        </p:txBody>
      </p:sp>
      <p:pic>
        <p:nvPicPr>
          <p:cNvPr id="317" name="Google Shape;317;p12"/>
          <p:cNvPicPr preferRelativeResize="0"/>
          <p:nvPr/>
        </p:nvPicPr>
        <p:blipFill rotWithShape="1">
          <a:blip r:embed="rId3">
            <a:alphaModFix/>
          </a:blip>
          <a:srcRect/>
          <a:stretch/>
        </p:blipFill>
        <p:spPr>
          <a:xfrm>
            <a:off x="3470648" y="371509"/>
            <a:ext cx="3374113" cy="1250245"/>
          </a:xfrm>
          <a:prstGeom prst="rect">
            <a:avLst/>
          </a:prstGeom>
          <a:noFill/>
          <a:ln w="12700" cap="flat" cmpd="sng">
            <a:solidFill>
              <a:schemeClr val="dk1"/>
            </a:solidFill>
            <a:prstDash val="solid"/>
            <a:round/>
            <a:headEnd type="none" w="sm" len="sm"/>
            <a:tailEnd type="none" w="sm" len="sm"/>
          </a:ln>
        </p:spPr>
      </p:pic>
      <p:pic>
        <p:nvPicPr>
          <p:cNvPr id="318" name="Google Shape;318;p12"/>
          <p:cNvPicPr preferRelativeResize="0"/>
          <p:nvPr/>
        </p:nvPicPr>
        <p:blipFill rotWithShape="1">
          <a:blip r:embed="rId4">
            <a:alphaModFix/>
          </a:blip>
          <a:srcRect/>
          <a:stretch/>
        </p:blipFill>
        <p:spPr>
          <a:xfrm>
            <a:off x="7202955" y="241548"/>
            <a:ext cx="1510166" cy="1510166"/>
          </a:xfrm>
          <a:prstGeom prst="rect">
            <a:avLst/>
          </a:prstGeom>
          <a:noFill/>
          <a:ln w="12700" cap="flat" cmpd="sng">
            <a:solidFill>
              <a:schemeClr val="dk1"/>
            </a:solidFill>
            <a:prstDash val="solid"/>
            <a:round/>
            <a:headEnd type="none" w="sm" len="sm"/>
            <a:tailEnd type="none" w="sm" len="sm"/>
          </a:ln>
        </p:spPr>
      </p:pic>
      <p:pic>
        <p:nvPicPr>
          <p:cNvPr id="319" name="Google Shape;319;p12" descr="RCRV%202017_18/datapresencebasegraphiclarge.png"/>
          <p:cNvPicPr preferRelativeResize="0"/>
          <p:nvPr/>
        </p:nvPicPr>
        <p:blipFill rotWithShape="1">
          <a:blip r:embed="rId5">
            <a:alphaModFix/>
          </a:blip>
          <a:srcRect r="19444"/>
          <a:stretch/>
        </p:blipFill>
        <p:spPr>
          <a:xfrm>
            <a:off x="22778" y="143643"/>
            <a:ext cx="2865591" cy="2181330"/>
          </a:xfrm>
          <a:prstGeom prst="rect">
            <a:avLst/>
          </a:prstGeom>
          <a:noFill/>
          <a:ln w="9525" cap="flat" cmpd="sng">
            <a:solidFill>
              <a:srgbClr val="000000"/>
            </a:solidFill>
            <a:prstDash val="solid"/>
            <a:miter lim="800000"/>
            <a:headEnd type="none" w="sm" len="sm"/>
            <a:tailEnd type="none" w="sm" len="sm"/>
          </a:ln>
        </p:spPr>
      </p:pic>
      <p:sp>
        <p:nvSpPr>
          <p:cNvPr id="320" name="Google Shape;320;p12"/>
          <p:cNvSpPr txBox="1"/>
          <p:nvPr/>
        </p:nvSpPr>
        <p:spPr>
          <a:xfrm>
            <a:off x="155448" y="4392764"/>
            <a:ext cx="8988552" cy="147732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200" u="sng">
              <a:solidFill>
                <a:schemeClr val="lt1"/>
              </a:solidFill>
              <a:latin typeface="Calibri"/>
              <a:ea typeface="Calibri"/>
              <a:cs typeface="Calibri"/>
              <a:sym typeface="Calibri"/>
              <a:hlinkClick r:id="rId6"/>
            </a:endParaRPr>
          </a:p>
          <a:p>
            <a:pPr marL="0" marR="0" lvl="0" indent="0" algn="ctr" rtl="0">
              <a:spcBef>
                <a:spcPts val="0"/>
              </a:spcBef>
              <a:spcAft>
                <a:spcPts val="0"/>
              </a:spcAft>
              <a:buNone/>
            </a:pPr>
            <a:r>
              <a:rPr lang="en-US" sz="2200" u="sng">
                <a:solidFill>
                  <a:schemeClr val="lt1"/>
                </a:solidFill>
                <a:latin typeface="Calibri"/>
                <a:ea typeface="Calibri"/>
                <a:cs typeface="Calibri"/>
                <a:sym typeface="Calibri"/>
                <a:hlinkClick r:id="rId6"/>
              </a:rPr>
              <a:t>http://ceoas.oregonstate.edu/ships/rcrv/outreach/</a:t>
            </a:r>
            <a:endParaRPr sz="2200">
              <a:solidFill>
                <a:schemeClr val="lt1"/>
              </a:solidFill>
              <a:latin typeface="Calibri"/>
              <a:ea typeface="Calibri"/>
              <a:cs typeface="Calibri"/>
              <a:sym typeface="Calibri"/>
            </a:endParaRPr>
          </a:p>
          <a:p>
            <a:pPr marL="0" marR="0" lvl="0" indent="0" algn="ctr" rtl="0">
              <a:spcBef>
                <a:spcPts val="0"/>
              </a:spcBef>
              <a:spcAft>
                <a:spcPts val="0"/>
              </a:spcAft>
              <a:buNone/>
            </a:pPr>
            <a:r>
              <a:rPr lang="en-US" sz="2200" u="sng">
                <a:solidFill>
                  <a:schemeClr val="lt1"/>
                </a:solidFill>
                <a:latin typeface="Calibri"/>
                <a:ea typeface="Calibri"/>
                <a:cs typeface="Calibri"/>
                <a:sym typeface="Calibri"/>
                <a:hlinkClick r:id="rId7"/>
              </a:rPr>
              <a:t>https://smile.oregonstate.edu/view-lessons</a:t>
            </a:r>
            <a:r>
              <a:rPr lang="en-US" sz="2200">
                <a:solidFill>
                  <a:schemeClr val="lt1"/>
                </a:solidFill>
                <a:latin typeface="Calibri"/>
                <a:ea typeface="Calibri"/>
                <a:cs typeface="Calibri"/>
                <a:sym typeface="Calibri"/>
              </a:rPr>
              <a:t> </a:t>
            </a:r>
            <a:endParaRPr/>
          </a:p>
          <a:p>
            <a:pPr marL="0" marR="0" lvl="0" indent="0" algn="l" rtl="0">
              <a:spcBef>
                <a:spcPts val="0"/>
              </a:spcBef>
              <a:spcAft>
                <a:spcPts val="0"/>
              </a:spcAft>
              <a:buNone/>
            </a:pPr>
            <a:endParaRPr sz="2400" b="1">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
          <p:cNvSpPr txBox="1">
            <a:spLocks noGrp="1"/>
          </p:cNvSpPr>
          <p:nvPr>
            <p:ph type="title"/>
          </p:nvPr>
        </p:nvSpPr>
        <p:spPr>
          <a:xfrm>
            <a:off x="220876" y="365129"/>
            <a:ext cx="866363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Rufina"/>
              <a:buNone/>
            </a:pPr>
            <a:r>
              <a:rPr lang="en-US"/>
              <a:t>Outline</a:t>
            </a:r>
            <a:endParaRPr/>
          </a:p>
        </p:txBody>
      </p:sp>
      <p:sp>
        <p:nvSpPr>
          <p:cNvPr id="222" name="Google Shape;222;p2"/>
          <p:cNvSpPr txBox="1">
            <a:spLocks noGrp="1"/>
          </p:cNvSpPr>
          <p:nvPr>
            <p:ph type="body" idx="1"/>
          </p:nvPr>
        </p:nvSpPr>
        <p:spPr>
          <a:xfrm>
            <a:off x="474877" y="1690692"/>
            <a:ext cx="3462123" cy="4351338"/>
          </a:xfrm>
          <a:prstGeom prst="rect">
            <a:avLst/>
          </a:prstGeom>
          <a:noFill/>
          <a:ln>
            <a:noFill/>
          </a:ln>
        </p:spPr>
        <p:txBody>
          <a:bodyPr spcFirstLastPara="1" wrap="square" lIns="91425" tIns="45700" rIns="91425" bIns="45700" anchor="t" anchorCtr="0">
            <a:normAutofit/>
          </a:bodyPr>
          <a:lstStyle/>
          <a:p>
            <a:pPr marL="228589" lvl="0" indent="-228589" algn="l" rtl="0">
              <a:lnSpc>
                <a:spcPct val="90000"/>
              </a:lnSpc>
              <a:spcBef>
                <a:spcPts val="0"/>
              </a:spcBef>
              <a:spcAft>
                <a:spcPts val="0"/>
              </a:spcAft>
              <a:buClr>
                <a:schemeClr val="lt1"/>
              </a:buClr>
              <a:buSzPts val="2800"/>
              <a:buChar char="•"/>
            </a:pPr>
            <a:r>
              <a:rPr lang="en-US" dirty="0" smtClean="0"/>
              <a:t>Data Tips</a:t>
            </a:r>
            <a:endParaRPr dirty="0"/>
          </a:p>
          <a:p>
            <a:pPr marL="228589" lvl="0" indent="-228589" algn="l" rtl="0">
              <a:lnSpc>
                <a:spcPct val="90000"/>
              </a:lnSpc>
              <a:spcBef>
                <a:spcPts val="1000"/>
              </a:spcBef>
              <a:spcAft>
                <a:spcPts val="0"/>
              </a:spcAft>
              <a:buClr>
                <a:schemeClr val="lt1"/>
              </a:buClr>
              <a:buSzPts val="2800"/>
              <a:buChar char="•"/>
            </a:pPr>
            <a:r>
              <a:rPr lang="en-US" dirty="0" smtClean="0"/>
              <a:t>NGSS</a:t>
            </a:r>
          </a:p>
          <a:p>
            <a:pPr marL="228589" lvl="0" indent="-228589" algn="l" rtl="0">
              <a:lnSpc>
                <a:spcPct val="90000"/>
              </a:lnSpc>
              <a:spcBef>
                <a:spcPts val="1000"/>
              </a:spcBef>
              <a:spcAft>
                <a:spcPts val="0"/>
              </a:spcAft>
              <a:buClr>
                <a:schemeClr val="lt1"/>
              </a:buClr>
              <a:buSzPts val="2800"/>
              <a:buChar char="•"/>
            </a:pPr>
            <a:r>
              <a:rPr lang="en-US" dirty="0" smtClean="0"/>
              <a:t>Data Story</a:t>
            </a:r>
            <a:endParaRPr dirty="0"/>
          </a:p>
          <a:p>
            <a:pPr marL="228589" lvl="0" indent="-50789" algn="l" rtl="0">
              <a:lnSpc>
                <a:spcPct val="90000"/>
              </a:lnSpc>
              <a:spcBef>
                <a:spcPts val="1000"/>
              </a:spcBef>
              <a:spcAft>
                <a:spcPts val="0"/>
              </a:spcAft>
              <a:buClr>
                <a:schemeClr val="lt1"/>
              </a:buClr>
              <a:buSzPts val="2800"/>
              <a:buNone/>
            </a:pPr>
            <a:endParaRPr dirty="0"/>
          </a:p>
        </p:txBody>
      </p:sp>
      <p:sp>
        <p:nvSpPr>
          <p:cNvPr id="223" name="Google Shape;223;p2"/>
          <p:cNvSpPr txBox="1">
            <a:spLocks noGrp="1"/>
          </p:cNvSpPr>
          <p:nvPr>
            <p:ph type="ftr" idx="11"/>
          </p:nvPr>
        </p:nvSpPr>
        <p:spPr>
          <a:xfrm>
            <a:off x="3398108" y="6226181"/>
            <a:ext cx="501015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OREGON STATE UNIVERSITY</a:t>
            </a:r>
            <a:endParaRPr/>
          </a:p>
        </p:txBody>
      </p:sp>
      <p:sp>
        <p:nvSpPr>
          <p:cNvPr id="224" name="Google Shape;224;p2"/>
          <p:cNvSpPr txBox="1">
            <a:spLocks noGrp="1"/>
          </p:cNvSpPr>
          <p:nvPr>
            <p:ph type="sldNum" idx="12"/>
          </p:nvPr>
        </p:nvSpPr>
        <p:spPr>
          <a:xfrm>
            <a:off x="8408258" y="6226181"/>
            <a:ext cx="47625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3</a:t>
            </a:fld>
            <a:endParaRPr/>
          </a:p>
        </p:txBody>
      </p:sp>
      <p:pic>
        <p:nvPicPr>
          <p:cNvPr id="225" name="Google Shape;225;p2" descr="https://lh6.googleusercontent.com/KS2c7W3E0bWHqj8izKYtCzzzEqIONVLBgwmiPXUeZ2MiXMC97h80BjnQ0HwolQyz7wGPCEQgpaJMOWVRcrgJa0vS9VORTLQYqVCiIMbBJokN6eUOdOquf-b_ZgvIx0mbSwPd0LDTWwE"/>
          <p:cNvPicPr preferRelativeResize="0"/>
          <p:nvPr/>
        </p:nvPicPr>
        <p:blipFill rotWithShape="1">
          <a:blip r:embed="rId3">
            <a:alphaModFix/>
          </a:blip>
          <a:srcRect/>
          <a:stretch/>
        </p:blipFill>
        <p:spPr>
          <a:xfrm>
            <a:off x="3299683" y="1506541"/>
            <a:ext cx="5584825" cy="4188619"/>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10"/>
          <p:cNvSpPr txBox="1">
            <a:spLocks noGrp="1"/>
          </p:cNvSpPr>
          <p:nvPr>
            <p:ph type="title"/>
          </p:nvPr>
        </p:nvSpPr>
        <p:spPr>
          <a:xfrm>
            <a:off x="629841" y="365129"/>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Rufina"/>
              <a:buNone/>
            </a:pPr>
            <a:r>
              <a:rPr lang="en-US"/>
              <a:t>Framing the Data Story</a:t>
            </a:r>
            <a:endParaRPr/>
          </a:p>
        </p:txBody>
      </p:sp>
      <p:sp>
        <p:nvSpPr>
          <p:cNvPr id="298" name="Google Shape;298;p10"/>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400"/>
              <a:buNone/>
            </a:pPr>
            <a:r>
              <a:rPr lang="en-US"/>
              <a:t>Who, how, why, when?</a:t>
            </a:r>
            <a:endParaRPr/>
          </a:p>
        </p:txBody>
      </p:sp>
      <p:sp>
        <p:nvSpPr>
          <p:cNvPr id="299" name="Google Shape;299;p10"/>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p>
            <a:pPr marL="228589" lvl="0" indent="-228589" algn="l" rtl="0">
              <a:lnSpc>
                <a:spcPct val="90000"/>
              </a:lnSpc>
              <a:spcBef>
                <a:spcPts val="0"/>
              </a:spcBef>
              <a:spcAft>
                <a:spcPts val="0"/>
              </a:spcAft>
              <a:buClr>
                <a:schemeClr val="lt1"/>
              </a:buClr>
              <a:buSzPts val="2800"/>
              <a:buChar char="•"/>
            </a:pPr>
            <a:r>
              <a:rPr lang="en-US"/>
              <a:t>Researchers</a:t>
            </a:r>
            <a:endParaRPr/>
          </a:p>
          <a:p>
            <a:pPr marL="228589" lvl="0" indent="-228589" algn="l" rtl="0">
              <a:lnSpc>
                <a:spcPct val="90000"/>
              </a:lnSpc>
              <a:spcBef>
                <a:spcPts val="1000"/>
              </a:spcBef>
              <a:spcAft>
                <a:spcPts val="0"/>
              </a:spcAft>
              <a:buClr>
                <a:schemeClr val="lt1"/>
              </a:buClr>
              <a:buSzPts val="2800"/>
              <a:buChar char="•"/>
            </a:pPr>
            <a:r>
              <a:rPr lang="en-US"/>
              <a:t>Tools / Research Vessels</a:t>
            </a:r>
            <a:endParaRPr/>
          </a:p>
          <a:p>
            <a:pPr marL="228589" lvl="0" indent="-228589" algn="l" rtl="0">
              <a:lnSpc>
                <a:spcPct val="90000"/>
              </a:lnSpc>
              <a:spcBef>
                <a:spcPts val="1000"/>
              </a:spcBef>
              <a:spcAft>
                <a:spcPts val="0"/>
              </a:spcAft>
              <a:buClr>
                <a:schemeClr val="lt1"/>
              </a:buClr>
              <a:buSzPts val="2800"/>
              <a:buChar char="•"/>
            </a:pPr>
            <a:r>
              <a:rPr lang="en-US"/>
              <a:t>Jobs / Careers </a:t>
            </a:r>
            <a:endParaRPr/>
          </a:p>
          <a:p>
            <a:pPr marL="228589" lvl="0" indent="-228589" algn="l" rtl="0">
              <a:lnSpc>
                <a:spcPct val="90000"/>
              </a:lnSpc>
              <a:spcBef>
                <a:spcPts val="1000"/>
              </a:spcBef>
              <a:spcAft>
                <a:spcPts val="0"/>
              </a:spcAft>
              <a:buClr>
                <a:schemeClr val="lt1"/>
              </a:buClr>
              <a:buSzPts val="2800"/>
              <a:buChar char="•"/>
            </a:pPr>
            <a:r>
              <a:rPr lang="en-US"/>
              <a:t>Local / Community Members</a:t>
            </a:r>
            <a:endParaRPr/>
          </a:p>
        </p:txBody>
      </p:sp>
      <p:sp>
        <p:nvSpPr>
          <p:cNvPr id="300" name="Google Shape;300;p10"/>
          <p:cNvSpPr txBox="1">
            <a:spLocks noGrp="1"/>
          </p:cNvSpPr>
          <p:nvPr>
            <p:ph type="body" idx="3"/>
          </p:nvPr>
        </p:nvSpPr>
        <p:spPr>
          <a:xfrm>
            <a:off x="4629152" y="1681163"/>
            <a:ext cx="3887391" cy="82391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400"/>
              <a:buNone/>
            </a:pPr>
            <a:r>
              <a:rPr lang="en-US"/>
              <a:t>Active</a:t>
            </a:r>
            <a:endParaRPr/>
          </a:p>
        </p:txBody>
      </p:sp>
      <p:sp>
        <p:nvSpPr>
          <p:cNvPr id="301" name="Google Shape;301;p10"/>
          <p:cNvSpPr txBox="1">
            <a:spLocks noGrp="1"/>
          </p:cNvSpPr>
          <p:nvPr>
            <p:ph type="body" idx="4"/>
          </p:nvPr>
        </p:nvSpPr>
        <p:spPr>
          <a:xfrm>
            <a:off x="4629152" y="2505075"/>
            <a:ext cx="3887391" cy="3684588"/>
          </a:xfrm>
          <a:prstGeom prst="rect">
            <a:avLst/>
          </a:prstGeom>
          <a:noFill/>
          <a:ln>
            <a:noFill/>
          </a:ln>
        </p:spPr>
        <p:txBody>
          <a:bodyPr spcFirstLastPara="1" wrap="square" lIns="91425" tIns="45700" rIns="91425" bIns="45700" anchor="t" anchorCtr="0">
            <a:normAutofit/>
          </a:bodyPr>
          <a:lstStyle/>
          <a:p>
            <a:pPr marL="228589" lvl="0" indent="-228589" algn="l" rtl="0">
              <a:lnSpc>
                <a:spcPct val="90000"/>
              </a:lnSpc>
              <a:spcBef>
                <a:spcPts val="0"/>
              </a:spcBef>
              <a:spcAft>
                <a:spcPts val="0"/>
              </a:spcAft>
              <a:buClr>
                <a:schemeClr val="lt1"/>
              </a:buClr>
              <a:buSzPts val="2800"/>
              <a:buChar char="•"/>
            </a:pPr>
            <a:r>
              <a:rPr lang="en-US"/>
              <a:t>Sorting/Analyzing</a:t>
            </a:r>
            <a:endParaRPr/>
          </a:p>
          <a:p>
            <a:pPr marL="228589" lvl="0" indent="-228589" algn="l" rtl="0">
              <a:lnSpc>
                <a:spcPct val="90000"/>
              </a:lnSpc>
              <a:spcBef>
                <a:spcPts val="1000"/>
              </a:spcBef>
              <a:spcAft>
                <a:spcPts val="0"/>
              </a:spcAft>
              <a:buClr>
                <a:schemeClr val="lt1"/>
              </a:buClr>
              <a:buSzPts val="2800"/>
              <a:buChar char="•"/>
            </a:pPr>
            <a:r>
              <a:rPr lang="en-US"/>
              <a:t>Generating</a:t>
            </a:r>
            <a:endParaRPr/>
          </a:p>
          <a:p>
            <a:pPr marL="228589" lvl="0" indent="-228589" algn="l" rtl="0">
              <a:lnSpc>
                <a:spcPct val="90000"/>
              </a:lnSpc>
              <a:spcBef>
                <a:spcPts val="1000"/>
              </a:spcBef>
              <a:spcAft>
                <a:spcPts val="0"/>
              </a:spcAft>
              <a:buClr>
                <a:schemeClr val="lt1"/>
              </a:buClr>
              <a:buSzPts val="2800"/>
              <a:buChar char="•"/>
            </a:pPr>
            <a:r>
              <a:rPr lang="en-US"/>
              <a:t>Discussion</a:t>
            </a:r>
            <a:endParaRPr/>
          </a:p>
          <a:p>
            <a:pPr marL="228589" lvl="0" indent="-228589" algn="l" rtl="0">
              <a:lnSpc>
                <a:spcPct val="90000"/>
              </a:lnSpc>
              <a:spcBef>
                <a:spcPts val="1000"/>
              </a:spcBef>
              <a:spcAft>
                <a:spcPts val="0"/>
              </a:spcAft>
              <a:buClr>
                <a:schemeClr val="lt1"/>
              </a:buClr>
              <a:buSzPts val="2800"/>
              <a:buChar char="•"/>
            </a:pPr>
            <a:r>
              <a:rPr lang="en-US"/>
              <a:t>Interpretation </a:t>
            </a:r>
            <a:endParaRPr/>
          </a:p>
          <a:p>
            <a:pPr marL="228589" lvl="0" indent="-228589" algn="l" rtl="0">
              <a:lnSpc>
                <a:spcPct val="90000"/>
              </a:lnSpc>
              <a:spcBef>
                <a:spcPts val="1000"/>
              </a:spcBef>
              <a:spcAft>
                <a:spcPts val="0"/>
              </a:spcAft>
              <a:buClr>
                <a:schemeClr val="lt1"/>
              </a:buClr>
              <a:buSzPts val="2800"/>
              <a:buChar char="•"/>
            </a:pPr>
            <a:r>
              <a:rPr lang="en-US"/>
              <a:t>Technology</a:t>
            </a:r>
            <a:endParaRPr/>
          </a:p>
          <a:p>
            <a:pPr marL="0" lvl="0" indent="0" algn="l" rtl="0">
              <a:lnSpc>
                <a:spcPct val="90000"/>
              </a:lnSpc>
              <a:spcBef>
                <a:spcPts val="1000"/>
              </a:spcBef>
              <a:spcAft>
                <a:spcPts val="0"/>
              </a:spcAft>
              <a:buClr>
                <a:schemeClr val="lt1"/>
              </a:buClr>
              <a:buSzPts val="2800"/>
              <a:buNone/>
            </a:pPr>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11"/>
          <p:cNvSpPr txBox="1">
            <a:spLocks noGrp="1"/>
          </p:cNvSpPr>
          <p:nvPr>
            <p:ph type="title"/>
          </p:nvPr>
        </p:nvSpPr>
        <p:spPr>
          <a:xfrm>
            <a:off x="629841" y="365129"/>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Rufina"/>
              <a:buNone/>
            </a:pPr>
            <a:r>
              <a:rPr lang="en-US"/>
              <a:t>Accessible Data Reduces “Math” Phobia</a:t>
            </a:r>
            <a:endParaRPr/>
          </a:p>
        </p:txBody>
      </p:sp>
      <p:sp>
        <p:nvSpPr>
          <p:cNvPr id="307" name="Google Shape;307;p11"/>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400"/>
              <a:buNone/>
            </a:pPr>
            <a:r>
              <a:rPr lang="en-US"/>
              <a:t>Youth and Data</a:t>
            </a:r>
            <a:endParaRPr/>
          </a:p>
        </p:txBody>
      </p:sp>
      <p:sp>
        <p:nvSpPr>
          <p:cNvPr id="308" name="Google Shape;308;p11"/>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p>
            <a:pPr marL="228589" lvl="0" indent="-228589" algn="l" rtl="0">
              <a:lnSpc>
                <a:spcPct val="90000"/>
              </a:lnSpc>
              <a:spcBef>
                <a:spcPts val="0"/>
              </a:spcBef>
              <a:spcAft>
                <a:spcPts val="0"/>
              </a:spcAft>
              <a:buClr>
                <a:schemeClr val="lt1"/>
              </a:buClr>
              <a:buSzPts val="2800"/>
              <a:buChar char="•"/>
            </a:pPr>
            <a:r>
              <a:rPr lang="en-US"/>
              <a:t>Cell Phones</a:t>
            </a:r>
            <a:endParaRPr/>
          </a:p>
          <a:p>
            <a:pPr marL="228589" lvl="0" indent="-228589" algn="l" rtl="0">
              <a:lnSpc>
                <a:spcPct val="90000"/>
              </a:lnSpc>
              <a:spcBef>
                <a:spcPts val="1000"/>
              </a:spcBef>
              <a:spcAft>
                <a:spcPts val="0"/>
              </a:spcAft>
              <a:buClr>
                <a:schemeClr val="lt1"/>
              </a:buClr>
              <a:buSzPts val="2800"/>
              <a:buChar char="•"/>
            </a:pPr>
            <a:r>
              <a:rPr lang="en-US"/>
              <a:t>Google Maps</a:t>
            </a:r>
            <a:endParaRPr/>
          </a:p>
          <a:p>
            <a:pPr marL="228589" lvl="0" indent="-228589" algn="l" rtl="0">
              <a:lnSpc>
                <a:spcPct val="90000"/>
              </a:lnSpc>
              <a:spcBef>
                <a:spcPts val="1000"/>
              </a:spcBef>
              <a:spcAft>
                <a:spcPts val="0"/>
              </a:spcAft>
              <a:buClr>
                <a:schemeClr val="lt1"/>
              </a:buClr>
              <a:buSzPts val="2800"/>
              <a:buChar char="•"/>
            </a:pPr>
            <a:r>
              <a:rPr lang="en-US"/>
              <a:t>Facebook Analytics</a:t>
            </a:r>
            <a:endParaRPr/>
          </a:p>
          <a:p>
            <a:pPr marL="228589" lvl="0" indent="-228589" algn="l" rtl="0">
              <a:lnSpc>
                <a:spcPct val="90000"/>
              </a:lnSpc>
              <a:spcBef>
                <a:spcPts val="1000"/>
              </a:spcBef>
              <a:spcAft>
                <a:spcPts val="0"/>
              </a:spcAft>
              <a:buClr>
                <a:schemeClr val="lt1"/>
              </a:buClr>
              <a:buSzPts val="2800"/>
              <a:buChar char="•"/>
            </a:pPr>
            <a:r>
              <a:rPr lang="en-US"/>
              <a:t>Weather Forecasts</a:t>
            </a:r>
            <a:endParaRPr/>
          </a:p>
          <a:p>
            <a:pPr marL="228589" lvl="0" indent="-228589" algn="l" rtl="0">
              <a:lnSpc>
                <a:spcPct val="90000"/>
              </a:lnSpc>
              <a:spcBef>
                <a:spcPts val="1000"/>
              </a:spcBef>
              <a:spcAft>
                <a:spcPts val="0"/>
              </a:spcAft>
              <a:buClr>
                <a:schemeClr val="lt1"/>
              </a:buClr>
              <a:buSzPts val="2800"/>
              <a:buChar char="•"/>
            </a:pPr>
            <a:r>
              <a:rPr lang="en-US"/>
              <a:t>Sabermetrics</a:t>
            </a:r>
            <a:endParaRPr/>
          </a:p>
          <a:p>
            <a:pPr marL="228589" lvl="0" indent="-228589" algn="l" rtl="0">
              <a:lnSpc>
                <a:spcPct val="90000"/>
              </a:lnSpc>
              <a:spcBef>
                <a:spcPts val="1000"/>
              </a:spcBef>
              <a:spcAft>
                <a:spcPts val="0"/>
              </a:spcAft>
              <a:buClr>
                <a:schemeClr val="lt1"/>
              </a:buClr>
              <a:buSzPts val="2800"/>
              <a:buChar char="•"/>
            </a:pPr>
            <a:r>
              <a:rPr lang="en-US"/>
              <a:t>Other?</a:t>
            </a:r>
            <a:endParaRPr/>
          </a:p>
        </p:txBody>
      </p:sp>
      <p:sp>
        <p:nvSpPr>
          <p:cNvPr id="309" name="Google Shape;309;p11"/>
          <p:cNvSpPr txBox="1">
            <a:spLocks noGrp="1"/>
          </p:cNvSpPr>
          <p:nvPr>
            <p:ph type="body" idx="3"/>
          </p:nvPr>
        </p:nvSpPr>
        <p:spPr>
          <a:xfrm>
            <a:off x="4629152" y="1681163"/>
            <a:ext cx="3887391" cy="82391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400"/>
              <a:buNone/>
            </a:pPr>
            <a:r>
              <a:rPr lang="en-US"/>
              <a:t>Canned Data</a:t>
            </a:r>
            <a:endParaRPr/>
          </a:p>
        </p:txBody>
      </p:sp>
      <p:sp>
        <p:nvSpPr>
          <p:cNvPr id="310" name="Google Shape;310;p11"/>
          <p:cNvSpPr txBox="1">
            <a:spLocks noGrp="1"/>
          </p:cNvSpPr>
          <p:nvPr>
            <p:ph type="body" idx="4"/>
          </p:nvPr>
        </p:nvSpPr>
        <p:spPr>
          <a:xfrm>
            <a:off x="4629152" y="2505075"/>
            <a:ext cx="3887391" cy="3684588"/>
          </a:xfrm>
          <a:prstGeom prst="rect">
            <a:avLst/>
          </a:prstGeom>
          <a:noFill/>
          <a:ln>
            <a:noFill/>
          </a:ln>
        </p:spPr>
        <p:txBody>
          <a:bodyPr spcFirstLastPara="1" wrap="square" lIns="91425" tIns="45700" rIns="91425" bIns="45700" anchor="t" anchorCtr="0">
            <a:normAutofit/>
          </a:bodyPr>
          <a:lstStyle/>
          <a:p>
            <a:pPr marL="228589" lvl="0" indent="-228589" algn="l" rtl="0">
              <a:lnSpc>
                <a:spcPct val="90000"/>
              </a:lnSpc>
              <a:spcBef>
                <a:spcPts val="0"/>
              </a:spcBef>
              <a:spcAft>
                <a:spcPts val="0"/>
              </a:spcAft>
              <a:buClr>
                <a:schemeClr val="lt1"/>
              </a:buClr>
              <a:buSzPts val="2800"/>
              <a:buChar char="•"/>
            </a:pPr>
            <a:r>
              <a:rPr lang="en-US"/>
              <a:t>Limited Errors</a:t>
            </a:r>
            <a:endParaRPr/>
          </a:p>
          <a:p>
            <a:pPr marL="228589" lvl="0" indent="-228589" algn="l" rtl="0">
              <a:lnSpc>
                <a:spcPct val="90000"/>
              </a:lnSpc>
              <a:spcBef>
                <a:spcPts val="1000"/>
              </a:spcBef>
              <a:spcAft>
                <a:spcPts val="0"/>
              </a:spcAft>
              <a:buClr>
                <a:schemeClr val="lt1"/>
              </a:buClr>
              <a:buSzPts val="2800"/>
              <a:buChar char="•"/>
            </a:pPr>
            <a:r>
              <a:rPr lang="en-US"/>
              <a:t>Historical</a:t>
            </a:r>
            <a:endParaRPr/>
          </a:p>
          <a:p>
            <a:pPr marL="228589" lvl="0" indent="-228589" algn="l" rtl="0">
              <a:lnSpc>
                <a:spcPct val="90000"/>
              </a:lnSpc>
              <a:spcBef>
                <a:spcPts val="1000"/>
              </a:spcBef>
              <a:spcAft>
                <a:spcPts val="0"/>
              </a:spcAft>
              <a:buClr>
                <a:schemeClr val="lt1"/>
              </a:buClr>
              <a:buSzPts val="2800"/>
              <a:buChar char="•"/>
            </a:pPr>
            <a:r>
              <a:rPr lang="en-US"/>
              <a:t>Sub set</a:t>
            </a:r>
            <a:endParaRPr/>
          </a:p>
          <a:p>
            <a:pPr marL="228589" lvl="0" indent="-228589" algn="l" rtl="0">
              <a:lnSpc>
                <a:spcPct val="90000"/>
              </a:lnSpc>
              <a:spcBef>
                <a:spcPts val="1000"/>
              </a:spcBef>
              <a:spcAft>
                <a:spcPts val="0"/>
              </a:spcAft>
              <a:buClr>
                <a:schemeClr val="lt1"/>
              </a:buClr>
              <a:buSzPts val="2800"/>
              <a:buChar char="•"/>
            </a:pPr>
            <a:r>
              <a:rPr lang="en-US"/>
              <a:t>Phenomena Oriented</a:t>
            </a:r>
            <a:endParaRPr/>
          </a:p>
          <a:p>
            <a:pPr marL="0" lvl="0" indent="0" algn="l" rtl="0">
              <a:lnSpc>
                <a:spcPct val="90000"/>
              </a:lnSpc>
              <a:spcBef>
                <a:spcPts val="1000"/>
              </a:spcBef>
              <a:spcAft>
                <a:spcPts val="0"/>
              </a:spcAft>
              <a:buClr>
                <a:schemeClr val="lt1"/>
              </a:buClr>
              <a:buSzPts val="2800"/>
              <a:buNone/>
            </a:pPr>
            <a:endParaRPr/>
          </a:p>
          <a:p>
            <a:pPr marL="0" lvl="0" indent="0" algn="l" rtl="0">
              <a:lnSpc>
                <a:spcPct val="90000"/>
              </a:lnSpc>
              <a:spcBef>
                <a:spcPts val="1000"/>
              </a:spcBef>
              <a:spcAft>
                <a:spcPts val="0"/>
              </a:spcAft>
              <a:buClr>
                <a:schemeClr val="lt1"/>
              </a:buClr>
              <a:buSzPts val="2800"/>
              <a:buNone/>
            </a:pPr>
            <a:r>
              <a:rPr lang="en-US"/>
              <a:t>*Easy to Analyze*</a:t>
            </a:r>
            <a:endParaRPr/>
          </a:p>
          <a:p>
            <a:pPr marL="0" lvl="0" indent="0" algn="l" rtl="0">
              <a:lnSpc>
                <a:spcPct val="90000"/>
              </a:lnSpc>
              <a:spcBef>
                <a:spcPts val="1000"/>
              </a:spcBef>
              <a:spcAft>
                <a:spcPts val="0"/>
              </a:spcAft>
              <a:buClr>
                <a:schemeClr val="lt1"/>
              </a:buClr>
              <a:buSzPts val="2800"/>
              <a:buNone/>
            </a:pPr>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8"/>
          <p:cNvSpPr txBox="1">
            <a:spLocks noGrp="1"/>
          </p:cNvSpPr>
          <p:nvPr>
            <p:ph type="subTitle" idx="1"/>
          </p:nvPr>
        </p:nvSpPr>
        <p:spPr>
          <a:xfrm>
            <a:off x="533401" y="560255"/>
            <a:ext cx="7543800" cy="1030448"/>
          </a:xfrm>
          <a:prstGeom prst="rect">
            <a:avLst/>
          </a:prstGeom>
          <a:noFill/>
          <a:ln>
            <a:noFill/>
          </a:ln>
        </p:spPr>
        <p:txBody>
          <a:bodyPr spcFirstLastPara="1" wrap="square" lIns="0" tIns="0" rIns="0" bIns="0" anchor="t" anchorCtr="0">
            <a:normAutofit lnSpcReduction="10000"/>
          </a:bodyPr>
          <a:lstStyle/>
          <a:p>
            <a:pPr marL="0" lvl="0" indent="0" algn="l" rtl="0">
              <a:lnSpc>
                <a:spcPct val="40909"/>
              </a:lnSpc>
              <a:spcBef>
                <a:spcPts val="0"/>
              </a:spcBef>
              <a:spcAft>
                <a:spcPts val="0"/>
              </a:spcAft>
              <a:buClr>
                <a:srgbClr val="FFFFFF"/>
              </a:buClr>
              <a:buSzPts val="4400"/>
              <a:buNone/>
            </a:pPr>
            <a:r>
              <a:rPr lang="en-US" sz="4400">
                <a:solidFill>
                  <a:srgbClr val="FFFFFF"/>
                </a:solidFill>
              </a:rPr>
              <a:t>Tips for Engaging Youth in </a:t>
            </a:r>
            <a:endParaRPr/>
          </a:p>
          <a:p>
            <a:pPr marL="0" lvl="0" indent="0" algn="l" rtl="0">
              <a:lnSpc>
                <a:spcPct val="40909"/>
              </a:lnSpc>
              <a:spcBef>
                <a:spcPts val="1000"/>
              </a:spcBef>
              <a:spcAft>
                <a:spcPts val="0"/>
              </a:spcAft>
              <a:buClr>
                <a:schemeClr val="dk1"/>
              </a:buClr>
              <a:buSzPts val="4400"/>
              <a:buNone/>
            </a:pPr>
            <a:endParaRPr sz="4400">
              <a:solidFill>
                <a:srgbClr val="FFFFFF"/>
              </a:solidFill>
            </a:endParaRPr>
          </a:p>
          <a:p>
            <a:pPr marL="0" lvl="0" indent="0" algn="l" rtl="0">
              <a:lnSpc>
                <a:spcPct val="40909"/>
              </a:lnSpc>
              <a:spcBef>
                <a:spcPts val="1000"/>
              </a:spcBef>
              <a:spcAft>
                <a:spcPts val="0"/>
              </a:spcAft>
              <a:buClr>
                <a:srgbClr val="FFFFFF"/>
              </a:buClr>
              <a:buSzPts val="4400"/>
              <a:buNone/>
            </a:pPr>
            <a:r>
              <a:rPr lang="en-US" sz="4400">
                <a:solidFill>
                  <a:srgbClr val="FFFFFF"/>
                </a:solidFill>
              </a:rPr>
              <a:t>Data Driven Lessons</a:t>
            </a:r>
            <a:endParaRPr/>
          </a:p>
        </p:txBody>
      </p:sp>
      <p:sp>
        <p:nvSpPr>
          <p:cNvPr id="273" name="Google Shape;273;p8"/>
          <p:cNvSpPr txBox="1"/>
          <p:nvPr/>
        </p:nvSpPr>
        <p:spPr>
          <a:xfrm>
            <a:off x="755651" y="1651001"/>
            <a:ext cx="7099300" cy="4832092"/>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lt1"/>
              </a:buClr>
              <a:buSzPts val="2800"/>
              <a:buFont typeface="Calibri"/>
              <a:buAutoNum type="arabicPeriod"/>
            </a:pPr>
            <a:r>
              <a:rPr lang="en-US" sz="2800">
                <a:solidFill>
                  <a:schemeClr val="lt1"/>
                </a:solidFill>
                <a:latin typeface="Calibri"/>
                <a:ea typeface="Calibri"/>
                <a:cs typeface="Calibri"/>
                <a:sym typeface="Calibri"/>
              </a:rPr>
              <a:t>Accessible</a:t>
            </a:r>
            <a:endParaRPr/>
          </a:p>
          <a:p>
            <a:pPr marL="914400" marR="0" lvl="1" indent="-457200" algn="l" rtl="0">
              <a:spcBef>
                <a:spcPts val="0"/>
              </a:spcBef>
              <a:spcAft>
                <a:spcPts val="0"/>
              </a:spcAft>
              <a:buClr>
                <a:schemeClr val="lt1"/>
              </a:buClr>
              <a:buSzPts val="2800"/>
              <a:buFont typeface="Arial"/>
              <a:buChar char="•"/>
            </a:pPr>
            <a:r>
              <a:rPr lang="en-US" sz="2800" b="0" i="0" u="none" strike="noStrike" cap="none">
                <a:solidFill>
                  <a:schemeClr val="lt1"/>
                </a:solidFill>
                <a:latin typeface="Calibri"/>
                <a:ea typeface="Calibri"/>
                <a:cs typeface="Calibri"/>
                <a:sym typeface="Calibri"/>
              </a:rPr>
              <a:t>“Math Phobia”</a:t>
            </a:r>
            <a:endParaRPr/>
          </a:p>
          <a:p>
            <a:pPr marL="914400" marR="0" lvl="1" indent="-457200" algn="l" rtl="0">
              <a:spcBef>
                <a:spcPts val="0"/>
              </a:spcBef>
              <a:spcAft>
                <a:spcPts val="0"/>
              </a:spcAft>
              <a:buClr>
                <a:schemeClr val="lt1"/>
              </a:buClr>
              <a:buSzPts val="2800"/>
              <a:buFont typeface="Arial"/>
              <a:buChar char="•"/>
            </a:pPr>
            <a:r>
              <a:rPr lang="en-US" sz="2800" b="0" i="0" u="none" strike="noStrike" cap="none">
                <a:solidFill>
                  <a:schemeClr val="lt1"/>
                </a:solidFill>
                <a:latin typeface="Calibri"/>
                <a:ea typeface="Calibri"/>
                <a:cs typeface="Calibri"/>
                <a:sym typeface="Calibri"/>
              </a:rPr>
              <a:t>Remind youth they already use data</a:t>
            </a:r>
            <a:endParaRPr/>
          </a:p>
          <a:p>
            <a:pPr marL="342900" marR="0" lvl="0" indent="-342900" algn="l" rtl="0">
              <a:spcBef>
                <a:spcPts val="0"/>
              </a:spcBef>
              <a:spcAft>
                <a:spcPts val="0"/>
              </a:spcAft>
              <a:buClr>
                <a:schemeClr val="lt1"/>
              </a:buClr>
              <a:buSzPts val="2800"/>
              <a:buFont typeface="Calibri"/>
              <a:buAutoNum type="arabicPeriod"/>
            </a:pPr>
            <a:r>
              <a:rPr lang="en-US" sz="2800">
                <a:solidFill>
                  <a:schemeClr val="lt1"/>
                </a:solidFill>
                <a:latin typeface="Calibri"/>
                <a:ea typeface="Calibri"/>
                <a:cs typeface="Calibri"/>
                <a:sym typeface="Calibri"/>
              </a:rPr>
              <a:t>Tell the Story Behind the Data</a:t>
            </a:r>
            <a:endParaRPr/>
          </a:p>
          <a:p>
            <a:pPr marL="914400" marR="0" lvl="1" indent="-457200" algn="l" rtl="0">
              <a:spcBef>
                <a:spcPts val="0"/>
              </a:spcBef>
              <a:spcAft>
                <a:spcPts val="0"/>
              </a:spcAft>
              <a:buClr>
                <a:schemeClr val="lt1"/>
              </a:buClr>
              <a:buSzPts val="2800"/>
              <a:buFont typeface="Arial"/>
              <a:buChar char="•"/>
            </a:pPr>
            <a:r>
              <a:rPr lang="en-US" sz="2800" b="0" i="0" u="none" strike="noStrike" cap="none">
                <a:solidFill>
                  <a:schemeClr val="lt1"/>
                </a:solidFill>
                <a:latin typeface="Calibri"/>
                <a:ea typeface="Calibri"/>
                <a:cs typeface="Calibri"/>
                <a:sym typeface="Calibri"/>
              </a:rPr>
              <a:t>Who collected it?</a:t>
            </a:r>
            <a:endParaRPr/>
          </a:p>
          <a:p>
            <a:pPr marL="914400" marR="0" lvl="1" indent="-457200" algn="l" rtl="0">
              <a:spcBef>
                <a:spcPts val="0"/>
              </a:spcBef>
              <a:spcAft>
                <a:spcPts val="0"/>
              </a:spcAft>
              <a:buClr>
                <a:schemeClr val="lt1"/>
              </a:buClr>
              <a:buSzPts val="2800"/>
              <a:buFont typeface="Arial"/>
              <a:buChar char="•"/>
            </a:pPr>
            <a:r>
              <a:rPr lang="en-US" sz="2800" b="0" i="0" u="none" strike="noStrike" cap="none">
                <a:solidFill>
                  <a:schemeClr val="lt1"/>
                </a:solidFill>
                <a:latin typeface="Calibri"/>
                <a:ea typeface="Calibri"/>
                <a:cs typeface="Calibri"/>
                <a:sym typeface="Calibri"/>
              </a:rPr>
              <a:t>Why did they collect it?</a:t>
            </a:r>
            <a:endParaRPr/>
          </a:p>
          <a:p>
            <a:pPr marL="914400" marR="0" lvl="1" indent="-457200" algn="l" rtl="0">
              <a:spcBef>
                <a:spcPts val="0"/>
              </a:spcBef>
              <a:spcAft>
                <a:spcPts val="0"/>
              </a:spcAft>
              <a:buClr>
                <a:schemeClr val="lt1"/>
              </a:buClr>
              <a:buSzPts val="2800"/>
              <a:buFont typeface="Arial"/>
              <a:buChar char="•"/>
            </a:pPr>
            <a:r>
              <a:rPr lang="en-US" sz="2800" b="0" i="0" u="none" strike="noStrike" cap="none">
                <a:solidFill>
                  <a:schemeClr val="lt1"/>
                </a:solidFill>
                <a:latin typeface="Calibri"/>
                <a:ea typeface="Calibri"/>
                <a:cs typeface="Calibri"/>
                <a:sym typeface="Calibri"/>
              </a:rPr>
              <a:t>When and how did they collect it?</a:t>
            </a:r>
            <a:endParaRPr/>
          </a:p>
          <a:p>
            <a:pPr marL="914400" marR="0" lvl="1" indent="-457200" algn="l" rtl="0">
              <a:spcBef>
                <a:spcPts val="0"/>
              </a:spcBef>
              <a:spcAft>
                <a:spcPts val="0"/>
              </a:spcAft>
              <a:buClr>
                <a:schemeClr val="lt1"/>
              </a:buClr>
              <a:buSzPts val="2800"/>
              <a:buFont typeface="Arial"/>
              <a:buChar char="•"/>
            </a:pPr>
            <a:r>
              <a:rPr lang="en-US" sz="2800" b="0" i="0" u="none" strike="noStrike" cap="none">
                <a:solidFill>
                  <a:schemeClr val="lt1"/>
                </a:solidFill>
                <a:latin typeface="Calibri"/>
                <a:ea typeface="Calibri"/>
                <a:cs typeface="Calibri"/>
                <a:sym typeface="Calibri"/>
              </a:rPr>
              <a:t>What could it be used for?</a:t>
            </a:r>
            <a:endParaRPr/>
          </a:p>
          <a:p>
            <a:pPr marL="342900" marR="0" lvl="0" indent="-342900" algn="l" rtl="0">
              <a:spcBef>
                <a:spcPts val="0"/>
              </a:spcBef>
              <a:spcAft>
                <a:spcPts val="0"/>
              </a:spcAft>
              <a:buClr>
                <a:schemeClr val="lt1"/>
              </a:buClr>
              <a:buSzPts val="2800"/>
              <a:buFont typeface="Calibri"/>
              <a:buAutoNum type="arabicPeriod"/>
            </a:pPr>
            <a:r>
              <a:rPr lang="en-US" sz="2800">
                <a:solidFill>
                  <a:schemeClr val="lt1"/>
                </a:solidFill>
                <a:latin typeface="Calibri"/>
                <a:ea typeface="Calibri"/>
                <a:cs typeface="Calibri"/>
                <a:sym typeface="Calibri"/>
              </a:rPr>
              <a:t>Make it Active</a:t>
            </a:r>
            <a:endParaRPr/>
          </a:p>
          <a:p>
            <a:pPr marL="914400" marR="0" lvl="1" indent="-457200" algn="l" rtl="0">
              <a:spcBef>
                <a:spcPts val="0"/>
              </a:spcBef>
              <a:spcAft>
                <a:spcPts val="0"/>
              </a:spcAft>
              <a:buClr>
                <a:schemeClr val="lt1"/>
              </a:buClr>
              <a:buSzPts val="2800"/>
              <a:buFont typeface="Arial"/>
              <a:buChar char="•"/>
            </a:pPr>
            <a:r>
              <a:rPr lang="en-US" sz="2800" b="0" i="0" u="none" strike="noStrike" cap="none">
                <a:solidFill>
                  <a:schemeClr val="lt1"/>
                </a:solidFill>
                <a:latin typeface="Calibri"/>
                <a:ea typeface="Calibri"/>
                <a:cs typeface="Calibri"/>
                <a:sym typeface="Calibri"/>
              </a:rPr>
              <a:t>Tangible </a:t>
            </a:r>
            <a:endParaRPr/>
          </a:p>
          <a:p>
            <a:pPr marL="914400" marR="0" lvl="1" indent="-457200" algn="l" rtl="0">
              <a:spcBef>
                <a:spcPts val="0"/>
              </a:spcBef>
              <a:spcAft>
                <a:spcPts val="0"/>
              </a:spcAft>
              <a:buClr>
                <a:schemeClr val="lt1"/>
              </a:buClr>
              <a:buSzPts val="2800"/>
              <a:buFont typeface="Arial"/>
              <a:buChar char="•"/>
            </a:pPr>
            <a:r>
              <a:rPr lang="en-US" sz="2800" b="0" i="0" u="none" strike="noStrike" cap="none">
                <a:solidFill>
                  <a:schemeClr val="lt1"/>
                </a:solidFill>
                <a:latin typeface="Calibri"/>
                <a:ea typeface="Calibri"/>
                <a:cs typeface="Calibri"/>
                <a:sym typeface="Calibri"/>
              </a:rPr>
              <a:t>Technology  </a:t>
            </a:r>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6"/>
          <p:cNvSpPr txBox="1">
            <a:spLocks noGrp="1"/>
          </p:cNvSpPr>
          <p:nvPr>
            <p:ph type="title"/>
          </p:nvPr>
        </p:nvSpPr>
        <p:spPr>
          <a:xfrm>
            <a:off x="628650" y="365129"/>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Rufina"/>
              <a:buNone/>
            </a:pPr>
            <a:r>
              <a:rPr lang="en-US"/>
              <a:t>NGSS: Scientists use a variety of tools </a:t>
            </a:r>
            <a:endParaRPr/>
          </a:p>
        </p:txBody>
      </p:sp>
      <p:pic>
        <p:nvPicPr>
          <p:cNvPr id="261" name="Google Shape;261;p6" descr="https://lh3.googleusercontent.com/XNhhfBJjBVbYzHjc9NXXc41rihxHrCUVCeDo08dQSG4rz_wg1NgRhp3WChjVj0FKndd-KHZ61MrDs3y41JnES-o03rQDNWdMuklet5BaJz1Y5cbHLP8hdgEwRxLAHFLwdZjDM0RcCrU"/>
          <p:cNvPicPr preferRelativeResize="0"/>
          <p:nvPr/>
        </p:nvPicPr>
        <p:blipFill rotWithShape="1">
          <a:blip r:embed="rId3">
            <a:alphaModFix/>
          </a:blip>
          <a:srcRect/>
          <a:stretch/>
        </p:blipFill>
        <p:spPr>
          <a:xfrm>
            <a:off x="1037814" y="1866175"/>
            <a:ext cx="7068372" cy="4603277"/>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7"/>
          <p:cNvSpPr txBox="1">
            <a:spLocks noGrp="1"/>
          </p:cNvSpPr>
          <p:nvPr>
            <p:ph type="subTitle" idx="1"/>
          </p:nvPr>
        </p:nvSpPr>
        <p:spPr>
          <a:xfrm>
            <a:off x="722463" y="880783"/>
            <a:ext cx="7543800" cy="456108"/>
          </a:xfrm>
          <a:prstGeom prst="rect">
            <a:avLst/>
          </a:prstGeom>
          <a:noFill/>
          <a:ln>
            <a:noFill/>
          </a:ln>
        </p:spPr>
        <p:txBody>
          <a:bodyPr spcFirstLastPara="1" wrap="square" lIns="0" tIns="0" rIns="0" bIns="0" anchor="t" anchorCtr="0">
            <a:normAutofit/>
          </a:bodyPr>
          <a:lstStyle/>
          <a:p>
            <a:pPr marL="0" lvl="0" indent="0" algn="l" rtl="0">
              <a:lnSpc>
                <a:spcPct val="50000"/>
              </a:lnSpc>
              <a:spcBef>
                <a:spcPts val="0"/>
              </a:spcBef>
              <a:spcAft>
                <a:spcPts val="0"/>
              </a:spcAft>
              <a:buClr>
                <a:schemeClr val="lt1"/>
              </a:buClr>
              <a:buSzPts val="3600"/>
              <a:buNone/>
            </a:pPr>
            <a:r>
              <a:rPr lang="en-US" sz="3600"/>
              <a:t>NGSS: Systems and System Models </a:t>
            </a:r>
            <a:endParaRPr sz="3600"/>
          </a:p>
        </p:txBody>
      </p:sp>
      <p:pic>
        <p:nvPicPr>
          <p:cNvPr id="267" name="Google Shape;267;p7" descr="https://lh6.googleusercontent.com/5rjZaKf1yZMoG0WxKXGcPz3gkQF9-IsslmUaAT-SD_eBltTLvDgFSGnJDIhG3KTv4Ko-szpqMkgPojSliufQm0OCKYuKaOAl0Y3arWR0BYFqD4baXk9esRRuPGCiLBlA9TqFkOBasHI"/>
          <p:cNvPicPr preferRelativeResize="0"/>
          <p:nvPr/>
        </p:nvPicPr>
        <p:blipFill rotWithShape="1">
          <a:blip r:embed="rId3">
            <a:alphaModFix/>
          </a:blip>
          <a:srcRect/>
          <a:stretch/>
        </p:blipFill>
        <p:spPr>
          <a:xfrm>
            <a:off x="1208238" y="1675013"/>
            <a:ext cx="7058025" cy="3970139"/>
          </a:xfrm>
          <a:prstGeom prst="rect">
            <a:avLst/>
          </a:prstGeom>
          <a:noFill/>
          <a:ln>
            <a:noFill/>
          </a:ln>
        </p:spPr>
      </p:pic>
    </p:spTree>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644</TotalTime>
  <Words>1443</Words>
  <Application>Microsoft Office PowerPoint</Application>
  <PresentationFormat>On-screen Show (4:3)</PresentationFormat>
  <Paragraphs>227</Paragraphs>
  <Slides>37</Slides>
  <Notes>23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37</vt:i4>
      </vt:variant>
    </vt:vector>
  </HeadingPairs>
  <TitlesOfParts>
    <vt:vector size="43" baseType="lpstr">
      <vt:lpstr>Rufina</vt:lpstr>
      <vt:lpstr>Corbel</vt:lpstr>
      <vt:lpstr>Arial</vt:lpstr>
      <vt:lpstr>Calibri</vt:lpstr>
      <vt:lpstr>Office Theme</vt:lpstr>
      <vt:lpstr>Parallax</vt:lpstr>
      <vt:lpstr>DATA DRIVEN ACTIVITES FOR OCEAN SCIENCE</vt:lpstr>
      <vt:lpstr>OSU, URI, Gulf of Mexico University Research Consortium</vt:lpstr>
      <vt:lpstr>PowerPoint Presentation</vt:lpstr>
      <vt:lpstr>Outline</vt:lpstr>
      <vt:lpstr>Framing the Data Story</vt:lpstr>
      <vt:lpstr>Accessible Data Reduces “Math” Phobia</vt:lpstr>
      <vt:lpstr>PowerPoint Presentation</vt:lpstr>
      <vt:lpstr>NGSS: Scientists use a variety of tools </vt:lpstr>
      <vt:lpstr>PowerPoint Presentation</vt:lpstr>
      <vt:lpstr>OSU Glider Jane</vt:lpstr>
      <vt:lpstr>Data to IPads</vt:lpstr>
      <vt:lpstr>Holland Games and Ocean Science Careers </vt:lpstr>
      <vt:lpstr>Science is Down by People for People</vt:lpstr>
      <vt:lpstr>Losing STEM Professionals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Exploring Ocean Science Careers</vt:lpstr>
      <vt:lpstr>Additional Resources</vt:lpstr>
      <vt:lpstr>Technology &amp; Patenting</vt:lpstr>
      <vt:lpstr>PowerPoint Presentation</vt:lpstr>
      <vt:lpstr>Innovating at the Boundaries </vt:lpstr>
      <vt:lpstr>What is next?</vt:lpstr>
      <vt:lpstr>Innovation occurs by enhancing existing technology to meet “emerging” needs/wants</vt:lpstr>
      <vt:lpstr>Many times professionals need to innovate to solve problems related to their work </vt:lpstr>
      <vt:lpstr>Patents document innovation </vt:lpstr>
      <vt:lpstr>What is a patent?</vt:lpstr>
      <vt:lpstr>Spot the Invention</vt:lpstr>
      <vt:lpstr>Share Out</vt:lpstr>
      <vt:lpstr>PowerPoint Presentation</vt:lpstr>
      <vt:lpstr>PowerPoint Presentation</vt:lpstr>
      <vt:lpstr>THANK YOU &amp;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DRIVEN ACTIVITES FOR OCEAN SCIENCE</dc:title>
  <dc:creator>Talamantes, Adam</dc:creator>
  <cp:lastModifiedBy>Talamantes, Adam</cp:lastModifiedBy>
  <cp:revision>12</cp:revision>
  <dcterms:created xsi:type="dcterms:W3CDTF">2018-04-10T19:09:10Z</dcterms:created>
  <dcterms:modified xsi:type="dcterms:W3CDTF">2020-01-25T01:04:43Z</dcterms:modified>
</cp:coreProperties>
</file>