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7" roundtripDataSignature="AMtx7mjVPnm4+SQXrTcTZBak3pokWtwU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759695025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1759695025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3920332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7133432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ctrTitle"/>
          </p:nvPr>
        </p:nvSpPr>
        <p:spPr>
          <a:xfrm>
            <a:off x="1524001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subTitle"/>
          </p:nvPr>
        </p:nvSpPr>
        <p:spPr>
          <a:xfrm>
            <a:off x="1524001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3" name="Google Shape;23;p4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/>
          <p:nvPr>
            <p:ph type="title"/>
          </p:nvPr>
        </p:nvSpPr>
        <p:spPr>
          <a:xfrm>
            <a:off x="831850" y="1709739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" type="body"/>
          </p:nvPr>
        </p:nvSpPr>
        <p:spPr>
          <a:xfrm>
            <a:off x="831850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838199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2" type="body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" type="body"/>
          </p:nvPr>
        </p:nvSpPr>
        <p:spPr>
          <a:xfrm>
            <a:off x="839789" y="1681164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8"/>
          <p:cNvSpPr txBox="1"/>
          <p:nvPr>
            <p:ph idx="2" type="body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3" type="body"/>
          </p:nvPr>
        </p:nvSpPr>
        <p:spPr>
          <a:xfrm>
            <a:off x="6172200" y="1681164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5183188" y="987426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5183188" y="987426"/>
            <a:ext cx="6172201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6216504" y="999462"/>
            <a:ext cx="5819552" cy="282826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209568" y="999461"/>
            <a:ext cx="2861238" cy="5709683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>
            <p:ph type="title"/>
          </p:nvPr>
        </p:nvSpPr>
        <p:spPr>
          <a:xfrm>
            <a:off x="838200" y="183023"/>
            <a:ext cx="10515600" cy="72155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The ____________ Family STEM Story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378148" y="1339855"/>
            <a:ext cx="2451652" cy="292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Past family connections to STEM</a:t>
            </a:r>
            <a:endParaRPr/>
          </a:p>
        </p:txBody>
      </p:sp>
      <p:sp>
        <p:nvSpPr>
          <p:cNvPr id="92" name="Google Shape;92;p1"/>
          <p:cNvSpPr/>
          <p:nvPr/>
        </p:nvSpPr>
        <p:spPr>
          <a:xfrm>
            <a:off x="3186686" y="999462"/>
            <a:ext cx="2861238" cy="5709683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3344478" y="1326450"/>
            <a:ext cx="246490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STEM in our community today</a:t>
            </a:r>
            <a:endParaRPr/>
          </a:p>
        </p:txBody>
      </p:sp>
      <p:sp>
        <p:nvSpPr>
          <p:cNvPr id="94" name="Google Shape;94;p1"/>
          <p:cNvSpPr/>
          <p:nvPr/>
        </p:nvSpPr>
        <p:spPr>
          <a:xfrm>
            <a:off x="6216504" y="3922608"/>
            <a:ext cx="5819552" cy="2786537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6671390" y="1323831"/>
            <a:ext cx="5040912" cy="292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Ways that STEM can benefit our family and community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7878727" y="4189229"/>
            <a:ext cx="2626241" cy="292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role of STEM in my own future?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759695025b_0_0"/>
          <p:cNvSpPr/>
          <p:nvPr/>
        </p:nvSpPr>
        <p:spPr>
          <a:xfrm>
            <a:off x="6216504" y="999462"/>
            <a:ext cx="5819700" cy="2828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1759695025b_0_0"/>
          <p:cNvSpPr/>
          <p:nvPr/>
        </p:nvSpPr>
        <p:spPr>
          <a:xfrm>
            <a:off x="209568" y="999461"/>
            <a:ext cx="2861100" cy="5709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g1759695025b_0_0"/>
          <p:cNvSpPr txBox="1"/>
          <p:nvPr>
            <p:ph type="title"/>
          </p:nvPr>
        </p:nvSpPr>
        <p:spPr>
          <a:xfrm>
            <a:off x="838200" y="183023"/>
            <a:ext cx="105156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La </a:t>
            </a:r>
            <a:r>
              <a:rPr lang="en-US"/>
              <a:t> historia STEM de la Familia </a:t>
            </a:r>
            <a:r>
              <a:rPr lang="en-US"/>
              <a:t>____________ </a:t>
            </a:r>
            <a:endParaRPr/>
          </a:p>
        </p:txBody>
      </p:sp>
      <p:sp>
        <p:nvSpPr>
          <p:cNvPr id="104" name="Google Shape;104;g1759695025b_0_0"/>
          <p:cNvSpPr txBox="1"/>
          <p:nvPr/>
        </p:nvSpPr>
        <p:spPr>
          <a:xfrm>
            <a:off x="378148" y="1339855"/>
            <a:ext cx="2451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Conexiones familiares pasadas con STEM</a:t>
            </a:r>
            <a:endParaRPr/>
          </a:p>
        </p:txBody>
      </p:sp>
      <p:sp>
        <p:nvSpPr>
          <p:cNvPr id="105" name="Google Shape;105;g1759695025b_0_0"/>
          <p:cNvSpPr/>
          <p:nvPr/>
        </p:nvSpPr>
        <p:spPr>
          <a:xfrm>
            <a:off x="3186686" y="999462"/>
            <a:ext cx="2861100" cy="57096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g1759695025b_0_0"/>
          <p:cNvSpPr txBox="1"/>
          <p:nvPr/>
        </p:nvSpPr>
        <p:spPr>
          <a:xfrm>
            <a:off x="3344475" y="1326450"/>
            <a:ext cx="2579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STEM en nuestra comunidad hoy</a:t>
            </a:r>
            <a:endParaRPr/>
          </a:p>
        </p:txBody>
      </p:sp>
      <p:sp>
        <p:nvSpPr>
          <p:cNvPr id="107" name="Google Shape;107;g1759695025b_0_0"/>
          <p:cNvSpPr/>
          <p:nvPr/>
        </p:nvSpPr>
        <p:spPr>
          <a:xfrm>
            <a:off x="6216504" y="3922608"/>
            <a:ext cx="5819700" cy="2786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1759695025b_0_0"/>
          <p:cNvSpPr txBox="1"/>
          <p:nvPr/>
        </p:nvSpPr>
        <p:spPr>
          <a:xfrm>
            <a:off x="6671390" y="1323831"/>
            <a:ext cx="5040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Maneras en que STEM puede beneficiar a nuestra familia y a nuestra comunidad</a:t>
            </a:r>
            <a:endParaRPr/>
          </a:p>
        </p:txBody>
      </p:sp>
      <p:sp>
        <p:nvSpPr>
          <p:cNvPr id="109" name="Google Shape;109;g1759695025b_0_0"/>
          <p:cNvSpPr txBox="1"/>
          <p:nvPr/>
        </p:nvSpPr>
        <p:spPr>
          <a:xfrm>
            <a:off x="7878725" y="4189225"/>
            <a:ext cx="29799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¿El papel de STEM en mi propio futuro?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2022-07-24T16:44:52Z</dcterms:created>
  <dc:creator>Buxton, Cory A</dc:creator>
</cp:coreProperties>
</file>