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3"/>
  </p:notesMasterIdLst>
  <p:sldIdLst>
    <p:sldId id="256" r:id="rId2"/>
    <p:sldId id="271" r:id="rId3"/>
    <p:sldId id="260" r:id="rId4"/>
    <p:sldId id="302" r:id="rId5"/>
    <p:sldId id="272" r:id="rId6"/>
    <p:sldId id="262" r:id="rId7"/>
    <p:sldId id="288" r:id="rId8"/>
    <p:sldId id="304" r:id="rId9"/>
    <p:sldId id="303" r:id="rId10"/>
    <p:sldId id="305" r:id="rId11"/>
    <p:sldId id="30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303"/>
    <a:srgbClr val="EA7636"/>
    <a:srgbClr val="FF3300"/>
    <a:srgbClr val="B3F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autoAdjust="0"/>
    <p:restoredTop sz="94652" autoAdjust="0"/>
  </p:normalViewPr>
  <p:slideViewPr>
    <p:cSldViewPr>
      <p:cViewPr>
        <p:scale>
          <a:sx n="60" d="100"/>
          <a:sy n="60" d="100"/>
        </p:scale>
        <p:origin x="2800" y="10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318EC9B-1E40-444D-8DF4-EB2133835C13}" type="slidenum">
              <a:rPr lang="en-US"/>
              <a:pPr>
                <a:defRPr/>
              </a:pPr>
              <a:t>‹#›</a:t>
            </a:fld>
            <a:endParaRPr lang="en-US"/>
          </a:p>
        </p:txBody>
      </p:sp>
    </p:spTree>
    <p:extLst>
      <p:ext uri="{BB962C8B-B14F-4D97-AF65-F5344CB8AC3E}">
        <p14:creationId xmlns:p14="http://schemas.microsoft.com/office/powerpoint/2010/main" val="516278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r>
              <a:rPr lang="en-US"/>
              <a:t>Raise your hand if you use electricity. We are going to try and clarify what electricity is, how we measure it, and look at one alternative energy source for generating electricity, namely Wind.</a:t>
            </a:r>
          </a:p>
        </p:txBody>
      </p:sp>
      <p:sp>
        <p:nvSpPr>
          <p:cNvPr id="19460" name="Slide Number Placeholder 3"/>
          <p:cNvSpPr>
            <a:spLocks noGrp="1"/>
          </p:cNvSpPr>
          <p:nvPr>
            <p:ph type="sldNum" sz="quarter" idx="5"/>
          </p:nvPr>
        </p:nvSpPr>
        <p:spPr>
          <a:noFill/>
        </p:spPr>
        <p:txBody>
          <a:bodyPr/>
          <a:lstStyle/>
          <a:p>
            <a:fld id="{92B1F68D-8C17-4BCD-81D1-9012C068C68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r>
              <a:rPr lang="en-US"/>
              <a:t>See if your students can brainstorm and suggest several forms of energy that is converted into mechanical energy and then into electrical energy. Two common suggestions are hydroelectric energy and wind energy. </a:t>
            </a:r>
          </a:p>
          <a:p>
            <a:r>
              <a:rPr lang="en-US"/>
              <a:t>When you have a magnet in the middle of a coil- when either of them move it creates a voltage, or an electrical current. You can have either a moving wire, or a moving magnet which causes minute pushes and pulls on the electrons in the wire, causing them to move on down the line… thus creating an electrical current.</a:t>
            </a:r>
          </a:p>
        </p:txBody>
      </p:sp>
      <p:sp>
        <p:nvSpPr>
          <p:cNvPr id="21508" name="Slide Number Placeholder 3"/>
          <p:cNvSpPr>
            <a:spLocks noGrp="1"/>
          </p:cNvSpPr>
          <p:nvPr>
            <p:ph type="sldNum" sz="quarter" idx="5"/>
          </p:nvPr>
        </p:nvSpPr>
        <p:spPr>
          <a:noFill/>
        </p:spPr>
        <p:txBody>
          <a:bodyPr/>
          <a:lstStyle/>
          <a:p>
            <a:fld id="{86A8CA06-4646-4D6D-B48C-32FA5D2B81E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AD476F3C-7936-4BA6-AD75-27D07F8F2E07}" type="slidenum">
              <a:rPr lang="en-US" smtClean="0"/>
              <a:pPr/>
              <a:t>3</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xfrm>
            <a:off x="914400" y="4343400"/>
            <a:ext cx="5029200" cy="4114800"/>
          </a:xfrm>
          <a:noFill/>
          <a:ln/>
        </p:spPr>
        <p:txBody>
          <a:bodyPr/>
          <a:lstStyle/>
          <a:p>
            <a:pPr eaLnBrk="1" hangingPunct="1"/>
            <a:r>
              <a:rPr lang="en-US"/>
              <a:t>Electricity is defined as the energy transported by the motions of electrons. Usually through wires, right? But electricity cannot just be “made” instead we must convert it through other forms of energy. But how do we do that?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a:t>But how do we get these coils to rotate and create electricity? Well there are many different ways. We have what are called steam turbines, where you either burn fuels or use nuclear plants that make heat to warm up water into steam and turn turbines. Then there is what’s called hydroelectric power, where you use turbines spinning from the weight of falling water. Who here has seen a dam? Well inside those dams are giant turbines that are designed to turn a coil and induce electricity. Lastly, there is wind power! Using large blades, windmills catch the wind and turn a coil inside the windmill- again inducing electricity!</a:t>
            </a:r>
          </a:p>
          <a:p>
            <a:endParaRPr lang="en-US"/>
          </a:p>
        </p:txBody>
      </p:sp>
      <p:sp>
        <p:nvSpPr>
          <p:cNvPr id="23556" name="Slide Number Placeholder 3"/>
          <p:cNvSpPr>
            <a:spLocks noGrp="1"/>
          </p:cNvSpPr>
          <p:nvPr>
            <p:ph type="sldNum" sz="quarter" idx="5"/>
          </p:nvPr>
        </p:nvSpPr>
        <p:spPr>
          <a:noFill/>
        </p:spPr>
        <p:txBody>
          <a:bodyPr/>
          <a:lstStyle/>
          <a:p>
            <a:fld id="{823BD19B-5F51-4E84-94CD-579D32B4D6D8}"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17A6BCB-CDA3-4E87-B142-89D53569E81B}" type="slidenum">
              <a:rPr lang="en-US" smtClean="0"/>
              <a:pPr/>
              <a:t>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914400" y="4343400"/>
            <a:ext cx="5029200" cy="4114800"/>
          </a:xfrm>
          <a:noFill/>
          <a:ln/>
        </p:spPr>
        <p:txBody>
          <a:bodyPr/>
          <a:lstStyle/>
          <a:p>
            <a:pPr eaLnBrk="1" hangingPunct="1"/>
            <a:r>
              <a:rPr lang="en-US"/>
              <a:t>So we have what are called generators, which convert what’s called mechanical energy- into electrical energy by having a coil rotate around a magnet.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F5C63466-B5E9-41B9-AFA7-F3474F8F8664}" type="slidenum">
              <a:rPr lang="en-US" smtClean="0"/>
              <a:pPr/>
              <a:t>7</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a:t>Here is a diagram of all the windmills in the U.S. As you can see Oregon is a big contributor.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276600"/>
            <a:ext cx="7315200" cy="2057400"/>
          </a:xfrm>
        </p:spPr>
        <p:txBody>
          <a:bodyPr>
            <a:normAutofit/>
          </a:bodyPr>
          <a:lstStyle>
            <a:lvl1pPr>
              <a:defRPr sz="32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5486400"/>
            <a:ext cx="5943600" cy="914400"/>
          </a:xfrm>
        </p:spPr>
        <p:txBody>
          <a:bodyPr>
            <a:normAutofit/>
          </a:bodyPr>
          <a:lstStyle>
            <a:lvl1pPr marL="0" indent="0" algn="r">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330403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photo no 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715962"/>
          </a:xfrm>
        </p:spPr>
        <p:txBody>
          <a:bodyPr/>
          <a:lstStyle>
            <a:lvl1pPr>
              <a:defRPr/>
            </a:lvl1pPr>
          </a:lstStyle>
          <a:p>
            <a:r>
              <a:rPr lang="en-US"/>
              <a:t>Click to edit Master title style</a:t>
            </a:r>
            <a:endParaRPr lang="en-US" dirty="0"/>
          </a:p>
        </p:txBody>
      </p:sp>
      <p:sp>
        <p:nvSpPr>
          <p:cNvPr id="4" name="Content Placeholder 3"/>
          <p:cNvSpPr>
            <a:spLocks noGrp="1"/>
          </p:cNvSpPr>
          <p:nvPr>
            <p:ph sz="half" idx="2"/>
          </p:nvPr>
        </p:nvSpPr>
        <p:spPr>
          <a:xfrm>
            <a:off x="1143000" y="1371600"/>
            <a:ext cx="3657600" cy="4572000"/>
          </a:xfrm>
        </p:spPr>
        <p:txBody>
          <a:bodyPr/>
          <a:lstStyle>
            <a:lvl1pPr marL="0" indent="0">
              <a:buFontTx/>
              <a:buNone/>
              <a:defRPr sz="2400"/>
            </a:lvl1pPr>
            <a:lvl2pPr marL="0" indent="0">
              <a:buFontTx/>
              <a:buNone/>
              <a:defRPr sz="2000"/>
            </a:lvl2pPr>
            <a:lvl3pPr marL="0" indent="0">
              <a:buFontTx/>
              <a:buNone/>
              <a:defRPr sz="1800"/>
            </a:lvl3pPr>
            <a:lvl4pPr marL="0" indent="0">
              <a:buFontTx/>
              <a:buNone/>
              <a:defRPr sz="1600"/>
            </a:lvl4pPr>
            <a:lvl5pPr marL="0" indent="0">
              <a:buFontTx/>
              <a:buNone/>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5"/>
          <p:cNvSpPr>
            <a:spLocks noGrp="1"/>
          </p:cNvSpPr>
          <p:nvPr>
            <p:ph type="pic" sz="quarter" idx="13"/>
          </p:nvPr>
        </p:nvSpPr>
        <p:spPr>
          <a:xfrm>
            <a:off x="5029200" y="1371600"/>
            <a:ext cx="3657600" cy="3657600"/>
          </a:xfrm>
        </p:spPr>
        <p:txBody>
          <a:bodyPr rtlCol="0">
            <a:normAutofit/>
          </a:bodyPr>
          <a:lstStyle>
            <a:lvl1pPr>
              <a:buNone/>
              <a:defRPr/>
            </a:lvl1pPr>
          </a:lstStyle>
          <a:p>
            <a:pPr lvl="0"/>
            <a:r>
              <a:rPr lang="en-US" noProof="0"/>
              <a:t>Click icon to add picture</a:t>
            </a:r>
            <a:endParaRPr lang="en-US" noProof="0" dirty="0"/>
          </a:p>
        </p:txBody>
      </p:sp>
      <p:sp>
        <p:nvSpPr>
          <p:cNvPr id="6" name="Slide Number Placeholder 6"/>
          <p:cNvSpPr>
            <a:spLocks noGrp="1"/>
          </p:cNvSpPr>
          <p:nvPr>
            <p:ph type="sldNum" sz="quarter" idx="14"/>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1106966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photo w/numbered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3657600" cy="4572000"/>
          </a:xfrm>
        </p:spPr>
        <p:txBody>
          <a:bodyPr/>
          <a:lstStyle>
            <a:lvl1pPr marL="457200" indent="-457200">
              <a:buFont typeface="+mj-lt"/>
              <a:buAutoNum type="arabicPeriod"/>
              <a:defRPr sz="2400"/>
            </a:lvl1pPr>
            <a:lvl2pPr marL="681038" indent="-228600">
              <a:defRPr sz="2000"/>
            </a:lvl2pPr>
            <a:lvl3pPr marL="920750" indent="-228600">
              <a:defRPr sz="1800"/>
            </a:lvl3pPr>
            <a:lvl4pPr marL="1138238" indent="-228600">
              <a:defRPr sz="1600"/>
            </a:lvl4pPr>
            <a:lvl5pPr marL="1377950" indent="-228600">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5"/>
          <p:cNvSpPr>
            <a:spLocks noGrp="1"/>
          </p:cNvSpPr>
          <p:nvPr>
            <p:ph type="pic" sz="quarter" idx="13"/>
          </p:nvPr>
        </p:nvSpPr>
        <p:spPr>
          <a:xfrm>
            <a:off x="5029200" y="1371600"/>
            <a:ext cx="3657600" cy="3657600"/>
          </a:xfrm>
        </p:spPr>
        <p:txBody>
          <a:bodyPr rtlCol="0">
            <a:normAutofit/>
          </a:bodyPr>
          <a:lstStyle>
            <a:lvl1pPr>
              <a:buNone/>
              <a:defRPr/>
            </a:lvl1pPr>
          </a:lstStyle>
          <a:p>
            <a:pPr lvl="0"/>
            <a:r>
              <a:rPr lang="en-US" noProof="0"/>
              <a:t>Click icon to add picture</a:t>
            </a:r>
            <a:endParaRPr lang="en-US" noProof="0" dirty="0"/>
          </a:p>
        </p:txBody>
      </p:sp>
      <p:sp>
        <p:nvSpPr>
          <p:cNvPr id="5" name="Slide Number Placeholder 6"/>
          <p:cNvSpPr>
            <a:spLocks noGrp="1"/>
          </p:cNvSpPr>
          <p:nvPr>
            <p:ph type="sldNum" sz="quarter" idx="14"/>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2267064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column text w/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715962"/>
          </a:xfrm>
        </p:spPr>
        <p:txBody>
          <a:bodyPr/>
          <a:lstStyle>
            <a:lvl1pPr>
              <a:defRPr/>
            </a:lvl1pPr>
          </a:lstStyle>
          <a:p>
            <a:r>
              <a:rPr lang="en-US"/>
              <a:t>Click to edit Master title style</a:t>
            </a:r>
            <a:endParaRPr lang="en-US" dirty="0"/>
          </a:p>
        </p:txBody>
      </p:sp>
      <p:sp>
        <p:nvSpPr>
          <p:cNvPr id="4" name="Content Placeholder 3"/>
          <p:cNvSpPr>
            <a:spLocks noGrp="1"/>
          </p:cNvSpPr>
          <p:nvPr>
            <p:ph sz="half" idx="2"/>
          </p:nvPr>
        </p:nvSpPr>
        <p:spPr>
          <a:xfrm>
            <a:off x="1143000" y="1371600"/>
            <a:ext cx="3657600" cy="4572000"/>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5029200" y="1371600"/>
            <a:ext cx="3657600" cy="4572000"/>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6"/>
          <p:cNvSpPr>
            <a:spLocks noGrp="1"/>
          </p:cNvSpPr>
          <p:nvPr>
            <p:ph type="sldNum" sz="quarter" idx="10"/>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3923621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column text no 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715962"/>
          </a:xfrm>
        </p:spPr>
        <p:txBody>
          <a:bodyPr/>
          <a:lstStyle>
            <a:lvl1pPr>
              <a:defRPr/>
            </a:lvl1pPr>
          </a:lstStyle>
          <a:p>
            <a:r>
              <a:rPr lang="en-US"/>
              <a:t>Click to edit Master title style</a:t>
            </a:r>
            <a:endParaRPr lang="en-US" dirty="0"/>
          </a:p>
        </p:txBody>
      </p:sp>
      <p:sp>
        <p:nvSpPr>
          <p:cNvPr id="4" name="Content Placeholder 3"/>
          <p:cNvSpPr>
            <a:spLocks noGrp="1"/>
          </p:cNvSpPr>
          <p:nvPr>
            <p:ph sz="half" idx="2"/>
          </p:nvPr>
        </p:nvSpPr>
        <p:spPr>
          <a:xfrm>
            <a:off x="1143000" y="1371600"/>
            <a:ext cx="3657600" cy="4572000"/>
          </a:xfrm>
        </p:spPr>
        <p:txBody>
          <a:bodyPr/>
          <a:lstStyle>
            <a:lvl1pPr marL="0" indent="0">
              <a:buFontTx/>
              <a:buNone/>
              <a:defRPr sz="2400"/>
            </a:lvl1pPr>
            <a:lvl2pPr marL="0" indent="0">
              <a:buFontTx/>
              <a:buNone/>
              <a:defRPr sz="2000"/>
            </a:lvl2pPr>
            <a:lvl3pPr marL="0" indent="0">
              <a:buFontTx/>
              <a:buNone/>
              <a:defRPr sz="1800"/>
            </a:lvl3pPr>
            <a:lvl4pPr marL="0" indent="0">
              <a:buFontTx/>
              <a:buNone/>
              <a:defRPr sz="1600"/>
            </a:lvl4pPr>
            <a:lvl5pPr marL="0" indent="0">
              <a:buFontTx/>
              <a:buNone/>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5029200" y="1371600"/>
            <a:ext cx="3657600" cy="4572000"/>
          </a:xfrm>
        </p:spPr>
        <p:txBody>
          <a:bodyPr/>
          <a:lstStyle>
            <a:lvl1pPr marL="0" indent="0">
              <a:buFontTx/>
              <a:buNone/>
              <a:defRPr sz="2400"/>
            </a:lvl1pPr>
            <a:lvl2pPr marL="0" indent="0">
              <a:buFontTx/>
              <a:buNone/>
              <a:defRPr sz="2000"/>
            </a:lvl2pPr>
            <a:lvl3pPr marL="0" indent="0">
              <a:buFontTx/>
              <a:buNone/>
              <a:defRPr sz="1800"/>
            </a:lvl3pPr>
            <a:lvl4pPr marL="0" indent="0">
              <a:buFontTx/>
              <a:buNone/>
              <a:defRPr sz="1600"/>
            </a:lvl4pPr>
            <a:lvl5pPr marL="0" indent="0">
              <a:buFontTx/>
              <a:buNone/>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6"/>
          <p:cNvSpPr>
            <a:spLocks noGrp="1"/>
          </p:cNvSpPr>
          <p:nvPr>
            <p:ph type="sldNum" sz="quarter" idx="10"/>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3738838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column numbered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3657600" cy="4572000"/>
          </a:xfrm>
        </p:spPr>
        <p:txBody>
          <a:bodyPr/>
          <a:lstStyle>
            <a:lvl1pPr marL="457200" indent="-457200">
              <a:buFont typeface="+mj-lt"/>
              <a:buAutoNum type="arabicPeriod"/>
              <a:defRPr sz="2400"/>
            </a:lvl1pPr>
            <a:lvl2pPr marL="681038" indent="-228600">
              <a:defRPr sz="2000"/>
            </a:lvl2pPr>
            <a:lvl3pPr marL="920750" indent="-228600">
              <a:defRPr sz="1800"/>
            </a:lvl3pPr>
            <a:lvl4pPr marL="1138238" indent="-228600">
              <a:defRPr sz="1600"/>
            </a:lvl4pPr>
            <a:lvl5pPr marL="1377950" indent="-228600">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sz="half" idx="13"/>
          </p:nvPr>
        </p:nvSpPr>
        <p:spPr>
          <a:xfrm>
            <a:off x="5029200" y="1371600"/>
            <a:ext cx="3657600" cy="4572000"/>
          </a:xfrm>
        </p:spPr>
        <p:txBody>
          <a:bodyPr/>
          <a:lstStyle>
            <a:lvl1pPr marL="457200" indent="-457200">
              <a:buFont typeface="+mj-lt"/>
              <a:buAutoNum type="arabicPeriod"/>
              <a:defRPr sz="2400"/>
            </a:lvl1pPr>
            <a:lvl2pPr marL="681038" indent="-228600">
              <a:defRPr sz="2000"/>
            </a:lvl2pPr>
            <a:lvl3pPr marL="920750" indent="-228600">
              <a:defRPr sz="1800"/>
            </a:lvl3pPr>
            <a:lvl4pPr marL="1138238" indent="-228600">
              <a:defRPr sz="1600"/>
            </a:lvl4pPr>
            <a:lvl5pPr marL="1377950" indent="-228600">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6"/>
          <p:cNvSpPr>
            <a:spLocks noGrp="1"/>
          </p:cNvSpPr>
          <p:nvPr>
            <p:ph type="sldNum" sz="quarter" idx="14"/>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19354927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Headline only">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315200" cy="685800"/>
          </a:xfrm>
        </p:spPr>
        <p:txBody>
          <a:bodyPr/>
          <a:lstStyle/>
          <a:p>
            <a:r>
              <a:rPr lang="en-US"/>
              <a:t>Click to edit Master title style</a:t>
            </a:r>
            <a:endParaRPr lang="en-US" dirty="0"/>
          </a:p>
        </p:txBody>
      </p:sp>
      <p:sp>
        <p:nvSpPr>
          <p:cNvPr id="3" name="Slide Number Placeholder 6"/>
          <p:cNvSpPr>
            <a:spLocks noGrp="1"/>
          </p:cNvSpPr>
          <p:nvPr>
            <p:ph type="sldNum" sz="quarter" idx="10"/>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3512649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White">
    <p:spTree>
      <p:nvGrpSpPr>
        <p:cNvPr id="1" name=""/>
        <p:cNvGrpSpPr/>
        <p:nvPr/>
      </p:nvGrpSpPr>
      <p:grpSpPr>
        <a:xfrm>
          <a:off x="0" y="0"/>
          <a:ext cx="0" cy="0"/>
          <a:chOff x="0" y="0"/>
          <a:chExt cx="0" cy="0"/>
        </a:xfrm>
      </p:grpSpPr>
      <p:sp>
        <p:nvSpPr>
          <p:cNvPr id="2" name="Slide Number Placeholder 6"/>
          <p:cNvSpPr>
            <a:spLocks noGrp="1"/>
          </p:cNvSpPr>
          <p:nvPr>
            <p:ph type="sldNum" sz="quarter" idx="10"/>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2563198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a:defRPr/>
            </a:pPr>
            <a:fld id="{D18B8BD0-3263-4EEC-837F-AFA574952246}" type="slidenum">
              <a:rPr lang="en-US" smtClean="0"/>
              <a:pPr>
                <a:defRPr/>
              </a:pPr>
              <a:t>‹#›</a:t>
            </a:fld>
            <a:endParaRPr lang="en-US"/>
          </a:p>
        </p:txBody>
      </p:sp>
    </p:spTree>
    <p:extLst>
      <p:ext uri="{BB962C8B-B14F-4D97-AF65-F5344CB8AC3E}">
        <p14:creationId xmlns:p14="http://schemas.microsoft.com/office/powerpoint/2010/main" val="26527666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2B059086-E89E-4432-8911-8806DF795C35}" type="slidenum">
              <a:rPr lang="en-US" smtClean="0"/>
              <a:pPr>
                <a:defRPr/>
              </a:pPr>
              <a:t>‹#›</a:t>
            </a:fld>
            <a:endParaRPr lang="en-US"/>
          </a:p>
        </p:txBody>
      </p:sp>
    </p:spTree>
    <p:extLst>
      <p:ext uri="{BB962C8B-B14F-4D97-AF65-F5344CB8AC3E}">
        <p14:creationId xmlns:p14="http://schemas.microsoft.com/office/powerpoint/2010/main" val="405456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xt only w/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7543800" cy="4572000"/>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91022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ext only no 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7543800" cy="4572000"/>
          </a:xfrm>
        </p:spPr>
        <p:txBody>
          <a:bodyPr/>
          <a:lstStyle>
            <a:lvl1pPr marL="0" indent="0">
              <a:buNone/>
              <a:defRPr sz="2400"/>
            </a:lvl1pPr>
            <a:lvl2pPr marL="0" indent="0">
              <a:buNone/>
              <a:defRPr sz="2000"/>
            </a:lvl2pPr>
            <a:lvl3pPr marL="0" indent="0">
              <a:buNone/>
              <a:defRPr sz="1800"/>
            </a:lvl3pPr>
            <a:lvl4pPr marL="0" indent="0">
              <a:buNone/>
              <a:defRPr sz="1600"/>
            </a:lvl4pPr>
            <a:lvl5pPr marL="0" indent="0">
              <a:buNone/>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7827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Numbered text only">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7543800" cy="4572000"/>
          </a:xfrm>
        </p:spPr>
        <p:txBody>
          <a:bodyPr/>
          <a:lstStyle>
            <a:lvl1pPr marL="457200" indent="-457200">
              <a:buFont typeface="+mj-lt"/>
              <a:buAutoNum type="arabicPeriod"/>
              <a:defRPr sz="2400"/>
            </a:lvl1pPr>
            <a:lvl2pPr marL="685800" indent="-228600">
              <a:defRPr sz="2000"/>
            </a:lvl2pPr>
            <a:lvl3pPr marL="920750" indent="-228600">
              <a:defRPr sz="1800"/>
            </a:lvl3pPr>
            <a:lvl4pPr marL="1143000" indent="-228600">
              <a:defRPr sz="1600"/>
            </a:lvl4pPr>
            <a:lvl5pPr marL="1371600" indent="-228600">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6"/>
          <p:cNvSpPr>
            <a:spLocks noGrp="1"/>
          </p:cNvSpPr>
          <p:nvPr>
            <p:ph type="sldNum" sz="quarter" idx="10"/>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462368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ull width picture">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7" name="Picture Placeholder 6"/>
          <p:cNvSpPr>
            <a:spLocks noGrp="1"/>
          </p:cNvSpPr>
          <p:nvPr>
            <p:ph type="pic" sz="quarter" idx="13"/>
          </p:nvPr>
        </p:nvSpPr>
        <p:spPr>
          <a:xfrm>
            <a:off x="1143000" y="1371600"/>
            <a:ext cx="7543800" cy="4800600"/>
          </a:xfrm>
        </p:spPr>
        <p:txBody>
          <a:bodyPr rtlCol="0">
            <a:normAutofit/>
          </a:bodyPr>
          <a:lstStyle>
            <a:lvl1pPr>
              <a:buNone/>
              <a:defRPr/>
            </a:lvl1pPr>
          </a:lstStyle>
          <a:p>
            <a:pPr lvl="0"/>
            <a:r>
              <a:rPr lang="en-US" noProof="0"/>
              <a:t>Click icon to add picture</a:t>
            </a:r>
            <a:endParaRPr lang="en-US" noProof="0" dirty="0"/>
          </a:p>
        </p:txBody>
      </p:sp>
      <p:sp>
        <p:nvSpPr>
          <p:cNvPr id="4" name="Slide Number Placeholder 6"/>
          <p:cNvSpPr>
            <a:spLocks noGrp="1"/>
          </p:cNvSpPr>
          <p:nvPr>
            <p:ph type="sldNum" sz="quarter" idx="14"/>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2827120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mall photos w/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4572000" cy="4572000"/>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3"/>
          </p:nvPr>
        </p:nvSpPr>
        <p:spPr>
          <a:xfrm>
            <a:off x="5943600" y="1371600"/>
            <a:ext cx="2743200" cy="2057400"/>
          </a:xfrm>
        </p:spPr>
        <p:txBody>
          <a:bodyPr rtlCol="0">
            <a:normAutofit/>
          </a:bodyPr>
          <a:lstStyle>
            <a:lvl1pPr>
              <a:buNone/>
              <a:defRPr/>
            </a:lvl1pPr>
          </a:lstStyle>
          <a:p>
            <a:pPr lvl="0"/>
            <a:r>
              <a:rPr lang="en-US" noProof="0"/>
              <a:t>Click icon to add picture</a:t>
            </a:r>
            <a:endParaRPr lang="en-US" noProof="0" dirty="0"/>
          </a:p>
        </p:txBody>
      </p:sp>
      <p:sp>
        <p:nvSpPr>
          <p:cNvPr id="8" name="Picture Placeholder 5"/>
          <p:cNvSpPr>
            <a:spLocks noGrp="1"/>
          </p:cNvSpPr>
          <p:nvPr>
            <p:ph type="pic" sz="quarter" idx="14"/>
          </p:nvPr>
        </p:nvSpPr>
        <p:spPr>
          <a:xfrm>
            <a:off x="5943600" y="3657600"/>
            <a:ext cx="2743200" cy="2057400"/>
          </a:xfrm>
        </p:spPr>
        <p:txBody>
          <a:bodyPr rtlCol="0">
            <a:normAutofit/>
          </a:bodyPr>
          <a:lstStyle>
            <a:lvl1pPr>
              <a:buNone/>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1663769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mall photos no 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4572000" cy="4572000"/>
          </a:xfrm>
        </p:spPr>
        <p:txBody>
          <a:bodyPr/>
          <a:lstStyle>
            <a:lvl1pPr marL="0" indent="0">
              <a:buFontTx/>
              <a:buNone/>
              <a:defRPr sz="2400"/>
            </a:lvl1pPr>
            <a:lvl2pPr marL="0" indent="0">
              <a:buFontTx/>
              <a:buNone/>
              <a:defRPr sz="2000"/>
            </a:lvl2pPr>
            <a:lvl3pPr marL="0" indent="0">
              <a:buFontTx/>
              <a:buNone/>
              <a:defRPr sz="1800"/>
            </a:lvl3pPr>
            <a:lvl4pPr marL="0" indent="0">
              <a:buFontTx/>
              <a:buNone/>
              <a:defRPr sz="1600"/>
            </a:lvl4pPr>
            <a:lvl5pPr marL="0" indent="0">
              <a:buFontTx/>
              <a:buNone/>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5"/>
          <p:cNvSpPr>
            <a:spLocks noGrp="1"/>
          </p:cNvSpPr>
          <p:nvPr>
            <p:ph type="pic" sz="quarter" idx="13"/>
          </p:nvPr>
        </p:nvSpPr>
        <p:spPr>
          <a:xfrm>
            <a:off x="5943600" y="1371600"/>
            <a:ext cx="2743200" cy="2057400"/>
          </a:xfrm>
        </p:spPr>
        <p:txBody>
          <a:bodyPr rtlCol="0">
            <a:normAutofit/>
          </a:bodyPr>
          <a:lstStyle>
            <a:lvl1pPr>
              <a:buNone/>
              <a:defRPr/>
            </a:lvl1pPr>
          </a:lstStyle>
          <a:p>
            <a:pPr lvl="0"/>
            <a:r>
              <a:rPr lang="en-US" noProof="0"/>
              <a:t>Click icon to add picture</a:t>
            </a:r>
            <a:endParaRPr lang="en-US" noProof="0" dirty="0"/>
          </a:p>
        </p:txBody>
      </p:sp>
      <p:sp>
        <p:nvSpPr>
          <p:cNvPr id="6" name="Picture Placeholder 5"/>
          <p:cNvSpPr>
            <a:spLocks noGrp="1"/>
          </p:cNvSpPr>
          <p:nvPr>
            <p:ph type="pic" sz="quarter" idx="14"/>
          </p:nvPr>
        </p:nvSpPr>
        <p:spPr>
          <a:xfrm>
            <a:off x="5943600" y="3657600"/>
            <a:ext cx="2743200" cy="2057400"/>
          </a:xfrm>
        </p:spPr>
        <p:txBody>
          <a:bodyPr rtlCol="0">
            <a:normAutofit/>
          </a:bodyPr>
          <a:lstStyle>
            <a:lvl1pPr>
              <a:buNone/>
              <a:defRPr/>
            </a:lvl1pPr>
          </a:lstStyle>
          <a:p>
            <a:pPr lvl="0"/>
            <a:r>
              <a:rPr lang="en-US" noProof="0"/>
              <a:t>Click icon to add picture</a:t>
            </a:r>
            <a:endParaRPr lang="en-US" noProof="0" dirty="0"/>
          </a:p>
        </p:txBody>
      </p:sp>
      <p:sp>
        <p:nvSpPr>
          <p:cNvPr id="7" name="Slide Number Placeholder 6"/>
          <p:cNvSpPr>
            <a:spLocks noGrp="1"/>
          </p:cNvSpPr>
          <p:nvPr>
            <p:ph type="sldNum" sz="quarter" idx="15"/>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1193744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mall photos w/numbered text">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1371600"/>
            <a:ext cx="4572000" cy="4572000"/>
          </a:xfrm>
        </p:spPr>
        <p:txBody>
          <a:bodyPr/>
          <a:lstStyle>
            <a:lvl1pPr marL="457200" indent="-457200">
              <a:buFont typeface="+mj-lt"/>
              <a:buAutoNum type="arabicPeriod"/>
              <a:defRPr sz="2400"/>
            </a:lvl1pPr>
            <a:lvl2pPr marL="681038" indent="-228600">
              <a:defRPr sz="2000"/>
            </a:lvl2pPr>
            <a:lvl3pPr marL="920750" indent="-228600">
              <a:defRPr sz="1800"/>
            </a:lvl3pPr>
            <a:lvl4pPr marL="1138238" indent="-228600">
              <a:defRPr sz="1600"/>
            </a:lvl4pPr>
            <a:lvl5pPr marL="1377950" indent="-228600">
              <a:defRPr sz="14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3"/>
          </p:nvPr>
        </p:nvSpPr>
        <p:spPr>
          <a:xfrm>
            <a:off x="5943600" y="1371600"/>
            <a:ext cx="2743200" cy="2057400"/>
          </a:xfrm>
        </p:spPr>
        <p:txBody>
          <a:bodyPr rtlCol="0">
            <a:normAutofit/>
          </a:bodyPr>
          <a:lstStyle>
            <a:lvl1pPr>
              <a:buNone/>
              <a:defRPr/>
            </a:lvl1pPr>
          </a:lstStyle>
          <a:p>
            <a:pPr lvl="0"/>
            <a:r>
              <a:rPr lang="en-US" noProof="0"/>
              <a:t>Click icon to add picture</a:t>
            </a:r>
            <a:endParaRPr lang="en-US" noProof="0" dirty="0"/>
          </a:p>
        </p:txBody>
      </p:sp>
      <p:sp>
        <p:nvSpPr>
          <p:cNvPr id="8" name="Picture Placeholder 5"/>
          <p:cNvSpPr>
            <a:spLocks noGrp="1"/>
          </p:cNvSpPr>
          <p:nvPr>
            <p:ph type="pic" sz="quarter" idx="14"/>
          </p:nvPr>
        </p:nvSpPr>
        <p:spPr>
          <a:xfrm>
            <a:off x="5943600" y="3657600"/>
            <a:ext cx="2743200" cy="2057400"/>
          </a:xfrm>
        </p:spPr>
        <p:txBody>
          <a:bodyPr rtlCol="0">
            <a:normAutofit/>
          </a:bodyPr>
          <a:lstStyle>
            <a:lvl1pPr>
              <a:buNone/>
              <a:defRPr/>
            </a:lvl1pPr>
          </a:lstStyle>
          <a:p>
            <a:pPr lvl="0"/>
            <a:r>
              <a:rPr lang="en-US" noProof="0"/>
              <a:t>Click icon to add picture</a:t>
            </a:r>
            <a:endParaRPr lang="en-US" noProof="0" dirty="0"/>
          </a:p>
        </p:txBody>
      </p:sp>
      <p:sp>
        <p:nvSpPr>
          <p:cNvPr id="7" name="Slide Number Placeholder 6"/>
          <p:cNvSpPr>
            <a:spLocks noGrp="1"/>
          </p:cNvSpPr>
          <p:nvPr>
            <p:ph type="sldNum" sz="quarter" idx="15"/>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1395163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photo w/bullets">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715962"/>
          </a:xfrm>
        </p:spPr>
        <p:txBody>
          <a:bodyPr/>
          <a:lstStyle>
            <a:lvl1pPr>
              <a:defRPr/>
            </a:lvl1pPr>
          </a:lstStyle>
          <a:p>
            <a:r>
              <a:rPr lang="en-US"/>
              <a:t>Click to edit Master title style</a:t>
            </a:r>
            <a:endParaRPr lang="en-US" dirty="0"/>
          </a:p>
        </p:txBody>
      </p:sp>
      <p:sp>
        <p:nvSpPr>
          <p:cNvPr id="4" name="Content Placeholder 3"/>
          <p:cNvSpPr>
            <a:spLocks noGrp="1"/>
          </p:cNvSpPr>
          <p:nvPr>
            <p:ph sz="half" idx="2"/>
          </p:nvPr>
        </p:nvSpPr>
        <p:spPr>
          <a:xfrm>
            <a:off x="1143000" y="1371600"/>
            <a:ext cx="3657600" cy="4572000"/>
          </a:xfrm>
        </p:spPr>
        <p:txBody>
          <a:bodyPr/>
          <a:lstStyle>
            <a:lvl1pPr>
              <a:defRPr sz="2400"/>
            </a:lvl1pPr>
            <a:lvl2pPr>
              <a:defRPr sz="2000"/>
            </a:lvl2pPr>
            <a:lvl3pPr>
              <a:defRPr sz="1800"/>
            </a:lvl3pPr>
            <a:lvl4pPr>
              <a:defRPr sz="1600"/>
            </a:lvl4pPr>
            <a:lvl5pP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5"/>
          <p:cNvSpPr>
            <a:spLocks noGrp="1"/>
          </p:cNvSpPr>
          <p:nvPr>
            <p:ph type="pic" sz="quarter" idx="13"/>
          </p:nvPr>
        </p:nvSpPr>
        <p:spPr>
          <a:xfrm>
            <a:off x="5029200" y="1371600"/>
            <a:ext cx="3657600" cy="3657600"/>
          </a:xfrm>
        </p:spPr>
        <p:txBody>
          <a:bodyPr rtlCol="0">
            <a:normAutofit/>
          </a:bodyPr>
          <a:lstStyle>
            <a:lvl1pPr>
              <a:buNone/>
              <a:defRPr/>
            </a:lvl1pPr>
          </a:lstStyle>
          <a:p>
            <a:pPr lvl="0"/>
            <a:r>
              <a:rPr lang="en-US" noProof="0"/>
              <a:t>Click icon to add picture</a:t>
            </a:r>
            <a:endParaRPr lang="en-US" noProof="0" dirty="0"/>
          </a:p>
        </p:txBody>
      </p:sp>
      <p:sp>
        <p:nvSpPr>
          <p:cNvPr id="5" name="Slide Number Placeholder 6"/>
          <p:cNvSpPr>
            <a:spLocks noGrp="1"/>
          </p:cNvSpPr>
          <p:nvPr>
            <p:ph type="sldNum" sz="quarter" idx="14"/>
          </p:nvPr>
        </p:nvSpPr>
        <p:spPr>
          <a:xfrm>
            <a:off x="11430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solidFill>
                  <a:srgbClr val="000000"/>
                </a:solidFill>
                <a:latin typeface="Calibri" pitchFamily="18" charset="0"/>
              </a:defRPr>
            </a:lvl1pPr>
          </a:lstStyle>
          <a:p>
            <a:pPr>
              <a:defRPr/>
            </a:pPr>
            <a:fld id="{AC1203F6-94AC-4B8B-A606-76A9E8B90C22}" type="slidenum">
              <a:rPr lang="en-US" smtClean="0"/>
              <a:pPr>
                <a:defRPr/>
              </a:pPr>
              <a:t>‹#›</a:t>
            </a:fld>
            <a:endParaRPr lang="en-US"/>
          </a:p>
        </p:txBody>
      </p:sp>
    </p:spTree>
    <p:extLst>
      <p:ext uri="{BB962C8B-B14F-4D97-AF65-F5344CB8AC3E}">
        <p14:creationId xmlns:p14="http://schemas.microsoft.com/office/powerpoint/2010/main" val="137164707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143000" y="503238"/>
            <a:ext cx="7543800" cy="71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143000" y="1371600"/>
            <a:ext cx="75438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367468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Lst>
  <p:txStyles>
    <p:titleStyle>
      <a:lvl1pPr algn="l" defTabSz="457200" rtl="0" eaLnBrk="1" fontAlgn="base" hangingPunct="1">
        <a:spcBef>
          <a:spcPct val="0"/>
        </a:spcBef>
        <a:spcAft>
          <a:spcPct val="0"/>
        </a:spcAft>
        <a:defRPr sz="3200" kern="1200">
          <a:solidFill>
            <a:srgbClr val="E55302"/>
          </a:solidFill>
          <a:latin typeface="Calibri"/>
          <a:ea typeface="ＭＳ Ｐゴシック" pitchFamily="-28" charset="-128"/>
          <a:cs typeface="ＭＳ Ｐゴシック" pitchFamily="-28" charset="-128"/>
        </a:defRPr>
      </a:lvl1pPr>
      <a:lvl2pPr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2pPr>
      <a:lvl3pPr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3pPr>
      <a:lvl4pPr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4pPr>
      <a:lvl5pPr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5pPr>
      <a:lvl6pPr marL="457200"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6pPr>
      <a:lvl7pPr marL="914400"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7pPr>
      <a:lvl8pPr marL="1371600"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8pPr>
      <a:lvl9pPr marL="1828800" algn="l" defTabSz="457200" rtl="0" eaLnBrk="1" fontAlgn="base" hangingPunct="1">
        <a:spcBef>
          <a:spcPct val="0"/>
        </a:spcBef>
        <a:spcAft>
          <a:spcPct val="0"/>
        </a:spcAft>
        <a:defRPr sz="3200">
          <a:solidFill>
            <a:srgbClr val="E55302"/>
          </a:solidFill>
          <a:latin typeface="Calibri" pitchFamily="-28" charset="0"/>
          <a:ea typeface="ＭＳ Ｐゴシック" pitchFamily="-28" charset="-128"/>
          <a:cs typeface="ＭＳ Ｐゴシック" pitchFamily="-28" charset="-128"/>
        </a:defRPr>
      </a:lvl9pPr>
    </p:titleStyle>
    <p:bodyStyle>
      <a:lvl1pPr marL="228600" indent="-228600" algn="l" defTabSz="457200" rtl="0" eaLnBrk="1" fontAlgn="base" hangingPunct="1">
        <a:spcBef>
          <a:spcPts val="300"/>
        </a:spcBef>
        <a:spcAft>
          <a:spcPct val="0"/>
        </a:spcAft>
        <a:buClr>
          <a:srgbClr val="E55302"/>
        </a:buClr>
        <a:buFont typeface="Arial" charset="0"/>
        <a:buChar char="•"/>
        <a:defRPr sz="2400" kern="1200">
          <a:solidFill>
            <a:schemeClr val="tx1"/>
          </a:solidFill>
          <a:latin typeface="Calibri"/>
          <a:ea typeface="ＭＳ Ｐゴシック" pitchFamily="-28" charset="-128"/>
          <a:cs typeface="ＭＳ Ｐゴシック" pitchFamily="-28" charset="-128"/>
        </a:defRPr>
      </a:lvl1pPr>
      <a:lvl2pPr marL="457200" indent="-228600" algn="l" defTabSz="457200" rtl="0" eaLnBrk="1" fontAlgn="base" hangingPunct="1">
        <a:spcBef>
          <a:spcPts val="300"/>
        </a:spcBef>
        <a:spcAft>
          <a:spcPct val="0"/>
        </a:spcAft>
        <a:buClr>
          <a:srgbClr val="E55302"/>
        </a:buClr>
        <a:buFont typeface="Arial" charset="0"/>
        <a:buChar char="•"/>
        <a:defRPr sz="2000" kern="1200">
          <a:solidFill>
            <a:schemeClr val="tx1"/>
          </a:solidFill>
          <a:latin typeface="Calibri"/>
          <a:ea typeface="ＭＳ Ｐゴシック" pitchFamily="-28" charset="-128"/>
          <a:cs typeface="+mn-cs"/>
        </a:defRPr>
      </a:lvl2pPr>
      <a:lvl3pPr marL="685800" indent="-228600" algn="l" defTabSz="457200" rtl="0" eaLnBrk="1" fontAlgn="base" hangingPunct="1">
        <a:spcBef>
          <a:spcPts val="200"/>
        </a:spcBef>
        <a:spcAft>
          <a:spcPct val="0"/>
        </a:spcAft>
        <a:buClr>
          <a:srgbClr val="E55302"/>
        </a:buClr>
        <a:buFont typeface="Arial" charset="0"/>
        <a:buChar char="•"/>
        <a:defRPr kern="1200">
          <a:solidFill>
            <a:schemeClr val="tx1"/>
          </a:solidFill>
          <a:latin typeface="Calibri"/>
          <a:ea typeface="ＭＳ Ｐゴシック" pitchFamily="-28" charset="-128"/>
          <a:cs typeface="+mn-cs"/>
        </a:defRPr>
      </a:lvl3pPr>
      <a:lvl4pPr marL="914400" indent="-228600" algn="l" defTabSz="457200" rtl="0" eaLnBrk="1" fontAlgn="base" hangingPunct="1">
        <a:spcBef>
          <a:spcPts val="200"/>
        </a:spcBef>
        <a:spcAft>
          <a:spcPct val="0"/>
        </a:spcAft>
        <a:buClr>
          <a:srgbClr val="E55302"/>
        </a:buClr>
        <a:buFont typeface="Arial" charset="0"/>
        <a:buChar char="•"/>
        <a:defRPr sz="1600" kern="1200">
          <a:solidFill>
            <a:schemeClr val="tx1"/>
          </a:solidFill>
          <a:latin typeface="Calibri"/>
          <a:ea typeface="ＭＳ Ｐゴシック" pitchFamily="-28" charset="-128"/>
          <a:cs typeface="+mn-cs"/>
        </a:defRPr>
      </a:lvl4pPr>
      <a:lvl5pPr marL="1143000" indent="-228600" algn="l" defTabSz="457200" rtl="0" eaLnBrk="1" fontAlgn="base" hangingPunct="1">
        <a:spcBef>
          <a:spcPts val="150"/>
        </a:spcBef>
        <a:spcAft>
          <a:spcPct val="0"/>
        </a:spcAft>
        <a:buClr>
          <a:srgbClr val="E55302"/>
        </a:buClr>
        <a:buFont typeface="Arial" charset="0"/>
        <a:buChar char="•"/>
        <a:defRPr sz="1400" kern="1200">
          <a:solidFill>
            <a:schemeClr val="tx1"/>
          </a:solidFill>
          <a:latin typeface="Calibri"/>
          <a:ea typeface="ＭＳ Ｐゴシック" pitchFamily="-28"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71500" y="5554579"/>
            <a:ext cx="7772400" cy="1066800"/>
          </a:xfrm>
        </p:spPr>
        <p:txBody>
          <a:bodyPr>
            <a:normAutofit fontScale="90000"/>
          </a:bodyPr>
          <a:lstStyle/>
          <a:p>
            <a:pPr algn="ctr" eaLnBrk="1" hangingPunct="1"/>
            <a:r>
              <a:rPr lang="en-US" sz="7200" dirty="0"/>
              <a:t>Catapult Design</a:t>
            </a:r>
          </a:p>
        </p:txBody>
      </p:sp>
      <p:pic>
        <p:nvPicPr>
          <p:cNvPr id="2052" name="Picture 4"/>
          <p:cNvPicPr>
            <a:picLocks noChangeAspect="1" noChangeArrowheads="1"/>
          </p:cNvPicPr>
          <p:nvPr/>
        </p:nvPicPr>
        <p:blipFill>
          <a:blip r:embed="rId3" cstate="print"/>
          <a:srcRect/>
          <a:stretch>
            <a:fillRect/>
          </a:stretch>
        </p:blipFill>
        <p:spPr bwMode="auto">
          <a:xfrm>
            <a:off x="2743200" y="1665246"/>
            <a:ext cx="3581400" cy="3810000"/>
          </a:xfrm>
          <a:prstGeom prst="rect">
            <a:avLst/>
          </a:prstGeom>
          <a:noFill/>
          <a:ln w="9525">
            <a:noFill/>
            <a:miter lim="800000"/>
            <a:headEnd/>
            <a:tailEnd/>
          </a:ln>
        </p:spPr>
      </p:pic>
      <p:pic>
        <p:nvPicPr>
          <p:cNvPr id="2" name="Picture 1"/>
          <p:cNvPicPr>
            <a:picLocks noChangeAspect="1"/>
          </p:cNvPicPr>
          <p:nvPr/>
        </p:nvPicPr>
        <p:blipFill>
          <a:blip r:embed="rId4"/>
          <a:stretch>
            <a:fillRect/>
          </a:stretch>
        </p:blipFill>
        <p:spPr>
          <a:xfrm>
            <a:off x="7922345" y="5395913"/>
            <a:ext cx="1221655" cy="146208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63401" y="457200"/>
            <a:ext cx="5841664" cy="923330"/>
          </a:xfrm>
          <a:prstGeom prst="rect">
            <a:avLst/>
          </a:prstGeom>
          <a:noFill/>
        </p:spPr>
        <p:txBody>
          <a:bodyPr wrap="none" lIns="91440" tIns="45720" rIns="91440" bIns="45720">
            <a:spAutoFit/>
          </a:bodyPr>
          <a:lstStyle/>
          <a:p>
            <a:pPr algn="ctr"/>
            <a:r>
              <a:rPr lang="en-US" sz="5400" dirty="0">
                <a:ln w="0"/>
                <a:solidFill>
                  <a:srgbClr val="E65303"/>
                </a:solidFill>
                <a:effectLst>
                  <a:outerShdw blurRad="38100" dist="19050" dir="2700000" algn="tl" rotWithShape="0">
                    <a:schemeClr val="dk1">
                      <a:alpha val="40000"/>
                    </a:schemeClr>
                  </a:outerShdw>
                </a:effectLst>
                <a:latin typeface="+mj-lt"/>
              </a:rPr>
              <a:t>Goals of the Activity</a:t>
            </a:r>
            <a:endParaRPr lang="en-US" sz="5400" cap="all" spc="0" dirty="0">
              <a:ln w="9000" cmpd="sng">
                <a:solidFill>
                  <a:schemeClr val="accent4">
                    <a:shade val="50000"/>
                    <a:satMod val="120000"/>
                  </a:schemeClr>
                </a:solidFill>
                <a:prstDash val="solid"/>
              </a:ln>
              <a:solidFill>
                <a:srgbClr val="E65303"/>
              </a:solidFill>
              <a:effectLst>
                <a:reflection blurRad="12700" stA="28000" endPos="45000" dist="1000" dir="5400000" sy="-100000" algn="bl" rotWithShape="0"/>
              </a:effectLst>
              <a:latin typeface="+mj-lt"/>
            </a:endParaRPr>
          </a:p>
        </p:txBody>
      </p:sp>
      <p:sp>
        <p:nvSpPr>
          <p:cNvPr id="4" name="TextBox 3"/>
          <p:cNvSpPr txBox="1"/>
          <p:nvPr/>
        </p:nvSpPr>
        <p:spPr>
          <a:xfrm>
            <a:off x="762000" y="1380530"/>
            <a:ext cx="4038600" cy="4401205"/>
          </a:xfrm>
          <a:prstGeom prst="rect">
            <a:avLst/>
          </a:prstGeom>
          <a:noFill/>
        </p:spPr>
        <p:txBody>
          <a:bodyPr wrap="square" rtlCol="0">
            <a:spAutoFit/>
          </a:bodyPr>
          <a:lstStyle/>
          <a:p>
            <a:pPr marL="457200" indent="-457200">
              <a:buFont typeface="Arial" panose="020B0604020202020204" pitchFamily="34" charset="0"/>
              <a:buChar char="•"/>
            </a:pPr>
            <a:r>
              <a:rPr lang="en-US" sz="2800" dirty="0"/>
              <a:t>Students will learn:</a:t>
            </a:r>
          </a:p>
          <a:p>
            <a:pPr marL="457200" indent="-457200">
              <a:buFont typeface="Arial" panose="020B0604020202020204" pitchFamily="34" charset="0"/>
              <a:buChar char="•"/>
            </a:pPr>
            <a:r>
              <a:rPr lang="en-US" sz="2800" dirty="0"/>
              <a:t>Engineering cycle</a:t>
            </a:r>
          </a:p>
          <a:p>
            <a:pPr marL="457200" indent="-457200">
              <a:buFont typeface="Arial" panose="020B0604020202020204" pitchFamily="34" charset="0"/>
              <a:buChar char="•"/>
            </a:pPr>
            <a:r>
              <a:rPr lang="en-US" sz="2800" dirty="0"/>
              <a:t>Teamwork</a:t>
            </a:r>
          </a:p>
          <a:p>
            <a:pPr marL="914400" lvl="1" indent="-457200">
              <a:buFont typeface="Arial" panose="020B0604020202020204" pitchFamily="34" charset="0"/>
              <a:buChar char="•"/>
            </a:pPr>
            <a:r>
              <a:rPr lang="en-US" sz="2800" dirty="0"/>
              <a:t>Important to reinforce</a:t>
            </a:r>
          </a:p>
          <a:p>
            <a:pPr marL="914400" lvl="1" indent="-457200">
              <a:buFont typeface="Arial" panose="020B0604020202020204" pitchFamily="34" charset="0"/>
              <a:buChar char="•"/>
            </a:pPr>
            <a:r>
              <a:rPr lang="en-US" sz="2800" dirty="0"/>
              <a:t>Some kids will not want to work in teams</a:t>
            </a:r>
          </a:p>
          <a:p>
            <a:pPr marL="457200" indent="-457200">
              <a:buFont typeface="Arial" panose="020B0604020202020204" pitchFamily="34" charset="0"/>
              <a:buChar char="•"/>
            </a:pPr>
            <a:r>
              <a:rPr lang="en-US" sz="2800" dirty="0"/>
              <a:t>Critical thinking</a:t>
            </a:r>
          </a:p>
          <a:p>
            <a:pPr marL="457200" indent="-457200">
              <a:buFont typeface="Arial" panose="020B0604020202020204" pitchFamily="34" charset="0"/>
              <a:buChar char="•"/>
            </a:pPr>
            <a:r>
              <a:rPr lang="en-US" sz="2800" dirty="0"/>
              <a:t>Problem solving</a:t>
            </a:r>
          </a:p>
        </p:txBody>
      </p:sp>
      <p:pic>
        <p:nvPicPr>
          <p:cNvPr id="1026" name="Picture 2" descr="http://1.bp.blogspot.com/_0y2seqEPuOs/S9W2SSqceII/AAAAAAAAAHg/4UpBMMekyH0/s1600/Teamwork+(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600200"/>
            <a:ext cx="3873279"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0369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1136" y="228600"/>
            <a:ext cx="6021392" cy="923330"/>
          </a:xfrm>
          <a:prstGeom prst="rect">
            <a:avLst/>
          </a:prstGeom>
          <a:noFill/>
        </p:spPr>
        <p:txBody>
          <a:bodyPr wrap="none" lIns="91440" tIns="45720" rIns="91440" bIns="45720">
            <a:spAutoFit/>
          </a:bodyPr>
          <a:lstStyle/>
          <a:p>
            <a:pPr algn="ctr"/>
            <a:r>
              <a:rPr lang="en-US" sz="5400" dirty="0">
                <a:ln w="0"/>
                <a:solidFill>
                  <a:srgbClr val="E65303"/>
                </a:solidFill>
                <a:effectLst>
                  <a:outerShdw blurRad="38100" dist="19050" dir="2700000" algn="tl" rotWithShape="0">
                    <a:schemeClr val="dk1">
                      <a:alpha val="40000"/>
                    </a:schemeClr>
                  </a:outerShdw>
                </a:effectLst>
                <a:latin typeface="+mj-lt"/>
              </a:rPr>
              <a:t>Underlying Concepts</a:t>
            </a:r>
            <a:endParaRPr lang="en-US" sz="5400" cap="all" spc="0" dirty="0">
              <a:ln w="9000" cmpd="sng">
                <a:solidFill>
                  <a:schemeClr val="accent4">
                    <a:shade val="50000"/>
                    <a:satMod val="120000"/>
                  </a:schemeClr>
                </a:solidFill>
                <a:prstDash val="solid"/>
              </a:ln>
              <a:solidFill>
                <a:srgbClr val="E65303"/>
              </a:solidFill>
              <a:effectLst>
                <a:reflection blurRad="12700" stA="28000" endPos="45000" dist="1000" dir="5400000" sy="-100000" algn="bl" rotWithShape="0"/>
              </a:effectLst>
              <a:latin typeface="+mj-lt"/>
            </a:endParaRPr>
          </a:p>
        </p:txBody>
      </p:sp>
      <p:sp>
        <p:nvSpPr>
          <p:cNvPr id="3" name="TextBox 2"/>
          <p:cNvSpPr txBox="1"/>
          <p:nvPr/>
        </p:nvSpPr>
        <p:spPr>
          <a:xfrm>
            <a:off x="609600" y="1371600"/>
            <a:ext cx="8610600" cy="4524315"/>
          </a:xfrm>
          <a:prstGeom prst="rect">
            <a:avLst/>
          </a:prstGeom>
          <a:noFill/>
        </p:spPr>
        <p:txBody>
          <a:bodyPr wrap="square" rtlCol="0">
            <a:spAutoFit/>
          </a:bodyPr>
          <a:lstStyle/>
          <a:p>
            <a:pPr marL="457200" indent="-457200">
              <a:buFont typeface="Arial" panose="020B0604020202020204" pitchFamily="34" charset="0"/>
              <a:buChar char="•"/>
            </a:pPr>
            <a:r>
              <a:rPr lang="en-US" sz="3200" dirty="0"/>
              <a:t>Potential energy</a:t>
            </a:r>
          </a:p>
          <a:p>
            <a:pPr marL="914400" lvl="1" indent="-457200">
              <a:buFont typeface="Arial" panose="020B0604020202020204" pitchFamily="34" charset="0"/>
              <a:buChar char="•"/>
            </a:pPr>
            <a:r>
              <a:rPr lang="en-US" sz="3200" dirty="0"/>
              <a:t>Work=PE</a:t>
            </a:r>
          </a:p>
          <a:p>
            <a:pPr marL="457200" indent="-457200">
              <a:buFont typeface="Arial" panose="020B0604020202020204" pitchFamily="34" charset="0"/>
              <a:buChar char="•"/>
            </a:pPr>
            <a:r>
              <a:rPr lang="en-US" sz="3200" dirty="0"/>
              <a:t>Kinetic energy</a:t>
            </a:r>
          </a:p>
          <a:p>
            <a:pPr marL="914400" lvl="1" indent="-457200">
              <a:buFont typeface="Arial" panose="020B0604020202020204" pitchFamily="34" charset="0"/>
              <a:buChar char="•"/>
            </a:pPr>
            <a:r>
              <a:rPr lang="en-US" sz="3200" dirty="0"/>
              <a:t>Total energy = Kinetic energy + Potential energy</a:t>
            </a:r>
          </a:p>
          <a:p>
            <a:pPr marL="914400" lvl="1" indent="-457200">
              <a:buFont typeface="Arial" panose="020B0604020202020204" pitchFamily="34" charset="0"/>
              <a:buChar char="•"/>
            </a:pPr>
            <a:r>
              <a:rPr lang="en-US" sz="3200" dirty="0"/>
              <a:t>Dropping ball example</a:t>
            </a:r>
          </a:p>
          <a:p>
            <a:pPr marL="457200" indent="-457200">
              <a:buFont typeface="Arial" panose="020B0604020202020204" pitchFamily="34" charset="0"/>
              <a:buChar char="•"/>
            </a:pPr>
            <a:r>
              <a:rPr lang="en-US" sz="3200" dirty="0"/>
              <a:t>Drag vs. Velocity</a:t>
            </a:r>
          </a:p>
          <a:p>
            <a:pPr marL="914400" lvl="1" indent="-457200">
              <a:buFont typeface="Arial" panose="020B0604020202020204" pitchFamily="34" charset="0"/>
              <a:buChar char="•"/>
            </a:pPr>
            <a:r>
              <a:rPr lang="en-US" sz="3200" dirty="0"/>
              <a:t>Twice the PE on spring doesn't mean double the distance</a:t>
            </a:r>
          </a:p>
        </p:txBody>
      </p:sp>
    </p:spTree>
    <p:extLst>
      <p:ext uri="{BB962C8B-B14F-4D97-AF65-F5344CB8AC3E}">
        <p14:creationId xmlns:p14="http://schemas.microsoft.com/office/powerpoint/2010/main" val="486113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10"/>
          <p:cNvPicPr>
            <a:picLocks noChangeAspect="1" noChangeArrowheads="1"/>
          </p:cNvPicPr>
          <p:nvPr/>
        </p:nvPicPr>
        <p:blipFill>
          <a:blip r:embed="rId3" cstate="print"/>
          <a:srcRect/>
          <a:stretch>
            <a:fillRect/>
          </a:stretch>
        </p:blipFill>
        <p:spPr bwMode="auto">
          <a:xfrm>
            <a:off x="1981200" y="609600"/>
            <a:ext cx="5344767" cy="5319713"/>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3" cstate="print"/>
          <a:srcRect/>
          <a:stretch>
            <a:fillRect/>
          </a:stretch>
        </p:blipFill>
        <p:spPr bwMode="auto">
          <a:xfrm>
            <a:off x="838200" y="609600"/>
            <a:ext cx="7467600" cy="56007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2" cstate="print"/>
          <a:srcRect/>
          <a:stretch>
            <a:fillRect/>
          </a:stretch>
        </p:blipFill>
        <p:spPr bwMode="auto">
          <a:xfrm>
            <a:off x="1905000" y="304800"/>
            <a:ext cx="4408862" cy="2871788"/>
          </a:xfrm>
          <a:prstGeom prst="rect">
            <a:avLst/>
          </a:prstGeom>
          <a:noFill/>
          <a:ln w="9525">
            <a:noFill/>
            <a:miter lim="800000"/>
            <a:headEnd/>
            <a:tailEnd/>
          </a:ln>
        </p:spPr>
      </p:pic>
      <p:pic>
        <p:nvPicPr>
          <p:cNvPr id="7174" name="Picture 6"/>
          <p:cNvPicPr>
            <a:picLocks noChangeAspect="1" noChangeArrowheads="1"/>
          </p:cNvPicPr>
          <p:nvPr/>
        </p:nvPicPr>
        <p:blipFill>
          <a:blip r:embed="rId3" cstate="print"/>
          <a:srcRect/>
          <a:stretch>
            <a:fillRect/>
          </a:stretch>
        </p:blipFill>
        <p:spPr bwMode="auto">
          <a:xfrm>
            <a:off x="2743200" y="3352800"/>
            <a:ext cx="4343400" cy="282803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p:cNvPicPr>
            <a:picLocks noChangeAspect="1" noChangeArrowheads="1"/>
          </p:cNvPicPr>
          <p:nvPr/>
        </p:nvPicPr>
        <p:blipFill>
          <a:blip r:embed="rId3" cstate="print"/>
          <a:srcRect/>
          <a:stretch>
            <a:fillRect/>
          </a:stretch>
        </p:blipFill>
        <p:spPr bwMode="auto">
          <a:xfrm>
            <a:off x="1924050" y="1125141"/>
            <a:ext cx="2495550" cy="1971675"/>
          </a:xfrm>
          <a:prstGeom prst="rect">
            <a:avLst/>
          </a:prstGeom>
          <a:noFill/>
          <a:ln w="9525">
            <a:noFill/>
            <a:miter lim="800000"/>
            <a:headEnd/>
            <a:tailEnd/>
          </a:ln>
        </p:spPr>
      </p:pic>
      <p:pic>
        <p:nvPicPr>
          <p:cNvPr id="6150" name="Picture 6"/>
          <p:cNvPicPr>
            <a:picLocks noChangeAspect="1" noChangeArrowheads="1"/>
          </p:cNvPicPr>
          <p:nvPr/>
        </p:nvPicPr>
        <p:blipFill>
          <a:blip r:embed="rId4" cstate="print"/>
          <a:srcRect/>
          <a:stretch>
            <a:fillRect/>
          </a:stretch>
        </p:blipFill>
        <p:spPr bwMode="auto">
          <a:xfrm>
            <a:off x="5399157" y="1244204"/>
            <a:ext cx="2495550" cy="1733550"/>
          </a:xfrm>
          <a:prstGeom prst="rect">
            <a:avLst/>
          </a:prstGeom>
          <a:noFill/>
          <a:ln w="9525">
            <a:noFill/>
            <a:miter lim="800000"/>
            <a:headEnd/>
            <a:tailEnd/>
          </a:ln>
        </p:spPr>
      </p:pic>
      <p:pic>
        <p:nvPicPr>
          <p:cNvPr id="6151" name="Picture 7"/>
          <p:cNvPicPr>
            <a:picLocks noChangeAspect="1" noChangeArrowheads="1"/>
          </p:cNvPicPr>
          <p:nvPr/>
        </p:nvPicPr>
        <p:blipFill>
          <a:blip r:embed="rId5" cstate="print"/>
          <a:srcRect/>
          <a:stretch>
            <a:fillRect/>
          </a:stretch>
        </p:blipFill>
        <p:spPr bwMode="auto">
          <a:xfrm>
            <a:off x="5715000" y="3962400"/>
            <a:ext cx="2438400" cy="1876425"/>
          </a:xfrm>
          <a:prstGeom prst="rect">
            <a:avLst/>
          </a:prstGeom>
          <a:noFill/>
          <a:ln w="9525">
            <a:noFill/>
            <a:miter lim="800000"/>
            <a:headEnd/>
            <a:tailEnd/>
          </a:ln>
        </p:spPr>
      </p:pic>
      <p:pic>
        <p:nvPicPr>
          <p:cNvPr id="6152" name="Picture 8"/>
          <p:cNvPicPr>
            <a:picLocks noChangeAspect="1" noChangeArrowheads="1"/>
          </p:cNvPicPr>
          <p:nvPr/>
        </p:nvPicPr>
        <p:blipFill rotWithShape="1">
          <a:blip r:embed="rId6" cstate="print"/>
          <a:srcRect t="9821" b="8311"/>
          <a:stretch/>
        </p:blipFill>
        <p:spPr bwMode="auto">
          <a:xfrm>
            <a:off x="1360557" y="3553000"/>
            <a:ext cx="4038600" cy="2409825"/>
          </a:xfrm>
          <a:prstGeom prst="rect">
            <a:avLst/>
          </a:prstGeom>
          <a:noFill/>
          <a:ln w="9525">
            <a:noFill/>
            <a:miter lim="800000"/>
            <a:headEnd/>
            <a:tailEnd/>
          </a:ln>
        </p:spPr>
      </p:pic>
      <p:sp>
        <p:nvSpPr>
          <p:cNvPr id="11" name="TextBox 10"/>
          <p:cNvSpPr txBox="1"/>
          <p:nvPr/>
        </p:nvSpPr>
        <p:spPr>
          <a:xfrm>
            <a:off x="2057400" y="381000"/>
            <a:ext cx="5435591" cy="584775"/>
          </a:xfrm>
          <a:prstGeom prst="rect">
            <a:avLst/>
          </a:prstGeom>
          <a:noFill/>
        </p:spPr>
        <p:txBody>
          <a:bodyPr wrap="none" rtlCol="0">
            <a:spAutoFit/>
          </a:bodyPr>
          <a:lstStyle/>
          <a:p>
            <a:r>
              <a:rPr lang="en-US" sz="3200" dirty="0">
                <a:solidFill>
                  <a:srgbClr val="E65303"/>
                </a:solidFill>
              </a:rPr>
              <a:t>How catapults can be powered:</a:t>
            </a:r>
          </a:p>
        </p:txBody>
      </p:sp>
      <p:sp>
        <p:nvSpPr>
          <p:cNvPr id="12" name="TextBox 11"/>
          <p:cNvSpPr txBox="1"/>
          <p:nvPr/>
        </p:nvSpPr>
        <p:spPr>
          <a:xfrm>
            <a:off x="2286000" y="3124200"/>
            <a:ext cx="2133600" cy="369332"/>
          </a:xfrm>
          <a:prstGeom prst="rect">
            <a:avLst/>
          </a:prstGeom>
          <a:noFill/>
        </p:spPr>
        <p:txBody>
          <a:bodyPr wrap="square" rtlCol="0">
            <a:spAutoFit/>
          </a:bodyPr>
          <a:lstStyle/>
          <a:p>
            <a:r>
              <a:rPr lang="en-US" dirty="0"/>
              <a:t>Counter-Weight</a:t>
            </a:r>
          </a:p>
        </p:txBody>
      </p:sp>
      <p:sp>
        <p:nvSpPr>
          <p:cNvPr id="13" name="TextBox 12"/>
          <p:cNvSpPr txBox="1"/>
          <p:nvPr/>
        </p:nvSpPr>
        <p:spPr>
          <a:xfrm>
            <a:off x="6248400" y="3027446"/>
            <a:ext cx="2133600" cy="369332"/>
          </a:xfrm>
          <a:prstGeom prst="rect">
            <a:avLst/>
          </a:prstGeom>
          <a:noFill/>
        </p:spPr>
        <p:txBody>
          <a:bodyPr wrap="square" rtlCol="0">
            <a:spAutoFit/>
          </a:bodyPr>
          <a:lstStyle/>
          <a:p>
            <a:r>
              <a:rPr lang="en-US" dirty="0"/>
              <a:t>Spring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0" name="Picture 10"/>
          <p:cNvPicPr>
            <a:picLocks noChangeAspect="1" noChangeArrowheads="1"/>
          </p:cNvPicPr>
          <p:nvPr/>
        </p:nvPicPr>
        <p:blipFill>
          <a:blip r:embed="rId3" cstate="print"/>
          <a:srcRect/>
          <a:stretch>
            <a:fillRect/>
          </a:stretch>
        </p:blipFill>
        <p:spPr bwMode="auto">
          <a:xfrm>
            <a:off x="1562011" y="1371600"/>
            <a:ext cx="6000750" cy="4800600"/>
          </a:xfrm>
          <a:prstGeom prst="rect">
            <a:avLst/>
          </a:prstGeom>
          <a:noFill/>
          <a:ln w="9525">
            <a:noFill/>
            <a:miter lim="800000"/>
            <a:headEnd/>
            <a:tailEnd/>
          </a:ln>
        </p:spPr>
      </p:pic>
      <p:sp>
        <p:nvSpPr>
          <p:cNvPr id="12" name="TextBox 11"/>
          <p:cNvSpPr txBox="1"/>
          <p:nvPr/>
        </p:nvSpPr>
        <p:spPr>
          <a:xfrm>
            <a:off x="2362200" y="373559"/>
            <a:ext cx="4400372" cy="769441"/>
          </a:xfrm>
          <a:prstGeom prst="rect">
            <a:avLst/>
          </a:prstGeom>
          <a:noFill/>
        </p:spPr>
        <p:txBody>
          <a:bodyPr wrap="none" rtlCol="0">
            <a:spAutoFit/>
          </a:bodyPr>
          <a:lstStyle/>
          <a:p>
            <a:r>
              <a:rPr lang="en-US" sz="4400" dirty="0">
                <a:solidFill>
                  <a:srgbClr val="E65303"/>
                </a:solidFill>
              </a:rPr>
              <a:t>Parts of a Catapult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33400"/>
            <a:ext cx="9372600" cy="830997"/>
          </a:xfrm>
          <a:prstGeom prst="rect">
            <a:avLst/>
          </a:prstGeom>
          <a:noFill/>
        </p:spPr>
        <p:txBody>
          <a:bodyPr wrap="square" rtlCol="0">
            <a:spAutoFit/>
          </a:bodyPr>
          <a:lstStyle/>
          <a:p>
            <a:pPr algn="ctr"/>
            <a:r>
              <a:rPr lang="en-US" sz="4800" dirty="0">
                <a:solidFill>
                  <a:srgbClr val="E65303"/>
                </a:solidFill>
              </a:rPr>
              <a:t>Catapult Design Requirements?</a:t>
            </a:r>
          </a:p>
        </p:txBody>
      </p:sp>
      <p:sp>
        <p:nvSpPr>
          <p:cNvPr id="7" name="TextBox 6"/>
          <p:cNvSpPr txBox="1"/>
          <p:nvPr/>
        </p:nvSpPr>
        <p:spPr>
          <a:xfrm>
            <a:off x="914400" y="2101515"/>
            <a:ext cx="2545569" cy="2123658"/>
          </a:xfrm>
          <a:prstGeom prst="rect">
            <a:avLst/>
          </a:prstGeom>
          <a:noFill/>
        </p:spPr>
        <p:txBody>
          <a:bodyPr wrap="none" rtlCol="0">
            <a:spAutoFit/>
          </a:bodyPr>
          <a:lstStyle/>
          <a:p>
            <a:pPr marL="285750" indent="-285750">
              <a:buFont typeface="Arial" panose="020B0604020202020204" pitchFamily="34" charset="0"/>
              <a:buChar char="•"/>
            </a:pPr>
            <a:r>
              <a:rPr lang="en-US" sz="4400" dirty="0"/>
              <a:t>Distance</a:t>
            </a:r>
          </a:p>
          <a:p>
            <a:pPr marL="285750" indent="-285750">
              <a:buFont typeface="Arial" panose="020B0604020202020204" pitchFamily="34" charset="0"/>
              <a:buChar char="•"/>
            </a:pPr>
            <a:r>
              <a:rPr lang="en-US" sz="4400" dirty="0"/>
              <a:t>Payload</a:t>
            </a:r>
          </a:p>
          <a:p>
            <a:pPr marL="285750" indent="-285750">
              <a:buFont typeface="Arial" panose="020B0604020202020204" pitchFamily="34" charset="0"/>
              <a:buChar char="•"/>
            </a:pPr>
            <a:r>
              <a:rPr lang="en-US" sz="4400" dirty="0"/>
              <a:t>Reusable</a:t>
            </a:r>
          </a:p>
        </p:txBody>
      </p:sp>
      <p:pic>
        <p:nvPicPr>
          <p:cNvPr id="2" name="Picture 1"/>
          <p:cNvPicPr>
            <a:picLocks noChangeAspect="1"/>
          </p:cNvPicPr>
          <p:nvPr/>
        </p:nvPicPr>
        <p:blipFill>
          <a:blip r:embed="rId3"/>
          <a:stretch>
            <a:fillRect/>
          </a:stretch>
        </p:blipFill>
        <p:spPr>
          <a:xfrm>
            <a:off x="3733800" y="1981200"/>
            <a:ext cx="4713405" cy="3540291"/>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08481" y="564064"/>
            <a:ext cx="7543800" cy="931862"/>
          </a:xfrm>
        </p:spPr>
        <p:txBody>
          <a:bodyPr/>
          <a:lstStyle/>
          <a:p>
            <a:pPr algn="ctr"/>
            <a:r>
              <a:rPr lang="en-US" sz="5400" dirty="0">
                <a:latin typeface="+mj-lt"/>
              </a:rPr>
              <a:t>Engineering Cycle</a:t>
            </a:r>
          </a:p>
        </p:txBody>
      </p:sp>
      <p:pic>
        <p:nvPicPr>
          <p:cNvPr id="1026" name="Picture 2" descr="https://cdn1.bigcommerce.com/n-63unu/ys2l6/product_images/uploaded_images/engineering-design-cycle-w-copyright-1-.jpe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867"/>
          <a:stretch/>
        </p:blipFill>
        <p:spPr bwMode="auto">
          <a:xfrm>
            <a:off x="2514600" y="1524000"/>
            <a:ext cx="4531562"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8639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633" y="533400"/>
            <a:ext cx="4266745" cy="923330"/>
          </a:xfrm>
          <a:prstGeom prst="rect">
            <a:avLst/>
          </a:prstGeom>
          <a:noFill/>
        </p:spPr>
        <p:txBody>
          <a:bodyPr wrap="none" lIns="91440" tIns="45720" rIns="91440" bIns="45720">
            <a:spAutoFit/>
          </a:bodyPr>
          <a:lstStyle/>
          <a:p>
            <a:pPr algn="ctr"/>
            <a:r>
              <a:rPr lang="en-US" sz="5400" dirty="0">
                <a:ln w="0"/>
                <a:solidFill>
                  <a:srgbClr val="E65303"/>
                </a:solidFill>
                <a:effectLst>
                  <a:outerShdw blurRad="38100" dist="19050" dir="2700000" algn="tl" rotWithShape="0">
                    <a:schemeClr val="dk1">
                      <a:alpha val="40000"/>
                    </a:schemeClr>
                  </a:outerShdw>
                </a:effectLst>
                <a:latin typeface="+mj-lt"/>
              </a:rPr>
              <a:t>Your Objective</a:t>
            </a:r>
          </a:p>
        </p:txBody>
      </p:sp>
      <p:sp>
        <p:nvSpPr>
          <p:cNvPr id="3" name="TextBox 2"/>
          <p:cNvSpPr txBox="1"/>
          <p:nvPr/>
        </p:nvSpPr>
        <p:spPr>
          <a:xfrm>
            <a:off x="990600" y="1676400"/>
            <a:ext cx="7543800" cy="4031873"/>
          </a:xfrm>
          <a:prstGeom prst="rect">
            <a:avLst/>
          </a:prstGeom>
          <a:noFill/>
        </p:spPr>
        <p:txBody>
          <a:bodyPr wrap="square" rtlCol="0">
            <a:spAutoFit/>
          </a:bodyPr>
          <a:lstStyle/>
          <a:p>
            <a:pPr marL="342900" indent="-342900">
              <a:buFont typeface="Arial" panose="020B0604020202020204" pitchFamily="34" charset="0"/>
              <a:buChar char="•"/>
            </a:pPr>
            <a:r>
              <a:rPr lang="en-US" sz="3200" dirty="0"/>
              <a:t>Design a catapult to fire your payload…..</a:t>
            </a:r>
          </a:p>
          <a:p>
            <a:pPr marL="800100" lvl="1" indent="-342900">
              <a:buFont typeface="Arial" panose="020B0604020202020204" pitchFamily="34" charset="0"/>
              <a:buChar char="•"/>
            </a:pPr>
            <a:r>
              <a:rPr lang="en-US" sz="3200" dirty="0"/>
              <a:t>Exactly 3 feet</a:t>
            </a:r>
          </a:p>
          <a:p>
            <a:pPr marL="342900" indent="-342900">
              <a:buFont typeface="Arial" panose="020B0604020202020204" pitchFamily="34" charset="0"/>
              <a:buChar char="•"/>
            </a:pPr>
            <a:r>
              <a:rPr lang="en-US" sz="3200" dirty="0"/>
              <a:t>Get test administer initials to move on</a:t>
            </a:r>
          </a:p>
          <a:p>
            <a:pPr marL="1371600" lvl="2" indent="-457200">
              <a:buFont typeface="Arial" panose="020B0604020202020204" pitchFamily="34" charset="0"/>
              <a:buChar char="•"/>
            </a:pPr>
            <a:r>
              <a:rPr lang="en-US" sz="3200" dirty="0"/>
              <a:t>Exactly 5 feet</a:t>
            </a:r>
          </a:p>
          <a:p>
            <a:pPr marL="457200" indent="-457200">
              <a:buFont typeface="Arial" panose="020B0604020202020204" pitchFamily="34" charset="0"/>
              <a:buChar char="•"/>
            </a:pPr>
            <a:r>
              <a:rPr lang="en-US" sz="3200" dirty="0"/>
              <a:t>Get test administer initials to move on</a:t>
            </a:r>
          </a:p>
          <a:p>
            <a:pPr marL="342900" indent="-342900">
              <a:buFont typeface="Arial" panose="020B0604020202020204" pitchFamily="34" charset="0"/>
              <a:buChar char="•"/>
            </a:pPr>
            <a:r>
              <a:rPr lang="en-US" sz="3200" dirty="0"/>
              <a:t>Modify your payload and record max distance</a:t>
            </a:r>
          </a:p>
          <a:p>
            <a:pPr marL="342900" indent="-342900">
              <a:buFont typeface="Arial" panose="020B0604020202020204" pitchFamily="34" charset="0"/>
              <a:buChar char="•"/>
            </a:pPr>
            <a:r>
              <a:rPr lang="en-US" sz="3200" dirty="0"/>
              <a:t>Always </a:t>
            </a:r>
            <a:r>
              <a:rPr lang="en-US" sz="3200" b="1" u="sng" dirty="0"/>
              <a:t>KEEP IMPROVING </a:t>
            </a:r>
            <a:endParaRPr lang="en-US" sz="3200" dirty="0"/>
          </a:p>
        </p:txBody>
      </p:sp>
    </p:spTree>
    <p:extLst>
      <p:ext uri="{BB962C8B-B14F-4D97-AF65-F5344CB8AC3E}">
        <p14:creationId xmlns:p14="http://schemas.microsoft.com/office/powerpoint/2010/main" val="4013498660"/>
      </p:ext>
    </p:extLst>
  </p:cSld>
  <p:clrMapOvr>
    <a:masterClrMapping/>
  </p:clrMapOvr>
</p:sld>
</file>

<file path=ppt/theme/theme1.xml><?xml version="1.0" encoding="utf-8"?>
<a:theme xmlns:a="http://schemas.openxmlformats.org/drawingml/2006/main" name="PBO_Light_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ollege Myths for UCC" id="{2B8728D6-53BC-4FEE-A3D4-4A3BEA442620}" vid="{748F2B1B-1064-4248-9657-96E8D1165E2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College Myths for UCC</Template>
  <TotalTime>8254</TotalTime>
  <Words>480</Words>
  <Application>Microsoft Macintosh PowerPoint</Application>
  <PresentationFormat>On-screen Show (4:3)</PresentationFormat>
  <Paragraphs>47</Paragraphs>
  <Slides>11</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ＭＳ Ｐゴシック</vt:lpstr>
      <vt:lpstr>PBO_Light_Theme</vt:lpstr>
      <vt:lpstr>Catapult Design</vt:lpstr>
      <vt:lpstr>PowerPoint Presentation</vt:lpstr>
      <vt:lpstr>PowerPoint Presentation</vt:lpstr>
      <vt:lpstr>PowerPoint Presentation</vt:lpstr>
      <vt:lpstr>PowerPoint Presentation</vt:lpstr>
      <vt:lpstr>PowerPoint Presentation</vt:lpstr>
      <vt:lpstr>PowerPoint Presentation</vt:lpstr>
      <vt:lpstr>Engineering Cycle</vt:lpstr>
      <vt:lpstr>PowerPoint Presentation</vt:lpstr>
      <vt:lpstr>PowerPoint Presentation</vt:lpstr>
      <vt:lpstr>PowerPoint Presentation</vt:lpstr>
    </vt:vector>
  </TitlesOfParts>
  <Company>Tufts University</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 Energy &amp; Electricity</dc:title>
  <dc:creator>Roopali Phadke</dc:creator>
  <cp:lastModifiedBy>Microsoft Office User</cp:lastModifiedBy>
  <cp:revision>159</cp:revision>
  <dcterms:created xsi:type="dcterms:W3CDTF">2013-07-10T19:08:15Z</dcterms:created>
  <dcterms:modified xsi:type="dcterms:W3CDTF">2017-11-08T23:26:03Z</dcterms:modified>
</cp:coreProperties>
</file>