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5e33bc8f9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5e33bc8f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e33bc8f9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e33bc8f9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target.com/p/telestrations-board-game/-/A-14046225?ref=tgt_adv_XS000000&amp;AFID=google_pla_df&amp;fndsrc=tgtao&amp;CPNG=PLA_Toys%2BShopping_Local&amp;adgroup=SC_Toys&amp;LID=700000001170770pgs&amp;network=g&amp;device=c&amp;location=1024429&amp;ds_rl=1246978&amp;ds_rl=1248099&amp;ds_rl=1246978&amp;gclid=EAIaIQobChMIo4_i9OHk4wIVvSCtBh2nbws0EAYYASABEgLEufD_BwE&amp;gclsrc=aw.d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Telephone Pictionary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“Telestrations”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Rules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Have same number of sheets of paper as are at your table in one pile (e.g. 7 people, 7 sheets of paper)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Choose 1 person to start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first person writes a phrase (60 sec)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They first passes the stack of papers to person on the left,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second person moves that paper to the back, and draw the phrase on the top sheet (60 sec)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second person passes to the left, that person moves the drawing to the back and draws on the top sheet, and passes to the left (60 sec)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Repeat  until person 1 gets the stack back (phrase, drawing, phrase, etc.)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 the end, person one can flip through the stack to see each phrase&gt;drawing&gt;phrase drawing in order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