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7212d3d8d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7212d3d8d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7212d3d8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7212d3d8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e7212d3d8d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e7212d3d8d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7212d3d8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7212d3d8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7212d3d8d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e7212d3d8d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e7212d3d8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e7212d3d8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e7212d3d8d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e7212d3d8d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7212d3d8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7212d3d8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e7212d3d8d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e7212d3d8d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7212d3d8d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e7212d3d8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7212d3d8d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7212d3d8d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e7212d3d8d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e7212d3d8d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e7212d3d8d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e7212d3d8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7212d3d8d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e7212d3d8d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7212d3d8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e7212d3d8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e7212d3d8d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e7212d3d8d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7212d3d8d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e7212d3d8d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e7212d3d8d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e7212d3d8d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e7212d3d8d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e7212d3d8d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e7212d3d8d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e7212d3d8d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e7212d3d8d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e7212d3d8d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7212d3d8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7212d3d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e7212d3d8d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e7212d3d8d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e7212d3d8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e7212d3d8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e7212d3d8d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e7212d3d8d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e7212d3d8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e7212d3d8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e7212d3d8d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e7212d3d8d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e7212d3d8d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e7212d3d8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e7212d3d8d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e7212d3d8d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e7212d3d8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e7212d3d8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e7212d3d8d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e7212d3d8d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7212d3d8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7212d3d8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7212d3d8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7212d3d8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7212d3d8d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7212d3d8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7212d3d8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7212d3d8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7212d3d8d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e7212d3d8d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7212d3d8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e7212d3d8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</a:t>
            </a:r>
            <a:endParaRPr sz="7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5</a:t>
            </a:r>
            <a:endParaRPr sz="7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6</a:t>
            </a:r>
            <a:endParaRPr sz="7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6</a:t>
            </a:r>
            <a:endParaRPr sz="7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7</a:t>
            </a:r>
            <a:endParaRPr sz="7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7</a:t>
            </a:r>
            <a:endParaRPr sz="7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8</a:t>
            </a:r>
            <a:endParaRPr sz="7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8</a:t>
            </a:r>
            <a:endParaRPr sz="7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9</a:t>
            </a:r>
            <a:endParaRPr sz="7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9</a:t>
            </a:r>
            <a:endParaRPr sz="7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10</a:t>
            </a:r>
            <a:endParaRPr sz="7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</a:t>
            </a:r>
            <a:endParaRPr sz="7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10</a:t>
            </a:r>
            <a:endParaRPr sz="7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11</a:t>
            </a:r>
            <a:endParaRPr sz="7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11</a:t>
            </a:r>
            <a:endParaRPr sz="7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12</a:t>
            </a:r>
            <a:endParaRPr sz="7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12</a:t>
            </a:r>
            <a:endParaRPr sz="7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13</a:t>
            </a:r>
            <a:endParaRPr sz="7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13</a:t>
            </a:r>
            <a:endParaRPr sz="7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14</a:t>
            </a:r>
            <a:endParaRPr sz="7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14</a:t>
            </a:r>
            <a:endParaRPr sz="7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15</a:t>
            </a:r>
            <a:endParaRPr sz="7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2</a:t>
            </a:r>
            <a:endParaRPr sz="7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15</a:t>
            </a:r>
            <a:endParaRPr sz="7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16</a:t>
            </a:r>
            <a:endParaRPr sz="7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16</a:t>
            </a:r>
            <a:endParaRPr sz="7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17</a:t>
            </a:r>
            <a:endParaRPr sz="7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17</a:t>
            </a:r>
            <a:endParaRPr sz="7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18</a:t>
            </a:r>
            <a:endParaRPr sz="7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18</a:t>
            </a:r>
            <a:endParaRPr sz="7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19</a:t>
            </a:r>
            <a:endParaRPr sz="70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19</a:t>
            </a:r>
            <a:endParaRPr sz="7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2</a:t>
            </a:r>
            <a:endParaRPr sz="7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3</a:t>
            </a:r>
            <a:endParaRPr sz="7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3</a:t>
            </a:r>
            <a:endParaRPr sz="7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4</a:t>
            </a:r>
            <a:endParaRPr sz="7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4</a:t>
            </a:r>
            <a:endParaRPr sz="7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5</a:t>
            </a:r>
            <a:endParaRPr sz="7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