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gif" ContentType="image/gi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1"/>
  </p:notesMasterIdLst>
  <p:sldIdLst>
    <p:sldId id="267" r:id="rId2"/>
    <p:sldId id="270" r:id="rId3"/>
    <p:sldId id="271" r:id="rId4"/>
    <p:sldId id="261" r:id="rId5"/>
    <p:sldId id="262" r:id="rId6"/>
    <p:sldId id="263" r:id="rId7"/>
    <p:sldId id="264" r:id="rId8"/>
    <p:sldId id="265" r:id="rId9"/>
    <p:sldId id="266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6" d="100"/>
          <a:sy n="106" d="100"/>
        </p:scale>
        <p:origin x="-7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F21294-9F03-A943-9BF9-70792750F331}" type="datetimeFigureOut">
              <a:rPr lang="en-US" smtClean="0"/>
              <a:t>1/8/14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33F271-5460-3C48-A6B2-B179D6E56F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9434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33F271-5460-3C48-A6B2-B179D6E56F1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3443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BEE3B1-BC0E-FC40-B295-34A9A5AED0B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5202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filling is the asthenosphere.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BEE3B1-BC0E-FC40-B295-34A9A5AED0B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310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BEE3B1-BC0E-FC40-B295-34A9A5AED0B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0516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BEE3B1-BC0E-FC40-B295-34A9A5AED0B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2275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328166" y="1295400"/>
            <a:ext cx="6487668" cy="3152887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/>
          <a:p>
            <a: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</a:pPr>
            <a:endParaRPr sz="3200" kern="12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523999"/>
            <a:ext cx="6498158" cy="172486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91664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98F55-C07A-EE47-AAB2-93C1A3BA17FE}" type="datetimeFigureOut">
              <a:rPr lang="en-US" smtClean="0"/>
              <a:t>1/8/14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6EE3B-27E8-1943-8A03-AE6061DD10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98F55-C07A-EE47-AAB2-93C1A3BA17FE}" type="datetimeFigureOut">
              <a:rPr lang="en-US" smtClean="0"/>
              <a:t>1/8/14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6EE3B-27E8-1943-8A03-AE6061DD10C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98F55-C07A-EE47-AAB2-93C1A3BA17FE}" type="datetimeFigureOut">
              <a:rPr lang="en-US" smtClean="0"/>
              <a:t>1/8/14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6EE3B-27E8-1943-8A03-AE6061DD10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98F55-C07A-EE47-AAB2-93C1A3BA17FE}" type="datetimeFigureOut">
              <a:rPr lang="en-US" smtClean="0"/>
              <a:t>1/8/14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6EE3B-27E8-1943-8A03-AE6061DD10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98F55-C07A-EE47-AAB2-93C1A3BA17FE}" type="datetimeFigureOut">
              <a:rPr lang="en-US" smtClean="0"/>
              <a:t>1/8/14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6EE3B-27E8-1943-8A03-AE6061DD10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98F55-C07A-EE47-AAB2-93C1A3BA17FE}" type="datetimeFigureOut">
              <a:rPr lang="en-US" smtClean="0"/>
              <a:t>1/8/14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6EE3B-27E8-1943-8A03-AE6061DD10C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 anchor="b" anchorCtr="0"/>
          <a:lstStyle>
            <a:lvl1pPr algn="ctr">
              <a:defRPr sz="4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98F55-C07A-EE47-AAB2-93C1A3BA17FE}" type="datetimeFigureOut">
              <a:rPr lang="en-US" smtClean="0"/>
              <a:t>1/8/14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6EE3B-27E8-1943-8A03-AE6061DD10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98F55-C07A-EE47-AAB2-93C1A3BA17FE}" type="datetimeFigureOut">
              <a:rPr lang="en-US" smtClean="0"/>
              <a:t>1/8/14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6EE3B-27E8-1943-8A03-AE6061DD10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98F55-C07A-EE47-AAB2-93C1A3BA17FE}" type="datetimeFigureOut">
              <a:rPr lang="en-US" smtClean="0"/>
              <a:t>1/8/14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6EE3B-27E8-1943-8A03-AE6061DD10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98F55-C07A-EE47-AAB2-93C1A3BA17FE}" type="datetimeFigureOut">
              <a:rPr lang="en-US" smtClean="0"/>
              <a:t>1/8/14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6EE3B-27E8-1943-8A03-AE6061DD10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98F55-C07A-EE47-AAB2-93C1A3BA17FE}" type="datetimeFigureOut">
              <a:rPr lang="en-US" smtClean="0"/>
              <a:t>1/8/14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6EE3B-27E8-1943-8A03-AE6061DD10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98F55-C07A-EE47-AAB2-93C1A3BA17FE}" type="datetimeFigureOut">
              <a:rPr lang="en-US" smtClean="0"/>
              <a:t>1/8/14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6EE3B-27E8-1943-8A03-AE6061DD10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1600201"/>
            <a:ext cx="8042276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DD998F55-C07A-EE47-AAB2-93C1A3BA17FE}" type="datetimeFigureOut">
              <a:rPr lang="en-US" smtClean="0"/>
              <a:t>1/8/14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458" y="6275668"/>
            <a:ext cx="48409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97906" y="6275668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fld id="{4FF6EE3B-27E8-1943-8A03-AE6061DD10C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9250" indent="-349250" algn="l" defTabSz="914400" rtl="0" eaLnBrk="1" latinLnBrk="0" hangingPunct="1">
        <a:spcBef>
          <a:spcPts val="2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96837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63650" indent="-295275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622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28800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1177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398713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6892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3775995"/>
          </a:xfrm>
        </p:spPr>
        <p:txBody>
          <a:bodyPr>
            <a:normAutofit/>
          </a:bodyPr>
          <a:lstStyle/>
          <a:p>
            <a:r>
              <a:rPr lang="en-US" sz="5400" dirty="0" smtClean="0"/>
              <a:t/>
            </a:r>
            <a:br>
              <a:rPr lang="en-US" sz="5400" dirty="0" smtClean="0"/>
            </a:br>
            <a:r>
              <a:rPr lang="en-US" sz="5400" b="1" dirty="0" smtClean="0"/>
              <a:t>Plate Tectonics</a:t>
            </a:r>
            <a:br>
              <a:rPr lang="en-US" sz="5400" b="1" dirty="0" smtClean="0"/>
            </a:br>
            <a:r>
              <a:rPr lang="en-US" sz="4200" dirty="0" smtClean="0"/>
              <a:t>Lesson 2</a:t>
            </a:r>
            <a:r>
              <a:rPr lang="en-US" sz="5400" dirty="0" smtClean="0"/>
              <a:t/>
            </a:r>
            <a:br>
              <a:rPr lang="en-US" sz="5400" dirty="0" smtClean="0"/>
            </a:b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050632"/>
            <a:ext cx="8229600" cy="2075531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Winter Teachers Workshop 2014</a:t>
            </a:r>
          </a:p>
          <a:p>
            <a:pPr marL="0" indent="0" algn="ctr">
              <a:buNone/>
            </a:pPr>
            <a:r>
              <a:rPr lang="en-US" dirty="0" smtClean="0"/>
              <a:t>SMILE Program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33432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200" b="1" dirty="0" smtClean="0"/>
              <a:t>Plate Tectonics</a:t>
            </a:r>
            <a:endParaRPr lang="en-US" sz="5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What are some things that you know about plate tectonics? </a:t>
            </a:r>
          </a:p>
          <a:p>
            <a:pPr lvl="1">
              <a:buFont typeface="Courier New"/>
              <a:buChar char="o"/>
            </a:pPr>
            <a:r>
              <a:rPr lang="en-US" dirty="0" smtClean="0"/>
              <a:t>Get into pairs and share your ideas.</a:t>
            </a:r>
          </a:p>
          <a:p>
            <a:pPr marL="457200" lvl="1" indent="0">
              <a:buNone/>
            </a:pPr>
            <a:endParaRPr lang="en-US" dirty="0" smtClean="0"/>
          </a:p>
          <a:p>
            <a:r>
              <a:rPr lang="en-US" dirty="0" smtClean="0"/>
              <a:t>What are some physical </a:t>
            </a:r>
            <a:r>
              <a:rPr lang="en-US" dirty="0"/>
              <a:t>changes on earth that plate tectonics could be responsible for </a:t>
            </a:r>
            <a:endParaRPr lang="en-US" dirty="0" smtClean="0"/>
          </a:p>
          <a:p>
            <a:pPr marL="857250" lvl="1" indent="-457200">
              <a:buFont typeface="Courier New"/>
              <a:buChar char="o"/>
            </a:pPr>
            <a:r>
              <a:rPr lang="en-US" dirty="0" smtClean="0"/>
              <a:t>Plate </a:t>
            </a:r>
            <a:r>
              <a:rPr lang="en-US" dirty="0"/>
              <a:t>tectonics is the process that gives us volcanoes, earthquakes, and faults. </a:t>
            </a:r>
            <a:endParaRPr lang="en-US" dirty="0" smtClean="0"/>
          </a:p>
          <a:p>
            <a:pPr lvl="1">
              <a:buFont typeface="Courier New"/>
              <a:buChar char="o"/>
            </a:pPr>
            <a:r>
              <a:rPr lang="en-US" dirty="0" smtClean="0"/>
              <a:t>There </a:t>
            </a:r>
            <a:r>
              <a:rPr lang="en-US" dirty="0"/>
              <a:t>are three different boundary types: convergent, divergent, and transform. We will be exploring these boundaries. 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6224160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200" b="1" dirty="0" smtClean="0"/>
              <a:t>Model Earth?</a:t>
            </a:r>
            <a:endParaRPr lang="en-US" sz="5200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13176" r="11452"/>
          <a:stretch/>
        </p:blipFill>
        <p:spPr>
          <a:xfrm>
            <a:off x="540105" y="1515318"/>
            <a:ext cx="2177687" cy="2311372"/>
          </a:xfrm>
        </p:spPr>
      </p:pic>
      <p:sp>
        <p:nvSpPr>
          <p:cNvPr id="5" name="TextBox 4"/>
          <p:cNvSpPr txBox="1"/>
          <p:nvPr/>
        </p:nvSpPr>
        <p:spPr>
          <a:xfrm>
            <a:off x="3999290" y="1726958"/>
            <a:ext cx="468751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600" dirty="0" smtClean="0"/>
              <a:t>Is an egg a good representation of the Earth? Why?</a:t>
            </a:r>
          </a:p>
          <a:p>
            <a:pPr marL="285750" indent="-285750">
              <a:buFont typeface="Arial"/>
              <a:buChar char="•"/>
            </a:pPr>
            <a:endParaRPr lang="en-US" sz="2600" dirty="0"/>
          </a:p>
          <a:p>
            <a:pPr marL="285750" indent="-285750">
              <a:buFont typeface="Arial"/>
              <a:buChar char="•"/>
            </a:pPr>
            <a:r>
              <a:rPr lang="en-US" sz="2600" dirty="0"/>
              <a:t>C</a:t>
            </a:r>
            <a:r>
              <a:rPr lang="en-US" sz="2600" dirty="0" smtClean="0"/>
              <a:t>rack your egg and create a more realistic “</a:t>
            </a:r>
            <a:r>
              <a:rPr lang="en-US" sz="2600" b="1" u="sng" dirty="0" smtClean="0"/>
              <a:t>crust</a:t>
            </a:r>
            <a:r>
              <a:rPr lang="en-US" sz="2600" dirty="0" smtClean="0"/>
              <a:t>”. </a:t>
            </a:r>
            <a:endParaRPr lang="en-US" sz="2600" dirty="0"/>
          </a:p>
          <a:p>
            <a:pPr marL="914400" lvl="1" indent="-457200">
              <a:buFont typeface="Courier New"/>
              <a:buChar char="o"/>
            </a:pPr>
            <a:r>
              <a:rPr lang="en-US" sz="2800" dirty="0" smtClean="0"/>
              <a:t>The </a:t>
            </a:r>
            <a:r>
              <a:rPr lang="en-US" sz="2800" b="1" u="sng" dirty="0"/>
              <a:t>lithosphere</a:t>
            </a:r>
            <a:r>
              <a:rPr lang="en-US" sz="2800" dirty="0"/>
              <a:t> is broken up into plates that float on the </a:t>
            </a:r>
            <a:r>
              <a:rPr lang="en-US" sz="2800" b="1" u="sng" dirty="0"/>
              <a:t>asthenosphere</a:t>
            </a:r>
            <a:r>
              <a:rPr lang="en-US" sz="2800" dirty="0"/>
              <a:t>. </a:t>
            </a:r>
            <a:endParaRPr lang="en-US" sz="2600" dirty="0" smtClean="0"/>
          </a:p>
          <a:p>
            <a:pPr marL="285750" indent="-285750">
              <a:buFont typeface="Arial"/>
              <a:buChar char="•"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0056" y="4368136"/>
            <a:ext cx="2844900" cy="21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517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200" b="1" dirty="0" smtClean="0"/>
              <a:t>Plate Tectonics</a:t>
            </a:r>
            <a:endParaRPr lang="en-US" sz="5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460462"/>
          </a:xfrm>
        </p:spPr>
        <p:txBody>
          <a:bodyPr/>
          <a:lstStyle/>
          <a:p>
            <a:r>
              <a:rPr lang="en-US" dirty="0" smtClean="0"/>
              <a:t>Let’s use Oreos to learn more about plate boundaries!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3630" y="2820208"/>
            <a:ext cx="4960154" cy="380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0733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254500" cy="4525963"/>
          </a:xfrm>
        </p:spPr>
        <p:txBody>
          <a:bodyPr/>
          <a:lstStyle/>
          <a:p>
            <a:r>
              <a:rPr lang="en-US" dirty="0"/>
              <a:t>B</a:t>
            </a:r>
            <a:r>
              <a:rPr lang="en-US" dirty="0" smtClean="0"/>
              <a:t>reak ONE </a:t>
            </a:r>
            <a:r>
              <a:rPr lang="en-US" dirty="0"/>
              <a:t>of the hard </a:t>
            </a:r>
            <a:r>
              <a:rPr lang="en-US" dirty="0" smtClean="0"/>
              <a:t>cookies.</a:t>
            </a:r>
            <a:endParaRPr lang="en-US" dirty="0"/>
          </a:p>
          <a:p>
            <a:r>
              <a:rPr lang="en-US" dirty="0" smtClean="0"/>
              <a:t>Make </a:t>
            </a:r>
            <a:r>
              <a:rPr lang="en-US" dirty="0"/>
              <a:t>sure </a:t>
            </a:r>
            <a:r>
              <a:rPr lang="en-US" dirty="0" smtClean="0"/>
              <a:t>not </a:t>
            </a:r>
            <a:r>
              <a:rPr lang="en-US" dirty="0"/>
              <a:t>to break both </a:t>
            </a:r>
            <a:r>
              <a:rPr lang="en-US" dirty="0" smtClean="0"/>
              <a:t>cookies</a:t>
            </a:r>
            <a:r>
              <a:rPr lang="en-US" dirty="0"/>
              <a:t>!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8342" t="3976" r="4826" b="13293"/>
          <a:stretch/>
        </p:blipFill>
        <p:spPr>
          <a:xfrm>
            <a:off x="4646575" y="2393178"/>
            <a:ext cx="4003513" cy="381438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51565" y="330479"/>
            <a:ext cx="80838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accent1"/>
                </a:solidFill>
              </a:rPr>
              <a:t>Plate </a:t>
            </a:r>
            <a:r>
              <a:rPr lang="en-US" sz="4800" b="1" dirty="0" smtClean="0">
                <a:solidFill>
                  <a:schemeClr val="accent1"/>
                </a:solidFill>
              </a:rPr>
              <a:t>Tectonics with Oreos</a:t>
            </a:r>
            <a:endParaRPr lang="en-US" sz="4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26003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Convergent Boundaries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0"/>
            <a:ext cx="4673601" cy="4525963"/>
          </a:xfrm>
        </p:spPr>
        <p:txBody>
          <a:bodyPr>
            <a:normAutofit/>
          </a:bodyPr>
          <a:lstStyle/>
          <a:p>
            <a:r>
              <a:rPr lang="en-US" dirty="0"/>
              <a:t>C</a:t>
            </a:r>
            <a:r>
              <a:rPr lang="en-US" dirty="0" smtClean="0"/>
              <a:t>onvergent </a:t>
            </a:r>
            <a:r>
              <a:rPr lang="en-US" dirty="0"/>
              <a:t>boundaries are those where the two plates move </a:t>
            </a:r>
            <a:r>
              <a:rPr lang="en-US" dirty="0" smtClean="0"/>
              <a:t>towards each other. </a:t>
            </a:r>
          </a:p>
          <a:p>
            <a:r>
              <a:rPr lang="en-US" dirty="0" smtClean="0"/>
              <a:t>This </a:t>
            </a:r>
            <a:r>
              <a:rPr lang="en-US" dirty="0"/>
              <a:t>is how mountains are formed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The </a:t>
            </a:r>
            <a:r>
              <a:rPr lang="en-US" dirty="0"/>
              <a:t>Oregon Coast is an example of a convergent plate boundary.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6988" t="61064" r="50591" b="4670"/>
          <a:stretch/>
        </p:blipFill>
        <p:spPr>
          <a:xfrm>
            <a:off x="5600776" y="1498199"/>
            <a:ext cx="3086024" cy="2636952"/>
          </a:xfrm>
          <a:prstGeom prst="rect">
            <a:avLst/>
          </a:prstGeom>
        </p:spPr>
      </p:pic>
      <p:pic>
        <p:nvPicPr>
          <p:cNvPr id="4" name="Picture 3" descr="convergentanimationopt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3241" y="4488933"/>
            <a:ext cx="3460091" cy="1988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8764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Divergent Boundaries</a:t>
            </a:r>
            <a:endParaRPr lang="en-US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59732" t="13564" r="4475" b="54888"/>
          <a:stretch/>
        </p:blipFill>
        <p:spPr>
          <a:xfrm>
            <a:off x="499535" y="1555402"/>
            <a:ext cx="3471333" cy="3236735"/>
          </a:xfrm>
        </p:spPr>
      </p:pic>
      <p:sp>
        <p:nvSpPr>
          <p:cNvPr id="5" name="Rectangle 4"/>
          <p:cNvSpPr/>
          <p:nvPr/>
        </p:nvSpPr>
        <p:spPr>
          <a:xfrm>
            <a:off x="4292595" y="1650500"/>
            <a:ext cx="47625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en-US" sz="2800" dirty="0"/>
              <a:t>Divergent boundaries are those where the plates move away from each </a:t>
            </a:r>
            <a:r>
              <a:rPr lang="en-US" sz="2800" dirty="0" smtClean="0"/>
              <a:t>other.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 smtClean="0"/>
              <a:t>When </a:t>
            </a:r>
            <a:r>
              <a:rPr lang="en-US" sz="2800" dirty="0"/>
              <a:t>plates move apart magma from below comes up and creates new land. </a:t>
            </a:r>
            <a:endParaRPr lang="en-US" sz="2800" dirty="0" smtClean="0"/>
          </a:p>
          <a:p>
            <a:pPr marL="457200" indent="-457200">
              <a:buFont typeface="Arial"/>
              <a:buChar char="•"/>
            </a:pPr>
            <a:r>
              <a:rPr lang="en-US" sz="2800" dirty="0" smtClean="0"/>
              <a:t>The </a:t>
            </a:r>
            <a:r>
              <a:rPr lang="en-US" sz="2800" dirty="0"/>
              <a:t>Mid-Atlantic Ridge is an example of a divergent plate boundary. </a:t>
            </a:r>
          </a:p>
        </p:txBody>
      </p:sp>
      <p:pic>
        <p:nvPicPr>
          <p:cNvPr id="3" name="Picture 2" descr="divergentanimationopt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648" y="5096934"/>
            <a:ext cx="3917608" cy="1497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067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Transform Boundaries</a:t>
            </a:r>
            <a:endParaRPr lang="en-US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60048" t="60350" r="7503" b="3958"/>
          <a:stretch/>
        </p:blipFill>
        <p:spPr>
          <a:xfrm>
            <a:off x="5723598" y="1561505"/>
            <a:ext cx="2686420" cy="3125784"/>
          </a:xfrm>
        </p:spPr>
      </p:pic>
      <p:sp>
        <p:nvSpPr>
          <p:cNvPr id="5" name="Rectangle 4"/>
          <p:cNvSpPr/>
          <p:nvPr/>
        </p:nvSpPr>
        <p:spPr>
          <a:xfrm>
            <a:off x="330200" y="1952536"/>
            <a:ext cx="4927600" cy="3108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800" dirty="0"/>
              <a:t>Transform plate boundaries are those that move next to each other, neither towards nor away</a:t>
            </a:r>
            <a:r>
              <a:rPr lang="en-US" sz="2800" dirty="0" smtClean="0"/>
              <a:t>.</a:t>
            </a:r>
          </a:p>
          <a:p>
            <a:pPr marL="285750" indent="-285750">
              <a:buFont typeface="Arial"/>
              <a:buChar char="•"/>
            </a:pPr>
            <a:r>
              <a:rPr lang="en-US" sz="2800" dirty="0" smtClean="0"/>
              <a:t> </a:t>
            </a:r>
            <a:r>
              <a:rPr lang="en-US" sz="2800" dirty="0"/>
              <a:t>This kind of boundary creates faults, like the San Andres Fault. </a:t>
            </a:r>
          </a:p>
        </p:txBody>
      </p:sp>
      <p:pic>
        <p:nvPicPr>
          <p:cNvPr id="3" name="Picture 2" descr="transformaniopt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3075" y="5345398"/>
            <a:ext cx="5809263" cy="1181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2054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51400" y="1219200"/>
            <a:ext cx="4013200" cy="3238500"/>
          </a:xfrm>
        </p:spPr>
        <p:txBody>
          <a:bodyPr>
            <a:normAutofit/>
          </a:bodyPr>
          <a:lstStyle/>
          <a:p>
            <a:r>
              <a:rPr lang="en-US" dirty="0" smtClean="0"/>
              <a:t>Now you can eat your Plates!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48" r="148"/>
          <a:stretch/>
        </p:blipFill>
        <p:spPr>
          <a:xfrm>
            <a:off x="457200" y="274638"/>
            <a:ext cx="4394200" cy="6214219"/>
          </a:xfrm>
        </p:spPr>
      </p:pic>
    </p:spTree>
    <p:extLst>
      <p:ext uri="{BB962C8B-B14F-4D97-AF65-F5344CB8AC3E}">
        <p14:creationId xmlns:p14="http://schemas.microsoft.com/office/powerpoint/2010/main" val="39793061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eez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eeze">
      <a:maj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Breez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Breeze.thmx</Template>
  <TotalTime>192</TotalTime>
  <Words>276</Words>
  <Application>Microsoft Macintosh PowerPoint</Application>
  <PresentationFormat>On-screen Show (4:3)</PresentationFormat>
  <Paragraphs>38</Paragraphs>
  <Slides>9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Breeze</vt:lpstr>
      <vt:lpstr> Plate Tectonics Lesson 2 </vt:lpstr>
      <vt:lpstr>Plate Tectonics</vt:lpstr>
      <vt:lpstr>Model Earth?</vt:lpstr>
      <vt:lpstr>Plate Tectonics</vt:lpstr>
      <vt:lpstr>PowerPoint Presentation</vt:lpstr>
      <vt:lpstr>Convergent Boundaries</vt:lpstr>
      <vt:lpstr>Divergent Boundaries</vt:lpstr>
      <vt:lpstr>Transform Boundaries</vt:lpstr>
      <vt:lpstr>Now you can eat your Plates!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Earthquakes, Volcanoes, and Plate Tectonics </dc:title>
  <dc:creator>MacUser</dc:creator>
  <cp:lastModifiedBy>MacUser</cp:lastModifiedBy>
  <cp:revision>18</cp:revision>
  <dcterms:created xsi:type="dcterms:W3CDTF">2013-11-13T23:35:22Z</dcterms:created>
  <dcterms:modified xsi:type="dcterms:W3CDTF">2014-01-08T20:24:09Z</dcterms:modified>
</cp:coreProperties>
</file>