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6" r:id="rId4"/>
    <p:sldMasterId id="214748367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Lst>
  <p:sldSz cy="5143500" cx="9144000"/>
  <p:notesSz cx="6858000" cy="9144000"/>
  <p:embeddedFontLst>
    <p:embeddedFont>
      <p:font typeface="Roboto"/>
      <p:regular r:id="rId45"/>
      <p:bold r:id="rId46"/>
      <p:italic r:id="rId47"/>
      <p:boldItalic r:id="rId48"/>
    </p:embeddedFont>
    <p:embeddedFont>
      <p:font typeface="Nunito"/>
      <p:regular r:id="rId49"/>
      <p:bold r:id="rId50"/>
      <p:italic r:id="rId51"/>
      <p:boldItalic r:id="rId52"/>
    </p:embeddedFont>
    <p:embeddedFont>
      <p:font typeface="Maven Pro"/>
      <p:regular r:id="rId53"/>
      <p:bold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63F19BC9-6AFF-4138-8332-AA99A11E2879}">
  <a:tblStyle styleId="{63F19BC9-6AFF-4138-8332-AA99A11E2879}"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font" Target="fonts/Roboto-bold.fntdata"/><Relationship Id="rId45" Type="http://schemas.openxmlformats.org/officeDocument/2006/relationships/font" Target="fonts/Roboto-regular.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Roboto-boldItalic.fntdata"/><Relationship Id="rId47" Type="http://schemas.openxmlformats.org/officeDocument/2006/relationships/font" Target="fonts/Roboto-italic.fntdata"/><Relationship Id="rId49" Type="http://schemas.openxmlformats.org/officeDocument/2006/relationships/font" Target="fonts/Nunito-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Nunito-italic.fntdata"/><Relationship Id="rId50" Type="http://schemas.openxmlformats.org/officeDocument/2006/relationships/font" Target="fonts/Nunito-bold.fntdata"/><Relationship Id="rId53" Type="http://schemas.openxmlformats.org/officeDocument/2006/relationships/font" Target="fonts/MavenPro-regular.fntdata"/><Relationship Id="rId52" Type="http://schemas.openxmlformats.org/officeDocument/2006/relationships/font" Target="fonts/Nunito-boldItalic.fntdata"/><Relationship Id="rId11" Type="http://schemas.openxmlformats.org/officeDocument/2006/relationships/slide" Target="slides/slide5.xml"/><Relationship Id="rId10" Type="http://schemas.openxmlformats.org/officeDocument/2006/relationships/slide" Target="slides/slide4.xml"/><Relationship Id="rId54" Type="http://schemas.openxmlformats.org/officeDocument/2006/relationships/font" Target="fonts/MavenPro-bold.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3" name="Shape 413"/>
        <p:cNvGrpSpPr/>
        <p:nvPr/>
      </p:nvGrpSpPr>
      <p:grpSpPr>
        <a:xfrm>
          <a:off x="0" y="0"/>
          <a:ext cx="0" cy="0"/>
          <a:chOff x="0" y="0"/>
          <a:chExt cx="0" cy="0"/>
        </a:xfrm>
      </p:grpSpPr>
      <p:sp>
        <p:nvSpPr>
          <p:cNvPr id="414" name="Google Shape;414;gc6f90357f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c6f90357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2" name="Shape 472"/>
        <p:cNvGrpSpPr/>
        <p:nvPr/>
      </p:nvGrpSpPr>
      <p:grpSpPr>
        <a:xfrm>
          <a:off x="0" y="0"/>
          <a:ext cx="0" cy="0"/>
          <a:chOff x="0" y="0"/>
          <a:chExt cx="0" cy="0"/>
        </a:xfrm>
      </p:grpSpPr>
      <p:sp>
        <p:nvSpPr>
          <p:cNvPr id="473" name="Google Shape;473;g4d97fb0878_0_26: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g4d97fb0878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8" name="Shape 478"/>
        <p:cNvGrpSpPr/>
        <p:nvPr/>
      </p:nvGrpSpPr>
      <p:grpSpPr>
        <a:xfrm>
          <a:off x="0" y="0"/>
          <a:ext cx="0" cy="0"/>
          <a:chOff x="0" y="0"/>
          <a:chExt cx="0" cy="0"/>
        </a:xfrm>
      </p:grpSpPr>
      <p:sp>
        <p:nvSpPr>
          <p:cNvPr id="479" name="Google Shape;479;g4c98b57ab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0" name="Google Shape;480;g4c98b57ab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3" name="Shape 483"/>
        <p:cNvGrpSpPr/>
        <p:nvPr/>
      </p:nvGrpSpPr>
      <p:grpSpPr>
        <a:xfrm>
          <a:off x="0" y="0"/>
          <a:ext cx="0" cy="0"/>
          <a:chOff x="0" y="0"/>
          <a:chExt cx="0" cy="0"/>
        </a:xfrm>
      </p:grpSpPr>
      <p:sp>
        <p:nvSpPr>
          <p:cNvPr id="484" name="Google Shape;484;gc6f90357f_0_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85" name="Google Shape;485;gc6f90357f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2" name="Shape 492"/>
        <p:cNvGrpSpPr/>
        <p:nvPr/>
      </p:nvGrpSpPr>
      <p:grpSpPr>
        <a:xfrm>
          <a:off x="0" y="0"/>
          <a:ext cx="0" cy="0"/>
          <a:chOff x="0" y="0"/>
          <a:chExt cx="0" cy="0"/>
        </a:xfrm>
      </p:grpSpPr>
      <p:sp>
        <p:nvSpPr>
          <p:cNvPr id="493" name="Google Shape;493;g4d97fb0878_0_10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4" name="Google Shape;494;g4d97fb0878_0_10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9" name="Shape 499"/>
        <p:cNvGrpSpPr/>
        <p:nvPr/>
      </p:nvGrpSpPr>
      <p:grpSpPr>
        <a:xfrm>
          <a:off x="0" y="0"/>
          <a:ext cx="0" cy="0"/>
          <a:chOff x="0" y="0"/>
          <a:chExt cx="0" cy="0"/>
        </a:xfrm>
      </p:grpSpPr>
      <p:sp>
        <p:nvSpPr>
          <p:cNvPr id="500" name="Google Shape;500;g4d97fb0878_0_8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g4d97fb0878_0_8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5" name="Shape 505"/>
        <p:cNvGrpSpPr/>
        <p:nvPr/>
      </p:nvGrpSpPr>
      <p:grpSpPr>
        <a:xfrm>
          <a:off x="0" y="0"/>
          <a:ext cx="0" cy="0"/>
          <a:chOff x="0" y="0"/>
          <a:chExt cx="0" cy="0"/>
        </a:xfrm>
      </p:grpSpPr>
      <p:sp>
        <p:nvSpPr>
          <p:cNvPr id="506" name="Google Shape;506;g4d97fb0878_0_8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g4d97fb0878_0_8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1" name="Shape 511"/>
        <p:cNvGrpSpPr/>
        <p:nvPr/>
      </p:nvGrpSpPr>
      <p:grpSpPr>
        <a:xfrm>
          <a:off x="0" y="0"/>
          <a:ext cx="0" cy="0"/>
          <a:chOff x="0" y="0"/>
          <a:chExt cx="0" cy="0"/>
        </a:xfrm>
      </p:grpSpPr>
      <p:sp>
        <p:nvSpPr>
          <p:cNvPr id="512" name="Google Shape;512;g4d97fb0878_0_8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g4d97fb0878_0_8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9" name="Shape 519"/>
        <p:cNvGrpSpPr/>
        <p:nvPr/>
      </p:nvGrpSpPr>
      <p:grpSpPr>
        <a:xfrm>
          <a:off x="0" y="0"/>
          <a:ext cx="0" cy="0"/>
          <a:chOff x="0" y="0"/>
          <a:chExt cx="0" cy="0"/>
        </a:xfrm>
      </p:grpSpPr>
      <p:sp>
        <p:nvSpPr>
          <p:cNvPr id="520" name="Google Shape;520;g4e5c3bf6b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g4e5c3bf6b5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7" name="Shape 527"/>
        <p:cNvGrpSpPr/>
        <p:nvPr/>
      </p:nvGrpSpPr>
      <p:grpSpPr>
        <a:xfrm>
          <a:off x="0" y="0"/>
          <a:ext cx="0" cy="0"/>
          <a:chOff x="0" y="0"/>
          <a:chExt cx="0" cy="0"/>
        </a:xfrm>
      </p:grpSpPr>
      <p:sp>
        <p:nvSpPr>
          <p:cNvPr id="528" name="Google Shape;528;g4e5c3bf6b5_0_1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g4e5c3bf6b5_0_11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5" name="Shape 535"/>
        <p:cNvGrpSpPr/>
        <p:nvPr/>
      </p:nvGrpSpPr>
      <p:grpSpPr>
        <a:xfrm>
          <a:off x="0" y="0"/>
          <a:ext cx="0" cy="0"/>
          <a:chOff x="0" y="0"/>
          <a:chExt cx="0" cy="0"/>
        </a:xfrm>
      </p:grpSpPr>
      <p:sp>
        <p:nvSpPr>
          <p:cNvPr id="536" name="Google Shape;536;g4e5c3bf6b5_0_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g4e5c3bf6b5_0_2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8" name="Shape 418"/>
        <p:cNvGrpSpPr/>
        <p:nvPr/>
      </p:nvGrpSpPr>
      <p:grpSpPr>
        <a:xfrm>
          <a:off x="0" y="0"/>
          <a:ext cx="0" cy="0"/>
          <a:chOff x="0" y="0"/>
          <a:chExt cx="0" cy="0"/>
        </a:xfrm>
      </p:grpSpPr>
      <p:sp>
        <p:nvSpPr>
          <p:cNvPr id="419" name="Google Shape;419;g4e4d22cea6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4e4d22cea6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2" name="Shape 542"/>
        <p:cNvGrpSpPr/>
        <p:nvPr/>
      </p:nvGrpSpPr>
      <p:grpSpPr>
        <a:xfrm>
          <a:off x="0" y="0"/>
          <a:ext cx="0" cy="0"/>
          <a:chOff x="0" y="0"/>
          <a:chExt cx="0" cy="0"/>
        </a:xfrm>
      </p:grpSpPr>
      <p:sp>
        <p:nvSpPr>
          <p:cNvPr id="543" name="Google Shape;543;g4d97fb0878_0_8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g4d97fb0878_0_8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1" name="Shape 551"/>
        <p:cNvGrpSpPr/>
        <p:nvPr/>
      </p:nvGrpSpPr>
      <p:grpSpPr>
        <a:xfrm>
          <a:off x="0" y="0"/>
          <a:ext cx="0" cy="0"/>
          <a:chOff x="0" y="0"/>
          <a:chExt cx="0" cy="0"/>
        </a:xfrm>
      </p:grpSpPr>
      <p:sp>
        <p:nvSpPr>
          <p:cNvPr id="552" name="Google Shape;552;g4e5c3bf6b5_0_4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g4e5c3bf6b5_0_4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1" name="Shape 561"/>
        <p:cNvGrpSpPr/>
        <p:nvPr/>
      </p:nvGrpSpPr>
      <p:grpSpPr>
        <a:xfrm>
          <a:off x="0" y="0"/>
          <a:ext cx="0" cy="0"/>
          <a:chOff x="0" y="0"/>
          <a:chExt cx="0" cy="0"/>
        </a:xfrm>
      </p:grpSpPr>
      <p:sp>
        <p:nvSpPr>
          <p:cNvPr id="562" name="Google Shape;562;g4e5c3bf6b5_0_5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g4e5c3bf6b5_0_56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0" name="Shape 570"/>
        <p:cNvGrpSpPr/>
        <p:nvPr/>
      </p:nvGrpSpPr>
      <p:grpSpPr>
        <a:xfrm>
          <a:off x="0" y="0"/>
          <a:ext cx="0" cy="0"/>
          <a:chOff x="0" y="0"/>
          <a:chExt cx="0" cy="0"/>
        </a:xfrm>
      </p:grpSpPr>
      <p:sp>
        <p:nvSpPr>
          <p:cNvPr id="571" name="Google Shape;571;g4e5c3bf6b5_0_7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g4e5c3bf6b5_0_70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7" name="Shape 577"/>
        <p:cNvGrpSpPr/>
        <p:nvPr/>
      </p:nvGrpSpPr>
      <p:grpSpPr>
        <a:xfrm>
          <a:off x="0" y="0"/>
          <a:ext cx="0" cy="0"/>
          <a:chOff x="0" y="0"/>
          <a:chExt cx="0" cy="0"/>
        </a:xfrm>
      </p:grpSpPr>
      <p:sp>
        <p:nvSpPr>
          <p:cNvPr id="578" name="Google Shape;578;g4c98b57ab4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g4c98b57ab4_0_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6" name="Shape 586"/>
        <p:cNvGrpSpPr/>
        <p:nvPr/>
      </p:nvGrpSpPr>
      <p:grpSpPr>
        <a:xfrm>
          <a:off x="0" y="0"/>
          <a:ext cx="0" cy="0"/>
          <a:chOff x="0" y="0"/>
          <a:chExt cx="0" cy="0"/>
        </a:xfrm>
      </p:grpSpPr>
      <p:sp>
        <p:nvSpPr>
          <p:cNvPr id="587" name="Google Shape;587;g4d97fb0878_0_8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g4d97fb0878_0_88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2" name="Shape 592"/>
        <p:cNvGrpSpPr/>
        <p:nvPr/>
      </p:nvGrpSpPr>
      <p:grpSpPr>
        <a:xfrm>
          <a:off x="0" y="0"/>
          <a:ext cx="0" cy="0"/>
          <a:chOff x="0" y="0"/>
          <a:chExt cx="0" cy="0"/>
        </a:xfrm>
      </p:grpSpPr>
      <p:sp>
        <p:nvSpPr>
          <p:cNvPr id="593" name="Google Shape;593;g4e5c3bf6b5_0_8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g4e5c3bf6b5_0_8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9" name="Shape 599"/>
        <p:cNvGrpSpPr/>
        <p:nvPr/>
      </p:nvGrpSpPr>
      <p:grpSpPr>
        <a:xfrm>
          <a:off x="0" y="0"/>
          <a:ext cx="0" cy="0"/>
          <a:chOff x="0" y="0"/>
          <a:chExt cx="0" cy="0"/>
        </a:xfrm>
      </p:grpSpPr>
      <p:sp>
        <p:nvSpPr>
          <p:cNvPr id="600" name="Google Shape;600;g4d97fb0878_0_10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g4d97fb0878_0_10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7" name="Shape 607"/>
        <p:cNvGrpSpPr/>
        <p:nvPr/>
      </p:nvGrpSpPr>
      <p:grpSpPr>
        <a:xfrm>
          <a:off x="0" y="0"/>
          <a:ext cx="0" cy="0"/>
          <a:chOff x="0" y="0"/>
          <a:chExt cx="0" cy="0"/>
        </a:xfrm>
      </p:grpSpPr>
      <p:sp>
        <p:nvSpPr>
          <p:cNvPr id="608" name="Google Shape;608;g4d97fb0878_0_8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g4d97fb0878_0_89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3" name="Shape 613"/>
        <p:cNvGrpSpPr/>
        <p:nvPr/>
      </p:nvGrpSpPr>
      <p:grpSpPr>
        <a:xfrm>
          <a:off x="0" y="0"/>
          <a:ext cx="0" cy="0"/>
          <a:chOff x="0" y="0"/>
          <a:chExt cx="0" cy="0"/>
        </a:xfrm>
      </p:grpSpPr>
      <p:sp>
        <p:nvSpPr>
          <p:cNvPr id="614" name="Google Shape;614;gc6f90357f_0_2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15" name="Google Shape;615;gc6f90357f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3" name="Shape 423"/>
        <p:cNvGrpSpPr/>
        <p:nvPr/>
      </p:nvGrpSpPr>
      <p:grpSpPr>
        <a:xfrm>
          <a:off x="0" y="0"/>
          <a:ext cx="0" cy="0"/>
          <a:chOff x="0" y="0"/>
          <a:chExt cx="0" cy="0"/>
        </a:xfrm>
      </p:grpSpPr>
      <p:sp>
        <p:nvSpPr>
          <p:cNvPr id="424" name="Google Shape;424;g4e4d22cea6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4e4d22cea6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8" name="Shape 618"/>
        <p:cNvGrpSpPr/>
        <p:nvPr/>
      </p:nvGrpSpPr>
      <p:grpSpPr>
        <a:xfrm>
          <a:off x="0" y="0"/>
          <a:ext cx="0" cy="0"/>
          <a:chOff x="0" y="0"/>
          <a:chExt cx="0" cy="0"/>
        </a:xfrm>
      </p:grpSpPr>
      <p:sp>
        <p:nvSpPr>
          <p:cNvPr id="619" name="Google Shape;619;g4c98b57ab4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g4c98b57ab4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6" name="Shape 626"/>
        <p:cNvGrpSpPr/>
        <p:nvPr/>
      </p:nvGrpSpPr>
      <p:grpSpPr>
        <a:xfrm>
          <a:off x="0" y="0"/>
          <a:ext cx="0" cy="0"/>
          <a:chOff x="0" y="0"/>
          <a:chExt cx="0" cy="0"/>
        </a:xfrm>
      </p:grpSpPr>
      <p:sp>
        <p:nvSpPr>
          <p:cNvPr id="627" name="Google Shape;627;g4c98b57ab4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g4c98b57ab4_0_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3" name="Shape 633"/>
        <p:cNvGrpSpPr/>
        <p:nvPr/>
      </p:nvGrpSpPr>
      <p:grpSpPr>
        <a:xfrm>
          <a:off x="0" y="0"/>
          <a:ext cx="0" cy="0"/>
          <a:chOff x="0" y="0"/>
          <a:chExt cx="0" cy="0"/>
        </a:xfrm>
      </p:grpSpPr>
      <p:sp>
        <p:nvSpPr>
          <p:cNvPr id="634" name="Google Shape;634;gc6f90357f_0_3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35" name="Google Shape;635;gc6f90357f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3" name="Shape 643"/>
        <p:cNvGrpSpPr/>
        <p:nvPr/>
      </p:nvGrpSpPr>
      <p:grpSpPr>
        <a:xfrm>
          <a:off x="0" y="0"/>
          <a:ext cx="0" cy="0"/>
          <a:chOff x="0" y="0"/>
          <a:chExt cx="0" cy="0"/>
        </a:xfrm>
      </p:grpSpPr>
      <p:sp>
        <p:nvSpPr>
          <p:cNvPr id="644" name="Google Shape;644;g4e41032632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g4e41032632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0" name="Shape 650"/>
        <p:cNvGrpSpPr/>
        <p:nvPr/>
      </p:nvGrpSpPr>
      <p:grpSpPr>
        <a:xfrm>
          <a:off x="0" y="0"/>
          <a:ext cx="0" cy="0"/>
          <a:chOff x="0" y="0"/>
          <a:chExt cx="0" cy="0"/>
        </a:xfrm>
      </p:grpSpPr>
      <p:sp>
        <p:nvSpPr>
          <p:cNvPr id="651" name="Google Shape;651;g4c98b57ab4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g4c98b57ab4_0_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8" name="Shape 658"/>
        <p:cNvGrpSpPr/>
        <p:nvPr/>
      </p:nvGrpSpPr>
      <p:grpSpPr>
        <a:xfrm>
          <a:off x="0" y="0"/>
          <a:ext cx="0" cy="0"/>
          <a:chOff x="0" y="0"/>
          <a:chExt cx="0" cy="0"/>
        </a:xfrm>
      </p:grpSpPr>
      <p:sp>
        <p:nvSpPr>
          <p:cNvPr id="659" name="Google Shape;659;g4e4d22cea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0" name="Google Shape;660;g4e4d22cea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4" name="Shape 664"/>
        <p:cNvGrpSpPr/>
        <p:nvPr/>
      </p:nvGrpSpPr>
      <p:grpSpPr>
        <a:xfrm>
          <a:off x="0" y="0"/>
          <a:ext cx="0" cy="0"/>
          <a:chOff x="0" y="0"/>
          <a:chExt cx="0" cy="0"/>
        </a:xfrm>
      </p:grpSpPr>
      <p:sp>
        <p:nvSpPr>
          <p:cNvPr id="665" name="Google Shape;665;g4e4103263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g4e41032632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0" name="Shape 670"/>
        <p:cNvGrpSpPr/>
        <p:nvPr/>
      </p:nvGrpSpPr>
      <p:grpSpPr>
        <a:xfrm>
          <a:off x="0" y="0"/>
          <a:ext cx="0" cy="0"/>
          <a:chOff x="0" y="0"/>
          <a:chExt cx="0" cy="0"/>
        </a:xfrm>
      </p:grpSpPr>
      <p:sp>
        <p:nvSpPr>
          <p:cNvPr id="671" name="Google Shape;671;g4e605b529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2" name="Google Shape;672;g4e605b529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6" name="Shape 676"/>
        <p:cNvGrpSpPr/>
        <p:nvPr/>
      </p:nvGrpSpPr>
      <p:grpSpPr>
        <a:xfrm>
          <a:off x="0" y="0"/>
          <a:ext cx="0" cy="0"/>
          <a:chOff x="0" y="0"/>
          <a:chExt cx="0" cy="0"/>
        </a:xfrm>
      </p:grpSpPr>
      <p:sp>
        <p:nvSpPr>
          <p:cNvPr id="677" name="Google Shape;677;g4e68741c3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8" name="Google Shape;678;g4e68741c3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8" name="Shape 428"/>
        <p:cNvGrpSpPr/>
        <p:nvPr/>
      </p:nvGrpSpPr>
      <p:grpSpPr>
        <a:xfrm>
          <a:off x="0" y="0"/>
          <a:ext cx="0" cy="0"/>
          <a:chOff x="0" y="0"/>
          <a:chExt cx="0" cy="0"/>
        </a:xfrm>
      </p:grpSpPr>
      <p:sp>
        <p:nvSpPr>
          <p:cNvPr id="429" name="Google Shape;429;gc6f90357f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c6f90357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3" name="Shape 433"/>
        <p:cNvGrpSpPr/>
        <p:nvPr/>
      </p:nvGrpSpPr>
      <p:grpSpPr>
        <a:xfrm>
          <a:off x="0" y="0"/>
          <a:ext cx="0" cy="0"/>
          <a:chOff x="0" y="0"/>
          <a:chExt cx="0" cy="0"/>
        </a:xfrm>
      </p:grpSpPr>
      <p:sp>
        <p:nvSpPr>
          <p:cNvPr id="434" name="Google Shape;434;g4d97fb0878_0_13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35" name="Google Shape;435;g4d97fb0878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8" name="Shape 438"/>
        <p:cNvGrpSpPr/>
        <p:nvPr/>
      </p:nvGrpSpPr>
      <p:grpSpPr>
        <a:xfrm>
          <a:off x="0" y="0"/>
          <a:ext cx="0" cy="0"/>
          <a:chOff x="0" y="0"/>
          <a:chExt cx="0" cy="0"/>
        </a:xfrm>
      </p:grpSpPr>
      <p:sp>
        <p:nvSpPr>
          <p:cNvPr id="439" name="Google Shape;439;g4d97fb0878_0_0: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g4d97fb087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0" name="Shape 450"/>
        <p:cNvGrpSpPr/>
        <p:nvPr/>
      </p:nvGrpSpPr>
      <p:grpSpPr>
        <a:xfrm>
          <a:off x="0" y="0"/>
          <a:ext cx="0" cy="0"/>
          <a:chOff x="0" y="0"/>
          <a:chExt cx="0" cy="0"/>
        </a:xfrm>
      </p:grpSpPr>
      <p:sp>
        <p:nvSpPr>
          <p:cNvPr id="451" name="Google Shape;451;g4d97fb0878_0_11: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g4d97fb0878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6" name="Shape 456"/>
        <p:cNvGrpSpPr/>
        <p:nvPr/>
      </p:nvGrpSpPr>
      <p:grpSpPr>
        <a:xfrm>
          <a:off x="0" y="0"/>
          <a:ext cx="0" cy="0"/>
          <a:chOff x="0" y="0"/>
          <a:chExt cx="0" cy="0"/>
        </a:xfrm>
      </p:grpSpPr>
      <p:sp>
        <p:nvSpPr>
          <p:cNvPr id="457" name="Google Shape;457;g4d97fb0878_0_15: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g4d97fb0878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3" name="Shape 463"/>
        <p:cNvGrpSpPr/>
        <p:nvPr/>
      </p:nvGrpSpPr>
      <p:grpSpPr>
        <a:xfrm>
          <a:off x="0" y="0"/>
          <a:ext cx="0" cy="0"/>
          <a:chOff x="0" y="0"/>
          <a:chExt cx="0" cy="0"/>
        </a:xfrm>
      </p:grpSpPr>
      <p:sp>
        <p:nvSpPr>
          <p:cNvPr id="464" name="Google Shape;464;g4d97fb0878_0_19: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g4d97fb0878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1600"/>
              </a:spcBef>
              <a:spcAft>
                <a:spcPts val="0"/>
              </a:spcAft>
              <a:buClr>
                <a:schemeClr val="lt1"/>
              </a:buClr>
              <a:buSzPts val="1100"/>
              <a:buChar char="○"/>
              <a:defRPr>
                <a:solidFill>
                  <a:schemeClr val="lt1"/>
                </a:solidFill>
              </a:defRPr>
            </a:lvl2pPr>
            <a:lvl3pPr indent="-298450" lvl="2" marL="1371600" algn="ctr">
              <a:spcBef>
                <a:spcPts val="1600"/>
              </a:spcBef>
              <a:spcAft>
                <a:spcPts val="0"/>
              </a:spcAft>
              <a:buClr>
                <a:schemeClr val="lt1"/>
              </a:buClr>
              <a:buSzPts val="1100"/>
              <a:buChar char="■"/>
              <a:defRPr>
                <a:solidFill>
                  <a:schemeClr val="lt1"/>
                </a:solidFill>
              </a:defRPr>
            </a:lvl3pPr>
            <a:lvl4pPr indent="-298450" lvl="3" marL="1828800" algn="ctr">
              <a:spcBef>
                <a:spcPts val="1600"/>
              </a:spcBef>
              <a:spcAft>
                <a:spcPts val="0"/>
              </a:spcAft>
              <a:buClr>
                <a:schemeClr val="lt1"/>
              </a:buClr>
              <a:buSzPts val="1100"/>
              <a:buChar char="●"/>
              <a:defRPr>
                <a:solidFill>
                  <a:schemeClr val="lt1"/>
                </a:solidFill>
              </a:defRPr>
            </a:lvl4pPr>
            <a:lvl5pPr indent="-298450" lvl="4" marL="2286000" algn="ctr">
              <a:spcBef>
                <a:spcPts val="1600"/>
              </a:spcBef>
              <a:spcAft>
                <a:spcPts val="0"/>
              </a:spcAft>
              <a:buClr>
                <a:schemeClr val="lt1"/>
              </a:buClr>
              <a:buSzPts val="1100"/>
              <a:buChar char="○"/>
              <a:defRPr>
                <a:solidFill>
                  <a:schemeClr val="lt1"/>
                </a:solidFill>
              </a:defRPr>
            </a:lvl5pPr>
            <a:lvl6pPr indent="-298450" lvl="5" marL="2743200" algn="ctr">
              <a:spcBef>
                <a:spcPts val="1600"/>
              </a:spcBef>
              <a:spcAft>
                <a:spcPts val="0"/>
              </a:spcAft>
              <a:buClr>
                <a:schemeClr val="lt1"/>
              </a:buClr>
              <a:buSzPts val="1100"/>
              <a:buChar char="■"/>
              <a:defRPr>
                <a:solidFill>
                  <a:schemeClr val="lt1"/>
                </a:solidFill>
              </a:defRPr>
            </a:lvl6pPr>
            <a:lvl7pPr indent="-298450" lvl="6" marL="3200400" algn="ctr">
              <a:spcBef>
                <a:spcPts val="1600"/>
              </a:spcBef>
              <a:spcAft>
                <a:spcPts val="0"/>
              </a:spcAft>
              <a:buClr>
                <a:schemeClr val="lt1"/>
              </a:buClr>
              <a:buSzPts val="1100"/>
              <a:buChar char="●"/>
              <a:defRPr>
                <a:solidFill>
                  <a:schemeClr val="lt1"/>
                </a:solidFill>
              </a:defRPr>
            </a:lvl7pPr>
            <a:lvl8pPr indent="-298450" lvl="7" marL="3657600" algn="ctr">
              <a:spcBef>
                <a:spcPts val="1600"/>
              </a:spcBef>
              <a:spcAft>
                <a:spcPts val="0"/>
              </a:spcAft>
              <a:buClr>
                <a:schemeClr val="lt1"/>
              </a:buClr>
              <a:buSzPts val="1100"/>
              <a:buChar char="○"/>
              <a:defRPr>
                <a:solidFill>
                  <a:schemeClr val="lt1"/>
                </a:solidFill>
              </a:defRPr>
            </a:lvl8pPr>
            <a:lvl9pPr indent="-298450" lvl="8" marL="4114800" algn="ctr">
              <a:spcBef>
                <a:spcPts val="1600"/>
              </a:spcBef>
              <a:spcAft>
                <a:spcPts val="160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73" name="Shape 273"/>
        <p:cNvGrpSpPr/>
        <p:nvPr/>
      </p:nvGrpSpPr>
      <p:grpSpPr>
        <a:xfrm>
          <a:off x="0" y="0"/>
          <a:ext cx="0" cy="0"/>
          <a:chOff x="0" y="0"/>
          <a:chExt cx="0" cy="0"/>
        </a:xfrm>
      </p:grpSpPr>
      <p:sp>
        <p:nvSpPr>
          <p:cNvPr id="274" name="Google Shape;274;p13"/>
          <p:cNvSpPr txBox="1"/>
          <p:nvPr>
            <p:ph type="title"/>
          </p:nvPr>
        </p:nvSpPr>
        <p:spPr>
          <a:xfrm>
            <a:off x="822960" y="214953"/>
            <a:ext cx="7543800" cy="1088100"/>
          </a:xfrm>
          <a:prstGeom prst="rect">
            <a:avLst/>
          </a:prstGeom>
          <a:noFill/>
          <a:ln>
            <a:noFill/>
          </a:ln>
        </p:spPr>
        <p:txBody>
          <a:bodyPr anchorCtr="0" anchor="b" bIns="91425" lIns="91425" spcFirstLastPara="1" rIns="91425" wrap="square" tIns="91425"/>
          <a:lstStyle>
            <a:lvl1pPr indent="0" lvl="0" marL="0" marR="0" rtl="0" algn="l">
              <a:lnSpc>
                <a:spcPct val="85000"/>
              </a:lnSpc>
              <a:spcBef>
                <a:spcPts val="0"/>
              </a:spcBef>
              <a:spcAft>
                <a:spcPts val="0"/>
              </a:spcAft>
              <a:buClr>
                <a:srgbClr val="3F3F3F"/>
              </a:buClr>
              <a:buSzPts val="4800"/>
              <a:buFont typeface="Calibri"/>
              <a:buNone/>
              <a:defRPr b="0" i="0" sz="4800" u="none" cap="none" strike="noStrike">
                <a:solidFill>
                  <a:srgbClr val="3F3F3F"/>
                </a:solidFill>
                <a:latin typeface="Calibri"/>
                <a:ea typeface="Calibri"/>
                <a:cs typeface="Calibri"/>
                <a:sym typeface="Calibri"/>
              </a:defRPr>
            </a:lvl1pPr>
            <a:lvl2pPr indent="0" lvl="1" rtl="0">
              <a:spcBef>
                <a:spcPts val="0"/>
              </a:spcBef>
              <a:spcAft>
                <a:spcPts val="0"/>
              </a:spcAft>
              <a:buSzPts val="2800"/>
              <a:buNone/>
              <a:defRPr sz="1800"/>
            </a:lvl2pPr>
            <a:lvl3pPr indent="0" lvl="2" rtl="0">
              <a:spcBef>
                <a:spcPts val="0"/>
              </a:spcBef>
              <a:spcAft>
                <a:spcPts val="0"/>
              </a:spcAft>
              <a:buSzPts val="2800"/>
              <a:buNone/>
              <a:defRPr sz="1800"/>
            </a:lvl3pPr>
            <a:lvl4pPr indent="0" lvl="3" rtl="0">
              <a:spcBef>
                <a:spcPts val="0"/>
              </a:spcBef>
              <a:spcAft>
                <a:spcPts val="0"/>
              </a:spcAft>
              <a:buSzPts val="2800"/>
              <a:buNone/>
              <a:defRPr sz="1800"/>
            </a:lvl4pPr>
            <a:lvl5pPr indent="0" lvl="4" rtl="0">
              <a:spcBef>
                <a:spcPts val="0"/>
              </a:spcBef>
              <a:spcAft>
                <a:spcPts val="0"/>
              </a:spcAft>
              <a:buSzPts val="2800"/>
              <a:buNone/>
              <a:defRPr sz="1800"/>
            </a:lvl5pPr>
            <a:lvl6pPr indent="0" lvl="5" rtl="0">
              <a:spcBef>
                <a:spcPts val="0"/>
              </a:spcBef>
              <a:spcAft>
                <a:spcPts val="0"/>
              </a:spcAft>
              <a:buSzPts val="2800"/>
              <a:buNone/>
              <a:defRPr sz="1800"/>
            </a:lvl6pPr>
            <a:lvl7pPr indent="0" lvl="6" rtl="0">
              <a:spcBef>
                <a:spcPts val="0"/>
              </a:spcBef>
              <a:spcAft>
                <a:spcPts val="0"/>
              </a:spcAft>
              <a:buSzPts val="2800"/>
              <a:buNone/>
              <a:defRPr sz="1800"/>
            </a:lvl7pPr>
            <a:lvl8pPr indent="0" lvl="7" rtl="0">
              <a:spcBef>
                <a:spcPts val="0"/>
              </a:spcBef>
              <a:spcAft>
                <a:spcPts val="0"/>
              </a:spcAft>
              <a:buSzPts val="2800"/>
              <a:buNone/>
              <a:defRPr sz="1800"/>
            </a:lvl8pPr>
            <a:lvl9pPr indent="0" lvl="8" rtl="0">
              <a:spcBef>
                <a:spcPts val="0"/>
              </a:spcBef>
              <a:spcAft>
                <a:spcPts val="0"/>
              </a:spcAft>
              <a:buSzPts val="2800"/>
              <a:buNone/>
              <a:defRPr sz="1800"/>
            </a:lvl9pPr>
          </a:lstStyle>
          <a:p/>
        </p:txBody>
      </p:sp>
      <p:sp>
        <p:nvSpPr>
          <p:cNvPr id="275" name="Google Shape;275;p13"/>
          <p:cNvSpPr txBox="1"/>
          <p:nvPr>
            <p:ph idx="1" type="body"/>
          </p:nvPr>
        </p:nvSpPr>
        <p:spPr>
          <a:xfrm>
            <a:off x="822959" y="1384300"/>
            <a:ext cx="7543800" cy="3017400"/>
          </a:xfrm>
          <a:prstGeom prst="rect">
            <a:avLst/>
          </a:prstGeom>
          <a:noFill/>
          <a:ln>
            <a:noFill/>
          </a:ln>
        </p:spPr>
        <p:txBody>
          <a:bodyPr anchorCtr="0" anchor="t" bIns="91425" lIns="91425" spcFirstLastPara="1" rIns="91425" wrap="square" tIns="91425"/>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276" name="Google Shape;276;p13"/>
          <p:cNvSpPr txBox="1"/>
          <p:nvPr>
            <p:ph idx="10" type="dt"/>
          </p:nvPr>
        </p:nvSpPr>
        <p:spPr>
          <a:xfrm>
            <a:off x="822961" y="4844839"/>
            <a:ext cx="1854300" cy="2739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7" name="Google Shape;277;p13"/>
          <p:cNvSpPr txBox="1"/>
          <p:nvPr>
            <p:ph idx="11" type="ftr"/>
          </p:nvPr>
        </p:nvSpPr>
        <p:spPr>
          <a:xfrm>
            <a:off x="2764639" y="4844839"/>
            <a:ext cx="3617100" cy="2739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8" name="Google Shape;278;p13"/>
          <p:cNvSpPr txBox="1"/>
          <p:nvPr>
            <p:ph idx="12" type="sldNum"/>
          </p:nvPr>
        </p:nvSpPr>
        <p:spPr>
          <a:xfrm>
            <a:off x="7425344" y="4844839"/>
            <a:ext cx="9840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rgbClr val="FFFFFF"/>
                </a:solidFill>
                <a:latin typeface="Calibri"/>
                <a:ea typeface="Calibri"/>
                <a:cs typeface="Calibri"/>
                <a:sym typeface="Calibri"/>
              </a:defRPr>
            </a:lvl1pPr>
            <a:lvl2pPr indent="0" lvl="1" marL="0" marR="0" rtl="0" algn="r">
              <a:spcBef>
                <a:spcPts val="0"/>
              </a:spcBef>
              <a:buNone/>
              <a:defRPr b="0" i="0" sz="1050" u="none" cap="none" strike="noStrike">
                <a:solidFill>
                  <a:srgbClr val="FFFFFF"/>
                </a:solidFill>
                <a:latin typeface="Calibri"/>
                <a:ea typeface="Calibri"/>
                <a:cs typeface="Calibri"/>
                <a:sym typeface="Calibri"/>
              </a:defRPr>
            </a:lvl2pPr>
            <a:lvl3pPr indent="0" lvl="2" marL="0" marR="0" rtl="0" algn="r">
              <a:spcBef>
                <a:spcPts val="0"/>
              </a:spcBef>
              <a:buNone/>
              <a:defRPr b="0" i="0" sz="1050" u="none" cap="none" strike="noStrike">
                <a:solidFill>
                  <a:srgbClr val="FFFFFF"/>
                </a:solidFill>
                <a:latin typeface="Calibri"/>
                <a:ea typeface="Calibri"/>
                <a:cs typeface="Calibri"/>
                <a:sym typeface="Calibri"/>
              </a:defRPr>
            </a:lvl3pPr>
            <a:lvl4pPr indent="0" lvl="3" marL="0" marR="0" rtl="0" algn="r">
              <a:spcBef>
                <a:spcPts val="0"/>
              </a:spcBef>
              <a:buNone/>
              <a:defRPr b="0" i="0" sz="1050" u="none" cap="none" strike="noStrike">
                <a:solidFill>
                  <a:srgbClr val="FFFFFF"/>
                </a:solidFill>
                <a:latin typeface="Calibri"/>
                <a:ea typeface="Calibri"/>
                <a:cs typeface="Calibri"/>
                <a:sym typeface="Calibri"/>
              </a:defRPr>
            </a:lvl4pPr>
            <a:lvl5pPr indent="0" lvl="4" marL="0" marR="0" rtl="0" algn="r">
              <a:spcBef>
                <a:spcPts val="0"/>
              </a:spcBef>
              <a:buNone/>
              <a:defRPr b="0" i="0" sz="1050" u="none" cap="none" strike="noStrike">
                <a:solidFill>
                  <a:srgbClr val="FFFFFF"/>
                </a:solidFill>
                <a:latin typeface="Calibri"/>
                <a:ea typeface="Calibri"/>
                <a:cs typeface="Calibri"/>
                <a:sym typeface="Calibri"/>
              </a:defRPr>
            </a:lvl5pPr>
            <a:lvl6pPr indent="0" lvl="5" marL="0" marR="0" rtl="0" algn="r">
              <a:spcBef>
                <a:spcPts val="0"/>
              </a:spcBef>
              <a:buNone/>
              <a:defRPr b="0" i="0" sz="1050" u="none" cap="none" strike="noStrike">
                <a:solidFill>
                  <a:srgbClr val="FFFFFF"/>
                </a:solidFill>
                <a:latin typeface="Calibri"/>
                <a:ea typeface="Calibri"/>
                <a:cs typeface="Calibri"/>
                <a:sym typeface="Calibri"/>
              </a:defRPr>
            </a:lvl6pPr>
            <a:lvl7pPr indent="0" lvl="6" marL="0" marR="0" rtl="0" algn="r">
              <a:spcBef>
                <a:spcPts val="0"/>
              </a:spcBef>
              <a:buNone/>
              <a:defRPr b="0" i="0" sz="1050" u="none" cap="none" strike="noStrike">
                <a:solidFill>
                  <a:srgbClr val="FFFFFF"/>
                </a:solidFill>
                <a:latin typeface="Calibri"/>
                <a:ea typeface="Calibri"/>
                <a:cs typeface="Calibri"/>
                <a:sym typeface="Calibri"/>
              </a:defRPr>
            </a:lvl7pPr>
            <a:lvl8pPr indent="0" lvl="7" marL="0" marR="0" rtl="0" algn="r">
              <a:spcBef>
                <a:spcPts val="0"/>
              </a:spcBef>
              <a:buNone/>
              <a:defRPr b="0" i="0" sz="1050" u="none" cap="none" strike="noStrike">
                <a:solidFill>
                  <a:srgbClr val="FFFFFF"/>
                </a:solidFill>
                <a:latin typeface="Calibri"/>
                <a:ea typeface="Calibri"/>
                <a:cs typeface="Calibri"/>
                <a:sym typeface="Calibri"/>
              </a:defRPr>
            </a:lvl8pPr>
            <a:lvl9pPr indent="0" lvl="8" marL="0" marR="0" rtl="0" algn="r">
              <a:spcBef>
                <a:spcPts val="0"/>
              </a:spcBef>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296" name="Shape 296"/>
        <p:cNvGrpSpPr/>
        <p:nvPr/>
      </p:nvGrpSpPr>
      <p:grpSpPr>
        <a:xfrm>
          <a:off x="0" y="0"/>
          <a:ext cx="0" cy="0"/>
          <a:chOff x="0" y="0"/>
          <a:chExt cx="0" cy="0"/>
        </a:xfrm>
      </p:grpSpPr>
      <p:grpSp>
        <p:nvGrpSpPr>
          <p:cNvPr id="297" name="Google Shape;297;p15"/>
          <p:cNvGrpSpPr/>
          <p:nvPr/>
        </p:nvGrpSpPr>
        <p:grpSpPr>
          <a:xfrm>
            <a:off x="0" y="-6350"/>
            <a:ext cx="9144100" cy="5149935"/>
            <a:chOff x="0" y="-8467"/>
            <a:chExt cx="12192133" cy="6866580"/>
          </a:xfrm>
        </p:grpSpPr>
        <p:sp>
          <p:nvSpPr>
            <p:cNvPr id="298" name="Google Shape;298;p15"/>
            <p:cNvSpPr/>
            <p:nvPr/>
          </p:nvSpPr>
          <p:spPr>
            <a:xfrm>
              <a:off x="0" y="-7862"/>
              <a:ext cx="863600" cy="5698067"/>
            </a:xfrm>
            <a:custGeom>
              <a:rect b="b" l="l" r="r" t="t"/>
              <a:pathLst>
                <a:path extrusionOk="0" h="5698067" w="863600">
                  <a:moveTo>
                    <a:pt x="0" y="8467"/>
                  </a:moveTo>
                  <a:lnTo>
                    <a:pt x="863600" y="0"/>
                  </a:lnTo>
                  <a:lnTo>
                    <a:pt x="863600" y="16934"/>
                  </a:lnTo>
                  <a:lnTo>
                    <a:pt x="0" y="5698067"/>
                  </a:lnTo>
                  <a:lnTo>
                    <a:pt x="0" y="8467"/>
                  </a:lnTo>
                  <a:close/>
                </a:path>
              </a:pathLst>
            </a:custGeom>
            <a:solidFill>
              <a:schemeClr val="accent1">
                <a:alpha val="69800"/>
              </a:schemeClr>
            </a:solidFill>
            <a:ln>
              <a:noFill/>
            </a:ln>
          </p:spPr>
        </p:sp>
        <p:cxnSp>
          <p:nvCxnSpPr>
            <p:cNvPr id="299" name="Google Shape;299;p15"/>
            <p:cNvCxnSpPr/>
            <p:nvPr/>
          </p:nvCxnSpPr>
          <p:spPr>
            <a:xfrm>
              <a:off x="9371012" y="0"/>
              <a:ext cx="1219200" cy="6858000"/>
            </a:xfrm>
            <a:prstGeom prst="straightConnector1">
              <a:avLst/>
            </a:prstGeom>
            <a:noFill/>
            <a:ln cap="flat" cmpd="sng" w="9525">
              <a:solidFill>
                <a:schemeClr val="accent1">
                  <a:alpha val="69800"/>
                </a:schemeClr>
              </a:solidFill>
              <a:prstDash val="solid"/>
              <a:round/>
              <a:headEnd len="sm" w="sm" type="none"/>
              <a:tailEnd len="sm" w="sm" type="none"/>
            </a:ln>
          </p:spPr>
        </p:cxnSp>
        <p:cxnSp>
          <p:nvCxnSpPr>
            <p:cNvPr id="300" name="Google Shape;300;p15"/>
            <p:cNvCxnSpPr/>
            <p:nvPr/>
          </p:nvCxnSpPr>
          <p:spPr>
            <a:xfrm flipH="1">
              <a:off x="7425125" y="3681413"/>
              <a:ext cx="4763700" cy="3176700"/>
            </a:xfrm>
            <a:prstGeom prst="straightConnector1">
              <a:avLst/>
            </a:prstGeom>
            <a:noFill/>
            <a:ln cap="flat" cmpd="sng" w="9525">
              <a:solidFill>
                <a:schemeClr val="accent1">
                  <a:alpha val="69800"/>
                </a:schemeClr>
              </a:solidFill>
              <a:prstDash val="solid"/>
              <a:round/>
              <a:headEnd len="sm" w="sm" type="none"/>
              <a:tailEnd len="sm" w="sm" type="none"/>
            </a:ln>
          </p:spPr>
        </p:cxnSp>
        <p:sp>
          <p:nvSpPr>
            <p:cNvPr id="301" name="Google Shape;301;p15"/>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35690"/>
              </a:schemeClr>
            </a:solidFill>
            <a:ln>
              <a:noFill/>
            </a:ln>
          </p:spPr>
        </p:sp>
        <p:sp>
          <p:nvSpPr>
            <p:cNvPr id="302" name="Google Shape;302;p15"/>
            <p:cNvSpPr/>
            <p:nvPr/>
          </p:nvSpPr>
          <p:spPr>
            <a:xfrm>
              <a:off x="9603442" y="-8467"/>
              <a:ext cx="258617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03" name="Google Shape;303;p15"/>
            <p:cNvSpPr/>
            <p:nvPr/>
          </p:nvSpPr>
          <p:spPr>
            <a:xfrm>
              <a:off x="8932333" y="3048000"/>
              <a:ext cx="3259800" cy="3810000"/>
            </a:xfrm>
            <a:prstGeom prst="triangle">
              <a:avLst>
                <a:gd fmla="val 100000" name="adj"/>
              </a:avLst>
            </a:prstGeom>
            <a:solidFill>
              <a:srgbClr val="7C9263">
                <a:alpha val="65880"/>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04" name="Google Shape;304;p15"/>
            <p:cNvSpPr/>
            <p:nvPr/>
          </p:nvSpPr>
          <p:spPr>
            <a:xfrm>
              <a:off x="9334500" y="-8467"/>
              <a:ext cx="2850868"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7C9263">
                <a:alpha val="49800"/>
              </a:srgbClr>
            </a:solidFill>
            <a:ln>
              <a:noFill/>
            </a:ln>
          </p:spPr>
        </p:sp>
        <p:sp>
          <p:nvSpPr>
            <p:cNvPr id="305" name="Google Shape;305;p15"/>
            <p:cNvSpPr/>
            <p:nvPr/>
          </p:nvSpPr>
          <p:spPr>
            <a:xfrm>
              <a:off x="10898730" y="-8467"/>
              <a:ext cx="1290094" cy="6858000"/>
            </a:xfrm>
            <a:custGeom>
              <a:rect b="b" l="l" r="r" t="t"/>
              <a:pathLst>
                <a:path extrusionOk="0" h="6858000" w="1290094">
                  <a:moveTo>
                    <a:pt x="1019735" y="0"/>
                  </a:moveTo>
                  <a:lnTo>
                    <a:pt x="1290094" y="0"/>
                  </a:lnTo>
                  <a:lnTo>
                    <a:pt x="1290094" y="6858000"/>
                  </a:lnTo>
                  <a:lnTo>
                    <a:pt x="0" y="6858000"/>
                  </a:lnTo>
                  <a:lnTo>
                    <a:pt x="1019735" y="0"/>
                  </a:lnTo>
                  <a:close/>
                </a:path>
              </a:pathLst>
            </a:custGeom>
            <a:solidFill>
              <a:schemeClr val="accent2">
                <a:alpha val="69800"/>
              </a:schemeClr>
            </a:solidFill>
            <a:ln>
              <a:noFill/>
            </a:ln>
          </p:spPr>
        </p:sp>
        <p:sp>
          <p:nvSpPr>
            <p:cNvPr id="306" name="Google Shape;306;p15"/>
            <p:cNvSpPr/>
            <p:nvPr/>
          </p:nvSpPr>
          <p:spPr>
            <a:xfrm>
              <a:off x="10938999" y="-8467"/>
              <a:ext cx="1249825" cy="6858000"/>
            </a:xfrm>
            <a:custGeom>
              <a:rect b="b" l="l" r="r" t="t"/>
              <a:pathLst>
                <a:path extrusionOk="0" h="6858000" w="1249825">
                  <a:moveTo>
                    <a:pt x="0" y="0"/>
                  </a:moveTo>
                  <a:lnTo>
                    <a:pt x="1249825" y="0"/>
                  </a:lnTo>
                  <a:lnTo>
                    <a:pt x="1249825" y="6858000"/>
                  </a:lnTo>
                  <a:lnTo>
                    <a:pt x="1109382" y="6858000"/>
                  </a:lnTo>
                  <a:lnTo>
                    <a:pt x="0" y="0"/>
                  </a:lnTo>
                  <a:close/>
                </a:path>
              </a:pathLst>
            </a:custGeom>
            <a:solidFill>
              <a:srgbClr val="DD7E0E">
                <a:alpha val="80000"/>
              </a:srgbClr>
            </a:solidFill>
            <a:ln>
              <a:noFill/>
            </a:ln>
          </p:spPr>
        </p:sp>
        <p:sp>
          <p:nvSpPr>
            <p:cNvPr id="307" name="Google Shape;307;p15"/>
            <p:cNvSpPr/>
            <p:nvPr/>
          </p:nvSpPr>
          <p:spPr>
            <a:xfrm>
              <a:off x="10371666" y="3589867"/>
              <a:ext cx="1817100" cy="3268200"/>
            </a:xfrm>
            <a:prstGeom prst="triangle">
              <a:avLst>
                <a:gd fmla="val 100000" name="adj"/>
              </a:avLst>
            </a:prstGeom>
            <a:solidFill>
              <a:srgbClr val="7C9263">
                <a:alpha val="65880"/>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
        <p:nvSpPr>
          <p:cNvPr id="308" name="Google Shape;308;p15"/>
          <p:cNvSpPr txBox="1"/>
          <p:nvPr>
            <p:ph type="ctrTitle"/>
          </p:nvPr>
        </p:nvSpPr>
        <p:spPr>
          <a:xfrm>
            <a:off x="1130300" y="1803400"/>
            <a:ext cx="5825100" cy="1234800"/>
          </a:xfrm>
          <a:prstGeom prst="rect">
            <a:avLst/>
          </a:prstGeom>
          <a:noFill/>
          <a:ln>
            <a:noFill/>
          </a:ln>
        </p:spPr>
        <p:txBody>
          <a:bodyPr anchorCtr="0" anchor="b" bIns="34275" lIns="68575" spcFirstLastPara="1" rIns="68575" wrap="square" tIns="34275"/>
          <a:lstStyle>
            <a:lvl1pPr lvl="0" rtl="0" algn="r">
              <a:spcBef>
                <a:spcPts val="0"/>
              </a:spcBef>
              <a:spcAft>
                <a:spcPts val="0"/>
              </a:spcAft>
              <a:buClr>
                <a:schemeClr val="accent1"/>
              </a:buClr>
              <a:buSzPts val="4100"/>
              <a:buFont typeface="Trebuchet MS"/>
              <a:buNone/>
              <a:defRPr sz="4100">
                <a:solidFill>
                  <a:schemeClr val="accent1"/>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09" name="Google Shape;309;p15"/>
          <p:cNvSpPr txBox="1"/>
          <p:nvPr>
            <p:ph idx="1" type="subTitle"/>
          </p:nvPr>
        </p:nvSpPr>
        <p:spPr>
          <a:xfrm>
            <a:off x="1130300" y="3038125"/>
            <a:ext cx="5825100" cy="822600"/>
          </a:xfrm>
          <a:prstGeom prst="rect">
            <a:avLst/>
          </a:prstGeom>
          <a:noFill/>
          <a:ln>
            <a:noFill/>
          </a:ln>
        </p:spPr>
        <p:txBody>
          <a:bodyPr anchorCtr="0" anchor="t" bIns="34275" lIns="68575" spcFirstLastPara="1" rIns="68575" wrap="square" tIns="34275"/>
          <a:lstStyle>
            <a:lvl1pPr lvl="0" rtl="0" algn="r">
              <a:spcBef>
                <a:spcPts val="800"/>
              </a:spcBef>
              <a:spcAft>
                <a:spcPts val="0"/>
              </a:spcAft>
              <a:buSzPts val="1100"/>
              <a:buNone/>
              <a:defRPr>
                <a:solidFill>
                  <a:srgbClr val="7F7F7F"/>
                </a:solidFill>
              </a:defRPr>
            </a:lvl1pPr>
            <a:lvl2pPr lvl="1" rtl="0" algn="ctr">
              <a:spcBef>
                <a:spcPts val="800"/>
              </a:spcBef>
              <a:spcAft>
                <a:spcPts val="0"/>
              </a:spcAft>
              <a:buSzPts val="1000"/>
              <a:buNone/>
              <a:defRPr>
                <a:solidFill>
                  <a:srgbClr val="888888"/>
                </a:solidFill>
              </a:defRPr>
            </a:lvl2pPr>
            <a:lvl3pPr lvl="2" rtl="0" algn="ctr">
              <a:spcBef>
                <a:spcPts val="800"/>
              </a:spcBef>
              <a:spcAft>
                <a:spcPts val="0"/>
              </a:spcAft>
              <a:buSzPts val="800"/>
              <a:buNone/>
              <a:defRPr>
                <a:solidFill>
                  <a:srgbClr val="888888"/>
                </a:solidFill>
              </a:defRPr>
            </a:lvl3pPr>
            <a:lvl4pPr lvl="3" rtl="0" algn="ctr">
              <a:spcBef>
                <a:spcPts val="800"/>
              </a:spcBef>
              <a:spcAft>
                <a:spcPts val="0"/>
              </a:spcAft>
              <a:buSzPts val="700"/>
              <a:buNone/>
              <a:defRPr>
                <a:solidFill>
                  <a:srgbClr val="888888"/>
                </a:solidFill>
              </a:defRPr>
            </a:lvl4pPr>
            <a:lvl5pPr lvl="4" rtl="0" algn="ctr">
              <a:spcBef>
                <a:spcPts val="800"/>
              </a:spcBef>
              <a:spcAft>
                <a:spcPts val="0"/>
              </a:spcAft>
              <a:buSzPts val="700"/>
              <a:buNone/>
              <a:defRPr>
                <a:solidFill>
                  <a:srgbClr val="888888"/>
                </a:solidFill>
              </a:defRPr>
            </a:lvl5pPr>
            <a:lvl6pPr lvl="5" rtl="0" algn="ctr">
              <a:spcBef>
                <a:spcPts val="800"/>
              </a:spcBef>
              <a:spcAft>
                <a:spcPts val="0"/>
              </a:spcAft>
              <a:buSzPts val="700"/>
              <a:buNone/>
              <a:defRPr>
                <a:solidFill>
                  <a:srgbClr val="888888"/>
                </a:solidFill>
              </a:defRPr>
            </a:lvl6pPr>
            <a:lvl7pPr lvl="6" rtl="0" algn="ctr">
              <a:spcBef>
                <a:spcPts val="800"/>
              </a:spcBef>
              <a:spcAft>
                <a:spcPts val="0"/>
              </a:spcAft>
              <a:buSzPts val="700"/>
              <a:buNone/>
              <a:defRPr>
                <a:solidFill>
                  <a:srgbClr val="888888"/>
                </a:solidFill>
              </a:defRPr>
            </a:lvl7pPr>
            <a:lvl8pPr lvl="7" rtl="0" algn="ctr">
              <a:spcBef>
                <a:spcPts val="800"/>
              </a:spcBef>
              <a:spcAft>
                <a:spcPts val="0"/>
              </a:spcAft>
              <a:buSzPts val="700"/>
              <a:buNone/>
              <a:defRPr>
                <a:solidFill>
                  <a:srgbClr val="888888"/>
                </a:solidFill>
              </a:defRPr>
            </a:lvl8pPr>
            <a:lvl9pPr lvl="8" rtl="0" algn="ctr">
              <a:spcBef>
                <a:spcPts val="800"/>
              </a:spcBef>
              <a:spcAft>
                <a:spcPts val="0"/>
              </a:spcAft>
              <a:buSzPts val="700"/>
              <a:buNone/>
              <a:defRPr>
                <a:solidFill>
                  <a:srgbClr val="888888"/>
                </a:solidFill>
              </a:defRPr>
            </a:lvl9pPr>
          </a:lstStyle>
          <a:p/>
        </p:txBody>
      </p:sp>
      <p:sp>
        <p:nvSpPr>
          <p:cNvPr id="310" name="Google Shape;310;p15"/>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11" name="Google Shape;311;p15"/>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12" name="Google Shape;312;p15"/>
          <p:cNvSpPr txBox="1"/>
          <p:nvPr>
            <p:ph idx="12" type="sldNum"/>
          </p:nvPr>
        </p:nvSpPr>
        <p:spPr>
          <a:xfrm>
            <a:off x="6442997" y="4531022"/>
            <a:ext cx="5127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313" name="Shape 313"/>
        <p:cNvGrpSpPr/>
        <p:nvPr/>
      </p:nvGrpSpPr>
      <p:grpSpPr>
        <a:xfrm>
          <a:off x="0" y="0"/>
          <a:ext cx="0" cy="0"/>
          <a:chOff x="0" y="0"/>
          <a:chExt cx="0" cy="0"/>
        </a:xfrm>
      </p:grpSpPr>
      <p:sp>
        <p:nvSpPr>
          <p:cNvPr id="314" name="Google Shape;314;p16"/>
          <p:cNvSpPr txBox="1"/>
          <p:nvPr>
            <p:ph type="title"/>
          </p:nvPr>
        </p:nvSpPr>
        <p:spPr>
          <a:xfrm>
            <a:off x="508000" y="457200"/>
            <a:ext cx="6447600" cy="990600"/>
          </a:xfrm>
          <a:prstGeom prst="rect">
            <a:avLst/>
          </a:prstGeom>
          <a:noFill/>
          <a:ln>
            <a:noFill/>
          </a:ln>
        </p:spPr>
        <p:txBody>
          <a:bodyPr anchorCtr="0" anchor="t" bIns="34275" lIns="68575" spcFirstLastPara="1" rIns="68575" wrap="square" tIns="34275"/>
          <a:lstStyle>
            <a:lvl1pPr lvl="0" rtl="0" algn="l">
              <a:spcBef>
                <a:spcPts val="0"/>
              </a:spcBef>
              <a:spcAft>
                <a:spcPts val="0"/>
              </a:spcAft>
              <a:buClr>
                <a:schemeClr val="accent1"/>
              </a:buClr>
              <a:buSzPts val="14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15" name="Google Shape;315;p16"/>
          <p:cNvSpPr txBox="1"/>
          <p:nvPr>
            <p:ph idx="1" type="body"/>
          </p:nvPr>
        </p:nvSpPr>
        <p:spPr>
          <a:xfrm>
            <a:off x="508000" y="1620442"/>
            <a:ext cx="6447600" cy="2910600"/>
          </a:xfrm>
          <a:prstGeom prst="rect">
            <a:avLst/>
          </a:prstGeom>
          <a:noFill/>
          <a:ln>
            <a:noFill/>
          </a:ln>
        </p:spPr>
        <p:txBody>
          <a:bodyPr anchorCtr="0" anchor="t" bIns="34275" lIns="68575" spcFirstLastPara="1" rIns="68575" wrap="square" tIns="34275"/>
          <a:lstStyle>
            <a:lvl1pPr indent="-298450" lvl="0" marL="457200" rtl="0" algn="l">
              <a:spcBef>
                <a:spcPts val="800"/>
              </a:spcBef>
              <a:spcAft>
                <a:spcPts val="0"/>
              </a:spcAft>
              <a:buSzPts val="1100"/>
              <a:buChar char="▶"/>
              <a:defRPr/>
            </a:lvl1pPr>
            <a:lvl2pPr indent="-298450" lvl="1" marL="914400" rtl="0" algn="l">
              <a:spcBef>
                <a:spcPts val="800"/>
              </a:spcBef>
              <a:spcAft>
                <a:spcPts val="0"/>
              </a:spcAft>
              <a:buSzPts val="1100"/>
              <a:buChar char="▶"/>
              <a:defRPr/>
            </a:lvl2pPr>
            <a:lvl3pPr indent="-298450" lvl="2" marL="1371600" rtl="0" algn="l">
              <a:spcBef>
                <a:spcPts val="800"/>
              </a:spcBef>
              <a:spcAft>
                <a:spcPts val="0"/>
              </a:spcAft>
              <a:buSzPts val="1100"/>
              <a:buChar char="▶"/>
              <a:defRPr/>
            </a:lvl3pPr>
            <a:lvl4pPr indent="-298450" lvl="3" marL="1828800" rtl="0" algn="l">
              <a:spcBef>
                <a:spcPts val="800"/>
              </a:spcBef>
              <a:spcAft>
                <a:spcPts val="0"/>
              </a:spcAft>
              <a:buSzPts val="1100"/>
              <a:buChar char="▶"/>
              <a:defRPr/>
            </a:lvl4pPr>
            <a:lvl5pPr indent="-298450" lvl="4" marL="2286000" rtl="0" algn="l">
              <a:spcBef>
                <a:spcPts val="800"/>
              </a:spcBef>
              <a:spcAft>
                <a:spcPts val="0"/>
              </a:spcAft>
              <a:buSzPts val="1100"/>
              <a:buChar char="▶"/>
              <a:defRPr/>
            </a:lvl5pPr>
            <a:lvl6pPr indent="-298450" lvl="5" marL="2743200" rtl="0" algn="l">
              <a:spcBef>
                <a:spcPts val="800"/>
              </a:spcBef>
              <a:spcAft>
                <a:spcPts val="0"/>
              </a:spcAft>
              <a:buSzPts val="1100"/>
              <a:buChar char="▶"/>
              <a:defRPr/>
            </a:lvl6pPr>
            <a:lvl7pPr indent="-298450" lvl="6" marL="3200400" rtl="0" algn="l">
              <a:spcBef>
                <a:spcPts val="800"/>
              </a:spcBef>
              <a:spcAft>
                <a:spcPts val="0"/>
              </a:spcAft>
              <a:buSzPts val="1100"/>
              <a:buChar char="▶"/>
              <a:defRPr/>
            </a:lvl7pPr>
            <a:lvl8pPr indent="-298450" lvl="7" marL="3657600" rtl="0" algn="l">
              <a:spcBef>
                <a:spcPts val="800"/>
              </a:spcBef>
              <a:spcAft>
                <a:spcPts val="0"/>
              </a:spcAft>
              <a:buSzPts val="1100"/>
              <a:buChar char="▶"/>
              <a:defRPr/>
            </a:lvl8pPr>
            <a:lvl9pPr indent="-298450" lvl="8" marL="4114800" rtl="0" algn="l">
              <a:spcBef>
                <a:spcPts val="800"/>
              </a:spcBef>
              <a:spcAft>
                <a:spcPts val="0"/>
              </a:spcAft>
              <a:buSzPts val="1100"/>
              <a:buChar char="▶"/>
              <a:defRPr/>
            </a:lvl9pPr>
          </a:lstStyle>
          <a:p/>
        </p:txBody>
      </p:sp>
      <p:sp>
        <p:nvSpPr>
          <p:cNvPr id="316" name="Google Shape;316;p16"/>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17" name="Google Shape;317;p16"/>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18" name="Google Shape;318;p16"/>
          <p:cNvSpPr txBox="1"/>
          <p:nvPr>
            <p:ph idx="12" type="sldNum"/>
          </p:nvPr>
        </p:nvSpPr>
        <p:spPr>
          <a:xfrm>
            <a:off x="6442997" y="4531022"/>
            <a:ext cx="5127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19" name="Shape 319"/>
        <p:cNvGrpSpPr/>
        <p:nvPr/>
      </p:nvGrpSpPr>
      <p:grpSpPr>
        <a:xfrm>
          <a:off x="0" y="0"/>
          <a:ext cx="0" cy="0"/>
          <a:chOff x="0" y="0"/>
          <a:chExt cx="0" cy="0"/>
        </a:xfrm>
      </p:grpSpPr>
      <p:sp>
        <p:nvSpPr>
          <p:cNvPr id="320" name="Google Shape;320;p17"/>
          <p:cNvSpPr txBox="1"/>
          <p:nvPr>
            <p:ph type="title"/>
          </p:nvPr>
        </p:nvSpPr>
        <p:spPr>
          <a:xfrm>
            <a:off x="508001" y="2025650"/>
            <a:ext cx="6447600" cy="1370100"/>
          </a:xfrm>
          <a:prstGeom prst="rect">
            <a:avLst/>
          </a:prstGeom>
          <a:noFill/>
          <a:ln>
            <a:noFill/>
          </a:ln>
        </p:spPr>
        <p:txBody>
          <a:bodyPr anchorCtr="0" anchor="b" bIns="34275" lIns="68575" spcFirstLastPara="1" rIns="68575" wrap="square" tIns="34275"/>
          <a:lstStyle>
            <a:lvl1pPr lvl="0" rtl="0" algn="l">
              <a:spcBef>
                <a:spcPts val="0"/>
              </a:spcBef>
              <a:spcAft>
                <a:spcPts val="0"/>
              </a:spcAft>
              <a:buClr>
                <a:schemeClr val="accent1"/>
              </a:buClr>
              <a:buSzPts val="3000"/>
              <a:buFont typeface="Trebuchet MS"/>
              <a:buNone/>
              <a:defRPr b="0" sz="3000" cap="none"/>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21" name="Google Shape;321;p17"/>
          <p:cNvSpPr txBox="1"/>
          <p:nvPr>
            <p:ph idx="1" type="body"/>
          </p:nvPr>
        </p:nvSpPr>
        <p:spPr>
          <a:xfrm>
            <a:off x="508001" y="3395586"/>
            <a:ext cx="6447600" cy="645300"/>
          </a:xfrm>
          <a:prstGeom prst="rect">
            <a:avLst/>
          </a:prstGeom>
          <a:noFill/>
          <a:ln>
            <a:noFill/>
          </a:ln>
        </p:spPr>
        <p:txBody>
          <a:bodyPr anchorCtr="0" anchor="t" bIns="34275" lIns="68575" spcFirstLastPara="1" rIns="68575" wrap="square" tIns="34275"/>
          <a:lstStyle>
            <a:lvl1pPr indent="-228600" lvl="0" marL="457200" rtl="0" algn="l">
              <a:spcBef>
                <a:spcPts val="800"/>
              </a:spcBef>
              <a:spcAft>
                <a:spcPts val="0"/>
              </a:spcAft>
              <a:buSzPts val="1200"/>
              <a:buNone/>
              <a:defRPr sz="1500">
                <a:solidFill>
                  <a:srgbClr val="7F7F7F"/>
                </a:solidFill>
              </a:defRPr>
            </a:lvl1pPr>
            <a:lvl2pPr indent="-228600" lvl="1" marL="914400" rtl="0" algn="l">
              <a:spcBef>
                <a:spcPts val="800"/>
              </a:spcBef>
              <a:spcAft>
                <a:spcPts val="0"/>
              </a:spcAft>
              <a:buSzPts val="1100"/>
              <a:buNone/>
              <a:defRPr sz="1400">
                <a:solidFill>
                  <a:srgbClr val="888888"/>
                </a:solidFill>
              </a:defRPr>
            </a:lvl2pPr>
            <a:lvl3pPr indent="-228600" lvl="2" marL="1371600" rtl="0" algn="l">
              <a:spcBef>
                <a:spcPts val="800"/>
              </a:spcBef>
              <a:spcAft>
                <a:spcPts val="0"/>
              </a:spcAft>
              <a:buSzPts val="1000"/>
              <a:buNone/>
              <a:defRPr sz="1200">
                <a:solidFill>
                  <a:srgbClr val="888888"/>
                </a:solidFill>
              </a:defRPr>
            </a:lvl3pPr>
            <a:lvl4pPr indent="-228600" lvl="3" marL="1828800" rtl="0" algn="l">
              <a:spcBef>
                <a:spcPts val="800"/>
              </a:spcBef>
              <a:spcAft>
                <a:spcPts val="0"/>
              </a:spcAft>
              <a:buSzPts val="800"/>
              <a:buNone/>
              <a:defRPr sz="1100">
                <a:solidFill>
                  <a:srgbClr val="888888"/>
                </a:solidFill>
              </a:defRPr>
            </a:lvl4pPr>
            <a:lvl5pPr indent="-228600" lvl="4" marL="2286000" rtl="0" algn="l">
              <a:spcBef>
                <a:spcPts val="800"/>
              </a:spcBef>
              <a:spcAft>
                <a:spcPts val="0"/>
              </a:spcAft>
              <a:buSzPts val="800"/>
              <a:buNone/>
              <a:defRPr sz="1100">
                <a:solidFill>
                  <a:srgbClr val="888888"/>
                </a:solidFill>
              </a:defRPr>
            </a:lvl5pPr>
            <a:lvl6pPr indent="-228600" lvl="5" marL="2743200" rtl="0" algn="l">
              <a:spcBef>
                <a:spcPts val="800"/>
              </a:spcBef>
              <a:spcAft>
                <a:spcPts val="0"/>
              </a:spcAft>
              <a:buSzPts val="800"/>
              <a:buNone/>
              <a:defRPr sz="1100">
                <a:solidFill>
                  <a:srgbClr val="888888"/>
                </a:solidFill>
              </a:defRPr>
            </a:lvl6pPr>
            <a:lvl7pPr indent="-228600" lvl="6" marL="3200400" rtl="0" algn="l">
              <a:spcBef>
                <a:spcPts val="800"/>
              </a:spcBef>
              <a:spcAft>
                <a:spcPts val="0"/>
              </a:spcAft>
              <a:buSzPts val="800"/>
              <a:buNone/>
              <a:defRPr sz="1100">
                <a:solidFill>
                  <a:srgbClr val="888888"/>
                </a:solidFill>
              </a:defRPr>
            </a:lvl7pPr>
            <a:lvl8pPr indent="-228600" lvl="7" marL="3657600" rtl="0" algn="l">
              <a:spcBef>
                <a:spcPts val="800"/>
              </a:spcBef>
              <a:spcAft>
                <a:spcPts val="0"/>
              </a:spcAft>
              <a:buSzPts val="800"/>
              <a:buNone/>
              <a:defRPr sz="1100">
                <a:solidFill>
                  <a:srgbClr val="888888"/>
                </a:solidFill>
              </a:defRPr>
            </a:lvl8pPr>
            <a:lvl9pPr indent="-228600" lvl="8" marL="4114800" rtl="0" algn="l">
              <a:spcBef>
                <a:spcPts val="800"/>
              </a:spcBef>
              <a:spcAft>
                <a:spcPts val="0"/>
              </a:spcAft>
              <a:buSzPts val="800"/>
              <a:buNone/>
              <a:defRPr sz="1100">
                <a:solidFill>
                  <a:srgbClr val="888888"/>
                </a:solidFill>
              </a:defRPr>
            </a:lvl9pPr>
          </a:lstStyle>
          <a:p/>
        </p:txBody>
      </p:sp>
      <p:sp>
        <p:nvSpPr>
          <p:cNvPr id="322" name="Google Shape;322;p17"/>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23" name="Google Shape;323;p17"/>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24" name="Google Shape;324;p17"/>
          <p:cNvSpPr txBox="1"/>
          <p:nvPr>
            <p:ph idx="12" type="sldNum"/>
          </p:nvPr>
        </p:nvSpPr>
        <p:spPr>
          <a:xfrm>
            <a:off x="6442997" y="4531022"/>
            <a:ext cx="5127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25" name="Shape 325"/>
        <p:cNvGrpSpPr/>
        <p:nvPr/>
      </p:nvGrpSpPr>
      <p:grpSpPr>
        <a:xfrm>
          <a:off x="0" y="0"/>
          <a:ext cx="0" cy="0"/>
          <a:chOff x="0" y="0"/>
          <a:chExt cx="0" cy="0"/>
        </a:xfrm>
      </p:grpSpPr>
      <p:sp>
        <p:nvSpPr>
          <p:cNvPr id="326" name="Google Shape;326;p18"/>
          <p:cNvSpPr txBox="1"/>
          <p:nvPr>
            <p:ph type="title"/>
          </p:nvPr>
        </p:nvSpPr>
        <p:spPr>
          <a:xfrm>
            <a:off x="508000" y="457200"/>
            <a:ext cx="6447600" cy="990600"/>
          </a:xfrm>
          <a:prstGeom prst="rect">
            <a:avLst/>
          </a:prstGeom>
          <a:noFill/>
          <a:ln>
            <a:noFill/>
          </a:ln>
        </p:spPr>
        <p:txBody>
          <a:bodyPr anchorCtr="0" anchor="t" bIns="34275" lIns="68575" spcFirstLastPara="1" rIns="68575" wrap="square" tIns="34275"/>
          <a:lstStyle>
            <a:lvl1pPr lvl="0" rtl="0" algn="l">
              <a:spcBef>
                <a:spcPts val="0"/>
              </a:spcBef>
              <a:spcAft>
                <a:spcPts val="0"/>
              </a:spcAft>
              <a:buClr>
                <a:schemeClr val="accent1"/>
              </a:buClr>
              <a:buSzPts val="14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27" name="Google Shape;327;p18"/>
          <p:cNvSpPr txBox="1"/>
          <p:nvPr>
            <p:ph idx="1" type="body"/>
          </p:nvPr>
        </p:nvSpPr>
        <p:spPr>
          <a:xfrm>
            <a:off x="508000" y="1620442"/>
            <a:ext cx="3138000" cy="2910600"/>
          </a:xfrm>
          <a:prstGeom prst="rect">
            <a:avLst/>
          </a:prstGeom>
          <a:noFill/>
          <a:ln>
            <a:noFill/>
          </a:ln>
        </p:spPr>
        <p:txBody>
          <a:bodyPr anchorCtr="0" anchor="t" bIns="34275" lIns="68575" spcFirstLastPara="1" rIns="68575" wrap="square" tIns="34275"/>
          <a:lstStyle>
            <a:lvl1pPr indent="-298450" lvl="0" marL="457200" rtl="0" algn="l">
              <a:spcBef>
                <a:spcPts val="800"/>
              </a:spcBef>
              <a:spcAft>
                <a:spcPts val="0"/>
              </a:spcAft>
              <a:buSzPts val="1100"/>
              <a:buChar char="▶"/>
              <a:defRPr/>
            </a:lvl1pPr>
            <a:lvl2pPr indent="-298450" lvl="1" marL="914400" rtl="0" algn="l">
              <a:spcBef>
                <a:spcPts val="800"/>
              </a:spcBef>
              <a:spcAft>
                <a:spcPts val="0"/>
              </a:spcAft>
              <a:buSzPts val="1100"/>
              <a:buChar char="▶"/>
              <a:defRPr/>
            </a:lvl2pPr>
            <a:lvl3pPr indent="-298450" lvl="2" marL="1371600" rtl="0" algn="l">
              <a:spcBef>
                <a:spcPts val="800"/>
              </a:spcBef>
              <a:spcAft>
                <a:spcPts val="0"/>
              </a:spcAft>
              <a:buSzPts val="1100"/>
              <a:buChar char="▶"/>
              <a:defRPr/>
            </a:lvl3pPr>
            <a:lvl4pPr indent="-298450" lvl="3" marL="1828800" rtl="0" algn="l">
              <a:spcBef>
                <a:spcPts val="800"/>
              </a:spcBef>
              <a:spcAft>
                <a:spcPts val="0"/>
              </a:spcAft>
              <a:buSzPts val="1100"/>
              <a:buChar char="▶"/>
              <a:defRPr/>
            </a:lvl4pPr>
            <a:lvl5pPr indent="-298450" lvl="4" marL="2286000" rtl="0" algn="l">
              <a:spcBef>
                <a:spcPts val="800"/>
              </a:spcBef>
              <a:spcAft>
                <a:spcPts val="0"/>
              </a:spcAft>
              <a:buSzPts val="1100"/>
              <a:buChar char="▶"/>
              <a:defRPr/>
            </a:lvl5pPr>
            <a:lvl6pPr indent="-298450" lvl="5" marL="2743200" rtl="0" algn="l">
              <a:spcBef>
                <a:spcPts val="800"/>
              </a:spcBef>
              <a:spcAft>
                <a:spcPts val="0"/>
              </a:spcAft>
              <a:buSzPts val="1100"/>
              <a:buChar char="▶"/>
              <a:defRPr/>
            </a:lvl6pPr>
            <a:lvl7pPr indent="-298450" lvl="6" marL="3200400" rtl="0" algn="l">
              <a:spcBef>
                <a:spcPts val="800"/>
              </a:spcBef>
              <a:spcAft>
                <a:spcPts val="0"/>
              </a:spcAft>
              <a:buSzPts val="1100"/>
              <a:buChar char="▶"/>
              <a:defRPr/>
            </a:lvl7pPr>
            <a:lvl8pPr indent="-298450" lvl="7" marL="3657600" rtl="0" algn="l">
              <a:spcBef>
                <a:spcPts val="800"/>
              </a:spcBef>
              <a:spcAft>
                <a:spcPts val="0"/>
              </a:spcAft>
              <a:buSzPts val="1100"/>
              <a:buChar char="▶"/>
              <a:defRPr/>
            </a:lvl8pPr>
            <a:lvl9pPr indent="-298450" lvl="8" marL="4114800" rtl="0" algn="l">
              <a:spcBef>
                <a:spcPts val="800"/>
              </a:spcBef>
              <a:spcAft>
                <a:spcPts val="0"/>
              </a:spcAft>
              <a:buSzPts val="1100"/>
              <a:buChar char="▶"/>
              <a:defRPr/>
            </a:lvl9pPr>
          </a:lstStyle>
          <a:p/>
        </p:txBody>
      </p:sp>
      <p:sp>
        <p:nvSpPr>
          <p:cNvPr id="328" name="Google Shape;328;p18"/>
          <p:cNvSpPr txBox="1"/>
          <p:nvPr>
            <p:ph idx="2" type="body"/>
          </p:nvPr>
        </p:nvSpPr>
        <p:spPr>
          <a:xfrm>
            <a:off x="3817477" y="1620442"/>
            <a:ext cx="3138000" cy="2910600"/>
          </a:xfrm>
          <a:prstGeom prst="rect">
            <a:avLst/>
          </a:prstGeom>
          <a:noFill/>
          <a:ln>
            <a:noFill/>
          </a:ln>
        </p:spPr>
        <p:txBody>
          <a:bodyPr anchorCtr="0" anchor="t" bIns="34275" lIns="68575" spcFirstLastPara="1" rIns="68575" wrap="square" tIns="34275"/>
          <a:lstStyle>
            <a:lvl1pPr indent="-298450" lvl="0" marL="457200" rtl="0" algn="l">
              <a:spcBef>
                <a:spcPts val="800"/>
              </a:spcBef>
              <a:spcAft>
                <a:spcPts val="0"/>
              </a:spcAft>
              <a:buSzPts val="1100"/>
              <a:buChar char="▶"/>
              <a:defRPr/>
            </a:lvl1pPr>
            <a:lvl2pPr indent="-298450" lvl="1" marL="914400" rtl="0" algn="l">
              <a:spcBef>
                <a:spcPts val="800"/>
              </a:spcBef>
              <a:spcAft>
                <a:spcPts val="0"/>
              </a:spcAft>
              <a:buSzPts val="1100"/>
              <a:buChar char="▶"/>
              <a:defRPr/>
            </a:lvl2pPr>
            <a:lvl3pPr indent="-298450" lvl="2" marL="1371600" rtl="0" algn="l">
              <a:spcBef>
                <a:spcPts val="800"/>
              </a:spcBef>
              <a:spcAft>
                <a:spcPts val="0"/>
              </a:spcAft>
              <a:buSzPts val="1100"/>
              <a:buChar char="▶"/>
              <a:defRPr/>
            </a:lvl3pPr>
            <a:lvl4pPr indent="-298450" lvl="3" marL="1828800" rtl="0" algn="l">
              <a:spcBef>
                <a:spcPts val="800"/>
              </a:spcBef>
              <a:spcAft>
                <a:spcPts val="0"/>
              </a:spcAft>
              <a:buSzPts val="1100"/>
              <a:buChar char="▶"/>
              <a:defRPr/>
            </a:lvl4pPr>
            <a:lvl5pPr indent="-298450" lvl="4" marL="2286000" rtl="0" algn="l">
              <a:spcBef>
                <a:spcPts val="800"/>
              </a:spcBef>
              <a:spcAft>
                <a:spcPts val="0"/>
              </a:spcAft>
              <a:buSzPts val="1100"/>
              <a:buChar char="▶"/>
              <a:defRPr/>
            </a:lvl5pPr>
            <a:lvl6pPr indent="-298450" lvl="5" marL="2743200" rtl="0" algn="l">
              <a:spcBef>
                <a:spcPts val="800"/>
              </a:spcBef>
              <a:spcAft>
                <a:spcPts val="0"/>
              </a:spcAft>
              <a:buSzPts val="1100"/>
              <a:buChar char="▶"/>
              <a:defRPr/>
            </a:lvl6pPr>
            <a:lvl7pPr indent="-298450" lvl="6" marL="3200400" rtl="0" algn="l">
              <a:spcBef>
                <a:spcPts val="800"/>
              </a:spcBef>
              <a:spcAft>
                <a:spcPts val="0"/>
              </a:spcAft>
              <a:buSzPts val="1100"/>
              <a:buChar char="▶"/>
              <a:defRPr/>
            </a:lvl7pPr>
            <a:lvl8pPr indent="-298450" lvl="7" marL="3657600" rtl="0" algn="l">
              <a:spcBef>
                <a:spcPts val="800"/>
              </a:spcBef>
              <a:spcAft>
                <a:spcPts val="0"/>
              </a:spcAft>
              <a:buSzPts val="1100"/>
              <a:buChar char="▶"/>
              <a:defRPr/>
            </a:lvl8pPr>
            <a:lvl9pPr indent="-298450" lvl="8" marL="4114800" rtl="0" algn="l">
              <a:spcBef>
                <a:spcPts val="800"/>
              </a:spcBef>
              <a:spcAft>
                <a:spcPts val="0"/>
              </a:spcAft>
              <a:buSzPts val="1100"/>
              <a:buChar char="▶"/>
              <a:defRPr/>
            </a:lvl9pPr>
          </a:lstStyle>
          <a:p/>
        </p:txBody>
      </p:sp>
      <p:sp>
        <p:nvSpPr>
          <p:cNvPr id="329" name="Google Shape;329;p18"/>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30" name="Google Shape;330;p18"/>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31" name="Google Shape;331;p18"/>
          <p:cNvSpPr txBox="1"/>
          <p:nvPr>
            <p:ph idx="12" type="sldNum"/>
          </p:nvPr>
        </p:nvSpPr>
        <p:spPr>
          <a:xfrm>
            <a:off x="6442997" y="4531022"/>
            <a:ext cx="5127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32" name="Shape 332"/>
        <p:cNvGrpSpPr/>
        <p:nvPr/>
      </p:nvGrpSpPr>
      <p:grpSpPr>
        <a:xfrm>
          <a:off x="0" y="0"/>
          <a:ext cx="0" cy="0"/>
          <a:chOff x="0" y="0"/>
          <a:chExt cx="0" cy="0"/>
        </a:xfrm>
      </p:grpSpPr>
      <p:sp>
        <p:nvSpPr>
          <p:cNvPr id="333" name="Google Shape;333;p19"/>
          <p:cNvSpPr txBox="1"/>
          <p:nvPr>
            <p:ph type="title"/>
          </p:nvPr>
        </p:nvSpPr>
        <p:spPr>
          <a:xfrm>
            <a:off x="508000" y="457200"/>
            <a:ext cx="6447600" cy="990600"/>
          </a:xfrm>
          <a:prstGeom prst="rect">
            <a:avLst/>
          </a:prstGeom>
          <a:noFill/>
          <a:ln>
            <a:noFill/>
          </a:ln>
        </p:spPr>
        <p:txBody>
          <a:bodyPr anchorCtr="0" anchor="t" bIns="34275" lIns="68575" spcFirstLastPara="1" rIns="68575" wrap="square" tIns="34275"/>
          <a:lstStyle>
            <a:lvl1pPr lvl="0" rtl="0" algn="l">
              <a:spcBef>
                <a:spcPts val="0"/>
              </a:spcBef>
              <a:spcAft>
                <a:spcPts val="0"/>
              </a:spcAft>
              <a:buClr>
                <a:schemeClr val="accent1"/>
              </a:buClr>
              <a:buSzPts val="2700"/>
              <a:buFont typeface="Trebuchet MS"/>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34" name="Google Shape;334;p19"/>
          <p:cNvSpPr txBox="1"/>
          <p:nvPr>
            <p:ph idx="1" type="body"/>
          </p:nvPr>
        </p:nvSpPr>
        <p:spPr>
          <a:xfrm>
            <a:off x="506809" y="1620737"/>
            <a:ext cx="3139200" cy="432300"/>
          </a:xfrm>
          <a:prstGeom prst="rect">
            <a:avLst/>
          </a:prstGeom>
          <a:noFill/>
          <a:ln>
            <a:noFill/>
          </a:ln>
        </p:spPr>
        <p:txBody>
          <a:bodyPr anchorCtr="0" anchor="b" bIns="34275" lIns="68575" spcFirstLastPara="1" rIns="68575" wrap="square" tIns="34275"/>
          <a:lstStyle>
            <a:lvl1pPr indent="-228600" lvl="0" marL="457200" rtl="0" algn="l">
              <a:spcBef>
                <a:spcPts val="800"/>
              </a:spcBef>
              <a:spcAft>
                <a:spcPts val="0"/>
              </a:spcAft>
              <a:buSzPts val="1400"/>
              <a:buNone/>
              <a:defRPr b="0" sz="1800"/>
            </a:lvl1pPr>
            <a:lvl2pPr indent="-228600" lvl="1" marL="914400" rtl="0" algn="l">
              <a:spcBef>
                <a:spcPts val="800"/>
              </a:spcBef>
              <a:spcAft>
                <a:spcPts val="0"/>
              </a:spcAft>
              <a:buSzPts val="1200"/>
              <a:buNone/>
              <a:defRPr b="1" sz="1500"/>
            </a:lvl2pPr>
            <a:lvl3pPr indent="-228600" lvl="2" marL="1371600" rtl="0" algn="l">
              <a:spcBef>
                <a:spcPts val="800"/>
              </a:spcBef>
              <a:spcAft>
                <a:spcPts val="0"/>
              </a:spcAft>
              <a:buSzPts val="1100"/>
              <a:buNone/>
              <a:defRPr b="1" sz="1400"/>
            </a:lvl3pPr>
            <a:lvl4pPr indent="-228600" lvl="3" marL="1828800" rtl="0" algn="l">
              <a:spcBef>
                <a:spcPts val="800"/>
              </a:spcBef>
              <a:spcAft>
                <a:spcPts val="0"/>
              </a:spcAft>
              <a:buSzPts val="1000"/>
              <a:buNone/>
              <a:defRPr b="1" sz="1200"/>
            </a:lvl4pPr>
            <a:lvl5pPr indent="-228600" lvl="4" marL="2286000" rtl="0" algn="l">
              <a:spcBef>
                <a:spcPts val="800"/>
              </a:spcBef>
              <a:spcAft>
                <a:spcPts val="0"/>
              </a:spcAft>
              <a:buSzPts val="1000"/>
              <a:buNone/>
              <a:defRPr b="1" sz="1200"/>
            </a:lvl5pPr>
            <a:lvl6pPr indent="-228600" lvl="5" marL="2743200" rtl="0" algn="l">
              <a:spcBef>
                <a:spcPts val="800"/>
              </a:spcBef>
              <a:spcAft>
                <a:spcPts val="0"/>
              </a:spcAft>
              <a:buSzPts val="1000"/>
              <a:buNone/>
              <a:defRPr b="1" sz="1200"/>
            </a:lvl6pPr>
            <a:lvl7pPr indent="-228600" lvl="6" marL="3200400" rtl="0" algn="l">
              <a:spcBef>
                <a:spcPts val="800"/>
              </a:spcBef>
              <a:spcAft>
                <a:spcPts val="0"/>
              </a:spcAft>
              <a:buSzPts val="1000"/>
              <a:buNone/>
              <a:defRPr b="1" sz="1200"/>
            </a:lvl7pPr>
            <a:lvl8pPr indent="-228600" lvl="7" marL="3657600" rtl="0" algn="l">
              <a:spcBef>
                <a:spcPts val="800"/>
              </a:spcBef>
              <a:spcAft>
                <a:spcPts val="0"/>
              </a:spcAft>
              <a:buSzPts val="1000"/>
              <a:buNone/>
              <a:defRPr b="1" sz="1200"/>
            </a:lvl8pPr>
            <a:lvl9pPr indent="-228600" lvl="8" marL="4114800" rtl="0" algn="l">
              <a:spcBef>
                <a:spcPts val="800"/>
              </a:spcBef>
              <a:spcAft>
                <a:spcPts val="0"/>
              </a:spcAft>
              <a:buSzPts val="1000"/>
              <a:buNone/>
              <a:defRPr b="1" sz="1200"/>
            </a:lvl9pPr>
          </a:lstStyle>
          <a:p/>
        </p:txBody>
      </p:sp>
      <p:sp>
        <p:nvSpPr>
          <p:cNvPr id="335" name="Google Shape;335;p19"/>
          <p:cNvSpPr txBox="1"/>
          <p:nvPr>
            <p:ph idx="2" type="body"/>
          </p:nvPr>
        </p:nvSpPr>
        <p:spPr>
          <a:xfrm>
            <a:off x="506809" y="2052934"/>
            <a:ext cx="3139200" cy="2478000"/>
          </a:xfrm>
          <a:prstGeom prst="rect">
            <a:avLst/>
          </a:prstGeom>
          <a:noFill/>
          <a:ln>
            <a:noFill/>
          </a:ln>
        </p:spPr>
        <p:txBody>
          <a:bodyPr anchorCtr="0" anchor="t" bIns="34275" lIns="68575" spcFirstLastPara="1" rIns="68575" wrap="square" tIns="34275"/>
          <a:lstStyle>
            <a:lvl1pPr indent="-298450" lvl="0" marL="457200" rtl="0" algn="l">
              <a:spcBef>
                <a:spcPts val="800"/>
              </a:spcBef>
              <a:spcAft>
                <a:spcPts val="0"/>
              </a:spcAft>
              <a:buSzPts val="1100"/>
              <a:buChar char="▶"/>
              <a:defRPr/>
            </a:lvl1pPr>
            <a:lvl2pPr indent="-298450" lvl="1" marL="914400" rtl="0" algn="l">
              <a:spcBef>
                <a:spcPts val="800"/>
              </a:spcBef>
              <a:spcAft>
                <a:spcPts val="0"/>
              </a:spcAft>
              <a:buSzPts val="1100"/>
              <a:buChar char="▶"/>
              <a:defRPr/>
            </a:lvl2pPr>
            <a:lvl3pPr indent="-298450" lvl="2" marL="1371600" rtl="0" algn="l">
              <a:spcBef>
                <a:spcPts val="800"/>
              </a:spcBef>
              <a:spcAft>
                <a:spcPts val="0"/>
              </a:spcAft>
              <a:buSzPts val="1100"/>
              <a:buChar char="▶"/>
              <a:defRPr/>
            </a:lvl3pPr>
            <a:lvl4pPr indent="-298450" lvl="3" marL="1828800" rtl="0" algn="l">
              <a:spcBef>
                <a:spcPts val="800"/>
              </a:spcBef>
              <a:spcAft>
                <a:spcPts val="0"/>
              </a:spcAft>
              <a:buSzPts val="1100"/>
              <a:buChar char="▶"/>
              <a:defRPr/>
            </a:lvl4pPr>
            <a:lvl5pPr indent="-298450" lvl="4" marL="2286000" rtl="0" algn="l">
              <a:spcBef>
                <a:spcPts val="800"/>
              </a:spcBef>
              <a:spcAft>
                <a:spcPts val="0"/>
              </a:spcAft>
              <a:buSzPts val="1100"/>
              <a:buChar char="▶"/>
              <a:defRPr/>
            </a:lvl5pPr>
            <a:lvl6pPr indent="-298450" lvl="5" marL="2743200" rtl="0" algn="l">
              <a:spcBef>
                <a:spcPts val="800"/>
              </a:spcBef>
              <a:spcAft>
                <a:spcPts val="0"/>
              </a:spcAft>
              <a:buSzPts val="1100"/>
              <a:buChar char="▶"/>
              <a:defRPr/>
            </a:lvl6pPr>
            <a:lvl7pPr indent="-298450" lvl="6" marL="3200400" rtl="0" algn="l">
              <a:spcBef>
                <a:spcPts val="800"/>
              </a:spcBef>
              <a:spcAft>
                <a:spcPts val="0"/>
              </a:spcAft>
              <a:buSzPts val="1100"/>
              <a:buChar char="▶"/>
              <a:defRPr/>
            </a:lvl7pPr>
            <a:lvl8pPr indent="-298450" lvl="7" marL="3657600" rtl="0" algn="l">
              <a:spcBef>
                <a:spcPts val="800"/>
              </a:spcBef>
              <a:spcAft>
                <a:spcPts val="0"/>
              </a:spcAft>
              <a:buSzPts val="1100"/>
              <a:buChar char="▶"/>
              <a:defRPr/>
            </a:lvl8pPr>
            <a:lvl9pPr indent="-298450" lvl="8" marL="4114800" rtl="0" algn="l">
              <a:spcBef>
                <a:spcPts val="800"/>
              </a:spcBef>
              <a:spcAft>
                <a:spcPts val="0"/>
              </a:spcAft>
              <a:buSzPts val="1100"/>
              <a:buChar char="▶"/>
              <a:defRPr/>
            </a:lvl9pPr>
          </a:lstStyle>
          <a:p/>
        </p:txBody>
      </p:sp>
      <p:sp>
        <p:nvSpPr>
          <p:cNvPr id="336" name="Google Shape;336;p19"/>
          <p:cNvSpPr txBox="1"/>
          <p:nvPr>
            <p:ph idx="3" type="body"/>
          </p:nvPr>
        </p:nvSpPr>
        <p:spPr>
          <a:xfrm>
            <a:off x="3816287" y="1620737"/>
            <a:ext cx="3139200" cy="432300"/>
          </a:xfrm>
          <a:prstGeom prst="rect">
            <a:avLst/>
          </a:prstGeom>
          <a:noFill/>
          <a:ln>
            <a:noFill/>
          </a:ln>
        </p:spPr>
        <p:txBody>
          <a:bodyPr anchorCtr="0" anchor="b" bIns="34275" lIns="68575" spcFirstLastPara="1" rIns="68575" wrap="square" tIns="34275"/>
          <a:lstStyle>
            <a:lvl1pPr indent="-228600" lvl="0" marL="457200" rtl="0" algn="l">
              <a:spcBef>
                <a:spcPts val="800"/>
              </a:spcBef>
              <a:spcAft>
                <a:spcPts val="0"/>
              </a:spcAft>
              <a:buSzPts val="1400"/>
              <a:buNone/>
              <a:defRPr b="0" sz="1800"/>
            </a:lvl1pPr>
            <a:lvl2pPr indent="-228600" lvl="1" marL="914400" rtl="0" algn="l">
              <a:spcBef>
                <a:spcPts val="800"/>
              </a:spcBef>
              <a:spcAft>
                <a:spcPts val="0"/>
              </a:spcAft>
              <a:buSzPts val="1200"/>
              <a:buNone/>
              <a:defRPr b="1" sz="1500"/>
            </a:lvl2pPr>
            <a:lvl3pPr indent="-228600" lvl="2" marL="1371600" rtl="0" algn="l">
              <a:spcBef>
                <a:spcPts val="800"/>
              </a:spcBef>
              <a:spcAft>
                <a:spcPts val="0"/>
              </a:spcAft>
              <a:buSzPts val="1100"/>
              <a:buNone/>
              <a:defRPr b="1" sz="1400"/>
            </a:lvl3pPr>
            <a:lvl4pPr indent="-228600" lvl="3" marL="1828800" rtl="0" algn="l">
              <a:spcBef>
                <a:spcPts val="800"/>
              </a:spcBef>
              <a:spcAft>
                <a:spcPts val="0"/>
              </a:spcAft>
              <a:buSzPts val="1000"/>
              <a:buNone/>
              <a:defRPr b="1" sz="1200"/>
            </a:lvl4pPr>
            <a:lvl5pPr indent="-228600" lvl="4" marL="2286000" rtl="0" algn="l">
              <a:spcBef>
                <a:spcPts val="800"/>
              </a:spcBef>
              <a:spcAft>
                <a:spcPts val="0"/>
              </a:spcAft>
              <a:buSzPts val="1000"/>
              <a:buNone/>
              <a:defRPr b="1" sz="1200"/>
            </a:lvl5pPr>
            <a:lvl6pPr indent="-228600" lvl="5" marL="2743200" rtl="0" algn="l">
              <a:spcBef>
                <a:spcPts val="800"/>
              </a:spcBef>
              <a:spcAft>
                <a:spcPts val="0"/>
              </a:spcAft>
              <a:buSzPts val="1000"/>
              <a:buNone/>
              <a:defRPr b="1" sz="1200"/>
            </a:lvl6pPr>
            <a:lvl7pPr indent="-228600" lvl="6" marL="3200400" rtl="0" algn="l">
              <a:spcBef>
                <a:spcPts val="800"/>
              </a:spcBef>
              <a:spcAft>
                <a:spcPts val="0"/>
              </a:spcAft>
              <a:buSzPts val="1000"/>
              <a:buNone/>
              <a:defRPr b="1" sz="1200"/>
            </a:lvl7pPr>
            <a:lvl8pPr indent="-228600" lvl="7" marL="3657600" rtl="0" algn="l">
              <a:spcBef>
                <a:spcPts val="800"/>
              </a:spcBef>
              <a:spcAft>
                <a:spcPts val="0"/>
              </a:spcAft>
              <a:buSzPts val="1000"/>
              <a:buNone/>
              <a:defRPr b="1" sz="1200"/>
            </a:lvl8pPr>
            <a:lvl9pPr indent="-228600" lvl="8" marL="4114800" rtl="0" algn="l">
              <a:spcBef>
                <a:spcPts val="800"/>
              </a:spcBef>
              <a:spcAft>
                <a:spcPts val="0"/>
              </a:spcAft>
              <a:buSzPts val="1000"/>
              <a:buNone/>
              <a:defRPr b="1" sz="1200"/>
            </a:lvl9pPr>
          </a:lstStyle>
          <a:p/>
        </p:txBody>
      </p:sp>
      <p:sp>
        <p:nvSpPr>
          <p:cNvPr id="337" name="Google Shape;337;p19"/>
          <p:cNvSpPr txBox="1"/>
          <p:nvPr>
            <p:ph idx="4" type="body"/>
          </p:nvPr>
        </p:nvSpPr>
        <p:spPr>
          <a:xfrm>
            <a:off x="3816288" y="2052934"/>
            <a:ext cx="3139200" cy="2478000"/>
          </a:xfrm>
          <a:prstGeom prst="rect">
            <a:avLst/>
          </a:prstGeom>
          <a:noFill/>
          <a:ln>
            <a:noFill/>
          </a:ln>
        </p:spPr>
        <p:txBody>
          <a:bodyPr anchorCtr="0" anchor="t" bIns="34275" lIns="68575" spcFirstLastPara="1" rIns="68575" wrap="square" tIns="34275"/>
          <a:lstStyle>
            <a:lvl1pPr indent="-298450" lvl="0" marL="457200" rtl="0" algn="l">
              <a:spcBef>
                <a:spcPts val="800"/>
              </a:spcBef>
              <a:spcAft>
                <a:spcPts val="0"/>
              </a:spcAft>
              <a:buSzPts val="1100"/>
              <a:buChar char="▶"/>
              <a:defRPr/>
            </a:lvl1pPr>
            <a:lvl2pPr indent="-298450" lvl="1" marL="914400" rtl="0" algn="l">
              <a:spcBef>
                <a:spcPts val="800"/>
              </a:spcBef>
              <a:spcAft>
                <a:spcPts val="0"/>
              </a:spcAft>
              <a:buSzPts val="1100"/>
              <a:buChar char="▶"/>
              <a:defRPr/>
            </a:lvl2pPr>
            <a:lvl3pPr indent="-298450" lvl="2" marL="1371600" rtl="0" algn="l">
              <a:spcBef>
                <a:spcPts val="800"/>
              </a:spcBef>
              <a:spcAft>
                <a:spcPts val="0"/>
              </a:spcAft>
              <a:buSzPts val="1100"/>
              <a:buChar char="▶"/>
              <a:defRPr/>
            </a:lvl3pPr>
            <a:lvl4pPr indent="-298450" lvl="3" marL="1828800" rtl="0" algn="l">
              <a:spcBef>
                <a:spcPts val="800"/>
              </a:spcBef>
              <a:spcAft>
                <a:spcPts val="0"/>
              </a:spcAft>
              <a:buSzPts val="1100"/>
              <a:buChar char="▶"/>
              <a:defRPr/>
            </a:lvl4pPr>
            <a:lvl5pPr indent="-298450" lvl="4" marL="2286000" rtl="0" algn="l">
              <a:spcBef>
                <a:spcPts val="800"/>
              </a:spcBef>
              <a:spcAft>
                <a:spcPts val="0"/>
              </a:spcAft>
              <a:buSzPts val="1100"/>
              <a:buChar char="▶"/>
              <a:defRPr/>
            </a:lvl5pPr>
            <a:lvl6pPr indent="-298450" lvl="5" marL="2743200" rtl="0" algn="l">
              <a:spcBef>
                <a:spcPts val="800"/>
              </a:spcBef>
              <a:spcAft>
                <a:spcPts val="0"/>
              </a:spcAft>
              <a:buSzPts val="1100"/>
              <a:buChar char="▶"/>
              <a:defRPr/>
            </a:lvl6pPr>
            <a:lvl7pPr indent="-298450" lvl="6" marL="3200400" rtl="0" algn="l">
              <a:spcBef>
                <a:spcPts val="800"/>
              </a:spcBef>
              <a:spcAft>
                <a:spcPts val="0"/>
              </a:spcAft>
              <a:buSzPts val="1100"/>
              <a:buChar char="▶"/>
              <a:defRPr/>
            </a:lvl7pPr>
            <a:lvl8pPr indent="-298450" lvl="7" marL="3657600" rtl="0" algn="l">
              <a:spcBef>
                <a:spcPts val="800"/>
              </a:spcBef>
              <a:spcAft>
                <a:spcPts val="0"/>
              </a:spcAft>
              <a:buSzPts val="1100"/>
              <a:buChar char="▶"/>
              <a:defRPr/>
            </a:lvl8pPr>
            <a:lvl9pPr indent="-298450" lvl="8" marL="4114800" rtl="0" algn="l">
              <a:spcBef>
                <a:spcPts val="800"/>
              </a:spcBef>
              <a:spcAft>
                <a:spcPts val="0"/>
              </a:spcAft>
              <a:buSzPts val="1100"/>
              <a:buChar char="▶"/>
              <a:defRPr/>
            </a:lvl9pPr>
          </a:lstStyle>
          <a:p/>
        </p:txBody>
      </p:sp>
      <p:sp>
        <p:nvSpPr>
          <p:cNvPr id="338" name="Google Shape;338;p19"/>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39" name="Google Shape;339;p19"/>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40" name="Google Shape;340;p19"/>
          <p:cNvSpPr txBox="1"/>
          <p:nvPr>
            <p:ph idx="12" type="sldNum"/>
          </p:nvPr>
        </p:nvSpPr>
        <p:spPr>
          <a:xfrm>
            <a:off x="6442997" y="4531022"/>
            <a:ext cx="5127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41" name="Shape 341"/>
        <p:cNvGrpSpPr/>
        <p:nvPr/>
      </p:nvGrpSpPr>
      <p:grpSpPr>
        <a:xfrm>
          <a:off x="0" y="0"/>
          <a:ext cx="0" cy="0"/>
          <a:chOff x="0" y="0"/>
          <a:chExt cx="0" cy="0"/>
        </a:xfrm>
      </p:grpSpPr>
      <p:sp>
        <p:nvSpPr>
          <p:cNvPr id="342" name="Google Shape;342;p20"/>
          <p:cNvSpPr txBox="1"/>
          <p:nvPr>
            <p:ph type="title"/>
          </p:nvPr>
        </p:nvSpPr>
        <p:spPr>
          <a:xfrm>
            <a:off x="508000" y="457200"/>
            <a:ext cx="6447600" cy="990600"/>
          </a:xfrm>
          <a:prstGeom prst="rect">
            <a:avLst/>
          </a:prstGeom>
          <a:noFill/>
          <a:ln>
            <a:noFill/>
          </a:ln>
        </p:spPr>
        <p:txBody>
          <a:bodyPr anchorCtr="0" anchor="t" bIns="34275" lIns="68575" spcFirstLastPara="1" rIns="68575" wrap="square" tIns="34275"/>
          <a:lstStyle>
            <a:lvl1pPr lvl="0" rtl="0" algn="l">
              <a:spcBef>
                <a:spcPts val="0"/>
              </a:spcBef>
              <a:spcAft>
                <a:spcPts val="0"/>
              </a:spcAft>
              <a:buClr>
                <a:schemeClr val="accent1"/>
              </a:buClr>
              <a:buSzPts val="14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43" name="Google Shape;343;p20"/>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44" name="Google Shape;344;p20"/>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45" name="Google Shape;345;p20"/>
          <p:cNvSpPr txBox="1"/>
          <p:nvPr>
            <p:ph idx="12" type="sldNum"/>
          </p:nvPr>
        </p:nvSpPr>
        <p:spPr>
          <a:xfrm>
            <a:off x="6442997" y="4531022"/>
            <a:ext cx="5127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346" name="Shape 346"/>
        <p:cNvGrpSpPr/>
        <p:nvPr/>
      </p:nvGrpSpPr>
      <p:grpSpPr>
        <a:xfrm>
          <a:off x="0" y="0"/>
          <a:ext cx="0" cy="0"/>
          <a:chOff x="0" y="0"/>
          <a:chExt cx="0" cy="0"/>
        </a:xfrm>
      </p:grpSpPr>
      <p:sp>
        <p:nvSpPr>
          <p:cNvPr id="347" name="Google Shape;347;p21"/>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48" name="Google Shape;348;p21"/>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49" name="Google Shape;349;p21"/>
          <p:cNvSpPr txBox="1"/>
          <p:nvPr>
            <p:ph idx="12" type="sldNum"/>
          </p:nvPr>
        </p:nvSpPr>
        <p:spPr>
          <a:xfrm>
            <a:off x="6442997" y="4531022"/>
            <a:ext cx="5127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350" name="Shape 350"/>
        <p:cNvGrpSpPr/>
        <p:nvPr/>
      </p:nvGrpSpPr>
      <p:grpSpPr>
        <a:xfrm>
          <a:off x="0" y="0"/>
          <a:ext cx="0" cy="0"/>
          <a:chOff x="0" y="0"/>
          <a:chExt cx="0" cy="0"/>
        </a:xfrm>
      </p:grpSpPr>
      <p:sp>
        <p:nvSpPr>
          <p:cNvPr id="351" name="Google Shape;351;p22"/>
          <p:cNvSpPr txBox="1"/>
          <p:nvPr>
            <p:ph type="title"/>
          </p:nvPr>
        </p:nvSpPr>
        <p:spPr>
          <a:xfrm>
            <a:off x="508000" y="1123953"/>
            <a:ext cx="2890800" cy="958800"/>
          </a:xfrm>
          <a:prstGeom prst="rect">
            <a:avLst/>
          </a:prstGeom>
          <a:noFill/>
          <a:ln>
            <a:noFill/>
          </a:ln>
        </p:spPr>
        <p:txBody>
          <a:bodyPr anchorCtr="0" anchor="b" bIns="34275" lIns="68575" spcFirstLastPara="1" rIns="68575" wrap="square" tIns="34275"/>
          <a:lstStyle>
            <a:lvl1pPr lvl="0" rtl="0" algn="l">
              <a:spcBef>
                <a:spcPts val="0"/>
              </a:spcBef>
              <a:spcAft>
                <a:spcPts val="0"/>
              </a:spcAft>
              <a:buClr>
                <a:schemeClr val="accent1"/>
              </a:buClr>
              <a:buSzPts val="1500"/>
              <a:buFont typeface="Trebuchet MS"/>
              <a:buNone/>
              <a:defRPr sz="1500"/>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52" name="Google Shape;352;p22"/>
          <p:cNvSpPr txBox="1"/>
          <p:nvPr>
            <p:ph idx="1" type="body"/>
          </p:nvPr>
        </p:nvSpPr>
        <p:spPr>
          <a:xfrm>
            <a:off x="3570346" y="386193"/>
            <a:ext cx="3385200" cy="4144800"/>
          </a:xfrm>
          <a:prstGeom prst="rect">
            <a:avLst/>
          </a:prstGeom>
          <a:noFill/>
          <a:ln>
            <a:noFill/>
          </a:ln>
        </p:spPr>
        <p:txBody>
          <a:bodyPr anchorCtr="0" anchor="t" bIns="34275" lIns="68575" spcFirstLastPara="1" rIns="68575" wrap="square" tIns="34275"/>
          <a:lstStyle>
            <a:lvl1pPr indent="-298450" lvl="0" marL="457200" rtl="0" algn="l">
              <a:spcBef>
                <a:spcPts val="800"/>
              </a:spcBef>
              <a:spcAft>
                <a:spcPts val="0"/>
              </a:spcAft>
              <a:buSzPts val="1100"/>
              <a:buChar char="▶"/>
              <a:defRPr/>
            </a:lvl1pPr>
            <a:lvl2pPr indent="-298450" lvl="1" marL="914400" rtl="0" algn="l">
              <a:spcBef>
                <a:spcPts val="800"/>
              </a:spcBef>
              <a:spcAft>
                <a:spcPts val="0"/>
              </a:spcAft>
              <a:buSzPts val="1100"/>
              <a:buChar char="▶"/>
              <a:defRPr/>
            </a:lvl2pPr>
            <a:lvl3pPr indent="-298450" lvl="2" marL="1371600" rtl="0" algn="l">
              <a:spcBef>
                <a:spcPts val="800"/>
              </a:spcBef>
              <a:spcAft>
                <a:spcPts val="0"/>
              </a:spcAft>
              <a:buSzPts val="1100"/>
              <a:buChar char="▶"/>
              <a:defRPr/>
            </a:lvl3pPr>
            <a:lvl4pPr indent="-298450" lvl="3" marL="1828800" rtl="0" algn="l">
              <a:spcBef>
                <a:spcPts val="800"/>
              </a:spcBef>
              <a:spcAft>
                <a:spcPts val="0"/>
              </a:spcAft>
              <a:buSzPts val="1100"/>
              <a:buChar char="▶"/>
              <a:defRPr/>
            </a:lvl4pPr>
            <a:lvl5pPr indent="-298450" lvl="4" marL="2286000" rtl="0" algn="l">
              <a:spcBef>
                <a:spcPts val="800"/>
              </a:spcBef>
              <a:spcAft>
                <a:spcPts val="0"/>
              </a:spcAft>
              <a:buSzPts val="1100"/>
              <a:buChar char="▶"/>
              <a:defRPr/>
            </a:lvl5pPr>
            <a:lvl6pPr indent="-298450" lvl="5" marL="2743200" rtl="0" algn="l">
              <a:spcBef>
                <a:spcPts val="800"/>
              </a:spcBef>
              <a:spcAft>
                <a:spcPts val="0"/>
              </a:spcAft>
              <a:buSzPts val="1100"/>
              <a:buChar char="▶"/>
              <a:defRPr/>
            </a:lvl6pPr>
            <a:lvl7pPr indent="-298450" lvl="6" marL="3200400" rtl="0" algn="l">
              <a:spcBef>
                <a:spcPts val="800"/>
              </a:spcBef>
              <a:spcAft>
                <a:spcPts val="0"/>
              </a:spcAft>
              <a:buSzPts val="1100"/>
              <a:buChar char="▶"/>
              <a:defRPr/>
            </a:lvl7pPr>
            <a:lvl8pPr indent="-298450" lvl="7" marL="3657600" rtl="0" algn="l">
              <a:spcBef>
                <a:spcPts val="800"/>
              </a:spcBef>
              <a:spcAft>
                <a:spcPts val="0"/>
              </a:spcAft>
              <a:buSzPts val="1100"/>
              <a:buChar char="▶"/>
              <a:defRPr/>
            </a:lvl8pPr>
            <a:lvl9pPr indent="-298450" lvl="8" marL="4114800" rtl="0" algn="l">
              <a:spcBef>
                <a:spcPts val="800"/>
              </a:spcBef>
              <a:spcAft>
                <a:spcPts val="0"/>
              </a:spcAft>
              <a:buSzPts val="1100"/>
              <a:buChar char="▶"/>
              <a:defRPr/>
            </a:lvl9pPr>
          </a:lstStyle>
          <a:p/>
        </p:txBody>
      </p:sp>
      <p:sp>
        <p:nvSpPr>
          <p:cNvPr id="353" name="Google Shape;353;p22"/>
          <p:cNvSpPr txBox="1"/>
          <p:nvPr>
            <p:ph idx="2" type="body"/>
          </p:nvPr>
        </p:nvSpPr>
        <p:spPr>
          <a:xfrm>
            <a:off x="508000" y="2082802"/>
            <a:ext cx="2890800" cy="1938300"/>
          </a:xfrm>
          <a:prstGeom prst="rect">
            <a:avLst/>
          </a:prstGeom>
          <a:noFill/>
          <a:ln>
            <a:noFill/>
          </a:ln>
        </p:spPr>
        <p:txBody>
          <a:bodyPr anchorCtr="0" anchor="t" bIns="34275" lIns="68575" spcFirstLastPara="1" rIns="68575" wrap="square" tIns="34275"/>
          <a:lstStyle>
            <a:lvl1pPr indent="-228600" lvl="0" marL="457200" rtl="0" algn="l">
              <a:spcBef>
                <a:spcPts val="800"/>
              </a:spcBef>
              <a:spcAft>
                <a:spcPts val="0"/>
              </a:spcAft>
              <a:buSzPts val="800"/>
              <a:buNone/>
              <a:defRPr sz="1100"/>
            </a:lvl1pPr>
            <a:lvl2pPr indent="-228600" lvl="1" marL="914400" rtl="0" algn="l">
              <a:spcBef>
                <a:spcPts val="800"/>
              </a:spcBef>
              <a:spcAft>
                <a:spcPts val="0"/>
              </a:spcAft>
              <a:buSzPts val="800"/>
              <a:buNone/>
              <a:defRPr sz="1100"/>
            </a:lvl2pPr>
            <a:lvl3pPr indent="-228600" lvl="2" marL="1371600" rtl="0" algn="l">
              <a:spcBef>
                <a:spcPts val="800"/>
              </a:spcBef>
              <a:spcAft>
                <a:spcPts val="0"/>
              </a:spcAft>
              <a:buSzPts val="700"/>
              <a:buNone/>
              <a:defRPr sz="900"/>
            </a:lvl3pPr>
            <a:lvl4pPr indent="-228600" lvl="3" marL="1828800" rtl="0" algn="l">
              <a:spcBef>
                <a:spcPts val="800"/>
              </a:spcBef>
              <a:spcAft>
                <a:spcPts val="0"/>
              </a:spcAft>
              <a:buSzPts val="600"/>
              <a:buNone/>
              <a:defRPr sz="800"/>
            </a:lvl4pPr>
            <a:lvl5pPr indent="-228600" lvl="4" marL="2286000" rtl="0" algn="l">
              <a:spcBef>
                <a:spcPts val="800"/>
              </a:spcBef>
              <a:spcAft>
                <a:spcPts val="0"/>
              </a:spcAft>
              <a:buSzPts val="600"/>
              <a:buNone/>
              <a:defRPr sz="800"/>
            </a:lvl5pPr>
            <a:lvl6pPr indent="-228600" lvl="5" marL="2743200" rtl="0" algn="l">
              <a:spcBef>
                <a:spcPts val="800"/>
              </a:spcBef>
              <a:spcAft>
                <a:spcPts val="0"/>
              </a:spcAft>
              <a:buSzPts val="600"/>
              <a:buNone/>
              <a:defRPr sz="800"/>
            </a:lvl6pPr>
            <a:lvl7pPr indent="-228600" lvl="6" marL="3200400" rtl="0" algn="l">
              <a:spcBef>
                <a:spcPts val="800"/>
              </a:spcBef>
              <a:spcAft>
                <a:spcPts val="0"/>
              </a:spcAft>
              <a:buSzPts val="600"/>
              <a:buNone/>
              <a:defRPr sz="800"/>
            </a:lvl7pPr>
            <a:lvl8pPr indent="-228600" lvl="7" marL="3657600" rtl="0" algn="l">
              <a:spcBef>
                <a:spcPts val="800"/>
              </a:spcBef>
              <a:spcAft>
                <a:spcPts val="0"/>
              </a:spcAft>
              <a:buSzPts val="600"/>
              <a:buNone/>
              <a:defRPr sz="800"/>
            </a:lvl8pPr>
            <a:lvl9pPr indent="-228600" lvl="8" marL="4114800" rtl="0" algn="l">
              <a:spcBef>
                <a:spcPts val="800"/>
              </a:spcBef>
              <a:spcAft>
                <a:spcPts val="0"/>
              </a:spcAft>
              <a:buSzPts val="600"/>
              <a:buNone/>
              <a:defRPr sz="800"/>
            </a:lvl9pPr>
          </a:lstStyle>
          <a:p/>
        </p:txBody>
      </p:sp>
      <p:sp>
        <p:nvSpPr>
          <p:cNvPr id="354" name="Google Shape;354;p22"/>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55" name="Google Shape;355;p22"/>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56" name="Google Shape;356;p22"/>
          <p:cNvSpPr txBox="1"/>
          <p:nvPr>
            <p:ph idx="12" type="sldNum"/>
          </p:nvPr>
        </p:nvSpPr>
        <p:spPr>
          <a:xfrm>
            <a:off x="6442997" y="4531022"/>
            <a:ext cx="5127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357" name="Shape 357"/>
        <p:cNvGrpSpPr/>
        <p:nvPr/>
      </p:nvGrpSpPr>
      <p:grpSpPr>
        <a:xfrm>
          <a:off x="0" y="0"/>
          <a:ext cx="0" cy="0"/>
          <a:chOff x="0" y="0"/>
          <a:chExt cx="0" cy="0"/>
        </a:xfrm>
      </p:grpSpPr>
      <p:sp>
        <p:nvSpPr>
          <p:cNvPr id="358" name="Google Shape;358;p23"/>
          <p:cNvSpPr txBox="1"/>
          <p:nvPr>
            <p:ph type="title"/>
          </p:nvPr>
        </p:nvSpPr>
        <p:spPr>
          <a:xfrm>
            <a:off x="508000" y="3600450"/>
            <a:ext cx="6447600" cy="425100"/>
          </a:xfrm>
          <a:prstGeom prst="rect">
            <a:avLst/>
          </a:prstGeom>
          <a:noFill/>
          <a:ln>
            <a:noFill/>
          </a:ln>
        </p:spPr>
        <p:txBody>
          <a:bodyPr anchorCtr="0" anchor="b" bIns="34275" lIns="68575" spcFirstLastPara="1" rIns="68575" wrap="square" tIns="34275"/>
          <a:lstStyle>
            <a:lvl1pPr lvl="0" rtl="0" algn="l">
              <a:spcBef>
                <a:spcPts val="0"/>
              </a:spcBef>
              <a:spcAft>
                <a:spcPts val="0"/>
              </a:spcAft>
              <a:buClr>
                <a:schemeClr val="accent1"/>
              </a:buClr>
              <a:buSzPts val="1800"/>
              <a:buFont typeface="Trebuchet MS"/>
              <a:buNone/>
              <a:defRPr b="0" sz="1800"/>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59" name="Google Shape;359;p23"/>
          <p:cNvSpPr/>
          <p:nvPr>
            <p:ph idx="2" type="pic"/>
          </p:nvPr>
        </p:nvSpPr>
        <p:spPr>
          <a:xfrm>
            <a:off x="508000" y="457200"/>
            <a:ext cx="6447600" cy="2884200"/>
          </a:xfrm>
          <a:prstGeom prst="rect">
            <a:avLst/>
          </a:prstGeom>
          <a:noFill/>
          <a:ln>
            <a:noFill/>
          </a:ln>
        </p:spPr>
        <p:txBody>
          <a:bodyPr anchorCtr="0" anchor="t" bIns="34275" lIns="68575" spcFirstLastPara="1" rIns="68575" wrap="square" tIns="34275"/>
          <a:lstStyle>
            <a:lvl1pPr lvl="0" marR="0" rtl="0" algn="ctr">
              <a:spcBef>
                <a:spcPts val="800"/>
              </a:spcBef>
              <a:spcAft>
                <a:spcPts val="0"/>
              </a:spcAft>
              <a:buClr>
                <a:schemeClr val="accent1"/>
              </a:buClr>
              <a:buSzPts val="1000"/>
              <a:buFont typeface="Noto Sans Symbols"/>
              <a:buNone/>
              <a:defRPr b="0" i="0" sz="1200" u="none" cap="none" strike="noStrike">
                <a:solidFill>
                  <a:srgbClr val="3F3F3F"/>
                </a:solidFill>
                <a:latin typeface="Trebuchet MS"/>
                <a:ea typeface="Trebuchet MS"/>
                <a:cs typeface="Trebuchet MS"/>
                <a:sym typeface="Trebuchet MS"/>
              </a:defRPr>
            </a:lvl1pPr>
            <a:lvl2pPr lvl="1" marR="0" rtl="0" algn="l">
              <a:spcBef>
                <a:spcPts val="800"/>
              </a:spcBef>
              <a:spcAft>
                <a:spcPts val="0"/>
              </a:spcAft>
              <a:buClr>
                <a:schemeClr val="accent1"/>
              </a:buClr>
              <a:buSzPts val="1000"/>
              <a:buFont typeface="Noto Sans Symbols"/>
              <a:buNone/>
              <a:defRPr b="0" i="0" sz="1200" u="none" cap="none" strike="noStrike">
                <a:solidFill>
                  <a:srgbClr val="3F3F3F"/>
                </a:solidFill>
                <a:latin typeface="Trebuchet MS"/>
                <a:ea typeface="Trebuchet MS"/>
                <a:cs typeface="Trebuchet MS"/>
                <a:sym typeface="Trebuchet MS"/>
              </a:defRPr>
            </a:lvl2pPr>
            <a:lvl3pPr lvl="2" marR="0" rtl="0" algn="l">
              <a:spcBef>
                <a:spcPts val="800"/>
              </a:spcBef>
              <a:spcAft>
                <a:spcPts val="0"/>
              </a:spcAft>
              <a:buClr>
                <a:schemeClr val="accent1"/>
              </a:buClr>
              <a:buSzPts val="1000"/>
              <a:buFont typeface="Noto Sans Symbols"/>
              <a:buNone/>
              <a:defRPr b="0" i="0" sz="1200" u="none" cap="none" strike="noStrike">
                <a:solidFill>
                  <a:srgbClr val="3F3F3F"/>
                </a:solidFill>
                <a:latin typeface="Trebuchet MS"/>
                <a:ea typeface="Trebuchet MS"/>
                <a:cs typeface="Trebuchet MS"/>
                <a:sym typeface="Trebuchet MS"/>
              </a:defRPr>
            </a:lvl3pPr>
            <a:lvl4pPr lvl="3" marR="0" rtl="0" algn="l">
              <a:spcBef>
                <a:spcPts val="800"/>
              </a:spcBef>
              <a:spcAft>
                <a:spcPts val="0"/>
              </a:spcAft>
              <a:buClr>
                <a:schemeClr val="accent1"/>
              </a:buClr>
              <a:buSzPts val="1000"/>
              <a:buFont typeface="Noto Sans Symbols"/>
              <a:buNone/>
              <a:defRPr b="0" i="0" sz="1200" u="none" cap="none" strike="noStrike">
                <a:solidFill>
                  <a:srgbClr val="3F3F3F"/>
                </a:solidFill>
                <a:latin typeface="Trebuchet MS"/>
                <a:ea typeface="Trebuchet MS"/>
                <a:cs typeface="Trebuchet MS"/>
                <a:sym typeface="Trebuchet MS"/>
              </a:defRPr>
            </a:lvl4pPr>
            <a:lvl5pPr lvl="4" marR="0" rtl="0" algn="l">
              <a:spcBef>
                <a:spcPts val="800"/>
              </a:spcBef>
              <a:spcAft>
                <a:spcPts val="0"/>
              </a:spcAft>
              <a:buClr>
                <a:schemeClr val="accent1"/>
              </a:buClr>
              <a:buSzPts val="1000"/>
              <a:buFont typeface="Noto Sans Symbols"/>
              <a:buNone/>
              <a:defRPr b="0" i="0" sz="1200" u="none" cap="none" strike="noStrike">
                <a:solidFill>
                  <a:srgbClr val="3F3F3F"/>
                </a:solidFill>
                <a:latin typeface="Trebuchet MS"/>
                <a:ea typeface="Trebuchet MS"/>
                <a:cs typeface="Trebuchet MS"/>
                <a:sym typeface="Trebuchet MS"/>
              </a:defRPr>
            </a:lvl5pPr>
            <a:lvl6pPr lvl="5" marR="0" rtl="0" algn="l">
              <a:spcBef>
                <a:spcPts val="800"/>
              </a:spcBef>
              <a:spcAft>
                <a:spcPts val="0"/>
              </a:spcAft>
              <a:buClr>
                <a:schemeClr val="accent1"/>
              </a:buClr>
              <a:buSzPts val="1000"/>
              <a:buFont typeface="Noto Sans Symbols"/>
              <a:buNone/>
              <a:defRPr b="0" i="0" sz="1200" u="none" cap="none" strike="noStrike">
                <a:solidFill>
                  <a:srgbClr val="3F3F3F"/>
                </a:solidFill>
                <a:latin typeface="Trebuchet MS"/>
                <a:ea typeface="Trebuchet MS"/>
                <a:cs typeface="Trebuchet MS"/>
                <a:sym typeface="Trebuchet MS"/>
              </a:defRPr>
            </a:lvl6pPr>
            <a:lvl7pPr lvl="6" marR="0" rtl="0" algn="l">
              <a:spcBef>
                <a:spcPts val="800"/>
              </a:spcBef>
              <a:spcAft>
                <a:spcPts val="0"/>
              </a:spcAft>
              <a:buClr>
                <a:schemeClr val="accent1"/>
              </a:buClr>
              <a:buSzPts val="1000"/>
              <a:buFont typeface="Noto Sans Symbols"/>
              <a:buNone/>
              <a:defRPr b="0" i="0" sz="1200" u="none" cap="none" strike="noStrike">
                <a:solidFill>
                  <a:srgbClr val="3F3F3F"/>
                </a:solidFill>
                <a:latin typeface="Trebuchet MS"/>
                <a:ea typeface="Trebuchet MS"/>
                <a:cs typeface="Trebuchet MS"/>
                <a:sym typeface="Trebuchet MS"/>
              </a:defRPr>
            </a:lvl7pPr>
            <a:lvl8pPr lvl="7" marR="0" rtl="0" algn="l">
              <a:spcBef>
                <a:spcPts val="800"/>
              </a:spcBef>
              <a:spcAft>
                <a:spcPts val="0"/>
              </a:spcAft>
              <a:buClr>
                <a:schemeClr val="accent1"/>
              </a:buClr>
              <a:buSzPts val="1000"/>
              <a:buFont typeface="Noto Sans Symbols"/>
              <a:buNone/>
              <a:defRPr b="0" i="0" sz="1200" u="none" cap="none" strike="noStrike">
                <a:solidFill>
                  <a:srgbClr val="3F3F3F"/>
                </a:solidFill>
                <a:latin typeface="Trebuchet MS"/>
                <a:ea typeface="Trebuchet MS"/>
                <a:cs typeface="Trebuchet MS"/>
                <a:sym typeface="Trebuchet MS"/>
              </a:defRPr>
            </a:lvl8pPr>
            <a:lvl9pPr lvl="8" marR="0" rtl="0" algn="l">
              <a:spcBef>
                <a:spcPts val="800"/>
              </a:spcBef>
              <a:spcAft>
                <a:spcPts val="0"/>
              </a:spcAft>
              <a:buClr>
                <a:schemeClr val="accent1"/>
              </a:buClr>
              <a:buSzPts val="1000"/>
              <a:buFont typeface="Noto Sans Symbols"/>
              <a:buNone/>
              <a:defRPr b="0" i="0" sz="1200" u="none" cap="none" strike="noStrike">
                <a:solidFill>
                  <a:srgbClr val="3F3F3F"/>
                </a:solidFill>
                <a:latin typeface="Trebuchet MS"/>
                <a:ea typeface="Trebuchet MS"/>
                <a:cs typeface="Trebuchet MS"/>
                <a:sym typeface="Trebuchet MS"/>
              </a:defRPr>
            </a:lvl9pPr>
          </a:lstStyle>
          <a:p/>
        </p:txBody>
      </p:sp>
      <p:sp>
        <p:nvSpPr>
          <p:cNvPr id="360" name="Google Shape;360;p23"/>
          <p:cNvSpPr txBox="1"/>
          <p:nvPr>
            <p:ph idx="1" type="body"/>
          </p:nvPr>
        </p:nvSpPr>
        <p:spPr>
          <a:xfrm>
            <a:off x="508000" y="4025503"/>
            <a:ext cx="6447600" cy="505500"/>
          </a:xfrm>
          <a:prstGeom prst="rect">
            <a:avLst/>
          </a:prstGeom>
          <a:noFill/>
          <a:ln>
            <a:noFill/>
          </a:ln>
        </p:spPr>
        <p:txBody>
          <a:bodyPr anchorCtr="0" anchor="t" bIns="34275" lIns="68575" spcFirstLastPara="1" rIns="68575" wrap="square" tIns="34275"/>
          <a:lstStyle>
            <a:lvl1pPr indent="-228600" lvl="0" marL="457200" rtl="0" algn="l">
              <a:spcBef>
                <a:spcPts val="800"/>
              </a:spcBef>
              <a:spcAft>
                <a:spcPts val="0"/>
              </a:spcAft>
              <a:buSzPts val="700"/>
              <a:buNone/>
              <a:defRPr sz="900"/>
            </a:lvl1pPr>
            <a:lvl2pPr indent="-228600" lvl="1" marL="914400" rtl="0" algn="l">
              <a:spcBef>
                <a:spcPts val="800"/>
              </a:spcBef>
              <a:spcAft>
                <a:spcPts val="0"/>
              </a:spcAft>
              <a:buSzPts val="700"/>
              <a:buNone/>
              <a:defRPr sz="900"/>
            </a:lvl2pPr>
            <a:lvl3pPr indent="-228600" lvl="2" marL="1371600" rtl="0" algn="l">
              <a:spcBef>
                <a:spcPts val="800"/>
              </a:spcBef>
              <a:spcAft>
                <a:spcPts val="0"/>
              </a:spcAft>
              <a:buSzPts val="600"/>
              <a:buNone/>
              <a:defRPr sz="800"/>
            </a:lvl3pPr>
            <a:lvl4pPr indent="-228600" lvl="3" marL="1828800" rtl="0" algn="l">
              <a:spcBef>
                <a:spcPts val="800"/>
              </a:spcBef>
              <a:spcAft>
                <a:spcPts val="0"/>
              </a:spcAft>
              <a:buSzPts val="500"/>
              <a:buNone/>
              <a:defRPr sz="700"/>
            </a:lvl4pPr>
            <a:lvl5pPr indent="-228600" lvl="4" marL="2286000" rtl="0" algn="l">
              <a:spcBef>
                <a:spcPts val="800"/>
              </a:spcBef>
              <a:spcAft>
                <a:spcPts val="0"/>
              </a:spcAft>
              <a:buSzPts val="500"/>
              <a:buNone/>
              <a:defRPr sz="700"/>
            </a:lvl5pPr>
            <a:lvl6pPr indent="-228600" lvl="5" marL="2743200" rtl="0" algn="l">
              <a:spcBef>
                <a:spcPts val="800"/>
              </a:spcBef>
              <a:spcAft>
                <a:spcPts val="0"/>
              </a:spcAft>
              <a:buSzPts val="500"/>
              <a:buNone/>
              <a:defRPr sz="700"/>
            </a:lvl6pPr>
            <a:lvl7pPr indent="-228600" lvl="6" marL="3200400" rtl="0" algn="l">
              <a:spcBef>
                <a:spcPts val="800"/>
              </a:spcBef>
              <a:spcAft>
                <a:spcPts val="0"/>
              </a:spcAft>
              <a:buSzPts val="500"/>
              <a:buNone/>
              <a:defRPr sz="700"/>
            </a:lvl7pPr>
            <a:lvl8pPr indent="-228600" lvl="7" marL="3657600" rtl="0" algn="l">
              <a:spcBef>
                <a:spcPts val="800"/>
              </a:spcBef>
              <a:spcAft>
                <a:spcPts val="0"/>
              </a:spcAft>
              <a:buSzPts val="500"/>
              <a:buNone/>
              <a:defRPr sz="700"/>
            </a:lvl8pPr>
            <a:lvl9pPr indent="-228600" lvl="8" marL="4114800" rtl="0" algn="l">
              <a:spcBef>
                <a:spcPts val="800"/>
              </a:spcBef>
              <a:spcAft>
                <a:spcPts val="0"/>
              </a:spcAft>
              <a:buSzPts val="500"/>
              <a:buNone/>
              <a:defRPr sz="700"/>
            </a:lvl9pPr>
          </a:lstStyle>
          <a:p/>
        </p:txBody>
      </p:sp>
      <p:sp>
        <p:nvSpPr>
          <p:cNvPr id="361" name="Google Shape;361;p23"/>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62" name="Google Shape;362;p23"/>
          <p:cNvSpPr txBox="1"/>
          <p:nvPr>
            <p:ph idx="12" type="sldNum"/>
          </p:nvPr>
        </p:nvSpPr>
        <p:spPr>
          <a:xfrm>
            <a:off x="6442997" y="4531022"/>
            <a:ext cx="5127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63" name="Google Shape;363;p23"/>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aption">
  <p:cSld name="Title and Caption">
    <p:spTree>
      <p:nvGrpSpPr>
        <p:cNvPr id="364" name="Shape 364"/>
        <p:cNvGrpSpPr/>
        <p:nvPr/>
      </p:nvGrpSpPr>
      <p:grpSpPr>
        <a:xfrm>
          <a:off x="0" y="0"/>
          <a:ext cx="0" cy="0"/>
          <a:chOff x="0" y="0"/>
          <a:chExt cx="0" cy="0"/>
        </a:xfrm>
      </p:grpSpPr>
      <p:sp>
        <p:nvSpPr>
          <p:cNvPr id="365" name="Google Shape;365;p24"/>
          <p:cNvSpPr txBox="1"/>
          <p:nvPr>
            <p:ph type="title"/>
          </p:nvPr>
        </p:nvSpPr>
        <p:spPr>
          <a:xfrm>
            <a:off x="508001" y="457200"/>
            <a:ext cx="6447600" cy="2552700"/>
          </a:xfrm>
          <a:prstGeom prst="rect">
            <a:avLst/>
          </a:prstGeom>
          <a:noFill/>
          <a:ln>
            <a:noFill/>
          </a:ln>
        </p:spPr>
        <p:txBody>
          <a:bodyPr anchorCtr="0" anchor="ctr" bIns="34275" lIns="68575" spcFirstLastPara="1" rIns="68575" wrap="square" tIns="34275"/>
          <a:lstStyle>
            <a:lvl1pPr lvl="0" rtl="0" algn="l">
              <a:spcBef>
                <a:spcPts val="0"/>
              </a:spcBef>
              <a:spcAft>
                <a:spcPts val="0"/>
              </a:spcAft>
              <a:buClr>
                <a:schemeClr val="accent1"/>
              </a:buClr>
              <a:buSzPts val="3300"/>
              <a:buFont typeface="Trebuchet MS"/>
              <a:buNone/>
              <a:defRPr b="0" sz="3300" cap="none"/>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66" name="Google Shape;366;p24"/>
          <p:cNvSpPr txBox="1"/>
          <p:nvPr>
            <p:ph idx="1" type="body"/>
          </p:nvPr>
        </p:nvSpPr>
        <p:spPr>
          <a:xfrm>
            <a:off x="508001" y="3352800"/>
            <a:ext cx="6447600" cy="1178400"/>
          </a:xfrm>
          <a:prstGeom prst="rect">
            <a:avLst/>
          </a:prstGeom>
          <a:noFill/>
          <a:ln>
            <a:noFill/>
          </a:ln>
        </p:spPr>
        <p:txBody>
          <a:bodyPr anchorCtr="0" anchor="ctr" bIns="34275" lIns="68575" spcFirstLastPara="1" rIns="68575" wrap="square" tIns="34275"/>
          <a:lstStyle>
            <a:lvl1pPr indent="-228600" lvl="0" marL="457200" rtl="0" algn="l">
              <a:spcBef>
                <a:spcPts val="800"/>
              </a:spcBef>
              <a:spcAft>
                <a:spcPts val="0"/>
              </a:spcAft>
              <a:buSzPts val="1100"/>
              <a:buNone/>
              <a:defRPr sz="1400">
                <a:solidFill>
                  <a:srgbClr val="3F3F3F"/>
                </a:solidFill>
              </a:defRPr>
            </a:lvl1pPr>
            <a:lvl2pPr indent="-228600" lvl="1" marL="914400" rtl="0" algn="l">
              <a:spcBef>
                <a:spcPts val="800"/>
              </a:spcBef>
              <a:spcAft>
                <a:spcPts val="0"/>
              </a:spcAft>
              <a:buSzPts val="1100"/>
              <a:buNone/>
              <a:defRPr sz="1400">
                <a:solidFill>
                  <a:srgbClr val="888888"/>
                </a:solidFill>
              </a:defRPr>
            </a:lvl2pPr>
            <a:lvl3pPr indent="-228600" lvl="2" marL="1371600" rtl="0" algn="l">
              <a:spcBef>
                <a:spcPts val="800"/>
              </a:spcBef>
              <a:spcAft>
                <a:spcPts val="0"/>
              </a:spcAft>
              <a:buSzPts val="1000"/>
              <a:buNone/>
              <a:defRPr sz="1200">
                <a:solidFill>
                  <a:srgbClr val="888888"/>
                </a:solidFill>
              </a:defRPr>
            </a:lvl3pPr>
            <a:lvl4pPr indent="-228600" lvl="3" marL="1828800" rtl="0" algn="l">
              <a:spcBef>
                <a:spcPts val="800"/>
              </a:spcBef>
              <a:spcAft>
                <a:spcPts val="0"/>
              </a:spcAft>
              <a:buSzPts val="800"/>
              <a:buNone/>
              <a:defRPr sz="1100">
                <a:solidFill>
                  <a:srgbClr val="888888"/>
                </a:solidFill>
              </a:defRPr>
            </a:lvl4pPr>
            <a:lvl5pPr indent="-228600" lvl="4" marL="2286000" rtl="0" algn="l">
              <a:spcBef>
                <a:spcPts val="800"/>
              </a:spcBef>
              <a:spcAft>
                <a:spcPts val="0"/>
              </a:spcAft>
              <a:buSzPts val="800"/>
              <a:buNone/>
              <a:defRPr sz="1100">
                <a:solidFill>
                  <a:srgbClr val="888888"/>
                </a:solidFill>
              </a:defRPr>
            </a:lvl5pPr>
            <a:lvl6pPr indent="-228600" lvl="5" marL="2743200" rtl="0" algn="l">
              <a:spcBef>
                <a:spcPts val="800"/>
              </a:spcBef>
              <a:spcAft>
                <a:spcPts val="0"/>
              </a:spcAft>
              <a:buSzPts val="800"/>
              <a:buNone/>
              <a:defRPr sz="1100">
                <a:solidFill>
                  <a:srgbClr val="888888"/>
                </a:solidFill>
              </a:defRPr>
            </a:lvl6pPr>
            <a:lvl7pPr indent="-228600" lvl="6" marL="3200400" rtl="0" algn="l">
              <a:spcBef>
                <a:spcPts val="800"/>
              </a:spcBef>
              <a:spcAft>
                <a:spcPts val="0"/>
              </a:spcAft>
              <a:buSzPts val="800"/>
              <a:buNone/>
              <a:defRPr sz="1100">
                <a:solidFill>
                  <a:srgbClr val="888888"/>
                </a:solidFill>
              </a:defRPr>
            </a:lvl7pPr>
            <a:lvl8pPr indent="-228600" lvl="7" marL="3657600" rtl="0" algn="l">
              <a:spcBef>
                <a:spcPts val="800"/>
              </a:spcBef>
              <a:spcAft>
                <a:spcPts val="0"/>
              </a:spcAft>
              <a:buSzPts val="800"/>
              <a:buNone/>
              <a:defRPr sz="1100">
                <a:solidFill>
                  <a:srgbClr val="888888"/>
                </a:solidFill>
              </a:defRPr>
            </a:lvl8pPr>
            <a:lvl9pPr indent="-228600" lvl="8" marL="4114800" rtl="0" algn="l">
              <a:spcBef>
                <a:spcPts val="800"/>
              </a:spcBef>
              <a:spcAft>
                <a:spcPts val="0"/>
              </a:spcAft>
              <a:buSzPts val="800"/>
              <a:buNone/>
              <a:defRPr sz="1100">
                <a:solidFill>
                  <a:srgbClr val="888888"/>
                </a:solidFill>
              </a:defRPr>
            </a:lvl9pPr>
          </a:lstStyle>
          <a:p/>
        </p:txBody>
      </p:sp>
      <p:sp>
        <p:nvSpPr>
          <p:cNvPr id="367" name="Google Shape;367;p24"/>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68" name="Google Shape;368;p24"/>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69" name="Google Shape;369;p24"/>
          <p:cNvSpPr txBox="1"/>
          <p:nvPr>
            <p:ph idx="12" type="sldNum"/>
          </p:nvPr>
        </p:nvSpPr>
        <p:spPr>
          <a:xfrm>
            <a:off x="6442997" y="4531022"/>
            <a:ext cx="5127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with Caption">
  <p:cSld name="Quote with Caption">
    <p:spTree>
      <p:nvGrpSpPr>
        <p:cNvPr id="370" name="Shape 370"/>
        <p:cNvGrpSpPr/>
        <p:nvPr/>
      </p:nvGrpSpPr>
      <p:grpSpPr>
        <a:xfrm>
          <a:off x="0" y="0"/>
          <a:ext cx="0" cy="0"/>
          <a:chOff x="0" y="0"/>
          <a:chExt cx="0" cy="0"/>
        </a:xfrm>
      </p:grpSpPr>
      <p:sp>
        <p:nvSpPr>
          <p:cNvPr id="371" name="Google Shape;371;p25"/>
          <p:cNvSpPr txBox="1"/>
          <p:nvPr>
            <p:ph type="title"/>
          </p:nvPr>
        </p:nvSpPr>
        <p:spPr>
          <a:xfrm>
            <a:off x="698500" y="457200"/>
            <a:ext cx="6070500" cy="2266800"/>
          </a:xfrm>
          <a:prstGeom prst="rect">
            <a:avLst/>
          </a:prstGeom>
          <a:noFill/>
          <a:ln>
            <a:noFill/>
          </a:ln>
        </p:spPr>
        <p:txBody>
          <a:bodyPr anchorCtr="0" anchor="ctr" bIns="34275" lIns="68575" spcFirstLastPara="1" rIns="68575" wrap="square" tIns="34275"/>
          <a:lstStyle>
            <a:lvl1pPr lvl="0" rtl="0" algn="l">
              <a:spcBef>
                <a:spcPts val="0"/>
              </a:spcBef>
              <a:spcAft>
                <a:spcPts val="0"/>
              </a:spcAft>
              <a:buClr>
                <a:schemeClr val="accent1"/>
              </a:buClr>
              <a:buSzPts val="3300"/>
              <a:buFont typeface="Trebuchet MS"/>
              <a:buNone/>
              <a:defRPr b="0" sz="3300" cap="none"/>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72" name="Google Shape;372;p25"/>
          <p:cNvSpPr txBox="1"/>
          <p:nvPr>
            <p:ph idx="1" type="body"/>
          </p:nvPr>
        </p:nvSpPr>
        <p:spPr>
          <a:xfrm>
            <a:off x="1024604" y="2724150"/>
            <a:ext cx="5418300" cy="285900"/>
          </a:xfrm>
          <a:prstGeom prst="rect">
            <a:avLst/>
          </a:prstGeom>
          <a:noFill/>
          <a:ln>
            <a:noFill/>
          </a:ln>
        </p:spPr>
        <p:txBody>
          <a:bodyPr anchorCtr="0" anchor="ctr" bIns="34275" lIns="68575" spcFirstLastPara="1" rIns="68575" wrap="square" tIns="34275"/>
          <a:lstStyle>
            <a:lvl1pPr indent="-228600" lvl="0" marL="457200" rtl="0" algn="l">
              <a:spcBef>
                <a:spcPts val="800"/>
              </a:spcBef>
              <a:spcAft>
                <a:spcPts val="0"/>
              </a:spcAft>
              <a:buSzPts val="1000"/>
              <a:buFont typeface="Trebuchet MS"/>
              <a:buNone/>
              <a:defRPr sz="1200">
                <a:solidFill>
                  <a:srgbClr val="7F7F7F"/>
                </a:solidFill>
              </a:defRPr>
            </a:lvl1pPr>
            <a:lvl2pPr indent="-228600" lvl="1" marL="914400" rtl="0" algn="l">
              <a:spcBef>
                <a:spcPts val="800"/>
              </a:spcBef>
              <a:spcAft>
                <a:spcPts val="0"/>
              </a:spcAft>
              <a:buSzPts val="1000"/>
              <a:buFont typeface="Trebuchet MS"/>
              <a:buNone/>
              <a:defRPr/>
            </a:lvl2pPr>
            <a:lvl3pPr indent="-228600" lvl="2" marL="1371600" rtl="0" algn="l">
              <a:spcBef>
                <a:spcPts val="800"/>
              </a:spcBef>
              <a:spcAft>
                <a:spcPts val="0"/>
              </a:spcAft>
              <a:buSzPts val="800"/>
              <a:buFont typeface="Trebuchet MS"/>
              <a:buNone/>
              <a:defRPr/>
            </a:lvl3pPr>
            <a:lvl4pPr indent="-228600" lvl="3" marL="1828800" rtl="0" algn="l">
              <a:spcBef>
                <a:spcPts val="800"/>
              </a:spcBef>
              <a:spcAft>
                <a:spcPts val="0"/>
              </a:spcAft>
              <a:buSzPts val="700"/>
              <a:buFont typeface="Trebuchet MS"/>
              <a:buNone/>
              <a:defRPr/>
            </a:lvl4pPr>
            <a:lvl5pPr indent="-228600" lvl="4" marL="2286000" rtl="0" algn="l">
              <a:spcBef>
                <a:spcPts val="800"/>
              </a:spcBef>
              <a:spcAft>
                <a:spcPts val="0"/>
              </a:spcAft>
              <a:buSzPts val="700"/>
              <a:buFont typeface="Trebuchet MS"/>
              <a:buNone/>
              <a:defRPr/>
            </a:lvl5pPr>
            <a:lvl6pPr indent="-298450" lvl="5" marL="2743200" rtl="0" algn="l">
              <a:spcBef>
                <a:spcPts val="800"/>
              </a:spcBef>
              <a:spcAft>
                <a:spcPts val="0"/>
              </a:spcAft>
              <a:buSzPts val="1100"/>
              <a:buChar char="▶"/>
              <a:defRPr/>
            </a:lvl6pPr>
            <a:lvl7pPr indent="-298450" lvl="6" marL="3200400" rtl="0" algn="l">
              <a:spcBef>
                <a:spcPts val="800"/>
              </a:spcBef>
              <a:spcAft>
                <a:spcPts val="0"/>
              </a:spcAft>
              <a:buSzPts val="1100"/>
              <a:buChar char="▶"/>
              <a:defRPr/>
            </a:lvl7pPr>
            <a:lvl8pPr indent="-298450" lvl="7" marL="3657600" rtl="0" algn="l">
              <a:spcBef>
                <a:spcPts val="800"/>
              </a:spcBef>
              <a:spcAft>
                <a:spcPts val="0"/>
              </a:spcAft>
              <a:buSzPts val="1100"/>
              <a:buChar char="▶"/>
              <a:defRPr/>
            </a:lvl8pPr>
            <a:lvl9pPr indent="-298450" lvl="8" marL="4114800" rtl="0" algn="l">
              <a:spcBef>
                <a:spcPts val="800"/>
              </a:spcBef>
              <a:spcAft>
                <a:spcPts val="0"/>
              </a:spcAft>
              <a:buSzPts val="1100"/>
              <a:buChar char="▶"/>
              <a:defRPr/>
            </a:lvl9pPr>
          </a:lstStyle>
          <a:p/>
        </p:txBody>
      </p:sp>
      <p:sp>
        <p:nvSpPr>
          <p:cNvPr id="373" name="Google Shape;373;p25"/>
          <p:cNvSpPr txBox="1"/>
          <p:nvPr>
            <p:ph idx="2" type="body"/>
          </p:nvPr>
        </p:nvSpPr>
        <p:spPr>
          <a:xfrm>
            <a:off x="508001" y="3352800"/>
            <a:ext cx="6447600" cy="1178400"/>
          </a:xfrm>
          <a:prstGeom prst="rect">
            <a:avLst/>
          </a:prstGeom>
          <a:noFill/>
          <a:ln>
            <a:noFill/>
          </a:ln>
        </p:spPr>
        <p:txBody>
          <a:bodyPr anchorCtr="0" anchor="ctr" bIns="34275" lIns="68575" spcFirstLastPara="1" rIns="68575" wrap="square" tIns="34275"/>
          <a:lstStyle>
            <a:lvl1pPr indent="-228600" lvl="0" marL="457200" rtl="0" algn="l">
              <a:spcBef>
                <a:spcPts val="800"/>
              </a:spcBef>
              <a:spcAft>
                <a:spcPts val="0"/>
              </a:spcAft>
              <a:buSzPts val="1100"/>
              <a:buNone/>
              <a:defRPr sz="1400">
                <a:solidFill>
                  <a:srgbClr val="3F3F3F"/>
                </a:solidFill>
              </a:defRPr>
            </a:lvl1pPr>
            <a:lvl2pPr indent="-228600" lvl="1" marL="914400" rtl="0" algn="l">
              <a:spcBef>
                <a:spcPts val="800"/>
              </a:spcBef>
              <a:spcAft>
                <a:spcPts val="0"/>
              </a:spcAft>
              <a:buSzPts val="1100"/>
              <a:buNone/>
              <a:defRPr sz="1400">
                <a:solidFill>
                  <a:srgbClr val="888888"/>
                </a:solidFill>
              </a:defRPr>
            </a:lvl2pPr>
            <a:lvl3pPr indent="-228600" lvl="2" marL="1371600" rtl="0" algn="l">
              <a:spcBef>
                <a:spcPts val="800"/>
              </a:spcBef>
              <a:spcAft>
                <a:spcPts val="0"/>
              </a:spcAft>
              <a:buSzPts val="1000"/>
              <a:buNone/>
              <a:defRPr sz="1200">
                <a:solidFill>
                  <a:srgbClr val="888888"/>
                </a:solidFill>
              </a:defRPr>
            </a:lvl3pPr>
            <a:lvl4pPr indent="-228600" lvl="3" marL="1828800" rtl="0" algn="l">
              <a:spcBef>
                <a:spcPts val="800"/>
              </a:spcBef>
              <a:spcAft>
                <a:spcPts val="0"/>
              </a:spcAft>
              <a:buSzPts val="800"/>
              <a:buNone/>
              <a:defRPr sz="1100">
                <a:solidFill>
                  <a:srgbClr val="888888"/>
                </a:solidFill>
              </a:defRPr>
            </a:lvl4pPr>
            <a:lvl5pPr indent="-228600" lvl="4" marL="2286000" rtl="0" algn="l">
              <a:spcBef>
                <a:spcPts val="800"/>
              </a:spcBef>
              <a:spcAft>
                <a:spcPts val="0"/>
              </a:spcAft>
              <a:buSzPts val="800"/>
              <a:buNone/>
              <a:defRPr sz="1100">
                <a:solidFill>
                  <a:srgbClr val="888888"/>
                </a:solidFill>
              </a:defRPr>
            </a:lvl5pPr>
            <a:lvl6pPr indent="-228600" lvl="5" marL="2743200" rtl="0" algn="l">
              <a:spcBef>
                <a:spcPts val="800"/>
              </a:spcBef>
              <a:spcAft>
                <a:spcPts val="0"/>
              </a:spcAft>
              <a:buSzPts val="800"/>
              <a:buNone/>
              <a:defRPr sz="1100">
                <a:solidFill>
                  <a:srgbClr val="888888"/>
                </a:solidFill>
              </a:defRPr>
            </a:lvl6pPr>
            <a:lvl7pPr indent="-228600" lvl="6" marL="3200400" rtl="0" algn="l">
              <a:spcBef>
                <a:spcPts val="800"/>
              </a:spcBef>
              <a:spcAft>
                <a:spcPts val="0"/>
              </a:spcAft>
              <a:buSzPts val="800"/>
              <a:buNone/>
              <a:defRPr sz="1100">
                <a:solidFill>
                  <a:srgbClr val="888888"/>
                </a:solidFill>
              </a:defRPr>
            </a:lvl7pPr>
            <a:lvl8pPr indent="-228600" lvl="7" marL="3657600" rtl="0" algn="l">
              <a:spcBef>
                <a:spcPts val="800"/>
              </a:spcBef>
              <a:spcAft>
                <a:spcPts val="0"/>
              </a:spcAft>
              <a:buSzPts val="800"/>
              <a:buNone/>
              <a:defRPr sz="1100">
                <a:solidFill>
                  <a:srgbClr val="888888"/>
                </a:solidFill>
              </a:defRPr>
            </a:lvl8pPr>
            <a:lvl9pPr indent="-228600" lvl="8" marL="4114800" rtl="0" algn="l">
              <a:spcBef>
                <a:spcPts val="800"/>
              </a:spcBef>
              <a:spcAft>
                <a:spcPts val="0"/>
              </a:spcAft>
              <a:buSzPts val="800"/>
              <a:buNone/>
              <a:defRPr sz="1100">
                <a:solidFill>
                  <a:srgbClr val="888888"/>
                </a:solidFill>
              </a:defRPr>
            </a:lvl9pPr>
          </a:lstStyle>
          <a:p/>
        </p:txBody>
      </p:sp>
      <p:sp>
        <p:nvSpPr>
          <p:cNvPr id="374" name="Google Shape;374;p25"/>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75" name="Google Shape;375;p25"/>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76" name="Google Shape;376;p25"/>
          <p:cNvSpPr txBox="1"/>
          <p:nvPr>
            <p:ph idx="12" type="sldNum"/>
          </p:nvPr>
        </p:nvSpPr>
        <p:spPr>
          <a:xfrm>
            <a:off x="6442997" y="4531022"/>
            <a:ext cx="5127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77" name="Google Shape;377;p25"/>
          <p:cNvSpPr txBox="1"/>
          <p:nvPr/>
        </p:nvSpPr>
        <p:spPr>
          <a:xfrm>
            <a:off x="406403" y="592783"/>
            <a:ext cx="457200" cy="4386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lang="en" sz="6000">
                <a:solidFill>
                  <a:srgbClr val="C8D2BC"/>
                </a:solidFill>
                <a:latin typeface="Arial"/>
                <a:ea typeface="Arial"/>
                <a:cs typeface="Arial"/>
                <a:sym typeface="Arial"/>
              </a:rPr>
              <a:t>“</a:t>
            </a:r>
            <a:endParaRPr sz="1100"/>
          </a:p>
        </p:txBody>
      </p:sp>
      <p:sp>
        <p:nvSpPr>
          <p:cNvPr id="378" name="Google Shape;378;p25"/>
          <p:cNvSpPr txBox="1"/>
          <p:nvPr/>
        </p:nvSpPr>
        <p:spPr>
          <a:xfrm>
            <a:off x="6669758" y="2164917"/>
            <a:ext cx="457200" cy="4386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lang="en" sz="6000">
                <a:solidFill>
                  <a:srgbClr val="C8D2BC"/>
                </a:solidFill>
                <a:latin typeface="Arial"/>
                <a:ea typeface="Arial"/>
                <a:cs typeface="Arial"/>
                <a:sym typeface="Arial"/>
              </a:rPr>
              <a:t>”</a:t>
            </a:r>
            <a:endParaRPr sz="110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ame Card">
  <p:cSld name="Name Card">
    <p:spTree>
      <p:nvGrpSpPr>
        <p:cNvPr id="379" name="Shape 379"/>
        <p:cNvGrpSpPr/>
        <p:nvPr/>
      </p:nvGrpSpPr>
      <p:grpSpPr>
        <a:xfrm>
          <a:off x="0" y="0"/>
          <a:ext cx="0" cy="0"/>
          <a:chOff x="0" y="0"/>
          <a:chExt cx="0" cy="0"/>
        </a:xfrm>
      </p:grpSpPr>
      <p:sp>
        <p:nvSpPr>
          <p:cNvPr id="380" name="Google Shape;380;p26"/>
          <p:cNvSpPr txBox="1"/>
          <p:nvPr>
            <p:ph type="title"/>
          </p:nvPr>
        </p:nvSpPr>
        <p:spPr>
          <a:xfrm>
            <a:off x="508001" y="1448991"/>
            <a:ext cx="6447600" cy="1946700"/>
          </a:xfrm>
          <a:prstGeom prst="rect">
            <a:avLst/>
          </a:prstGeom>
          <a:noFill/>
          <a:ln>
            <a:noFill/>
          </a:ln>
        </p:spPr>
        <p:txBody>
          <a:bodyPr anchorCtr="0" anchor="b" bIns="34275" lIns="68575" spcFirstLastPara="1" rIns="68575" wrap="square" tIns="34275"/>
          <a:lstStyle>
            <a:lvl1pPr lvl="0" rtl="0" algn="l">
              <a:spcBef>
                <a:spcPts val="0"/>
              </a:spcBef>
              <a:spcAft>
                <a:spcPts val="0"/>
              </a:spcAft>
              <a:buClr>
                <a:schemeClr val="accent1"/>
              </a:buClr>
              <a:buSzPts val="3300"/>
              <a:buFont typeface="Trebuchet MS"/>
              <a:buNone/>
              <a:defRPr b="0" sz="3300" cap="none"/>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81" name="Google Shape;381;p26"/>
          <p:cNvSpPr txBox="1"/>
          <p:nvPr>
            <p:ph idx="1" type="body"/>
          </p:nvPr>
        </p:nvSpPr>
        <p:spPr>
          <a:xfrm>
            <a:off x="508001" y="3395586"/>
            <a:ext cx="6447600" cy="1135500"/>
          </a:xfrm>
          <a:prstGeom prst="rect">
            <a:avLst/>
          </a:prstGeom>
          <a:noFill/>
          <a:ln>
            <a:noFill/>
          </a:ln>
        </p:spPr>
        <p:txBody>
          <a:bodyPr anchorCtr="0" anchor="t" bIns="34275" lIns="68575" spcFirstLastPara="1" rIns="68575" wrap="square" tIns="34275"/>
          <a:lstStyle>
            <a:lvl1pPr indent="-228600" lvl="0" marL="457200" rtl="0" algn="l">
              <a:spcBef>
                <a:spcPts val="800"/>
              </a:spcBef>
              <a:spcAft>
                <a:spcPts val="0"/>
              </a:spcAft>
              <a:buSzPts val="1100"/>
              <a:buNone/>
              <a:defRPr sz="1400">
                <a:solidFill>
                  <a:srgbClr val="3F3F3F"/>
                </a:solidFill>
              </a:defRPr>
            </a:lvl1pPr>
            <a:lvl2pPr indent="-228600" lvl="1" marL="914400" rtl="0" algn="l">
              <a:spcBef>
                <a:spcPts val="800"/>
              </a:spcBef>
              <a:spcAft>
                <a:spcPts val="0"/>
              </a:spcAft>
              <a:buSzPts val="1100"/>
              <a:buNone/>
              <a:defRPr sz="1400">
                <a:solidFill>
                  <a:srgbClr val="888888"/>
                </a:solidFill>
              </a:defRPr>
            </a:lvl2pPr>
            <a:lvl3pPr indent="-228600" lvl="2" marL="1371600" rtl="0" algn="l">
              <a:spcBef>
                <a:spcPts val="800"/>
              </a:spcBef>
              <a:spcAft>
                <a:spcPts val="0"/>
              </a:spcAft>
              <a:buSzPts val="1000"/>
              <a:buNone/>
              <a:defRPr sz="1200">
                <a:solidFill>
                  <a:srgbClr val="888888"/>
                </a:solidFill>
              </a:defRPr>
            </a:lvl3pPr>
            <a:lvl4pPr indent="-228600" lvl="3" marL="1828800" rtl="0" algn="l">
              <a:spcBef>
                <a:spcPts val="800"/>
              </a:spcBef>
              <a:spcAft>
                <a:spcPts val="0"/>
              </a:spcAft>
              <a:buSzPts val="800"/>
              <a:buNone/>
              <a:defRPr sz="1100">
                <a:solidFill>
                  <a:srgbClr val="888888"/>
                </a:solidFill>
              </a:defRPr>
            </a:lvl4pPr>
            <a:lvl5pPr indent="-228600" lvl="4" marL="2286000" rtl="0" algn="l">
              <a:spcBef>
                <a:spcPts val="800"/>
              </a:spcBef>
              <a:spcAft>
                <a:spcPts val="0"/>
              </a:spcAft>
              <a:buSzPts val="800"/>
              <a:buNone/>
              <a:defRPr sz="1100">
                <a:solidFill>
                  <a:srgbClr val="888888"/>
                </a:solidFill>
              </a:defRPr>
            </a:lvl5pPr>
            <a:lvl6pPr indent="-228600" lvl="5" marL="2743200" rtl="0" algn="l">
              <a:spcBef>
                <a:spcPts val="800"/>
              </a:spcBef>
              <a:spcAft>
                <a:spcPts val="0"/>
              </a:spcAft>
              <a:buSzPts val="800"/>
              <a:buNone/>
              <a:defRPr sz="1100">
                <a:solidFill>
                  <a:srgbClr val="888888"/>
                </a:solidFill>
              </a:defRPr>
            </a:lvl6pPr>
            <a:lvl7pPr indent="-228600" lvl="6" marL="3200400" rtl="0" algn="l">
              <a:spcBef>
                <a:spcPts val="800"/>
              </a:spcBef>
              <a:spcAft>
                <a:spcPts val="0"/>
              </a:spcAft>
              <a:buSzPts val="800"/>
              <a:buNone/>
              <a:defRPr sz="1100">
                <a:solidFill>
                  <a:srgbClr val="888888"/>
                </a:solidFill>
              </a:defRPr>
            </a:lvl7pPr>
            <a:lvl8pPr indent="-228600" lvl="7" marL="3657600" rtl="0" algn="l">
              <a:spcBef>
                <a:spcPts val="800"/>
              </a:spcBef>
              <a:spcAft>
                <a:spcPts val="0"/>
              </a:spcAft>
              <a:buSzPts val="800"/>
              <a:buNone/>
              <a:defRPr sz="1100">
                <a:solidFill>
                  <a:srgbClr val="888888"/>
                </a:solidFill>
              </a:defRPr>
            </a:lvl8pPr>
            <a:lvl9pPr indent="-228600" lvl="8" marL="4114800" rtl="0" algn="l">
              <a:spcBef>
                <a:spcPts val="800"/>
              </a:spcBef>
              <a:spcAft>
                <a:spcPts val="0"/>
              </a:spcAft>
              <a:buSzPts val="800"/>
              <a:buNone/>
              <a:defRPr sz="1100">
                <a:solidFill>
                  <a:srgbClr val="888888"/>
                </a:solidFill>
              </a:defRPr>
            </a:lvl9pPr>
          </a:lstStyle>
          <a:p/>
        </p:txBody>
      </p:sp>
      <p:sp>
        <p:nvSpPr>
          <p:cNvPr id="382" name="Google Shape;382;p26"/>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83" name="Google Shape;383;p26"/>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84" name="Google Shape;384;p26"/>
          <p:cNvSpPr txBox="1"/>
          <p:nvPr>
            <p:ph idx="12" type="sldNum"/>
          </p:nvPr>
        </p:nvSpPr>
        <p:spPr>
          <a:xfrm>
            <a:off x="6442997" y="4531022"/>
            <a:ext cx="5127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Name Card">
  <p:cSld name="Quote Name Card">
    <p:spTree>
      <p:nvGrpSpPr>
        <p:cNvPr id="385" name="Shape 385"/>
        <p:cNvGrpSpPr/>
        <p:nvPr/>
      </p:nvGrpSpPr>
      <p:grpSpPr>
        <a:xfrm>
          <a:off x="0" y="0"/>
          <a:ext cx="0" cy="0"/>
          <a:chOff x="0" y="0"/>
          <a:chExt cx="0" cy="0"/>
        </a:xfrm>
      </p:grpSpPr>
      <p:sp>
        <p:nvSpPr>
          <p:cNvPr id="386" name="Google Shape;386;p27"/>
          <p:cNvSpPr txBox="1"/>
          <p:nvPr>
            <p:ph type="title"/>
          </p:nvPr>
        </p:nvSpPr>
        <p:spPr>
          <a:xfrm>
            <a:off x="698500" y="457200"/>
            <a:ext cx="6070500" cy="2266800"/>
          </a:xfrm>
          <a:prstGeom prst="rect">
            <a:avLst/>
          </a:prstGeom>
          <a:noFill/>
          <a:ln>
            <a:noFill/>
          </a:ln>
        </p:spPr>
        <p:txBody>
          <a:bodyPr anchorCtr="0" anchor="ctr" bIns="34275" lIns="68575" spcFirstLastPara="1" rIns="68575" wrap="square" tIns="34275"/>
          <a:lstStyle>
            <a:lvl1pPr lvl="0" rtl="0" algn="l">
              <a:spcBef>
                <a:spcPts val="0"/>
              </a:spcBef>
              <a:spcAft>
                <a:spcPts val="0"/>
              </a:spcAft>
              <a:buClr>
                <a:schemeClr val="accent1"/>
              </a:buClr>
              <a:buSzPts val="3300"/>
              <a:buFont typeface="Trebuchet MS"/>
              <a:buNone/>
              <a:defRPr b="0" sz="3300" cap="none"/>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87" name="Google Shape;387;p27"/>
          <p:cNvSpPr txBox="1"/>
          <p:nvPr>
            <p:ph idx="1" type="body"/>
          </p:nvPr>
        </p:nvSpPr>
        <p:spPr>
          <a:xfrm>
            <a:off x="507999" y="3009900"/>
            <a:ext cx="6447600" cy="385500"/>
          </a:xfrm>
          <a:prstGeom prst="rect">
            <a:avLst/>
          </a:prstGeom>
          <a:noFill/>
          <a:ln>
            <a:noFill/>
          </a:ln>
        </p:spPr>
        <p:txBody>
          <a:bodyPr anchorCtr="0" anchor="b" bIns="34275" lIns="68575" spcFirstLastPara="1" rIns="68575" wrap="square" tIns="34275"/>
          <a:lstStyle>
            <a:lvl1pPr indent="-228600" lvl="0" marL="457200" rtl="0" algn="l">
              <a:spcBef>
                <a:spcPts val="800"/>
              </a:spcBef>
              <a:spcAft>
                <a:spcPts val="0"/>
              </a:spcAft>
              <a:buSzPts val="1400"/>
              <a:buFont typeface="Trebuchet MS"/>
              <a:buNone/>
              <a:defRPr sz="1800">
                <a:solidFill>
                  <a:srgbClr val="3F3F3F"/>
                </a:solidFill>
              </a:defRPr>
            </a:lvl1pPr>
            <a:lvl2pPr indent="-228600" lvl="1" marL="914400" rtl="0" algn="l">
              <a:spcBef>
                <a:spcPts val="800"/>
              </a:spcBef>
              <a:spcAft>
                <a:spcPts val="0"/>
              </a:spcAft>
              <a:buSzPts val="1000"/>
              <a:buFont typeface="Trebuchet MS"/>
              <a:buNone/>
              <a:defRPr/>
            </a:lvl2pPr>
            <a:lvl3pPr indent="-228600" lvl="2" marL="1371600" rtl="0" algn="l">
              <a:spcBef>
                <a:spcPts val="800"/>
              </a:spcBef>
              <a:spcAft>
                <a:spcPts val="0"/>
              </a:spcAft>
              <a:buSzPts val="800"/>
              <a:buFont typeface="Trebuchet MS"/>
              <a:buNone/>
              <a:defRPr/>
            </a:lvl3pPr>
            <a:lvl4pPr indent="-228600" lvl="3" marL="1828800" rtl="0" algn="l">
              <a:spcBef>
                <a:spcPts val="800"/>
              </a:spcBef>
              <a:spcAft>
                <a:spcPts val="0"/>
              </a:spcAft>
              <a:buSzPts val="700"/>
              <a:buFont typeface="Trebuchet MS"/>
              <a:buNone/>
              <a:defRPr/>
            </a:lvl4pPr>
            <a:lvl5pPr indent="-228600" lvl="4" marL="2286000" rtl="0" algn="l">
              <a:spcBef>
                <a:spcPts val="800"/>
              </a:spcBef>
              <a:spcAft>
                <a:spcPts val="0"/>
              </a:spcAft>
              <a:buSzPts val="700"/>
              <a:buFont typeface="Trebuchet MS"/>
              <a:buNone/>
              <a:defRPr/>
            </a:lvl5pPr>
            <a:lvl6pPr indent="-298450" lvl="5" marL="2743200" rtl="0" algn="l">
              <a:spcBef>
                <a:spcPts val="800"/>
              </a:spcBef>
              <a:spcAft>
                <a:spcPts val="0"/>
              </a:spcAft>
              <a:buSzPts val="1100"/>
              <a:buChar char="▶"/>
              <a:defRPr/>
            </a:lvl6pPr>
            <a:lvl7pPr indent="-298450" lvl="6" marL="3200400" rtl="0" algn="l">
              <a:spcBef>
                <a:spcPts val="800"/>
              </a:spcBef>
              <a:spcAft>
                <a:spcPts val="0"/>
              </a:spcAft>
              <a:buSzPts val="1100"/>
              <a:buChar char="▶"/>
              <a:defRPr/>
            </a:lvl7pPr>
            <a:lvl8pPr indent="-298450" lvl="7" marL="3657600" rtl="0" algn="l">
              <a:spcBef>
                <a:spcPts val="800"/>
              </a:spcBef>
              <a:spcAft>
                <a:spcPts val="0"/>
              </a:spcAft>
              <a:buSzPts val="1100"/>
              <a:buChar char="▶"/>
              <a:defRPr/>
            </a:lvl8pPr>
            <a:lvl9pPr indent="-298450" lvl="8" marL="4114800" rtl="0" algn="l">
              <a:spcBef>
                <a:spcPts val="800"/>
              </a:spcBef>
              <a:spcAft>
                <a:spcPts val="0"/>
              </a:spcAft>
              <a:buSzPts val="1100"/>
              <a:buChar char="▶"/>
              <a:defRPr/>
            </a:lvl9pPr>
          </a:lstStyle>
          <a:p/>
        </p:txBody>
      </p:sp>
      <p:sp>
        <p:nvSpPr>
          <p:cNvPr id="388" name="Google Shape;388;p27"/>
          <p:cNvSpPr txBox="1"/>
          <p:nvPr>
            <p:ph idx="2" type="body"/>
          </p:nvPr>
        </p:nvSpPr>
        <p:spPr>
          <a:xfrm>
            <a:off x="508001" y="3395586"/>
            <a:ext cx="6447600" cy="1135500"/>
          </a:xfrm>
          <a:prstGeom prst="rect">
            <a:avLst/>
          </a:prstGeom>
          <a:noFill/>
          <a:ln>
            <a:noFill/>
          </a:ln>
        </p:spPr>
        <p:txBody>
          <a:bodyPr anchorCtr="0" anchor="t" bIns="34275" lIns="68575" spcFirstLastPara="1" rIns="68575" wrap="square" tIns="34275"/>
          <a:lstStyle>
            <a:lvl1pPr indent="-228600" lvl="0" marL="457200" rtl="0" algn="l">
              <a:spcBef>
                <a:spcPts val="800"/>
              </a:spcBef>
              <a:spcAft>
                <a:spcPts val="0"/>
              </a:spcAft>
              <a:buSzPts val="1100"/>
              <a:buNone/>
              <a:defRPr sz="1400">
                <a:solidFill>
                  <a:srgbClr val="7F7F7F"/>
                </a:solidFill>
              </a:defRPr>
            </a:lvl1pPr>
            <a:lvl2pPr indent="-228600" lvl="1" marL="914400" rtl="0" algn="l">
              <a:spcBef>
                <a:spcPts val="800"/>
              </a:spcBef>
              <a:spcAft>
                <a:spcPts val="0"/>
              </a:spcAft>
              <a:buSzPts val="1100"/>
              <a:buNone/>
              <a:defRPr sz="1400">
                <a:solidFill>
                  <a:srgbClr val="888888"/>
                </a:solidFill>
              </a:defRPr>
            </a:lvl2pPr>
            <a:lvl3pPr indent="-228600" lvl="2" marL="1371600" rtl="0" algn="l">
              <a:spcBef>
                <a:spcPts val="800"/>
              </a:spcBef>
              <a:spcAft>
                <a:spcPts val="0"/>
              </a:spcAft>
              <a:buSzPts val="1000"/>
              <a:buNone/>
              <a:defRPr sz="1200">
                <a:solidFill>
                  <a:srgbClr val="888888"/>
                </a:solidFill>
              </a:defRPr>
            </a:lvl3pPr>
            <a:lvl4pPr indent="-228600" lvl="3" marL="1828800" rtl="0" algn="l">
              <a:spcBef>
                <a:spcPts val="800"/>
              </a:spcBef>
              <a:spcAft>
                <a:spcPts val="0"/>
              </a:spcAft>
              <a:buSzPts val="800"/>
              <a:buNone/>
              <a:defRPr sz="1100">
                <a:solidFill>
                  <a:srgbClr val="888888"/>
                </a:solidFill>
              </a:defRPr>
            </a:lvl4pPr>
            <a:lvl5pPr indent="-228600" lvl="4" marL="2286000" rtl="0" algn="l">
              <a:spcBef>
                <a:spcPts val="800"/>
              </a:spcBef>
              <a:spcAft>
                <a:spcPts val="0"/>
              </a:spcAft>
              <a:buSzPts val="800"/>
              <a:buNone/>
              <a:defRPr sz="1100">
                <a:solidFill>
                  <a:srgbClr val="888888"/>
                </a:solidFill>
              </a:defRPr>
            </a:lvl5pPr>
            <a:lvl6pPr indent="-228600" lvl="5" marL="2743200" rtl="0" algn="l">
              <a:spcBef>
                <a:spcPts val="800"/>
              </a:spcBef>
              <a:spcAft>
                <a:spcPts val="0"/>
              </a:spcAft>
              <a:buSzPts val="800"/>
              <a:buNone/>
              <a:defRPr sz="1100">
                <a:solidFill>
                  <a:srgbClr val="888888"/>
                </a:solidFill>
              </a:defRPr>
            </a:lvl6pPr>
            <a:lvl7pPr indent="-228600" lvl="6" marL="3200400" rtl="0" algn="l">
              <a:spcBef>
                <a:spcPts val="800"/>
              </a:spcBef>
              <a:spcAft>
                <a:spcPts val="0"/>
              </a:spcAft>
              <a:buSzPts val="800"/>
              <a:buNone/>
              <a:defRPr sz="1100">
                <a:solidFill>
                  <a:srgbClr val="888888"/>
                </a:solidFill>
              </a:defRPr>
            </a:lvl7pPr>
            <a:lvl8pPr indent="-228600" lvl="7" marL="3657600" rtl="0" algn="l">
              <a:spcBef>
                <a:spcPts val="800"/>
              </a:spcBef>
              <a:spcAft>
                <a:spcPts val="0"/>
              </a:spcAft>
              <a:buSzPts val="800"/>
              <a:buNone/>
              <a:defRPr sz="1100">
                <a:solidFill>
                  <a:srgbClr val="888888"/>
                </a:solidFill>
              </a:defRPr>
            </a:lvl8pPr>
            <a:lvl9pPr indent="-228600" lvl="8" marL="4114800" rtl="0" algn="l">
              <a:spcBef>
                <a:spcPts val="800"/>
              </a:spcBef>
              <a:spcAft>
                <a:spcPts val="0"/>
              </a:spcAft>
              <a:buSzPts val="800"/>
              <a:buNone/>
              <a:defRPr sz="1100">
                <a:solidFill>
                  <a:srgbClr val="888888"/>
                </a:solidFill>
              </a:defRPr>
            </a:lvl9pPr>
          </a:lstStyle>
          <a:p/>
        </p:txBody>
      </p:sp>
      <p:sp>
        <p:nvSpPr>
          <p:cNvPr id="389" name="Google Shape;389;p27"/>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90" name="Google Shape;390;p27"/>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91" name="Google Shape;391;p27"/>
          <p:cNvSpPr txBox="1"/>
          <p:nvPr>
            <p:ph idx="12" type="sldNum"/>
          </p:nvPr>
        </p:nvSpPr>
        <p:spPr>
          <a:xfrm>
            <a:off x="6442997" y="4531022"/>
            <a:ext cx="5127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92" name="Google Shape;392;p27"/>
          <p:cNvSpPr txBox="1"/>
          <p:nvPr/>
        </p:nvSpPr>
        <p:spPr>
          <a:xfrm>
            <a:off x="406403" y="592783"/>
            <a:ext cx="457200" cy="4386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lang="en" sz="6000">
                <a:solidFill>
                  <a:srgbClr val="C8D2BC"/>
                </a:solidFill>
                <a:latin typeface="Arial"/>
                <a:ea typeface="Arial"/>
                <a:cs typeface="Arial"/>
                <a:sym typeface="Arial"/>
              </a:rPr>
              <a:t>“</a:t>
            </a:r>
            <a:endParaRPr sz="1100"/>
          </a:p>
        </p:txBody>
      </p:sp>
      <p:sp>
        <p:nvSpPr>
          <p:cNvPr id="393" name="Google Shape;393;p27"/>
          <p:cNvSpPr txBox="1"/>
          <p:nvPr/>
        </p:nvSpPr>
        <p:spPr>
          <a:xfrm>
            <a:off x="6669758" y="2164917"/>
            <a:ext cx="457200" cy="4386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lang="en" sz="6000">
                <a:solidFill>
                  <a:srgbClr val="C8D2BC"/>
                </a:solidFill>
                <a:latin typeface="Arial"/>
                <a:ea typeface="Arial"/>
                <a:cs typeface="Arial"/>
                <a:sym typeface="Arial"/>
              </a:rPr>
              <a:t>”</a:t>
            </a:r>
            <a:endParaRPr sz="110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rue or False">
  <p:cSld name="True or False">
    <p:spTree>
      <p:nvGrpSpPr>
        <p:cNvPr id="394" name="Shape 394"/>
        <p:cNvGrpSpPr/>
        <p:nvPr/>
      </p:nvGrpSpPr>
      <p:grpSpPr>
        <a:xfrm>
          <a:off x="0" y="0"/>
          <a:ext cx="0" cy="0"/>
          <a:chOff x="0" y="0"/>
          <a:chExt cx="0" cy="0"/>
        </a:xfrm>
      </p:grpSpPr>
      <p:sp>
        <p:nvSpPr>
          <p:cNvPr id="395" name="Google Shape;395;p28"/>
          <p:cNvSpPr txBox="1"/>
          <p:nvPr>
            <p:ph type="title"/>
          </p:nvPr>
        </p:nvSpPr>
        <p:spPr>
          <a:xfrm>
            <a:off x="514349" y="457200"/>
            <a:ext cx="6441000" cy="2266800"/>
          </a:xfrm>
          <a:prstGeom prst="rect">
            <a:avLst/>
          </a:prstGeom>
          <a:noFill/>
          <a:ln>
            <a:noFill/>
          </a:ln>
        </p:spPr>
        <p:txBody>
          <a:bodyPr anchorCtr="0" anchor="ctr" bIns="34275" lIns="68575" spcFirstLastPara="1" rIns="68575" wrap="square" tIns="34275"/>
          <a:lstStyle>
            <a:lvl1pPr lvl="0" rtl="0" algn="l">
              <a:spcBef>
                <a:spcPts val="0"/>
              </a:spcBef>
              <a:spcAft>
                <a:spcPts val="0"/>
              </a:spcAft>
              <a:buClr>
                <a:schemeClr val="accent1"/>
              </a:buClr>
              <a:buSzPts val="3300"/>
              <a:buFont typeface="Trebuchet MS"/>
              <a:buNone/>
              <a:defRPr b="0" sz="3300" cap="none"/>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96" name="Google Shape;396;p28"/>
          <p:cNvSpPr txBox="1"/>
          <p:nvPr>
            <p:ph idx="1" type="body"/>
          </p:nvPr>
        </p:nvSpPr>
        <p:spPr>
          <a:xfrm>
            <a:off x="507999" y="3009900"/>
            <a:ext cx="6447600" cy="385500"/>
          </a:xfrm>
          <a:prstGeom prst="rect">
            <a:avLst/>
          </a:prstGeom>
          <a:noFill/>
          <a:ln>
            <a:noFill/>
          </a:ln>
        </p:spPr>
        <p:txBody>
          <a:bodyPr anchorCtr="0" anchor="b" bIns="34275" lIns="68575" spcFirstLastPara="1" rIns="68575" wrap="square" tIns="34275"/>
          <a:lstStyle>
            <a:lvl1pPr indent="-228600" lvl="0" marL="457200" rtl="0" algn="l">
              <a:spcBef>
                <a:spcPts val="800"/>
              </a:spcBef>
              <a:spcAft>
                <a:spcPts val="0"/>
              </a:spcAft>
              <a:buSzPts val="1400"/>
              <a:buFont typeface="Trebuchet MS"/>
              <a:buNone/>
              <a:defRPr sz="1800">
                <a:solidFill>
                  <a:schemeClr val="accent1"/>
                </a:solidFill>
              </a:defRPr>
            </a:lvl1pPr>
            <a:lvl2pPr indent="-228600" lvl="1" marL="914400" rtl="0" algn="l">
              <a:spcBef>
                <a:spcPts val="800"/>
              </a:spcBef>
              <a:spcAft>
                <a:spcPts val="0"/>
              </a:spcAft>
              <a:buSzPts val="1000"/>
              <a:buFont typeface="Trebuchet MS"/>
              <a:buNone/>
              <a:defRPr/>
            </a:lvl2pPr>
            <a:lvl3pPr indent="-228600" lvl="2" marL="1371600" rtl="0" algn="l">
              <a:spcBef>
                <a:spcPts val="800"/>
              </a:spcBef>
              <a:spcAft>
                <a:spcPts val="0"/>
              </a:spcAft>
              <a:buSzPts val="800"/>
              <a:buFont typeface="Trebuchet MS"/>
              <a:buNone/>
              <a:defRPr/>
            </a:lvl3pPr>
            <a:lvl4pPr indent="-228600" lvl="3" marL="1828800" rtl="0" algn="l">
              <a:spcBef>
                <a:spcPts val="800"/>
              </a:spcBef>
              <a:spcAft>
                <a:spcPts val="0"/>
              </a:spcAft>
              <a:buSzPts val="700"/>
              <a:buFont typeface="Trebuchet MS"/>
              <a:buNone/>
              <a:defRPr/>
            </a:lvl4pPr>
            <a:lvl5pPr indent="-228600" lvl="4" marL="2286000" rtl="0" algn="l">
              <a:spcBef>
                <a:spcPts val="800"/>
              </a:spcBef>
              <a:spcAft>
                <a:spcPts val="0"/>
              </a:spcAft>
              <a:buSzPts val="700"/>
              <a:buFont typeface="Trebuchet MS"/>
              <a:buNone/>
              <a:defRPr/>
            </a:lvl5pPr>
            <a:lvl6pPr indent="-298450" lvl="5" marL="2743200" rtl="0" algn="l">
              <a:spcBef>
                <a:spcPts val="800"/>
              </a:spcBef>
              <a:spcAft>
                <a:spcPts val="0"/>
              </a:spcAft>
              <a:buSzPts val="1100"/>
              <a:buChar char="▶"/>
              <a:defRPr/>
            </a:lvl6pPr>
            <a:lvl7pPr indent="-298450" lvl="6" marL="3200400" rtl="0" algn="l">
              <a:spcBef>
                <a:spcPts val="800"/>
              </a:spcBef>
              <a:spcAft>
                <a:spcPts val="0"/>
              </a:spcAft>
              <a:buSzPts val="1100"/>
              <a:buChar char="▶"/>
              <a:defRPr/>
            </a:lvl7pPr>
            <a:lvl8pPr indent="-298450" lvl="7" marL="3657600" rtl="0" algn="l">
              <a:spcBef>
                <a:spcPts val="800"/>
              </a:spcBef>
              <a:spcAft>
                <a:spcPts val="0"/>
              </a:spcAft>
              <a:buSzPts val="1100"/>
              <a:buChar char="▶"/>
              <a:defRPr/>
            </a:lvl8pPr>
            <a:lvl9pPr indent="-298450" lvl="8" marL="4114800" rtl="0" algn="l">
              <a:spcBef>
                <a:spcPts val="800"/>
              </a:spcBef>
              <a:spcAft>
                <a:spcPts val="0"/>
              </a:spcAft>
              <a:buSzPts val="1100"/>
              <a:buChar char="▶"/>
              <a:defRPr/>
            </a:lvl9pPr>
          </a:lstStyle>
          <a:p/>
        </p:txBody>
      </p:sp>
      <p:sp>
        <p:nvSpPr>
          <p:cNvPr id="397" name="Google Shape;397;p28"/>
          <p:cNvSpPr txBox="1"/>
          <p:nvPr>
            <p:ph idx="2" type="body"/>
          </p:nvPr>
        </p:nvSpPr>
        <p:spPr>
          <a:xfrm>
            <a:off x="508001" y="3395586"/>
            <a:ext cx="6447600" cy="1135500"/>
          </a:xfrm>
          <a:prstGeom prst="rect">
            <a:avLst/>
          </a:prstGeom>
          <a:noFill/>
          <a:ln>
            <a:noFill/>
          </a:ln>
        </p:spPr>
        <p:txBody>
          <a:bodyPr anchorCtr="0" anchor="t" bIns="34275" lIns="68575" spcFirstLastPara="1" rIns="68575" wrap="square" tIns="34275"/>
          <a:lstStyle>
            <a:lvl1pPr indent="-228600" lvl="0" marL="457200" rtl="0" algn="l">
              <a:spcBef>
                <a:spcPts val="800"/>
              </a:spcBef>
              <a:spcAft>
                <a:spcPts val="0"/>
              </a:spcAft>
              <a:buSzPts val="1100"/>
              <a:buNone/>
              <a:defRPr sz="1400">
                <a:solidFill>
                  <a:srgbClr val="7F7F7F"/>
                </a:solidFill>
              </a:defRPr>
            </a:lvl1pPr>
            <a:lvl2pPr indent="-228600" lvl="1" marL="914400" rtl="0" algn="l">
              <a:spcBef>
                <a:spcPts val="800"/>
              </a:spcBef>
              <a:spcAft>
                <a:spcPts val="0"/>
              </a:spcAft>
              <a:buSzPts val="1100"/>
              <a:buNone/>
              <a:defRPr sz="1400">
                <a:solidFill>
                  <a:srgbClr val="888888"/>
                </a:solidFill>
              </a:defRPr>
            </a:lvl2pPr>
            <a:lvl3pPr indent="-228600" lvl="2" marL="1371600" rtl="0" algn="l">
              <a:spcBef>
                <a:spcPts val="800"/>
              </a:spcBef>
              <a:spcAft>
                <a:spcPts val="0"/>
              </a:spcAft>
              <a:buSzPts val="1000"/>
              <a:buNone/>
              <a:defRPr sz="1200">
                <a:solidFill>
                  <a:srgbClr val="888888"/>
                </a:solidFill>
              </a:defRPr>
            </a:lvl3pPr>
            <a:lvl4pPr indent="-228600" lvl="3" marL="1828800" rtl="0" algn="l">
              <a:spcBef>
                <a:spcPts val="800"/>
              </a:spcBef>
              <a:spcAft>
                <a:spcPts val="0"/>
              </a:spcAft>
              <a:buSzPts val="800"/>
              <a:buNone/>
              <a:defRPr sz="1100">
                <a:solidFill>
                  <a:srgbClr val="888888"/>
                </a:solidFill>
              </a:defRPr>
            </a:lvl4pPr>
            <a:lvl5pPr indent="-228600" lvl="4" marL="2286000" rtl="0" algn="l">
              <a:spcBef>
                <a:spcPts val="800"/>
              </a:spcBef>
              <a:spcAft>
                <a:spcPts val="0"/>
              </a:spcAft>
              <a:buSzPts val="800"/>
              <a:buNone/>
              <a:defRPr sz="1100">
                <a:solidFill>
                  <a:srgbClr val="888888"/>
                </a:solidFill>
              </a:defRPr>
            </a:lvl5pPr>
            <a:lvl6pPr indent="-228600" lvl="5" marL="2743200" rtl="0" algn="l">
              <a:spcBef>
                <a:spcPts val="800"/>
              </a:spcBef>
              <a:spcAft>
                <a:spcPts val="0"/>
              </a:spcAft>
              <a:buSzPts val="800"/>
              <a:buNone/>
              <a:defRPr sz="1100">
                <a:solidFill>
                  <a:srgbClr val="888888"/>
                </a:solidFill>
              </a:defRPr>
            </a:lvl6pPr>
            <a:lvl7pPr indent="-228600" lvl="6" marL="3200400" rtl="0" algn="l">
              <a:spcBef>
                <a:spcPts val="800"/>
              </a:spcBef>
              <a:spcAft>
                <a:spcPts val="0"/>
              </a:spcAft>
              <a:buSzPts val="800"/>
              <a:buNone/>
              <a:defRPr sz="1100">
                <a:solidFill>
                  <a:srgbClr val="888888"/>
                </a:solidFill>
              </a:defRPr>
            </a:lvl7pPr>
            <a:lvl8pPr indent="-228600" lvl="7" marL="3657600" rtl="0" algn="l">
              <a:spcBef>
                <a:spcPts val="800"/>
              </a:spcBef>
              <a:spcAft>
                <a:spcPts val="0"/>
              </a:spcAft>
              <a:buSzPts val="800"/>
              <a:buNone/>
              <a:defRPr sz="1100">
                <a:solidFill>
                  <a:srgbClr val="888888"/>
                </a:solidFill>
              </a:defRPr>
            </a:lvl8pPr>
            <a:lvl9pPr indent="-228600" lvl="8" marL="4114800" rtl="0" algn="l">
              <a:spcBef>
                <a:spcPts val="800"/>
              </a:spcBef>
              <a:spcAft>
                <a:spcPts val="0"/>
              </a:spcAft>
              <a:buSzPts val="800"/>
              <a:buNone/>
              <a:defRPr sz="1100">
                <a:solidFill>
                  <a:srgbClr val="888888"/>
                </a:solidFill>
              </a:defRPr>
            </a:lvl9pPr>
          </a:lstStyle>
          <a:p/>
        </p:txBody>
      </p:sp>
      <p:sp>
        <p:nvSpPr>
          <p:cNvPr id="398" name="Google Shape;398;p28"/>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99" name="Google Shape;399;p28"/>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00" name="Google Shape;400;p28"/>
          <p:cNvSpPr txBox="1"/>
          <p:nvPr>
            <p:ph idx="12" type="sldNum"/>
          </p:nvPr>
        </p:nvSpPr>
        <p:spPr>
          <a:xfrm>
            <a:off x="6442997" y="4531022"/>
            <a:ext cx="5127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401" name="Shape 401"/>
        <p:cNvGrpSpPr/>
        <p:nvPr/>
      </p:nvGrpSpPr>
      <p:grpSpPr>
        <a:xfrm>
          <a:off x="0" y="0"/>
          <a:ext cx="0" cy="0"/>
          <a:chOff x="0" y="0"/>
          <a:chExt cx="0" cy="0"/>
        </a:xfrm>
      </p:grpSpPr>
      <p:sp>
        <p:nvSpPr>
          <p:cNvPr id="402" name="Google Shape;402;p29"/>
          <p:cNvSpPr txBox="1"/>
          <p:nvPr>
            <p:ph type="title"/>
          </p:nvPr>
        </p:nvSpPr>
        <p:spPr>
          <a:xfrm>
            <a:off x="508000" y="457200"/>
            <a:ext cx="6447600" cy="990600"/>
          </a:xfrm>
          <a:prstGeom prst="rect">
            <a:avLst/>
          </a:prstGeom>
          <a:noFill/>
          <a:ln>
            <a:noFill/>
          </a:ln>
        </p:spPr>
        <p:txBody>
          <a:bodyPr anchorCtr="0" anchor="t" bIns="34275" lIns="68575" spcFirstLastPara="1" rIns="68575" wrap="square" tIns="34275"/>
          <a:lstStyle>
            <a:lvl1pPr lvl="0" rtl="0" algn="l">
              <a:spcBef>
                <a:spcPts val="0"/>
              </a:spcBef>
              <a:spcAft>
                <a:spcPts val="0"/>
              </a:spcAft>
              <a:buClr>
                <a:schemeClr val="accent1"/>
              </a:buClr>
              <a:buSzPts val="14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03" name="Google Shape;403;p29"/>
          <p:cNvSpPr txBox="1"/>
          <p:nvPr>
            <p:ph idx="1" type="body"/>
          </p:nvPr>
        </p:nvSpPr>
        <p:spPr>
          <a:xfrm rot="5400000">
            <a:off x="2276402" y="-148058"/>
            <a:ext cx="2910600" cy="6447600"/>
          </a:xfrm>
          <a:prstGeom prst="rect">
            <a:avLst/>
          </a:prstGeom>
          <a:noFill/>
          <a:ln>
            <a:noFill/>
          </a:ln>
        </p:spPr>
        <p:txBody>
          <a:bodyPr anchorCtr="0" anchor="t" bIns="34275" lIns="68575" spcFirstLastPara="1" rIns="68575" wrap="square" tIns="34275"/>
          <a:lstStyle>
            <a:lvl1pPr indent="-298450" lvl="0" marL="457200" rtl="0" algn="l">
              <a:spcBef>
                <a:spcPts val="800"/>
              </a:spcBef>
              <a:spcAft>
                <a:spcPts val="0"/>
              </a:spcAft>
              <a:buSzPts val="1100"/>
              <a:buChar char="▶"/>
              <a:defRPr/>
            </a:lvl1pPr>
            <a:lvl2pPr indent="-298450" lvl="1" marL="914400" rtl="0" algn="l">
              <a:spcBef>
                <a:spcPts val="800"/>
              </a:spcBef>
              <a:spcAft>
                <a:spcPts val="0"/>
              </a:spcAft>
              <a:buSzPts val="1100"/>
              <a:buChar char="▶"/>
              <a:defRPr/>
            </a:lvl2pPr>
            <a:lvl3pPr indent="-298450" lvl="2" marL="1371600" rtl="0" algn="l">
              <a:spcBef>
                <a:spcPts val="800"/>
              </a:spcBef>
              <a:spcAft>
                <a:spcPts val="0"/>
              </a:spcAft>
              <a:buSzPts val="1100"/>
              <a:buChar char="▶"/>
              <a:defRPr/>
            </a:lvl3pPr>
            <a:lvl4pPr indent="-298450" lvl="3" marL="1828800" rtl="0" algn="l">
              <a:spcBef>
                <a:spcPts val="800"/>
              </a:spcBef>
              <a:spcAft>
                <a:spcPts val="0"/>
              </a:spcAft>
              <a:buSzPts val="1100"/>
              <a:buChar char="▶"/>
              <a:defRPr/>
            </a:lvl4pPr>
            <a:lvl5pPr indent="-298450" lvl="4" marL="2286000" rtl="0" algn="l">
              <a:spcBef>
                <a:spcPts val="800"/>
              </a:spcBef>
              <a:spcAft>
                <a:spcPts val="0"/>
              </a:spcAft>
              <a:buSzPts val="1100"/>
              <a:buChar char="▶"/>
              <a:defRPr/>
            </a:lvl5pPr>
            <a:lvl6pPr indent="-298450" lvl="5" marL="2743200" rtl="0" algn="l">
              <a:spcBef>
                <a:spcPts val="800"/>
              </a:spcBef>
              <a:spcAft>
                <a:spcPts val="0"/>
              </a:spcAft>
              <a:buSzPts val="1100"/>
              <a:buChar char="▶"/>
              <a:defRPr/>
            </a:lvl6pPr>
            <a:lvl7pPr indent="-298450" lvl="6" marL="3200400" rtl="0" algn="l">
              <a:spcBef>
                <a:spcPts val="800"/>
              </a:spcBef>
              <a:spcAft>
                <a:spcPts val="0"/>
              </a:spcAft>
              <a:buSzPts val="1100"/>
              <a:buChar char="▶"/>
              <a:defRPr/>
            </a:lvl7pPr>
            <a:lvl8pPr indent="-298450" lvl="7" marL="3657600" rtl="0" algn="l">
              <a:spcBef>
                <a:spcPts val="800"/>
              </a:spcBef>
              <a:spcAft>
                <a:spcPts val="0"/>
              </a:spcAft>
              <a:buSzPts val="1100"/>
              <a:buChar char="▶"/>
              <a:defRPr/>
            </a:lvl8pPr>
            <a:lvl9pPr indent="-298450" lvl="8" marL="4114800" rtl="0" algn="l">
              <a:spcBef>
                <a:spcPts val="800"/>
              </a:spcBef>
              <a:spcAft>
                <a:spcPts val="0"/>
              </a:spcAft>
              <a:buSzPts val="1100"/>
              <a:buChar char="▶"/>
              <a:defRPr/>
            </a:lvl9pPr>
          </a:lstStyle>
          <a:p/>
        </p:txBody>
      </p:sp>
      <p:sp>
        <p:nvSpPr>
          <p:cNvPr id="404" name="Google Shape;404;p29"/>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05" name="Google Shape;405;p29"/>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06" name="Google Shape;406;p29"/>
          <p:cNvSpPr txBox="1"/>
          <p:nvPr>
            <p:ph idx="12" type="sldNum"/>
          </p:nvPr>
        </p:nvSpPr>
        <p:spPr>
          <a:xfrm>
            <a:off x="6442997" y="4531022"/>
            <a:ext cx="5127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407" name="Shape 407"/>
        <p:cNvGrpSpPr/>
        <p:nvPr/>
      </p:nvGrpSpPr>
      <p:grpSpPr>
        <a:xfrm>
          <a:off x="0" y="0"/>
          <a:ext cx="0" cy="0"/>
          <a:chOff x="0" y="0"/>
          <a:chExt cx="0" cy="0"/>
        </a:xfrm>
      </p:grpSpPr>
      <p:sp>
        <p:nvSpPr>
          <p:cNvPr id="408" name="Google Shape;408;p30"/>
          <p:cNvSpPr txBox="1"/>
          <p:nvPr>
            <p:ph type="title"/>
          </p:nvPr>
        </p:nvSpPr>
        <p:spPr>
          <a:xfrm rot="5400000">
            <a:off x="4495662" y="1937249"/>
            <a:ext cx="3938700" cy="978600"/>
          </a:xfrm>
          <a:prstGeom prst="rect">
            <a:avLst/>
          </a:prstGeom>
          <a:noFill/>
          <a:ln>
            <a:noFill/>
          </a:ln>
        </p:spPr>
        <p:txBody>
          <a:bodyPr anchorCtr="0" anchor="ctr" bIns="34275" lIns="68575" spcFirstLastPara="1" rIns="68575" wrap="square" tIns="34275"/>
          <a:lstStyle>
            <a:lvl1pPr lvl="0" rtl="0" algn="l">
              <a:spcBef>
                <a:spcPts val="0"/>
              </a:spcBef>
              <a:spcAft>
                <a:spcPts val="0"/>
              </a:spcAft>
              <a:buClr>
                <a:schemeClr val="accent1"/>
              </a:buClr>
              <a:buSzPts val="14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09" name="Google Shape;409;p30"/>
          <p:cNvSpPr txBox="1"/>
          <p:nvPr>
            <p:ph idx="1" type="body"/>
          </p:nvPr>
        </p:nvSpPr>
        <p:spPr>
          <a:xfrm rot="5400000">
            <a:off x="1186114" y="-221100"/>
            <a:ext cx="3938700" cy="5295300"/>
          </a:xfrm>
          <a:prstGeom prst="rect">
            <a:avLst/>
          </a:prstGeom>
          <a:noFill/>
          <a:ln>
            <a:noFill/>
          </a:ln>
        </p:spPr>
        <p:txBody>
          <a:bodyPr anchorCtr="0" anchor="t" bIns="34275" lIns="68575" spcFirstLastPara="1" rIns="68575" wrap="square" tIns="34275"/>
          <a:lstStyle>
            <a:lvl1pPr indent="-298450" lvl="0" marL="457200" rtl="0" algn="l">
              <a:spcBef>
                <a:spcPts val="800"/>
              </a:spcBef>
              <a:spcAft>
                <a:spcPts val="0"/>
              </a:spcAft>
              <a:buSzPts val="1100"/>
              <a:buChar char="▶"/>
              <a:defRPr/>
            </a:lvl1pPr>
            <a:lvl2pPr indent="-298450" lvl="1" marL="914400" rtl="0" algn="l">
              <a:spcBef>
                <a:spcPts val="800"/>
              </a:spcBef>
              <a:spcAft>
                <a:spcPts val="0"/>
              </a:spcAft>
              <a:buSzPts val="1100"/>
              <a:buChar char="▶"/>
              <a:defRPr/>
            </a:lvl2pPr>
            <a:lvl3pPr indent="-298450" lvl="2" marL="1371600" rtl="0" algn="l">
              <a:spcBef>
                <a:spcPts val="800"/>
              </a:spcBef>
              <a:spcAft>
                <a:spcPts val="0"/>
              </a:spcAft>
              <a:buSzPts val="1100"/>
              <a:buChar char="▶"/>
              <a:defRPr/>
            </a:lvl3pPr>
            <a:lvl4pPr indent="-298450" lvl="3" marL="1828800" rtl="0" algn="l">
              <a:spcBef>
                <a:spcPts val="800"/>
              </a:spcBef>
              <a:spcAft>
                <a:spcPts val="0"/>
              </a:spcAft>
              <a:buSzPts val="1100"/>
              <a:buChar char="▶"/>
              <a:defRPr/>
            </a:lvl4pPr>
            <a:lvl5pPr indent="-298450" lvl="4" marL="2286000" rtl="0" algn="l">
              <a:spcBef>
                <a:spcPts val="800"/>
              </a:spcBef>
              <a:spcAft>
                <a:spcPts val="0"/>
              </a:spcAft>
              <a:buSzPts val="1100"/>
              <a:buChar char="▶"/>
              <a:defRPr/>
            </a:lvl5pPr>
            <a:lvl6pPr indent="-298450" lvl="5" marL="2743200" rtl="0" algn="l">
              <a:spcBef>
                <a:spcPts val="800"/>
              </a:spcBef>
              <a:spcAft>
                <a:spcPts val="0"/>
              </a:spcAft>
              <a:buSzPts val="1100"/>
              <a:buChar char="▶"/>
              <a:defRPr/>
            </a:lvl6pPr>
            <a:lvl7pPr indent="-298450" lvl="6" marL="3200400" rtl="0" algn="l">
              <a:spcBef>
                <a:spcPts val="800"/>
              </a:spcBef>
              <a:spcAft>
                <a:spcPts val="0"/>
              </a:spcAft>
              <a:buSzPts val="1100"/>
              <a:buChar char="▶"/>
              <a:defRPr/>
            </a:lvl7pPr>
            <a:lvl8pPr indent="-298450" lvl="7" marL="3657600" rtl="0" algn="l">
              <a:spcBef>
                <a:spcPts val="800"/>
              </a:spcBef>
              <a:spcAft>
                <a:spcPts val="0"/>
              </a:spcAft>
              <a:buSzPts val="1100"/>
              <a:buChar char="▶"/>
              <a:defRPr/>
            </a:lvl8pPr>
            <a:lvl9pPr indent="-298450" lvl="8" marL="4114800" rtl="0" algn="l">
              <a:spcBef>
                <a:spcPts val="800"/>
              </a:spcBef>
              <a:spcAft>
                <a:spcPts val="0"/>
              </a:spcAft>
              <a:buSzPts val="1100"/>
              <a:buChar char="▶"/>
              <a:defRPr/>
            </a:lvl9pPr>
          </a:lstStyle>
          <a:p/>
        </p:txBody>
      </p:sp>
      <p:sp>
        <p:nvSpPr>
          <p:cNvPr id="410" name="Google Shape;410;p30"/>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11" name="Google Shape;411;p30"/>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12" name="Google Shape;412;p30"/>
          <p:cNvSpPr txBox="1"/>
          <p:nvPr>
            <p:ph idx="12" type="sldNum"/>
          </p:nvPr>
        </p:nvSpPr>
        <p:spPr>
          <a:xfrm>
            <a:off x="6442997" y="4531022"/>
            <a:ext cx="5127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7" Type="http://schemas.openxmlformats.org/officeDocument/2006/relationships/theme" Target="../theme/theme1.xml"/><Relationship Id="rId16" Type="http://schemas.openxmlformats.org/officeDocument/2006/relationships/slideLayout" Target="../slideLayouts/slideLayout28.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79" name="Shape 279"/>
        <p:cNvGrpSpPr/>
        <p:nvPr/>
      </p:nvGrpSpPr>
      <p:grpSpPr>
        <a:xfrm>
          <a:off x="0" y="0"/>
          <a:ext cx="0" cy="0"/>
          <a:chOff x="0" y="0"/>
          <a:chExt cx="0" cy="0"/>
        </a:xfrm>
      </p:grpSpPr>
      <p:grpSp>
        <p:nvGrpSpPr>
          <p:cNvPr id="280" name="Google Shape;280;p14"/>
          <p:cNvGrpSpPr/>
          <p:nvPr/>
        </p:nvGrpSpPr>
        <p:grpSpPr>
          <a:xfrm>
            <a:off x="0" y="-6350"/>
            <a:ext cx="9144100" cy="5149935"/>
            <a:chOff x="0" y="-8467"/>
            <a:chExt cx="12192133" cy="6866580"/>
          </a:xfrm>
        </p:grpSpPr>
        <p:cxnSp>
          <p:nvCxnSpPr>
            <p:cNvPr id="281" name="Google Shape;281;p14"/>
            <p:cNvCxnSpPr/>
            <p:nvPr/>
          </p:nvCxnSpPr>
          <p:spPr>
            <a:xfrm>
              <a:off x="9371012" y="0"/>
              <a:ext cx="1219200" cy="6858000"/>
            </a:xfrm>
            <a:prstGeom prst="straightConnector1">
              <a:avLst/>
            </a:prstGeom>
            <a:noFill/>
            <a:ln cap="flat" cmpd="sng" w="9525">
              <a:solidFill>
                <a:schemeClr val="accent1">
                  <a:alpha val="69800"/>
                </a:schemeClr>
              </a:solidFill>
              <a:prstDash val="solid"/>
              <a:round/>
              <a:headEnd len="sm" w="sm" type="none"/>
              <a:tailEnd len="sm" w="sm" type="none"/>
            </a:ln>
          </p:spPr>
        </p:cxnSp>
        <p:cxnSp>
          <p:nvCxnSpPr>
            <p:cNvPr id="282" name="Google Shape;282;p14"/>
            <p:cNvCxnSpPr/>
            <p:nvPr/>
          </p:nvCxnSpPr>
          <p:spPr>
            <a:xfrm flipH="1">
              <a:off x="7425125" y="3681413"/>
              <a:ext cx="4763700" cy="3176700"/>
            </a:xfrm>
            <a:prstGeom prst="straightConnector1">
              <a:avLst/>
            </a:prstGeom>
            <a:noFill/>
            <a:ln cap="flat" cmpd="sng" w="9525">
              <a:solidFill>
                <a:schemeClr val="accent1">
                  <a:alpha val="69800"/>
                </a:schemeClr>
              </a:solidFill>
              <a:prstDash val="solid"/>
              <a:round/>
              <a:headEnd len="sm" w="sm" type="none"/>
              <a:tailEnd len="sm" w="sm" type="none"/>
            </a:ln>
          </p:spPr>
        </p:cxnSp>
        <p:sp>
          <p:nvSpPr>
            <p:cNvPr id="283" name="Google Shape;283;p14"/>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35690"/>
              </a:schemeClr>
            </a:solidFill>
            <a:ln>
              <a:noFill/>
            </a:ln>
          </p:spPr>
        </p:sp>
        <p:sp>
          <p:nvSpPr>
            <p:cNvPr id="284" name="Google Shape;284;p14"/>
            <p:cNvSpPr/>
            <p:nvPr/>
          </p:nvSpPr>
          <p:spPr>
            <a:xfrm>
              <a:off x="9603442" y="-8467"/>
              <a:ext cx="258617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85" name="Google Shape;285;p14"/>
            <p:cNvSpPr/>
            <p:nvPr/>
          </p:nvSpPr>
          <p:spPr>
            <a:xfrm>
              <a:off x="8932333" y="3048000"/>
              <a:ext cx="3259800" cy="3810000"/>
            </a:xfrm>
            <a:prstGeom prst="triangle">
              <a:avLst>
                <a:gd fmla="val 100000" name="adj"/>
              </a:avLst>
            </a:prstGeom>
            <a:solidFill>
              <a:srgbClr val="7C9263">
                <a:alpha val="65880"/>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86" name="Google Shape;286;p14"/>
            <p:cNvSpPr/>
            <p:nvPr/>
          </p:nvSpPr>
          <p:spPr>
            <a:xfrm>
              <a:off x="9334500" y="-8467"/>
              <a:ext cx="2850868"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7C9263">
                <a:alpha val="49800"/>
              </a:srgbClr>
            </a:solidFill>
            <a:ln>
              <a:noFill/>
            </a:ln>
          </p:spPr>
        </p:sp>
        <p:sp>
          <p:nvSpPr>
            <p:cNvPr id="287" name="Google Shape;287;p14"/>
            <p:cNvSpPr/>
            <p:nvPr/>
          </p:nvSpPr>
          <p:spPr>
            <a:xfrm>
              <a:off x="10898730" y="-8467"/>
              <a:ext cx="1290094" cy="6858000"/>
            </a:xfrm>
            <a:custGeom>
              <a:rect b="b" l="l" r="r" t="t"/>
              <a:pathLst>
                <a:path extrusionOk="0" h="6858000" w="1290094">
                  <a:moveTo>
                    <a:pt x="1019735" y="0"/>
                  </a:moveTo>
                  <a:lnTo>
                    <a:pt x="1290094" y="0"/>
                  </a:lnTo>
                  <a:lnTo>
                    <a:pt x="1290094" y="6858000"/>
                  </a:lnTo>
                  <a:lnTo>
                    <a:pt x="0" y="6858000"/>
                  </a:lnTo>
                  <a:lnTo>
                    <a:pt x="1019735" y="0"/>
                  </a:lnTo>
                  <a:close/>
                </a:path>
              </a:pathLst>
            </a:custGeom>
            <a:solidFill>
              <a:schemeClr val="accent2">
                <a:alpha val="69800"/>
              </a:schemeClr>
            </a:solidFill>
            <a:ln>
              <a:noFill/>
            </a:ln>
          </p:spPr>
        </p:sp>
        <p:sp>
          <p:nvSpPr>
            <p:cNvPr id="288" name="Google Shape;288;p14"/>
            <p:cNvSpPr/>
            <p:nvPr/>
          </p:nvSpPr>
          <p:spPr>
            <a:xfrm>
              <a:off x="10938999" y="-8467"/>
              <a:ext cx="1249825" cy="6858000"/>
            </a:xfrm>
            <a:custGeom>
              <a:rect b="b" l="l" r="r" t="t"/>
              <a:pathLst>
                <a:path extrusionOk="0" h="6858000" w="1249825">
                  <a:moveTo>
                    <a:pt x="0" y="0"/>
                  </a:moveTo>
                  <a:lnTo>
                    <a:pt x="1249825" y="0"/>
                  </a:lnTo>
                  <a:lnTo>
                    <a:pt x="1249825" y="6858000"/>
                  </a:lnTo>
                  <a:lnTo>
                    <a:pt x="1109382" y="6858000"/>
                  </a:lnTo>
                  <a:lnTo>
                    <a:pt x="0" y="0"/>
                  </a:lnTo>
                  <a:close/>
                </a:path>
              </a:pathLst>
            </a:custGeom>
            <a:solidFill>
              <a:srgbClr val="DD7E0E">
                <a:alpha val="80000"/>
              </a:srgbClr>
            </a:solidFill>
            <a:ln>
              <a:noFill/>
            </a:ln>
          </p:spPr>
        </p:sp>
        <p:sp>
          <p:nvSpPr>
            <p:cNvPr id="289" name="Google Shape;289;p14"/>
            <p:cNvSpPr/>
            <p:nvPr/>
          </p:nvSpPr>
          <p:spPr>
            <a:xfrm>
              <a:off x="10371666" y="3589867"/>
              <a:ext cx="1817100" cy="3268200"/>
            </a:xfrm>
            <a:prstGeom prst="triangle">
              <a:avLst>
                <a:gd fmla="val 100000" name="adj"/>
              </a:avLst>
            </a:prstGeom>
            <a:solidFill>
              <a:srgbClr val="7C9263">
                <a:alpha val="65880"/>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90" name="Google Shape;290;p14"/>
            <p:cNvSpPr/>
            <p:nvPr/>
          </p:nvSpPr>
          <p:spPr>
            <a:xfrm>
              <a:off x="0" y="4013200"/>
              <a:ext cx="448800" cy="2844900"/>
            </a:xfrm>
            <a:prstGeom prst="triangle">
              <a:avLst>
                <a:gd fmla="val 0" name="adj"/>
              </a:avLst>
            </a:prstGeom>
            <a:solidFill>
              <a:schemeClr val="accent1">
                <a:alpha val="69800"/>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
        <p:nvSpPr>
          <p:cNvPr id="291" name="Google Shape;291;p14"/>
          <p:cNvSpPr txBox="1"/>
          <p:nvPr>
            <p:ph type="title"/>
          </p:nvPr>
        </p:nvSpPr>
        <p:spPr>
          <a:xfrm>
            <a:off x="508000" y="457200"/>
            <a:ext cx="6447600" cy="990600"/>
          </a:xfrm>
          <a:prstGeom prst="rect">
            <a:avLst/>
          </a:prstGeom>
          <a:noFill/>
          <a:ln>
            <a:noFill/>
          </a:ln>
        </p:spPr>
        <p:txBody>
          <a:bodyPr anchorCtr="0" anchor="t" bIns="34275" lIns="68575" spcFirstLastPara="1" rIns="68575" wrap="square" tIns="34275"/>
          <a:lstStyle>
            <a:lvl1pPr lvl="0" marR="0" rtl="0" algn="l">
              <a:spcBef>
                <a:spcPts val="0"/>
              </a:spcBef>
              <a:spcAft>
                <a:spcPts val="0"/>
              </a:spcAft>
              <a:buClr>
                <a:schemeClr val="accent1"/>
              </a:buClr>
              <a:buSzPts val="2700"/>
              <a:buFont typeface="Trebuchet MS"/>
              <a:buNone/>
              <a:defRPr b="0" i="0" sz="27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100"/>
              <a:buNone/>
              <a:defRPr b="0" i="0" sz="1400" u="none" cap="none" strike="noStrike">
                <a:solidFill>
                  <a:schemeClr val="dk2"/>
                </a:solidFill>
              </a:defRPr>
            </a:lvl2pPr>
            <a:lvl3pPr lvl="2" marR="0" rtl="0" algn="l">
              <a:spcBef>
                <a:spcPts val="0"/>
              </a:spcBef>
              <a:spcAft>
                <a:spcPts val="0"/>
              </a:spcAft>
              <a:buSzPts val="1100"/>
              <a:buNone/>
              <a:defRPr b="0" i="0" sz="1400" u="none" cap="none" strike="noStrike">
                <a:solidFill>
                  <a:schemeClr val="dk2"/>
                </a:solidFill>
              </a:defRPr>
            </a:lvl3pPr>
            <a:lvl4pPr lvl="3" marR="0" rtl="0" algn="l">
              <a:spcBef>
                <a:spcPts val="0"/>
              </a:spcBef>
              <a:spcAft>
                <a:spcPts val="0"/>
              </a:spcAft>
              <a:buSzPts val="1100"/>
              <a:buNone/>
              <a:defRPr b="0" i="0" sz="1400" u="none" cap="none" strike="noStrike">
                <a:solidFill>
                  <a:schemeClr val="dk2"/>
                </a:solidFill>
              </a:defRPr>
            </a:lvl4pPr>
            <a:lvl5pPr lvl="4" marR="0" rtl="0" algn="l">
              <a:spcBef>
                <a:spcPts val="0"/>
              </a:spcBef>
              <a:spcAft>
                <a:spcPts val="0"/>
              </a:spcAft>
              <a:buSzPts val="1100"/>
              <a:buNone/>
              <a:defRPr b="0" i="0" sz="1400" u="none" cap="none" strike="noStrike">
                <a:solidFill>
                  <a:schemeClr val="dk2"/>
                </a:solidFill>
              </a:defRPr>
            </a:lvl5pPr>
            <a:lvl6pPr lvl="5" marR="0" rtl="0" algn="l">
              <a:spcBef>
                <a:spcPts val="0"/>
              </a:spcBef>
              <a:spcAft>
                <a:spcPts val="0"/>
              </a:spcAft>
              <a:buSzPts val="1100"/>
              <a:buNone/>
              <a:defRPr b="0" i="0" sz="1400" u="none" cap="none" strike="noStrike">
                <a:solidFill>
                  <a:schemeClr val="dk2"/>
                </a:solidFill>
              </a:defRPr>
            </a:lvl6pPr>
            <a:lvl7pPr lvl="6" marR="0" rtl="0" algn="l">
              <a:spcBef>
                <a:spcPts val="0"/>
              </a:spcBef>
              <a:spcAft>
                <a:spcPts val="0"/>
              </a:spcAft>
              <a:buSzPts val="1100"/>
              <a:buNone/>
              <a:defRPr b="0" i="0" sz="1400" u="none" cap="none" strike="noStrike">
                <a:solidFill>
                  <a:schemeClr val="dk2"/>
                </a:solidFill>
              </a:defRPr>
            </a:lvl7pPr>
            <a:lvl8pPr lvl="7" marR="0" rtl="0" algn="l">
              <a:spcBef>
                <a:spcPts val="0"/>
              </a:spcBef>
              <a:spcAft>
                <a:spcPts val="0"/>
              </a:spcAft>
              <a:buSzPts val="1100"/>
              <a:buNone/>
              <a:defRPr b="0" i="0" sz="1400" u="none" cap="none" strike="noStrike">
                <a:solidFill>
                  <a:schemeClr val="dk2"/>
                </a:solidFill>
              </a:defRPr>
            </a:lvl8pPr>
            <a:lvl9pPr lvl="8" marR="0" rtl="0" algn="l">
              <a:spcBef>
                <a:spcPts val="0"/>
              </a:spcBef>
              <a:spcAft>
                <a:spcPts val="0"/>
              </a:spcAft>
              <a:buSzPts val="1100"/>
              <a:buNone/>
              <a:defRPr b="0" i="0" sz="1400" u="none" cap="none" strike="noStrike">
                <a:solidFill>
                  <a:schemeClr val="dk2"/>
                </a:solidFill>
              </a:defRPr>
            </a:lvl9pPr>
          </a:lstStyle>
          <a:p/>
        </p:txBody>
      </p:sp>
      <p:sp>
        <p:nvSpPr>
          <p:cNvPr id="292" name="Google Shape;292;p14"/>
          <p:cNvSpPr txBox="1"/>
          <p:nvPr>
            <p:ph idx="1" type="body"/>
          </p:nvPr>
        </p:nvSpPr>
        <p:spPr>
          <a:xfrm>
            <a:off x="508000" y="1620442"/>
            <a:ext cx="6447600" cy="2910600"/>
          </a:xfrm>
          <a:prstGeom prst="rect">
            <a:avLst/>
          </a:prstGeom>
          <a:noFill/>
          <a:ln>
            <a:noFill/>
          </a:ln>
        </p:spPr>
        <p:txBody>
          <a:bodyPr anchorCtr="0" anchor="t" bIns="34275" lIns="68575" spcFirstLastPara="1" rIns="68575" wrap="square" tIns="34275"/>
          <a:lstStyle>
            <a:lvl1pPr indent="-298450" lvl="0" marL="457200" marR="0" rtl="0" algn="l">
              <a:spcBef>
                <a:spcPts val="800"/>
              </a:spcBef>
              <a:spcAft>
                <a:spcPts val="0"/>
              </a:spcAft>
              <a:buClr>
                <a:schemeClr val="accent1"/>
              </a:buClr>
              <a:buSzPts val="1100"/>
              <a:buFont typeface="Noto Sans Symbols"/>
              <a:buChar char="▶"/>
              <a:defRPr b="0" i="0" sz="1400" u="none" cap="none" strike="noStrike">
                <a:solidFill>
                  <a:srgbClr val="3F3F3F"/>
                </a:solidFill>
                <a:latin typeface="Trebuchet MS"/>
                <a:ea typeface="Trebuchet MS"/>
                <a:cs typeface="Trebuchet MS"/>
                <a:sym typeface="Trebuchet MS"/>
              </a:defRPr>
            </a:lvl1pPr>
            <a:lvl2pPr indent="-292100" lvl="1" marL="914400" marR="0" rtl="0" algn="l">
              <a:spcBef>
                <a:spcPts val="800"/>
              </a:spcBef>
              <a:spcAft>
                <a:spcPts val="0"/>
              </a:spcAft>
              <a:buClr>
                <a:schemeClr val="accent1"/>
              </a:buClr>
              <a:buSzPts val="1000"/>
              <a:buFont typeface="Noto Sans Symbols"/>
              <a:buChar char="▶"/>
              <a:defRPr b="0" i="0" sz="1200" u="none" cap="none" strike="noStrike">
                <a:solidFill>
                  <a:srgbClr val="3F3F3F"/>
                </a:solidFill>
                <a:latin typeface="Trebuchet MS"/>
                <a:ea typeface="Trebuchet MS"/>
                <a:cs typeface="Trebuchet MS"/>
                <a:sym typeface="Trebuchet MS"/>
              </a:defRPr>
            </a:lvl2pPr>
            <a:lvl3pPr indent="-279400" lvl="2" marL="1371600" marR="0" rtl="0" algn="l">
              <a:spcBef>
                <a:spcPts val="800"/>
              </a:spcBef>
              <a:spcAft>
                <a:spcPts val="0"/>
              </a:spcAft>
              <a:buClr>
                <a:schemeClr val="accent1"/>
              </a:buClr>
              <a:buSzPts val="800"/>
              <a:buFont typeface="Noto Sans Symbols"/>
              <a:buChar char="▶"/>
              <a:defRPr b="0" i="0" sz="1100" u="none" cap="none" strike="noStrike">
                <a:solidFill>
                  <a:srgbClr val="3F3F3F"/>
                </a:solidFill>
                <a:latin typeface="Trebuchet MS"/>
                <a:ea typeface="Trebuchet MS"/>
                <a:cs typeface="Trebuchet MS"/>
                <a:sym typeface="Trebuchet MS"/>
              </a:defRPr>
            </a:lvl3pPr>
            <a:lvl4pPr indent="-273050" lvl="3" marL="1828800" marR="0" rtl="0" algn="l">
              <a:spcBef>
                <a:spcPts val="800"/>
              </a:spcBef>
              <a:spcAft>
                <a:spcPts val="0"/>
              </a:spcAft>
              <a:buClr>
                <a:schemeClr val="accent1"/>
              </a:buClr>
              <a:buSzPts val="700"/>
              <a:buFont typeface="Noto Sans Symbols"/>
              <a:buChar char="▶"/>
              <a:defRPr b="0" i="0" sz="900" u="none" cap="none" strike="noStrike">
                <a:solidFill>
                  <a:srgbClr val="3F3F3F"/>
                </a:solidFill>
                <a:latin typeface="Trebuchet MS"/>
                <a:ea typeface="Trebuchet MS"/>
                <a:cs typeface="Trebuchet MS"/>
                <a:sym typeface="Trebuchet MS"/>
              </a:defRPr>
            </a:lvl4pPr>
            <a:lvl5pPr indent="-273050" lvl="4" marL="2286000" marR="0" rtl="0" algn="l">
              <a:spcBef>
                <a:spcPts val="800"/>
              </a:spcBef>
              <a:spcAft>
                <a:spcPts val="0"/>
              </a:spcAft>
              <a:buClr>
                <a:schemeClr val="accent1"/>
              </a:buClr>
              <a:buSzPts val="700"/>
              <a:buFont typeface="Noto Sans Symbols"/>
              <a:buChar char="▶"/>
              <a:defRPr b="0" i="0" sz="900" u="none" cap="none" strike="noStrike">
                <a:solidFill>
                  <a:srgbClr val="3F3F3F"/>
                </a:solidFill>
                <a:latin typeface="Trebuchet MS"/>
                <a:ea typeface="Trebuchet MS"/>
                <a:cs typeface="Trebuchet MS"/>
                <a:sym typeface="Trebuchet MS"/>
              </a:defRPr>
            </a:lvl5pPr>
            <a:lvl6pPr indent="-273050" lvl="5" marL="2743200" marR="0" rtl="0" algn="l">
              <a:spcBef>
                <a:spcPts val="800"/>
              </a:spcBef>
              <a:spcAft>
                <a:spcPts val="0"/>
              </a:spcAft>
              <a:buClr>
                <a:schemeClr val="accent1"/>
              </a:buClr>
              <a:buSzPts val="700"/>
              <a:buFont typeface="Noto Sans Symbols"/>
              <a:buChar char="▶"/>
              <a:defRPr b="0" i="0" sz="900" u="none" cap="none" strike="noStrike">
                <a:solidFill>
                  <a:srgbClr val="3F3F3F"/>
                </a:solidFill>
                <a:latin typeface="Trebuchet MS"/>
                <a:ea typeface="Trebuchet MS"/>
                <a:cs typeface="Trebuchet MS"/>
                <a:sym typeface="Trebuchet MS"/>
              </a:defRPr>
            </a:lvl6pPr>
            <a:lvl7pPr indent="-273050" lvl="6" marL="3200400" marR="0" rtl="0" algn="l">
              <a:spcBef>
                <a:spcPts val="800"/>
              </a:spcBef>
              <a:spcAft>
                <a:spcPts val="0"/>
              </a:spcAft>
              <a:buClr>
                <a:schemeClr val="accent1"/>
              </a:buClr>
              <a:buSzPts val="700"/>
              <a:buFont typeface="Noto Sans Symbols"/>
              <a:buChar char="▶"/>
              <a:defRPr b="0" i="0" sz="900" u="none" cap="none" strike="noStrike">
                <a:solidFill>
                  <a:srgbClr val="3F3F3F"/>
                </a:solidFill>
                <a:latin typeface="Trebuchet MS"/>
                <a:ea typeface="Trebuchet MS"/>
                <a:cs typeface="Trebuchet MS"/>
                <a:sym typeface="Trebuchet MS"/>
              </a:defRPr>
            </a:lvl7pPr>
            <a:lvl8pPr indent="-273050" lvl="7" marL="3657600" marR="0" rtl="0" algn="l">
              <a:spcBef>
                <a:spcPts val="800"/>
              </a:spcBef>
              <a:spcAft>
                <a:spcPts val="0"/>
              </a:spcAft>
              <a:buClr>
                <a:schemeClr val="accent1"/>
              </a:buClr>
              <a:buSzPts val="700"/>
              <a:buFont typeface="Noto Sans Symbols"/>
              <a:buChar char="▶"/>
              <a:defRPr b="0" i="0" sz="900" u="none" cap="none" strike="noStrike">
                <a:solidFill>
                  <a:srgbClr val="3F3F3F"/>
                </a:solidFill>
                <a:latin typeface="Trebuchet MS"/>
                <a:ea typeface="Trebuchet MS"/>
                <a:cs typeface="Trebuchet MS"/>
                <a:sym typeface="Trebuchet MS"/>
              </a:defRPr>
            </a:lvl8pPr>
            <a:lvl9pPr indent="-273050" lvl="8" marL="4114800" marR="0" rtl="0" algn="l">
              <a:spcBef>
                <a:spcPts val="800"/>
              </a:spcBef>
              <a:spcAft>
                <a:spcPts val="0"/>
              </a:spcAft>
              <a:buClr>
                <a:schemeClr val="accent1"/>
              </a:buClr>
              <a:buSzPts val="700"/>
              <a:buFont typeface="Noto Sans Symbols"/>
              <a:buChar char="▶"/>
              <a:defRPr b="0" i="0" sz="900" u="none" cap="none" strike="noStrike">
                <a:solidFill>
                  <a:srgbClr val="3F3F3F"/>
                </a:solidFill>
                <a:latin typeface="Trebuchet MS"/>
                <a:ea typeface="Trebuchet MS"/>
                <a:cs typeface="Trebuchet MS"/>
                <a:sym typeface="Trebuchet MS"/>
              </a:defRPr>
            </a:lvl9pPr>
          </a:lstStyle>
          <a:p/>
        </p:txBody>
      </p:sp>
      <p:sp>
        <p:nvSpPr>
          <p:cNvPr id="293" name="Google Shape;293;p14"/>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lstStyle>
            <a:lvl1pPr lvl="0" marR="0" rtl="0" algn="r">
              <a:spcBef>
                <a:spcPts val="0"/>
              </a:spcBef>
              <a:spcAft>
                <a:spcPts val="0"/>
              </a:spcAft>
              <a:buSzPts val="1100"/>
              <a:buNone/>
              <a:defRPr b="0" i="0" sz="7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9pPr>
          </a:lstStyle>
          <a:p/>
        </p:txBody>
      </p:sp>
      <p:sp>
        <p:nvSpPr>
          <p:cNvPr id="294" name="Google Shape;294;p14"/>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lstStyle>
            <a:lvl1pPr lvl="0" marR="0" rtl="0" algn="l">
              <a:spcBef>
                <a:spcPts val="0"/>
              </a:spcBef>
              <a:spcAft>
                <a:spcPts val="0"/>
              </a:spcAft>
              <a:buSzPts val="1100"/>
              <a:buNone/>
              <a:defRPr b="0" i="0" sz="7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9pPr>
          </a:lstStyle>
          <a:p/>
        </p:txBody>
      </p:sp>
      <p:sp>
        <p:nvSpPr>
          <p:cNvPr id="295" name="Google Shape;295;p14"/>
          <p:cNvSpPr txBox="1"/>
          <p:nvPr>
            <p:ph idx="12" type="sldNum"/>
          </p:nvPr>
        </p:nvSpPr>
        <p:spPr>
          <a:xfrm>
            <a:off x="6442997" y="4531022"/>
            <a:ext cx="5127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700" u="none" cap="none" strike="noStrike">
                <a:solidFill>
                  <a:schemeClr val="accent1"/>
                </a:solidFill>
                <a:latin typeface="Trebuchet MS"/>
                <a:ea typeface="Trebuchet MS"/>
                <a:cs typeface="Trebuchet MS"/>
                <a:sym typeface="Trebuchet MS"/>
              </a:defRPr>
            </a:lvl1pPr>
            <a:lvl2pPr indent="0" lvl="1" marL="0" marR="0" rtl="0" algn="r">
              <a:spcBef>
                <a:spcPts val="0"/>
              </a:spcBef>
              <a:buNone/>
              <a:defRPr b="0" i="0" sz="700" u="none" cap="none" strike="noStrike">
                <a:solidFill>
                  <a:schemeClr val="accent1"/>
                </a:solidFill>
                <a:latin typeface="Trebuchet MS"/>
                <a:ea typeface="Trebuchet MS"/>
                <a:cs typeface="Trebuchet MS"/>
                <a:sym typeface="Trebuchet MS"/>
              </a:defRPr>
            </a:lvl2pPr>
            <a:lvl3pPr indent="0" lvl="2" marL="0" marR="0" rtl="0" algn="r">
              <a:spcBef>
                <a:spcPts val="0"/>
              </a:spcBef>
              <a:buNone/>
              <a:defRPr b="0" i="0" sz="700" u="none" cap="none" strike="noStrike">
                <a:solidFill>
                  <a:schemeClr val="accent1"/>
                </a:solidFill>
                <a:latin typeface="Trebuchet MS"/>
                <a:ea typeface="Trebuchet MS"/>
                <a:cs typeface="Trebuchet MS"/>
                <a:sym typeface="Trebuchet MS"/>
              </a:defRPr>
            </a:lvl3pPr>
            <a:lvl4pPr indent="0" lvl="3" marL="0" marR="0" rtl="0" algn="r">
              <a:spcBef>
                <a:spcPts val="0"/>
              </a:spcBef>
              <a:buNone/>
              <a:defRPr b="0" i="0" sz="700" u="none" cap="none" strike="noStrike">
                <a:solidFill>
                  <a:schemeClr val="accent1"/>
                </a:solidFill>
                <a:latin typeface="Trebuchet MS"/>
                <a:ea typeface="Trebuchet MS"/>
                <a:cs typeface="Trebuchet MS"/>
                <a:sym typeface="Trebuchet MS"/>
              </a:defRPr>
            </a:lvl4pPr>
            <a:lvl5pPr indent="0" lvl="4" marL="0" marR="0" rtl="0" algn="r">
              <a:spcBef>
                <a:spcPts val="0"/>
              </a:spcBef>
              <a:buNone/>
              <a:defRPr b="0" i="0" sz="700" u="none" cap="none" strike="noStrike">
                <a:solidFill>
                  <a:schemeClr val="accent1"/>
                </a:solidFill>
                <a:latin typeface="Trebuchet MS"/>
                <a:ea typeface="Trebuchet MS"/>
                <a:cs typeface="Trebuchet MS"/>
                <a:sym typeface="Trebuchet MS"/>
              </a:defRPr>
            </a:lvl5pPr>
            <a:lvl6pPr indent="0" lvl="5" marL="0" marR="0" rtl="0" algn="r">
              <a:spcBef>
                <a:spcPts val="0"/>
              </a:spcBef>
              <a:buNone/>
              <a:defRPr b="0" i="0" sz="700" u="none" cap="none" strike="noStrike">
                <a:solidFill>
                  <a:schemeClr val="accent1"/>
                </a:solidFill>
                <a:latin typeface="Trebuchet MS"/>
                <a:ea typeface="Trebuchet MS"/>
                <a:cs typeface="Trebuchet MS"/>
                <a:sym typeface="Trebuchet MS"/>
              </a:defRPr>
            </a:lvl6pPr>
            <a:lvl7pPr indent="0" lvl="6" marL="0" marR="0" rtl="0" algn="r">
              <a:spcBef>
                <a:spcPts val="0"/>
              </a:spcBef>
              <a:buNone/>
              <a:defRPr b="0" i="0" sz="700" u="none" cap="none" strike="noStrike">
                <a:solidFill>
                  <a:schemeClr val="accent1"/>
                </a:solidFill>
                <a:latin typeface="Trebuchet MS"/>
                <a:ea typeface="Trebuchet MS"/>
                <a:cs typeface="Trebuchet MS"/>
                <a:sym typeface="Trebuchet MS"/>
              </a:defRPr>
            </a:lvl7pPr>
            <a:lvl8pPr indent="0" lvl="7" marL="0" marR="0" rtl="0" algn="r">
              <a:spcBef>
                <a:spcPts val="0"/>
              </a:spcBef>
              <a:buNone/>
              <a:defRPr b="0" i="0" sz="700" u="none" cap="none" strike="noStrike">
                <a:solidFill>
                  <a:schemeClr val="accent1"/>
                </a:solidFill>
                <a:latin typeface="Trebuchet MS"/>
                <a:ea typeface="Trebuchet MS"/>
                <a:cs typeface="Trebuchet MS"/>
                <a:sym typeface="Trebuchet MS"/>
              </a:defRPr>
            </a:lvl8pPr>
            <a:lvl9pPr indent="0" lvl="8" marL="0" marR="0" rtl="0" algn="r">
              <a:spcBef>
                <a:spcPts val="0"/>
              </a:spcBef>
              <a:buNone/>
              <a:defRPr b="0" i="0" sz="7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jpg"/><Relationship Id="rId4" Type="http://schemas.openxmlformats.org/officeDocument/2006/relationships/hyperlink" Target="https://www.cbsnews.com/news/researchers-mapping-climate-change-through-tree-rings/" TargetMode="External"/><Relationship Id="rId5" Type="http://schemas.openxmlformats.org/officeDocument/2006/relationships/image" Target="../media/image16.jpg"/><Relationship Id="rId6" Type="http://schemas.openxmlformats.org/officeDocument/2006/relationships/hyperlink" Target="https://www.youtube.com/watch?v=teoxnHkcULA"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hyperlink" Target="https://www.youtube.com/watch?v=JLSa8cGJixQ" TargetMode="Externa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hyperlink" Target="https://www.youtube.com/watch?v=LeDXrg6mXaY"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1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11.png"/><Relationship Id="rId4" Type="http://schemas.openxmlformats.org/officeDocument/2006/relationships/hyperlink" Target="https://joidesresolution.org/what-is-a-core/"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4.png"/><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 Id="rId3" Type="http://schemas.openxmlformats.org/officeDocument/2006/relationships/image" Target="../media/image5.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 Id="rId3" Type="http://schemas.openxmlformats.org/officeDocument/2006/relationships/image" Target="../media/image1.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 Id="rId3"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 Id="rId3" Type="http://schemas.openxmlformats.org/officeDocument/2006/relationships/image" Target="../media/image1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 Id="rId3" Type="http://schemas.openxmlformats.org/officeDocument/2006/relationships/hyperlink" Target="https://www.nextgenscience.org/sites/default/files/evidence_statement/black_white/3-LS4-1%20Evidence%20Statements%20June%202015%20asterisks.pdf" TargetMode="External"/><Relationship Id="rId4" Type="http://schemas.openxmlformats.org/officeDocument/2006/relationships/hyperlink" Target="https://www.nextgenscience.org/sites/default/files/evidence_statement/black_white/3-LS4-4%20Evidence%20Statements%20June%202015%20asterisks.pdf" TargetMode="External"/><Relationship Id="rId5" Type="http://schemas.openxmlformats.org/officeDocument/2006/relationships/hyperlink" Target="https://www.nextgenscience.org/sites/default/files/evidence_statement/black_white/5-ESS3-1%20Evidence%20Statements%20June%202015%20asterisks.pdf"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 Id="rId3" Type="http://schemas.openxmlformats.org/officeDocument/2006/relationships/image" Target="../media/image21.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 Id="rId3" Type="http://schemas.openxmlformats.org/officeDocument/2006/relationships/hyperlink" Target="https://www.nextgenscience.org/sites/default/files/evidence_statement/black_white/3-LS4-4%20Evidence%20Statements%20June%202015%20asterisks.pdf" TargetMode="External"/><Relationship Id="rId4" Type="http://schemas.openxmlformats.org/officeDocument/2006/relationships/hyperlink" Target="https://www.nextgenscience.org/sites/default/files/evidence_statement/black_white/5-LS2-1%20Evidence%20Statements%20June%202015%20asterisks.pdf" TargetMode="External"/><Relationship Id="rId5" Type="http://schemas.openxmlformats.org/officeDocument/2006/relationships/hyperlink" Target="https://www.nextgenscience.org/sites/default/files/evidence_statement/black_white/5-ESS3-1%20Evidence%20Statements%20June%202015%20asterisks.pdf"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 Id="rId3" Type="http://schemas.openxmlformats.org/officeDocument/2006/relationships/image" Target="../media/image18.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2.xml"/><Relationship Id="rId3" Type="http://schemas.openxmlformats.org/officeDocument/2006/relationships/hyperlink" Target="https://prezi.com/xuf1hc4fvvbu/food-web-for-the-isle-royale/" TargetMode="External"/><Relationship Id="rId4" Type="http://schemas.openxmlformats.org/officeDocument/2006/relationships/image" Target="../media/image12.jpg"/><Relationship Id="rId5" Type="http://schemas.openxmlformats.org/officeDocument/2006/relationships/image" Target="../media/image22.jpg"/><Relationship Id="rId6" Type="http://schemas.openxmlformats.org/officeDocument/2006/relationships/image" Target="../media/image20.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 Id="rId3" Type="http://schemas.openxmlformats.org/officeDocument/2006/relationships/image" Target="../media/image18.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 Id="rId3" Type="http://schemas.openxmlformats.org/officeDocument/2006/relationships/hyperlink" Target="https://www.nextgenscience.org/sites/default/files/evidence_statement/black_white/3-LS4-4%20Evidence%20Statements%20June%202015%20asterisks.pdf" TargetMode="External"/><Relationship Id="rId4" Type="http://schemas.openxmlformats.org/officeDocument/2006/relationships/hyperlink" Target="https://www.nextgenscience.org/sites/default/files/evidence_statement/black_white/5-LS2-1%20Evidence%20Statements%20June%202015%20asterisks.pdf" TargetMode="External"/><Relationship Id="rId5" Type="http://schemas.openxmlformats.org/officeDocument/2006/relationships/hyperlink" Target="https://www.nextgenscience.org/sites/default/files/evidence_statement/black_white/5-ESS3-1%20Evidence%20Statements%20June%202015%20asterisks.pdf"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 Id="rId3" Type="http://schemas.openxmlformats.org/officeDocument/2006/relationships/hyperlink" Target="http://www.isleroyalewolf.org/" TargetMode="External"/><Relationship Id="rId4" Type="http://schemas.openxmlformats.org/officeDocument/2006/relationships/hyperlink" Target="https://www.wolfquest.org/about_overview.php" TargetMode="External"/><Relationship Id="rId5" Type="http://schemas.openxmlformats.org/officeDocument/2006/relationships/hyperlink" Target="https://www.wolfquest.org/pdfs/Deer%20Me%20Lesson.pdf" TargetMode="External"/><Relationship Id="rId6" Type="http://schemas.openxmlformats.org/officeDocument/2006/relationships/hyperlink" Target="https://www.hhmi.org/biointeractive/wolves-isle-royale"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xml"/><Relationship Id="rId3" Type="http://schemas.openxmlformats.org/officeDocument/2006/relationships/image" Target="../media/image18.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7.xml"/><Relationship Id="rId3" Type="http://schemas.openxmlformats.org/officeDocument/2006/relationships/hyperlink" Target="https://wiki.islandwood.org/index.php?title=Owls,_Mice_and_Seeds"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xml"/><Relationship Id="rId3" Type="http://schemas.openxmlformats.org/officeDocument/2006/relationships/hyperlink" Target="http://www.isleroyalewolf.org/" TargetMode="External"/><Relationship Id="rId4" Type="http://schemas.openxmlformats.org/officeDocument/2006/relationships/hyperlink" Target="https://wiki.islandwood.org/index.php?title=Owls,_Mice_and_Seeds" TargetMode="External"/><Relationship Id="rId5" Type="http://schemas.openxmlformats.org/officeDocument/2006/relationships/hyperlink" Target="https://www.wolfquest.org/about_overview.php" TargetMode="External"/><Relationship Id="rId6" Type="http://schemas.openxmlformats.org/officeDocument/2006/relationships/hyperlink" Target="https://www.wolfquest.org/pdfs/Deer%20Me%20Lesson.pdf" TargetMode="External"/><Relationship Id="rId7" Type="http://schemas.openxmlformats.org/officeDocument/2006/relationships/hyperlink" Target="https://www.hhmi.org/biointeractive/wolves-isle-royale" TargetMode="External"/><Relationship Id="rId8" Type="http://schemas.openxmlformats.org/officeDocument/2006/relationships/hyperlink" Target="https://www.dfw.state.or.us/Wolves/notification.asp"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6" name="Shape 416"/>
        <p:cNvGrpSpPr/>
        <p:nvPr/>
      </p:nvGrpSpPr>
      <p:grpSpPr>
        <a:xfrm>
          <a:off x="0" y="0"/>
          <a:ext cx="0" cy="0"/>
          <a:chOff x="0" y="0"/>
          <a:chExt cx="0" cy="0"/>
        </a:xfrm>
      </p:grpSpPr>
      <p:sp>
        <p:nvSpPr>
          <p:cNvPr id="417" name="Google Shape;417;p31"/>
          <p:cNvSpPr txBox="1"/>
          <p:nvPr>
            <p:ph type="ctrTitle"/>
          </p:nvPr>
        </p:nvSpPr>
        <p:spPr>
          <a:xfrm>
            <a:off x="824000" y="1613813"/>
            <a:ext cx="4255500" cy="1872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Science and Knowing: Ancient Oceans, and Isle </a:t>
            </a:r>
            <a:r>
              <a:rPr lang="en"/>
              <a:t>Royale</a:t>
            </a:r>
            <a:r>
              <a:rPr lang="en"/>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5" name="Shape 475"/>
        <p:cNvGrpSpPr/>
        <p:nvPr/>
      </p:nvGrpSpPr>
      <p:grpSpPr>
        <a:xfrm>
          <a:off x="0" y="0"/>
          <a:ext cx="0" cy="0"/>
          <a:chOff x="0" y="0"/>
          <a:chExt cx="0" cy="0"/>
        </a:xfrm>
      </p:grpSpPr>
      <p:pic>
        <p:nvPicPr>
          <p:cNvPr descr="Van Gogh Starry Night.jpg" id="476" name="Google Shape;476;p40"/>
          <p:cNvPicPr preferRelativeResize="0"/>
          <p:nvPr/>
        </p:nvPicPr>
        <p:blipFill rotWithShape="1">
          <a:blip r:embed="rId3">
            <a:alphaModFix/>
          </a:blip>
          <a:srcRect b="0" l="0" r="0" t="0"/>
          <a:stretch/>
        </p:blipFill>
        <p:spPr>
          <a:xfrm>
            <a:off x="826169" y="252663"/>
            <a:ext cx="5624763" cy="4311123"/>
          </a:xfrm>
          <a:prstGeom prst="rect">
            <a:avLst/>
          </a:prstGeom>
          <a:noFill/>
          <a:ln>
            <a:noFill/>
          </a:ln>
        </p:spPr>
      </p:pic>
      <p:sp>
        <p:nvSpPr>
          <p:cNvPr id="477" name="Google Shape;477;p40"/>
          <p:cNvSpPr txBox="1"/>
          <p:nvPr/>
        </p:nvSpPr>
        <p:spPr>
          <a:xfrm>
            <a:off x="6577550" y="372025"/>
            <a:ext cx="2400300" cy="221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t>What are we getting to know </a:t>
            </a:r>
            <a:r>
              <a:rPr i="1" lang="en" sz="2500"/>
              <a:t>here</a:t>
            </a:r>
            <a:r>
              <a:rPr lang="en" sz="2500"/>
              <a:t>? What is this a human expression </a:t>
            </a:r>
            <a:r>
              <a:rPr i="1" lang="en" sz="2500"/>
              <a:t>of</a:t>
            </a:r>
            <a:r>
              <a:rPr lang="en" sz="2500"/>
              <a:t>?</a:t>
            </a:r>
            <a:endParaRPr sz="25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1" name="Shape 481"/>
        <p:cNvGrpSpPr/>
        <p:nvPr/>
      </p:nvGrpSpPr>
      <p:grpSpPr>
        <a:xfrm>
          <a:off x="0" y="0"/>
          <a:ext cx="0" cy="0"/>
          <a:chOff x="0" y="0"/>
          <a:chExt cx="0" cy="0"/>
        </a:xfrm>
      </p:grpSpPr>
      <p:sp>
        <p:nvSpPr>
          <p:cNvPr id="482" name="Google Shape;482;p41"/>
          <p:cNvSpPr txBox="1"/>
          <p:nvPr>
            <p:ph idx="4294967295" type="ctrTitle"/>
          </p:nvPr>
        </p:nvSpPr>
        <p:spPr>
          <a:xfrm>
            <a:off x="1233175" y="2317750"/>
            <a:ext cx="5825100" cy="1234800"/>
          </a:xfrm>
          <a:prstGeom prst="rect">
            <a:avLst/>
          </a:prstGeom>
          <a:noFill/>
          <a:ln>
            <a:noFill/>
          </a:ln>
        </p:spPr>
        <p:txBody>
          <a:bodyPr anchorCtr="0" anchor="b" bIns="34275" lIns="68575" spcFirstLastPara="1" rIns="68575" wrap="square" tIns="34275">
            <a:noAutofit/>
          </a:bodyPr>
          <a:lstStyle/>
          <a:p>
            <a:pPr indent="0" lvl="0" marL="0" rtl="0" algn="ctr">
              <a:spcBef>
                <a:spcPts val="0"/>
              </a:spcBef>
              <a:spcAft>
                <a:spcPts val="0"/>
              </a:spcAft>
              <a:buClr>
                <a:schemeClr val="accent6"/>
              </a:buClr>
              <a:buSzPts val="4100"/>
              <a:buFont typeface="Trebuchet MS"/>
              <a:buNone/>
            </a:pPr>
            <a:r>
              <a:rPr b="0" lang="en" sz="3600">
                <a:solidFill>
                  <a:schemeClr val="lt1"/>
                </a:solidFill>
              </a:rPr>
              <a:t>Taking Temperatures of Ancient Oceans </a:t>
            </a:r>
            <a:br>
              <a:rPr b="0" lang="en" sz="3600">
                <a:solidFill>
                  <a:schemeClr val="lt1"/>
                </a:solidFill>
              </a:rPr>
            </a:br>
            <a:endParaRPr b="0" sz="3600">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6" name="Shape 486"/>
        <p:cNvGrpSpPr/>
        <p:nvPr/>
      </p:nvGrpSpPr>
      <p:grpSpPr>
        <a:xfrm>
          <a:off x="0" y="0"/>
          <a:ext cx="0" cy="0"/>
          <a:chOff x="0" y="0"/>
          <a:chExt cx="0" cy="0"/>
        </a:xfrm>
      </p:grpSpPr>
      <p:sp>
        <p:nvSpPr>
          <p:cNvPr id="487" name="Google Shape;487;p42"/>
          <p:cNvSpPr txBox="1"/>
          <p:nvPr>
            <p:ph type="title"/>
          </p:nvPr>
        </p:nvSpPr>
        <p:spPr>
          <a:xfrm>
            <a:off x="824000" y="1215400"/>
            <a:ext cx="7434300" cy="1428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How</a:t>
            </a:r>
            <a:r>
              <a:rPr lang="en"/>
              <a:t> do </a:t>
            </a:r>
            <a:r>
              <a:rPr lang="en" u="sng"/>
              <a:t>we</a:t>
            </a:r>
            <a:r>
              <a:rPr lang="en"/>
              <a:t> use science to </a:t>
            </a:r>
            <a:r>
              <a:rPr i="1" lang="en"/>
              <a:t>know </a:t>
            </a:r>
            <a:r>
              <a:rPr lang="en"/>
              <a:t>ancient climates?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488" name="Google Shape;488;p42"/>
          <p:cNvPicPr preferRelativeResize="0"/>
          <p:nvPr/>
        </p:nvPicPr>
        <p:blipFill>
          <a:blip r:embed="rId3">
            <a:alphaModFix/>
          </a:blip>
          <a:stretch>
            <a:fillRect/>
          </a:stretch>
        </p:blipFill>
        <p:spPr>
          <a:xfrm>
            <a:off x="824000" y="2291725"/>
            <a:ext cx="2794550" cy="1861175"/>
          </a:xfrm>
          <a:prstGeom prst="rect">
            <a:avLst/>
          </a:prstGeom>
          <a:noFill/>
          <a:ln>
            <a:noFill/>
          </a:ln>
          <a:effectLst>
            <a:outerShdw blurRad="57150" rotWithShape="0" algn="bl" dir="5400000" dist="19050">
              <a:srgbClr val="000000">
                <a:alpha val="50000"/>
              </a:srgbClr>
            </a:outerShdw>
          </a:effectLst>
        </p:spPr>
      </p:pic>
      <p:sp>
        <p:nvSpPr>
          <p:cNvPr id="489" name="Google Shape;489;p42"/>
          <p:cNvSpPr txBox="1"/>
          <p:nvPr/>
        </p:nvSpPr>
        <p:spPr>
          <a:xfrm>
            <a:off x="1025925" y="4320550"/>
            <a:ext cx="2390700" cy="27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4"/>
              </a:rPr>
              <a:t>Tree Rings</a:t>
            </a:r>
            <a:endParaRPr/>
          </a:p>
        </p:txBody>
      </p:sp>
      <p:pic>
        <p:nvPicPr>
          <p:cNvPr id="490" name="Google Shape;490;p42"/>
          <p:cNvPicPr preferRelativeResize="0"/>
          <p:nvPr/>
        </p:nvPicPr>
        <p:blipFill>
          <a:blip r:embed="rId5">
            <a:alphaModFix/>
          </a:blip>
          <a:stretch>
            <a:fillRect/>
          </a:stretch>
        </p:blipFill>
        <p:spPr>
          <a:xfrm>
            <a:off x="4504375" y="2291725"/>
            <a:ext cx="2786314" cy="1861174"/>
          </a:xfrm>
          <a:prstGeom prst="rect">
            <a:avLst/>
          </a:prstGeom>
          <a:noFill/>
          <a:ln>
            <a:noFill/>
          </a:ln>
          <a:effectLst>
            <a:outerShdw blurRad="57150" rotWithShape="0" algn="bl" dir="5400000" dist="19050">
              <a:srgbClr val="000000">
                <a:alpha val="50000"/>
              </a:srgbClr>
            </a:outerShdw>
          </a:effectLst>
        </p:spPr>
      </p:pic>
      <p:sp>
        <p:nvSpPr>
          <p:cNvPr id="491" name="Google Shape;491;p42"/>
          <p:cNvSpPr txBox="1"/>
          <p:nvPr/>
        </p:nvSpPr>
        <p:spPr>
          <a:xfrm>
            <a:off x="4968250" y="4320550"/>
            <a:ext cx="1752600" cy="27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6"/>
              </a:rPr>
              <a:t>Ice Cores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5" name="Shape 495"/>
        <p:cNvGrpSpPr/>
        <p:nvPr/>
      </p:nvGrpSpPr>
      <p:grpSpPr>
        <a:xfrm>
          <a:off x="0" y="0"/>
          <a:ext cx="0" cy="0"/>
          <a:chOff x="0" y="0"/>
          <a:chExt cx="0" cy="0"/>
        </a:xfrm>
      </p:grpSpPr>
      <p:sp>
        <p:nvSpPr>
          <p:cNvPr id="496" name="Google Shape;496;p43"/>
          <p:cNvSpPr txBox="1"/>
          <p:nvPr>
            <p:ph type="title"/>
          </p:nvPr>
        </p:nvSpPr>
        <p:spPr>
          <a:xfrm>
            <a:off x="804950" y="1348750"/>
            <a:ext cx="7434300" cy="1428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t>What about </a:t>
            </a:r>
            <a:r>
              <a:rPr lang="en" sz="3600"/>
              <a:t>foraminifera</a:t>
            </a:r>
            <a:r>
              <a:rPr lang="en" sz="3600"/>
              <a:t> (aka. </a:t>
            </a:r>
            <a:r>
              <a:rPr lang="en" sz="3600" u="sng">
                <a:solidFill>
                  <a:schemeClr val="hlink"/>
                </a:solidFill>
                <a:hlinkClick r:id="rId3"/>
              </a:rPr>
              <a:t>Little Beasties</a:t>
            </a:r>
            <a:r>
              <a:rPr lang="en" sz="3600"/>
              <a:t>)?</a:t>
            </a:r>
            <a:endParaRPr sz="3600"/>
          </a:p>
          <a:p>
            <a:pPr indent="0" lvl="0" marL="0" rtl="0" algn="ctr">
              <a:spcBef>
                <a:spcPts val="0"/>
              </a:spcBef>
              <a:spcAft>
                <a:spcPts val="0"/>
              </a:spcAft>
              <a:buNone/>
            </a:pPr>
            <a:r>
              <a:t/>
            </a:r>
            <a:endParaRPr sz="3600"/>
          </a:p>
          <a:p>
            <a:pPr indent="0" lvl="0" marL="0" rtl="0" algn="ctr">
              <a:spcBef>
                <a:spcPts val="0"/>
              </a:spcBef>
              <a:spcAft>
                <a:spcPts val="0"/>
              </a:spcAft>
              <a:buNone/>
            </a:pPr>
            <a:r>
              <a:t/>
            </a:r>
            <a:endParaRPr sz="3600"/>
          </a:p>
          <a:p>
            <a:pPr indent="0" lvl="0" marL="0" rtl="0" algn="ctr">
              <a:spcBef>
                <a:spcPts val="0"/>
              </a:spcBef>
              <a:spcAft>
                <a:spcPts val="0"/>
              </a:spcAft>
              <a:buNone/>
            </a:pPr>
            <a:r>
              <a:t/>
            </a:r>
            <a:endParaRPr sz="3600"/>
          </a:p>
        </p:txBody>
      </p:sp>
      <p:pic>
        <p:nvPicPr>
          <p:cNvPr id="497" name="Google Shape;497;p43"/>
          <p:cNvPicPr preferRelativeResize="0"/>
          <p:nvPr/>
        </p:nvPicPr>
        <p:blipFill rotWithShape="1">
          <a:blip r:embed="rId4">
            <a:alphaModFix/>
          </a:blip>
          <a:srcRect b="0" l="0" r="0" t="0"/>
          <a:stretch/>
        </p:blipFill>
        <p:spPr>
          <a:xfrm>
            <a:off x="2384888" y="2234127"/>
            <a:ext cx="3955122" cy="1284843"/>
          </a:xfrm>
          <a:prstGeom prst="rect">
            <a:avLst/>
          </a:prstGeom>
          <a:noFill/>
          <a:ln>
            <a:noFill/>
          </a:ln>
          <a:effectLst>
            <a:outerShdw blurRad="57150" rotWithShape="0" algn="bl" dir="5400000" dist="19050">
              <a:srgbClr val="000000">
                <a:alpha val="50000"/>
              </a:srgbClr>
            </a:outerShdw>
          </a:effectLst>
        </p:spPr>
      </p:pic>
      <p:sp>
        <p:nvSpPr>
          <p:cNvPr id="498" name="Google Shape;498;p43"/>
          <p:cNvSpPr txBox="1"/>
          <p:nvPr/>
        </p:nvSpPr>
        <p:spPr>
          <a:xfrm>
            <a:off x="2379050" y="3941450"/>
            <a:ext cx="4286100" cy="63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Time Scale: 70 to 100 million year ago to now!</a:t>
            </a:r>
            <a:endParaRPr b="1"/>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2" name="Shape 502"/>
        <p:cNvGrpSpPr/>
        <p:nvPr/>
      </p:nvGrpSpPr>
      <p:grpSpPr>
        <a:xfrm>
          <a:off x="0" y="0"/>
          <a:ext cx="0" cy="0"/>
          <a:chOff x="0" y="0"/>
          <a:chExt cx="0" cy="0"/>
        </a:xfrm>
      </p:grpSpPr>
      <p:sp>
        <p:nvSpPr>
          <p:cNvPr id="503" name="Google Shape;503;p44"/>
          <p:cNvSpPr txBox="1"/>
          <p:nvPr>
            <p:ph type="ctrTitle"/>
          </p:nvPr>
        </p:nvSpPr>
        <p:spPr>
          <a:xfrm>
            <a:off x="1130300" y="1803400"/>
            <a:ext cx="5825100" cy="1234800"/>
          </a:xfrm>
          <a:prstGeom prst="rect">
            <a:avLst/>
          </a:prstGeom>
          <a:noFill/>
          <a:ln>
            <a:noFill/>
          </a:ln>
        </p:spPr>
        <p:txBody>
          <a:bodyPr anchorCtr="0" anchor="b" bIns="34275" lIns="68575" spcFirstLastPara="1" rIns="68575" wrap="square" tIns="34275">
            <a:noAutofit/>
          </a:bodyPr>
          <a:lstStyle/>
          <a:p>
            <a:pPr indent="0" lvl="0" marL="0" rtl="0" algn="r">
              <a:spcBef>
                <a:spcPts val="0"/>
              </a:spcBef>
              <a:spcAft>
                <a:spcPts val="0"/>
              </a:spcAft>
              <a:buClr>
                <a:schemeClr val="accent6"/>
              </a:buClr>
              <a:buSzPts val="4100"/>
              <a:buFont typeface="Trebuchet MS"/>
              <a:buNone/>
            </a:pPr>
            <a:r>
              <a:rPr lang="en">
                <a:solidFill>
                  <a:schemeClr val="accent6"/>
                </a:solidFill>
              </a:rPr>
              <a:t>Taking Temperatures of Ancient Oceans </a:t>
            </a:r>
            <a:endParaRPr>
              <a:solidFill>
                <a:schemeClr val="accent6"/>
              </a:solidFill>
            </a:endParaRPr>
          </a:p>
        </p:txBody>
      </p:sp>
      <p:sp>
        <p:nvSpPr>
          <p:cNvPr id="504" name="Google Shape;504;p44"/>
          <p:cNvSpPr txBox="1"/>
          <p:nvPr>
            <p:ph idx="1" type="subTitle"/>
          </p:nvPr>
        </p:nvSpPr>
        <p:spPr>
          <a:xfrm>
            <a:off x="1130300" y="3038125"/>
            <a:ext cx="5825100" cy="822600"/>
          </a:xfrm>
          <a:prstGeom prst="rect">
            <a:avLst/>
          </a:prstGeom>
          <a:noFill/>
          <a:ln>
            <a:noFill/>
          </a:ln>
        </p:spPr>
        <p:txBody>
          <a:bodyPr anchorCtr="0" anchor="t" bIns="34275" lIns="68575" spcFirstLastPara="1" rIns="68575" wrap="square" tIns="34275">
            <a:noAutofit/>
          </a:bodyPr>
          <a:lstStyle/>
          <a:p>
            <a:pPr indent="0" lvl="0" marL="0" rtl="0" algn="r">
              <a:spcBef>
                <a:spcPts val="0"/>
              </a:spcBef>
              <a:spcAft>
                <a:spcPts val="0"/>
              </a:spcAft>
              <a:buSzPts val="1100"/>
              <a:buNone/>
            </a:pPr>
            <a:r>
              <a:rPr lang="en" u="sng">
                <a:solidFill>
                  <a:schemeClr val="hlink"/>
                </a:solidFill>
                <a:hlinkClick r:id="rId3"/>
              </a:rPr>
              <a:t>Jennifer Fehrenbacher</a:t>
            </a:r>
            <a:r>
              <a:rPr lang="en"/>
              <a:t> </a:t>
            </a:r>
            <a:br>
              <a:rPr lang="en"/>
            </a:br>
            <a:r>
              <a:rPr lang="en"/>
              <a:t>College of Earth, Ocean, and Atmospheric Sciences</a:t>
            </a:r>
            <a:endParaRPr/>
          </a:p>
          <a:p>
            <a:pPr indent="0" lvl="0" marL="0" rtl="0" algn="r">
              <a:spcBef>
                <a:spcPts val="800"/>
              </a:spcBef>
              <a:spcAft>
                <a:spcPts val="0"/>
              </a:spcAft>
              <a:buSzPts val="1100"/>
              <a:buNone/>
            </a:pPr>
            <a:r>
              <a:rPr lang="en"/>
              <a:t>SMILE Program January Teacher Workshop</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8" name="Shape 508"/>
        <p:cNvGrpSpPr/>
        <p:nvPr/>
      </p:nvGrpSpPr>
      <p:grpSpPr>
        <a:xfrm>
          <a:off x="0" y="0"/>
          <a:ext cx="0" cy="0"/>
          <a:chOff x="0" y="0"/>
          <a:chExt cx="0" cy="0"/>
        </a:xfrm>
      </p:grpSpPr>
      <p:sp>
        <p:nvSpPr>
          <p:cNvPr id="509" name="Google Shape;509;p45"/>
          <p:cNvSpPr txBox="1"/>
          <p:nvPr>
            <p:ph type="title"/>
          </p:nvPr>
        </p:nvSpPr>
        <p:spPr>
          <a:xfrm>
            <a:off x="508000" y="457200"/>
            <a:ext cx="6447600" cy="9906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accent1"/>
              </a:buClr>
              <a:buSzPts val="2700"/>
              <a:buFont typeface="Trebuchet MS"/>
              <a:buNone/>
            </a:pPr>
            <a:r>
              <a:rPr lang="en"/>
              <a:t>Introduction </a:t>
            </a:r>
            <a:endParaRPr/>
          </a:p>
        </p:txBody>
      </p:sp>
      <p:sp>
        <p:nvSpPr>
          <p:cNvPr id="510" name="Google Shape;510;p45"/>
          <p:cNvSpPr txBox="1"/>
          <p:nvPr>
            <p:ph idx="1" type="body"/>
          </p:nvPr>
        </p:nvSpPr>
        <p:spPr>
          <a:xfrm>
            <a:off x="508000" y="1016067"/>
            <a:ext cx="6447600" cy="29106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SzPts val="1200"/>
              <a:buNone/>
            </a:pPr>
            <a:r>
              <a:rPr b="1" lang="en" sz="1500"/>
              <a:t>Essential and Guiding Questions:</a:t>
            </a:r>
            <a:endParaRPr sz="1500"/>
          </a:p>
          <a:p>
            <a:pPr indent="-254000" lvl="0" marL="254000" rtl="0" algn="l">
              <a:spcBef>
                <a:spcPts val="800"/>
              </a:spcBef>
              <a:spcAft>
                <a:spcPts val="0"/>
              </a:spcAft>
              <a:buSzPts val="1200"/>
              <a:buChar char="▶"/>
            </a:pPr>
            <a:r>
              <a:rPr lang="en" sz="1500"/>
              <a:t>How do scientists use foraminifera to  reconstruct </a:t>
            </a:r>
            <a:r>
              <a:rPr lang="en" sz="1500"/>
              <a:t>ancient</a:t>
            </a:r>
            <a:r>
              <a:rPr lang="en" sz="1500"/>
              <a:t> ocean temperatures? </a:t>
            </a:r>
            <a:endParaRPr sz="1500"/>
          </a:p>
          <a:p>
            <a:pPr indent="-228600" lvl="1" marL="558800" rtl="0" algn="l">
              <a:spcBef>
                <a:spcPts val="800"/>
              </a:spcBef>
              <a:spcAft>
                <a:spcPts val="0"/>
              </a:spcAft>
              <a:buSzPts val="1200"/>
              <a:buChar char="▶"/>
            </a:pPr>
            <a:r>
              <a:rPr lang="en" sz="1500"/>
              <a:t>What are foraminifera (e.g. forams or beasties)?</a:t>
            </a:r>
            <a:endParaRPr sz="1500"/>
          </a:p>
          <a:p>
            <a:pPr indent="-228600" lvl="1" marL="558800" rtl="0" algn="l">
              <a:spcBef>
                <a:spcPts val="800"/>
              </a:spcBef>
              <a:spcAft>
                <a:spcPts val="0"/>
              </a:spcAft>
              <a:buSzPts val="1200"/>
              <a:buChar char="▶"/>
            </a:pPr>
            <a:r>
              <a:rPr lang="en" sz="1500"/>
              <a:t>How do </a:t>
            </a:r>
            <a:r>
              <a:rPr lang="en" sz="1500"/>
              <a:t>researchers</a:t>
            </a:r>
            <a:r>
              <a:rPr lang="en" sz="1500"/>
              <a:t> obtain fossil foraminifera?</a:t>
            </a:r>
            <a:endParaRPr/>
          </a:p>
          <a:p>
            <a:pPr indent="0" lvl="0" marL="0" rtl="0" algn="l">
              <a:spcBef>
                <a:spcPts val="800"/>
              </a:spcBef>
              <a:spcAft>
                <a:spcPts val="0"/>
              </a:spcAft>
              <a:buSzPts val="1200"/>
              <a:buNone/>
            </a:pPr>
            <a:r>
              <a:t/>
            </a:r>
            <a:endParaRPr sz="1500"/>
          </a:p>
          <a:p>
            <a:pPr indent="0" lvl="0" marL="0" rtl="0" algn="l">
              <a:spcBef>
                <a:spcPts val="800"/>
              </a:spcBef>
              <a:spcAft>
                <a:spcPts val="0"/>
              </a:spcAft>
              <a:buSzPts val="1200"/>
              <a:buNone/>
            </a:pPr>
            <a:r>
              <a:rPr b="1" lang="en" sz="1500"/>
              <a:t>Learning Objectives</a:t>
            </a:r>
            <a:endParaRPr sz="1500"/>
          </a:p>
          <a:p>
            <a:pPr indent="0" lvl="0" marL="0" rtl="0" algn="l">
              <a:spcBef>
                <a:spcPts val="800"/>
              </a:spcBef>
              <a:spcAft>
                <a:spcPts val="0"/>
              </a:spcAft>
              <a:buSzPts val="1200"/>
              <a:buNone/>
            </a:pPr>
            <a:r>
              <a:rPr lang="en" sz="1500"/>
              <a:t>Students will:</a:t>
            </a:r>
            <a:endParaRPr/>
          </a:p>
          <a:p>
            <a:pPr indent="-254000" lvl="0" marL="254000" rtl="0" algn="l">
              <a:spcBef>
                <a:spcPts val="800"/>
              </a:spcBef>
              <a:spcAft>
                <a:spcPts val="0"/>
              </a:spcAft>
              <a:buSzPts val="1200"/>
              <a:buChar char="▶"/>
            </a:pPr>
            <a:r>
              <a:rPr lang="en" sz="1500"/>
              <a:t>Use foraminifera to reconstruct Earth’s temperatures over time</a:t>
            </a:r>
            <a:endParaRPr/>
          </a:p>
          <a:p>
            <a:pPr indent="-254000" lvl="0" marL="254000" rtl="0" algn="l">
              <a:spcBef>
                <a:spcPts val="800"/>
              </a:spcBef>
              <a:spcAft>
                <a:spcPts val="0"/>
              </a:spcAft>
              <a:buSzPts val="1200"/>
              <a:buChar char="▶"/>
            </a:pPr>
            <a:r>
              <a:rPr lang="en" sz="1500"/>
              <a:t>Graph foraminifera shell composition over time </a:t>
            </a:r>
            <a:endParaRPr sz="1500"/>
          </a:p>
          <a:p>
            <a:pPr indent="-273050" lvl="0" marL="254000" rtl="0" algn="l">
              <a:spcBef>
                <a:spcPts val="800"/>
              </a:spcBef>
              <a:spcAft>
                <a:spcPts val="0"/>
              </a:spcAft>
              <a:buSzPts val="1500"/>
              <a:buChar char="▶"/>
            </a:pPr>
            <a:r>
              <a:rPr lang="en" sz="1500"/>
              <a:t>Make predictions of </a:t>
            </a:r>
            <a:r>
              <a:rPr lang="en" sz="1500"/>
              <a:t>temperature</a:t>
            </a:r>
            <a:r>
              <a:rPr lang="en" sz="1500"/>
              <a:t> based on elements found in forams shells</a:t>
            </a:r>
            <a:endParaRPr sz="1500"/>
          </a:p>
          <a:p>
            <a:pPr indent="0" lvl="0" marL="0" rtl="0" algn="l">
              <a:spcBef>
                <a:spcPts val="800"/>
              </a:spcBef>
              <a:spcAft>
                <a:spcPts val="0"/>
              </a:spcAft>
              <a:buSzPts val="1100"/>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4" name="Shape 514"/>
        <p:cNvGrpSpPr/>
        <p:nvPr/>
      </p:nvGrpSpPr>
      <p:grpSpPr>
        <a:xfrm>
          <a:off x="0" y="0"/>
          <a:ext cx="0" cy="0"/>
          <a:chOff x="0" y="0"/>
          <a:chExt cx="0" cy="0"/>
        </a:xfrm>
      </p:grpSpPr>
      <p:sp>
        <p:nvSpPr>
          <p:cNvPr id="515" name="Google Shape;515;p46"/>
          <p:cNvSpPr txBox="1"/>
          <p:nvPr>
            <p:ph type="title"/>
          </p:nvPr>
        </p:nvSpPr>
        <p:spPr>
          <a:xfrm>
            <a:off x="508000" y="457200"/>
            <a:ext cx="6447600" cy="9906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accent1"/>
              </a:buClr>
              <a:buSzPts val="2700"/>
              <a:buFont typeface="Trebuchet MS"/>
              <a:buNone/>
            </a:pPr>
            <a:r>
              <a:rPr lang="en"/>
              <a:t>What are Foraminifera?</a:t>
            </a:r>
            <a:endParaRPr/>
          </a:p>
        </p:txBody>
      </p:sp>
      <p:sp>
        <p:nvSpPr>
          <p:cNvPr id="516" name="Google Shape;516;p46"/>
          <p:cNvSpPr txBox="1"/>
          <p:nvPr>
            <p:ph idx="1" type="body"/>
          </p:nvPr>
        </p:nvSpPr>
        <p:spPr>
          <a:xfrm>
            <a:off x="508000" y="1620442"/>
            <a:ext cx="6447600" cy="2910600"/>
          </a:xfrm>
          <a:prstGeom prst="rect">
            <a:avLst/>
          </a:prstGeom>
          <a:noFill/>
          <a:ln>
            <a:noFill/>
          </a:ln>
        </p:spPr>
        <p:txBody>
          <a:bodyPr anchorCtr="0" anchor="t" bIns="34275" lIns="68575" spcFirstLastPara="1" rIns="68575" wrap="square" tIns="34275">
            <a:noAutofit/>
          </a:bodyPr>
          <a:lstStyle/>
          <a:p>
            <a:pPr indent="-260350" lvl="0" marL="254000" rtl="0" algn="l">
              <a:spcBef>
                <a:spcPts val="0"/>
              </a:spcBef>
              <a:spcAft>
                <a:spcPts val="0"/>
              </a:spcAft>
              <a:buSzPts val="1100"/>
              <a:buChar char="▶"/>
            </a:pPr>
            <a:r>
              <a:rPr lang="en"/>
              <a:t>“</a:t>
            </a:r>
            <a:r>
              <a:rPr lang="en" sz="1500"/>
              <a:t>Forams” are single-celled plankton that build sand-grain-sized calcite shells. There are ~ 40 species that live in the open ocean. </a:t>
            </a:r>
            <a:endParaRPr/>
          </a:p>
          <a:p>
            <a:pPr indent="-190500" lvl="0" marL="254000" rtl="0" algn="l">
              <a:spcBef>
                <a:spcPts val="800"/>
              </a:spcBef>
              <a:spcAft>
                <a:spcPts val="0"/>
              </a:spcAft>
              <a:buSzPts val="1100"/>
              <a:buNone/>
            </a:pPr>
            <a:r>
              <a:t/>
            </a:r>
            <a:endParaRPr/>
          </a:p>
          <a:p>
            <a:pPr indent="-190500" lvl="0" marL="254000" rtl="0" algn="l">
              <a:spcBef>
                <a:spcPts val="800"/>
              </a:spcBef>
              <a:spcAft>
                <a:spcPts val="0"/>
              </a:spcAft>
              <a:buSzPts val="1100"/>
              <a:buNone/>
            </a:pPr>
            <a:r>
              <a:t/>
            </a:r>
            <a:endParaRPr/>
          </a:p>
        </p:txBody>
      </p:sp>
      <p:pic>
        <p:nvPicPr>
          <p:cNvPr id="517" name="Google Shape;517;p46"/>
          <p:cNvPicPr preferRelativeResize="0"/>
          <p:nvPr/>
        </p:nvPicPr>
        <p:blipFill rotWithShape="1">
          <a:blip r:embed="rId3">
            <a:alphaModFix/>
          </a:blip>
          <a:srcRect b="0" l="0" r="0" t="0"/>
          <a:stretch/>
        </p:blipFill>
        <p:spPr>
          <a:xfrm>
            <a:off x="1984838" y="2226202"/>
            <a:ext cx="3955122" cy="1284843"/>
          </a:xfrm>
          <a:prstGeom prst="rect">
            <a:avLst/>
          </a:prstGeom>
          <a:noFill/>
          <a:ln>
            <a:noFill/>
          </a:ln>
        </p:spPr>
      </p:pic>
      <p:graphicFrame>
        <p:nvGraphicFramePr>
          <p:cNvPr id="518" name="Google Shape;518;p46"/>
          <p:cNvGraphicFramePr/>
          <p:nvPr/>
        </p:nvGraphicFramePr>
        <p:xfrm>
          <a:off x="1984838" y="3626113"/>
          <a:ext cx="3000000" cy="3000000"/>
        </p:xfrm>
        <a:graphic>
          <a:graphicData uri="http://schemas.openxmlformats.org/drawingml/2006/table">
            <a:tbl>
              <a:tblPr>
                <a:noFill/>
                <a:tableStyleId>{63F19BC9-6AFF-4138-8332-AA99A11E2879}</a:tableStyleId>
              </a:tblPr>
              <a:tblGrid>
                <a:gridCol w="1323500"/>
                <a:gridCol w="1323975"/>
                <a:gridCol w="1323975"/>
              </a:tblGrid>
              <a:tr h="123825">
                <a:tc>
                  <a:txBody>
                    <a:bodyPr>
                      <a:noAutofit/>
                    </a:bodyPr>
                    <a:lstStyle/>
                    <a:p>
                      <a:pPr indent="0" lvl="0" marL="0" marR="0" rtl="0" algn="l">
                        <a:spcBef>
                          <a:spcPts val="0"/>
                        </a:spcBef>
                        <a:spcAft>
                          <a:spcPts val="0"/>
                        </a:spcAft>
                        <a:buNone/>
                      </a:pPr>
                      <a:r>
                        <a:rPr i="1" lang="en" sz="1000" u="none" cap="none" strike="noStrike">
                          <a:latin typeface="Calibri"/>
                          <a:ea typeface="Calibri"/>
                          <a:cs typeface="Calibri"/>
                          <a:sym typeface="Calibri"/>
                        </a:rPr>
                        <a:t>Orbulina universa</a:t>
                      </a:r>
                      <a:endParaRPr sz="900" u="none" cap="none" strike="noStrike">
                        <a:latin typeface="Calibri"/>
                        <a:ea typeface="Calibri"/>
                        <a:cs typeface="Calibri"/>
                        <a:sym typeface="Calibri"/>
                      </a:endParaRPr>
                    </a:p>
                  </a:txBody>
                  <a:tcPr marT="0" marB="0"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i="1" lang="en" sz="1000" u="none" cap="none" strike="noStrike">
                          <a:latin typeface="Calibri"/>
                          <a:ea typeface="Calibri"/>
                          <a:cs typeface="Calibri"/>
                          <a:sym typeface="Calibri"/>
                        </a:rPr>
                        <a:t>Globigerinella calida</a:t>
                      </a:r>
                      <a:endParaRPr sz="900" u="none" cap="none" strike="noStrike">
                        <a:latin typeface="Calibri"/>
                        <a:ea typeface="Calibri"/>
                        <a:cs typeface="Calibri"/>
                        <a:sym typeface="Calibri"/>
                      </a:endParaRPr>
                    </a:p>
                  </a:txBody>
                  <a:tcPr marT="0" marB="0"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i="1" lang="en" sz="1000" u="none" cap="none" strike="noStrike">
                          <a:latin typeface="Calibri"/>
                          <a:ea typeface="Calibri"/>
                          <a:cs typeface="Calibri"/>
                          <a:sym typeface="Calibri"/>
                        </a:rPr>
                        <a:t>Neogloboquadrina dutertrei</a:t>
                      </a:r>
                      <a:endParaRPr sz="900" u="none" cap="none" strike="noStrike">
                        <a:latin typeface="Calibri"/>
                        <a:ea typeface="Calibri"/>
                        <a:cs typeface="Calibri"/>
                        <a:sym typeface="Calibri"/>
                      </a:endParaRPr>
                    </a:p>
                  </a:txBody>
                  <a:tcPr marT="0" marB="0"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13350">
                <a:tc>
                  <a:txBody>
                    <a:bodyPr>
                      <a:noAutofit/>
                    </a:bodyPr>
                    <a:lstStyle/>
                    <a:p>
                      <a:pPr indent="0" lvl="0" marL="0" marR="0" rtl="0" algn="l">
                        <a:spcBef>
                          <a:spcPts val="0"/>
                        </a:spcBef>
                        <a:spcAft>
                          <a:spcPts val="0"/>
                        </a:spcAft>
                        <a:buNone/>
                      </a:pPr>
                      <a:r>
                        <a:rPr i="1" lang="en" sz="1000" u="none" cap="none" strike="noStrike">
                          <a:latin typeface="Calibri"/>
                          <a:ea typeface="Calibri"/>
                          <a:cs typeface="Calibri"/>
                          <a:sym typeface="Calibri"/>
                        </a:rPr>
                        <a:t>Habitat: Tropics to sutropics</a:t>
                      </a:r>
                      <a:endParaRPr sz="900" u="none" cap="none" strike="noStrike">
                        <a:latin typeface="Calibri"/>
                        <a:ea typeface="Calibri"/>
                        <a:cs typeface="Calibri"/>
                        <a:sym typeface="Calibri"/>
                      </a:endParaRPr>
                    </a:p>
                  </a:txBody>
                  <a:tcPr marT="0" marB="0"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i="1" lang="en" sz="1000" u="none" cap="none" strike="noStrike">
                          <a:latin typeface="Calibri"/>
                          <a:ea typeface="Calibri"/>
                          <a:cs typeface="Calibri"/>
                          <a:sym typeface="Calibri"/>
                        </a:rPr>
                        <a:t>Habitat: Tropics to sutropics</a:t>
                      </a:r>
                      <a:endParaRPr sz="900" u="none" cap="none" strike="noStrike">
                        <a:latin typeface="Calibri"/>
                        <a:ea typeface="Calibri"/>
                        <a:cs typeface="Calibri"/>
                        <a:sym typeface="Calibri"/>
                      </a:endParaRPr>
                    </a:p>
                  </a:txBody>
                  <a:tcPr marT="0" marB="0"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i="1" lang="en" sz="1000" u="none" cap="none" strike="noStrike">
                          <a:latin typeface="Calibri"/>
                          <a:ea typeface="Calibri"/>
                          <a:cs typeface="Calibri"/>
                          <a:sym typeface="Calibri"/>
                        </a:rPr>
                        <a:t>Habitat: Tropics to sub-polar</a:t>
                      </a:r>
                      <a:endParaRPr sz="900" u="none" cap="none" strike="noStrike">
                        <a:latin typeface="Calibri"/>
                        <a:ea typeface="Calibri"/>
                        <a:cs typeface="Calibri"/>
                        <a:sym typeface="Calibri"/>
                      </a:endParaRPr>
                    </a:p>
                  </a:txBody>
                  <a:tcPr marT="0" marB="0"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17650">
                <a:tc>
                  <a:txBody>
                    <a:bodyPr>
                      <a:noAutofit/>
                    </a:bodyPr>
                    <a:lstStyle/>
                    <a:p>
                      <a:pPr indent="0" lvl="0" marL="0" marR="0" rtl="0" algn="l">
                        <a:spcBef>
                          <a:spcPts val="0"/>
                        </a:spcBef>
                        <a:spcAft>
                          <a:spcPts val="0"/>
                        </a:spcAft>
                        <a:buNone/>
                      </a:pPr>
                      <a:r>
                        <a:rPr i="1" lang="en" sz="1000" u="none" cap="none" strike="noStrike">
                          <a:latin typeface="Calibri"/>
                          <a:ea typeface="Calibri"/>
                          <a:cs typeface="Calibri"/>
                          <a:sym typeface="Calibri"/>
                        </a:rPr>
                        <a:t>Depth range: 0-90 meters (0-200 feet) </a:t>
                      </a:r>
                      <a:endParaRPr sz="900" u="none" cap="none" strike="noStrike">
                        <a:latin typeface="Calibri"/>
                        <a:ea typeface="Calibri"/>
                        <a:cs typeface="Calibri"/>
                        <a:sym typeface="Calibri"/>
                      </a:endParaRPr>
                    </a:p>
                  </a:txBody>
                  <a:tcPr marT="0" marB="0"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i="1" lang="en" sz="1000" u="none" cap="none" strike="noStrike">
                          <a:latin typeface="Calibri"/>
                          <a:ea typeface="Calibri"/>
                          <a:cs typeface="Calibri"/>
                          <a:sym typeface="Calibri"/>
                        </a:rPr>
                        <a:t>Depth range: 40-90 meters (~ 130-200 feet)</a:t>
                      </a:r>
                      <a:endParaRPr sz="900" u="none" cap="none" strike="noStrike">
                        <a:latin typeface="Calibri"/>
                        <a:ea typeface="Calibri"/>
                        <a:cs typeface="Calibri"/>
                        <a:sym typeface="Calibri"/>
                      </a:endParaRPr>
                    </a:p>
                  </a:txBody>
                  <a:tcPr marT="0" marB="0"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i="1" lang="en" sz="1000" u="none" cap="none" strike="noStrike">
                          <a:latin typeface="Calibri"/>
                          <a:ea typeface="Calibri"/>
                          <a:cs typeface="Calibri"/>
                          <a:sym typeface="Calibri"/>
                        </a:rPr>
                        <a:t>Depth range: 30-150 meters (~65-500 feet). </a:t>
                      </a:r>
                      <a:endParaRPr sz="900" u="none" cap="none" strike="noStrike">
                        <a:latin typeface="Calibri"/>
                        <a:ea typeface="Calibri"/>
                        <a:cs typeface="Calibri"/>
                        <a:sym typeface="Calibri"/>
                      </a:endParaRPr>
                    </a:p>
                  </a:txBody>
                  <a:tcPr marT="0" marB="0"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2" name="Shape 522"/>
        <p:cNvGrpSpPr/>
        <p:nvPr/>
      </p:nvGrpSpPr>
      <p:grpSpPr>
        <a:xfrm>
          <a:off x="0" y="0"/>
          <a:ext cx="0" cy="0"/>
          <a:chOff x="0" y="0"/>
          <a:chExt cx="0" cy="0"/>
        </a:xfrm>
      </p:grpSpPr>
      <p:sp>
        <p:nvSpPr>
          <p:cNvPr id="523" name="Google Shape;523;p47"/>
          <p:cNvSpPr txBox="1"/>
          <p:nvPr>
            <p:ph type="title"/>
          </p:nvPr>
        </p:nvSpPr>
        <p:spPr>
          <a:xfrm>
            <a:off x="508000" y="457200"/>
            <a:ext cx="6447600" cy="9906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accent1"/>
              </a:buClr>
              <a:buSzPts val="2700"/>
              <a:buFont typeface="Trebuchet MS"/>
              <a:buNone/>
            </a:pPr>
            <a:r>
              <a:rPr lang="en"/>
              <a:t>Where do Foraminifera Live?</a:t>
            </a:r>
            <a:endParaRPr/>
          </a:p>
        </p:txBody>
      </p:sp>
      <p:sp>
        <p:nvSpPr>
          <p:cNvPr id="524" name="Google Shape;524;p47"/>
          <p:cNvSpPr txBox="1"/>
          <p:nvPr>
            <p:ph idx="1" type="body"/>
          </p:nvPr>
        </p:nvSpPr>
        <p:spPr>
          <a:xfrm>
            <a:off x="4375297" y="1273013"/>
            <a:ext cx="3660300" cy="2910600"/>
          </a:xfrm>
          <a:prstGeom prst="rect">
            <a:avLst/>
          </a:prstGeom>
          <a:noFill/>
          <a:ln>
            <a:noFill/>
          </a:ln>
        </p:spPr>
        <p:txBody>
          <a:bodyPr anchorCtr="0" anchor="t" bIns="34275" lIns="68575" spcFirstLastPara="1" rIns="68575" wrap="square" tIns="34275">
            <a:noAutofit/>
          </a:bodyPr>
          <a:lstStyle/>
          <a:p>
            <a:pPr indent="-254000" lvl="0" marL="254000" rtl="0" algn="l">
              <a:spcBef>
                <a:spcPts val="0"/>
              </a:spcBef>
              <a:spcAft>
                <a:spcPts val="0"/>
              </a:spcAft>
              <a:buSzPts val="1200"/>
              <a:buChar char="▶"/>
            </a:pPr>
            <a:r>
              <a:rPr lang="en" sz="1500"/>
              <a:t>Planktic forams live in the shallow depths of the oceans, from the surface to ~500 m, though some species can be found much deeper. </a:t>
            </a:r>
            <a:endParaRPr sz="1500"/>
          </a:p>
          <a:p>
            <a:pPr indent="-254000" lvl="0" marL="254000" rtl="0" algn="l">
              <a:spcBef>
                <a:spcPts val="800"/>
              </a:spcBef>
              <a:spcAft>
                <a:spcPts val="0"/>
              </a:spcAft>
              <a:buSzPts val="1200"/>
              <a:buChar char="▶"/>
            </a:pPr>
            <a:r>
              <a:rPr lang="en" sz="1500"/>
              <a:t>When they die, their calcite shells fall to the ocean floor and accumulate in sediments. </a:t>
            </a:r>
            <a:endParaRPr/>
          </a:p>
          <a:p>
            <a:pPr indent="-190500" lvl="0" marL="254000" rtl="0" algn="l">
              <a:spcBef>
                <a:spcPts val="800"/>
              </a:spcBef>
              <a:spcAft>
                <a:spcPts val="0"/>
              </a:spcAft>
              <a:buSzPts val="1100"/>
              <a:buNone/>
            </a:pPr>
            <a:r>
              <a:t/>
            </a:r>
            <a:endParaRPr/>
          </a:p>
        </p:txBody>
      </p:sp>
      <p:pic>
        <p:nvPicPr>
          <p:cNvPr id="525" name="Google Shape;525;p47"/>
          <p:cNvPicPr preferRelativeResize="0"/>
          <p:nvPr/>
        </p:nvPicPr>
        <p:blipFill rotWithShape="1">
          <a:blip r:embed="rId3">
            <a:alphaModFix/>
          </a:blip>
          <a:srcRect b="0" l="0" r="0" t="0"/>
          <a:stretch/>
        </p:blipFill>
        <p:spPr>
          <a:xfrm>
            <a:off x="186915" y="1231869"/>
            <a:ext cx="4130119" cy="2795381"/>
          </a:xfrm>
          <a:prstGeom prst="rect">
            <a:avLst/>
          </a:prstGeom>
          <a:noFill/>
          <a:ln>
            <a:noFill/>
          </a:ln>
        </p:spPr>
      </p:pic>
      <p:sp>
        <p:nvSpPr>
          <p:cNvPr id="526" name="Google Shape;526;p47"/>
          <p:cNvSpPr txBox="1"/>
          <p:nvPr/>
        </p:nvSpPr>
        <p:spPr>
          <a:xfrm>
            <a:off x="730519" y="4106550"/>
            <a:ext cx="3119700" cy="6876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1100"/>
              <a:t>Forams are best preserved in the calcareous (calcite rich) regions (purple area on the map)</a:t>
            </a:r>
            <a:endParaRPr sz="11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0" name="Shape 530"/>
        <p:cNvGrpSpPr/>
        <p:nvPr/>
      </p:nvGrpSpPr>
      <p:grpSpPr>
        <a:xfrm>
          <a:off x="0" y="0"/>
          <a:ext cx="0" cy="0"/>
          <a:chOff x="0" y="0"/>
          <a:chExt cx="0" cy="0"/>
        </a:xfrm>
      </p:grpSpPr>
      <p:sp>
        <p:nvSpPr>
          <p:cNvPr id="531" name="Google Shape;531;p48"/>
          <p:cNvSpPr txBox="1"/>
          <p:nvPr>
            <p:ph type="title"/>
          </p:nvPr>
        </p:nvSpPr>
        <p:spPr>
          <a:xfrm>
            <a:off x="450843" y="285750"/>
            <a:ext cx="6882900" cy="9906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accent1"/>
              </a:buClr>
              <a:buSzPts val="2700"/>
              <a:buFont typeface="Trebuchet MS"/>
              <a:buNone/>
            </a:pPr>
            <a:r>
              <a:rPr lang="en"/>
              <a:t>How do Foraminifera Record Temperature?</a:t>
            </a:r>
            <a:endParaRPr/>
          </a:p>
        </p:txBody>
      </p:sp>
      <p:sp>
        <p:nvSpPr>
          <p:cNvPr id="532" name="Google Shape;532;p48"/>
          <p:cNvSpPr txBox="1"/>
          <p:nvPr>
            <p:ph idx="1" type="body"/>
          </p:nvPr>
        </p:nvSpPr>
        <p:spPr>
          <a:xfrm>
            <a:off x="565144" y="937219"/>
            <a:ext cx="6255300" cy="2910600"/>
          </a:xfrm>
          <a:prstGeom prst="rect">
            <a:avLst/>
          </a:prstGeom>
          <a:noFill/>
          <a:ln>
            <a:noFill/>
          </a:ln>
        </p:spPr>
        <p:txBody>
          <a:bodyPr anchorCtr="0" anchor="t" bIns="34275" lIns="68575" spcFirstLastPara="1" rIns="68575" wrap="square" tIns="34275">
            <a:noAutofit/>
          </a:bodyPr>
          <a:lstStyle/>
          <a:p>
            <a:pPr indent="-260350" lvl="0" marL="342900" rtl="0" algn="l">
              <a:lnSpc>
                <a:spcPct val="150000"/>
              </a:lnSpc>
              <a:spcBef>
                <a:spcPts val="0"/>
              </a:spcBef>
              <a:spcAft>
                <a:spcPts val="0"/>
              </a:spcAft>
              <a:buSzPts val="1500"/>
              <a:buChar char="➢"/>
            </a:pPr>
            <a:r>
              <a:rPr lang="en" sz="1500"/>
              <a:t>Their calcite shells are composed primarily of the elements calcium (Ca), carbon (C), and oxygen (O). </a:t>
            </a:r>
            <a:endParaRPr sz="1500"/>
          </a:p>
          <a:p>
            <a:pPr indent="-260350" lvl="0" marL="342900" rtl="0" algn="l">
              <a:lnSpc>
                <a:spcPct val="150000"/>
              </a:lnSpc>
              <a:spcBef>
                <a:spcPts val="0"/>
              </a:spcBef>
              <a:spcAft>
                <a:spcPts val="0"/>
              </a:spcAft>
              <a:buSzPts val="1500"/>
              <a:buChar char="➢"/>
            </a:pPr>
            <a:r>
              <a:rPr lang="en" sz="1500"/>
              <a:t>Trace amounts of other elements are incorporated into the calcite when they grow.</a:t>
            </a:r>
            <a:endParaRPr sz="1500"/>
          </a:p>
          <a:p>
            <a:pPr indent="-260350" lvl="0" marL="342900" rtl="0" algn="l">
              <a:lnSpc>
                <a:spcPct val="150000"/>
              </a:lnSpc>
              <a:spcBef>
                <a:spcPts val="0"/>
              </a:spcBef>
              <a:spcAft>
                <a:spcPts val="0"/>
              </a:spcAft>
              <a:buSzPts val="1500"/>
              <a:buChar char="➢"/>
            </a:pPr>
            <a:r>
              <a:rPr lang="en" sz="1500"/>
              <a:t>The amount of the trace element incorporated depends on environmental conditions (e.g. temperature or pH) of the water.</a:t>
            </a:r>
            <a:endParaRPr/>
          </a:p>
        </p:txBody>
      </p:sp>
      <p:pic>
        <p:nvPicPr>
          <p:cNvPr id="533" name="Google Shape;533;p48"/>
          <p:cNvPicPr preferRelativeResize="0"/>
          <p:nvPr/>
        </p:nvPicPr>
        <p:blipFill>
          <a:blip r:embed="rId3">
            <a:alphaModFix/>
          </a:blip>
          <a:stretch>
            <a:fillRect/>
          </a:stretch>
        </p:blipFill>
        <p:spPr>
          <a:xfrm>
            <a:off x="1822444" y="3118988"/>
            <a:ext cx="3633450" cy="1853063"/>
          </a:xfrm>
          <a:prstGeom prst="rect">
            <a:avLst/>
          </a:prstGeom>
          <a:noFill/>
          <a:ln>
            <a:noFill/>
          </a:ln>
        </p:spPr>
      </p:pic>
      <p:sp>
        <p:nvSpPr>
          <p:cNvPr id="534" name="Google Shape;534;p48"/>
          <p:cNvSpPr txBox="1"/>
          <p:nvPr/>
        </p:nvSpPr>
        <p:spPr>
          <a:xfrm>
            <a:off x="1683731" y="4912819"/>
            <a:ext cx="3903900" cy="4752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lang="en" sz="600"/>
              <a:t>foramsetal.wordpress.com/research/mgca-paleothermometry/</a:t>
            </a:r>
            <a:endParaRPr sz="6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8" name="Shape 538"/>
        <p:cNvGrpSpPr/>
        <p:nvPr/>
      </p:nvGrpSpPr>
      <p:grpSpPr>
        <a:xfrm>
          <a:off x="0" y="0"/>
          <a:ext cx="0" cy="0"/>
          <a:chOff x="0" y="0"/>
          <a:chExt cx="0" cy="0"/>
        </a:xfrm>
      </p:grpSpPr>
      <p:sp>
        <p:nvSpPr>
          <p:cNvPr id="539" name="Google Shape;539;p49"/>
          <p:cNvSpPr txBox="1"/>
          <p:nvPr>
            <p:ph type="title"/>
          </p:nvPr>
        </p:nvSpPr>
        <p:spPr>
          <a:xfrm>
            <a:off x="279400" y="228600"/>
            <a:ext cx="8229600" cy="9906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accent1"/>
              </a:buClr>
              <a:buSzPts val="2700"/>
              <a:buFont typeface="Trebuchet MS"/>
              <a:buNone/>
            </a:pPr>
            <a:r>
              <a:rPr lang="en"/>
              <a:t>R</a:t>
            </a:r>
            <a:r>
              <a:rPr lang="en"/>
              <a:t>econstructing past Temperatures on </a:t>
            </a:r>
            <a:endParaRPr/>
          </a:p>
          <a:p>
            <a:pPr indent="0" lvl="0" marL="0" rtl="0" algn="l">
              <a:spcBef>
                <a:spcPts val="0"/>
              </a:spcBef>
              <a:spcAft>
                <a:spcPts val="0"/>
              </a:spcAft>
              <a:buClr>
                <a:schemeClr val="accent1"/>
              </a:buClr>
              <a:buSzPts val="2700"/>
              <a:buFont typeface="Trebuchet MS"/>
              <a:buNone/>
            </a:pPr>
            <a:r>
              <a:rPr lang="en"/>
              <a:t>Earth is called Paleothermometry</a:t>
            </a:r>
            <a:br>
              <a:rPr lang="en"/>
            </a:br>
            <a:endParaRPr/>
          </a:p>
        </p:txBody>
      </p:sp>
      <p:sp>
        <p:nvSpPr>
          <p:cNvPr id="540" name="Google Shape;540;p49"/>
          <p:cNvSpPr txBox="1"/>
          <p:nvPr>
            <p:ph idx="1" type="body"/>
          </p:nvPr>
        </p:nvSpPr>
        <p:spPr>
          <a:xfrm>
            <a:off x="507994" y="1521338"/>
            <a:ext cx="5267400" cy="2910600"/>
          </a:xfrm>
          <a:prstGeom prst="rect">
            <a:avLst/>
          </a:prstGeom>
          <a:noFill/>
          <a:ln>
            <a:noFill/>
          </a:ln>
        </p:spPr>
        <p:txBody>
          <a:bodyPr anchorCtr="0" anchor="t" bIns="34275" lIns="68575" spcFirstLastPara="1" rIns="68575" wrap="square" tIns="34275">
            <a:noAutofit/>
          </a:bodyPr>
          <a:lstStyle/>
          <a:p>
            <a:pPr indent="-254000" lvl="0" marL="342900" rtl="0" algn="l">
              <a:lnSpc>
                <a:spcPct val="150000"/>
              </a:lnSpc>
              <a:spcBef>
                <a:spcPts val="0"/>
              </a:spcBef>
              <a:spcAft>
                <a:spcPts val="0"/>
              </a:spcAft>
              <a:buSzPts val="1400"/>
              <a:buChar char="➢"/>
            </a:pPr>
            <a:r>
              <a:rPr lang="en"/>
              <a:t>Temperature is recorded in their shells by the amount of the magnesium (Mg) present. </a:t>
            </a:r>
            <a:endParaRPr/>
          </a:p>
          <a:p>
            <a:pPr indent="-254000" lvl="0" marL="342900" rtl="0" algn="l">
              <a:lnSpc>
                <a:spcPct val="150000"/>
              </a:lnSpc>
              <a:spcBef>
                <a:spcPts val="0"/>
              </a:spcBef>
              <a:spcAft>
                <a:spcPts val="0"/>
              </a:spcAft>
              <a:buSzPts val="1400"/>
              <a:buChar char="➢"/>
            </a:pPr>
            <a:r>
              <a:rPr lang="en"/>
              <a:t>The amount of Mg incorporated into their calcite shell depends on the temperature of the ocean when they grow.</a:t>
            </a:r>
            <a:endParaRPr/>
          </a:p>
          <a:p>
            <a:pPr indent="-254000" lvl="0" marL="342900" rtl="0" algn="l">
              <a:lnSpc>
                <a:spcPct val="150000"/>
              </a:lnSpc>
              <a:spcBef>
                <a:spcPts val="0"/>
              </a:spcBef>
              <a:spcAft>
                <a:spcPts val="0"/>
              </a:spcAft>
              <a:buSzPts val="1400"/>
              <a:buChar char="➢"/>
            </a:pPr>
            <a:r>
              <a:rPr lang="en"/>
              <a:t>When ocean temperatures are warm, the shells contain more Mg. When ocean temperatures are cold, the shells contain less Mg. </a:t>
            </a:r>
            <a:endParaRPr/>
          </a:p>
          <a:p>
            <a:pPr indent="-254000" lvl="0" marL="342900" rtl="0" algn="l">
              <a:lnSpc>
                <a:spcPct val="150000"/>
              </a:lnSpc>
              <a:spcBef>
                <a:spcPts val="0"/>
              </a:spcBef>
              <a:spcAft>
                <a:spcPts val="0"/>
              </a:spcAft>
              <a:buSzPts val="1400"/>
              <a:buChar char="➢"/>
            </a:pPr>
            <a:r>
              <a:rPr lang="en"/>
              <a:t>Scientist measure the amount of Mg relative to calcium in fossil foraminifera shells and can estimate the temperature at which they grew. </a:t>
            </a:r>
            <a:endParaRPr/>
          </a:p>
          <a:p>
            <a:pPr indent="0" lvl="0" marL="342900" rtl="0" algn="l">
              <a:lnSpc>
                <a:spcPct val="150000"/>
              </a:lnSpc>
              <a:spcBef>
                <a:spcPts val="0"/>
              </a:spcBef>
              <a:spcAft>
                <a:spcPts val="0"/>
              </a:spcAft>
              <a:buNone/>
            </a:pPr>
            <a:r>
              <a:t/>
            </a:r>
            <a:endParaRPr sz="1200"/>
          </a:p>
        </p:txBody>
      </p:sp>
      <p:pic>
        <p:nvPicPr>
          <p:cNvPr id="541" name="Google Shape;541;p49"/>
          <p:cNvPicPr preferRelativeResize="0"/>
          <p:nvPr/>
        </p:nvPicPr>
        <p:blipFill>
          <a:blip r:embed="rId3">
            <a:alphaModFix/>
          </a:blip>
          <a:stretch>
            <a:fillRect/>
          </a:stretch>
        </p:blipFill>
        <p:spPr>
          <a:xfrm>
            <a:off x="6001275" y="1338731"/>
            <a:ext cx="2421731" cy="2007394"/>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1" name="Shape 421"/>
        <p:cNvGrpSpPr/>
        <p:nvPr/>
      </p:nvGrpSpPr>
      <p:grpSpPr>
        <a:xfrm>
          <a:off x="0" y="0"/>
          <a:ext cx="0" cy="0"/>
          <a:chOff x="0" y="0"/>
          <a:chExt cx="0" cy="0"/>
        </a:xfrm>
      </p:grpSpPr>
      <p:sp>
        <p:nvSpPr>
          <p:cNvPr id="422" name="Google Shape;422;p32"/>
          <p:cNvSpPr txBox="1"/>
          <p:nvPr>
            <p:ph type="ctrTitle"/>
          </p:nvPr>
        </p:nvSpPr>
        <p:spPr>
          <a:xfrm>
            <a:off x="1208550" y="542550"/>
            <a:ext cx="6002100" cy="187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Outline:</a:t>
            </a:r>
            <a:endParaRPr/>
          </a:p>
          <a:p>
            <a:pPr indent="-457200" lvl="0" marL="457200" rtl="0" algn="l">
              <a:spcBef>
                <a:spcPts val="0"/>
              </a:spcBef>
              <a:spcAft>
                <a:spcPts val="0"/>
              </a:spcAft>
              <a:buSzPts val="3600"/>
              <a:buAutoNum type="arabicPeriod"/>
            </a:pPr>
            <a:r>
              <a:rPr b="0" lang="en"/>
              <a:t>Science as a way of Knowing</a:t>
            </a:r>
            <a:endParaRPr b="0"/>
          </a:p>
          <a:p>
            <a:pPr indent="-457200" lvl="0" marL="457200" rtl="0" algn="l">
              <a:spcBef>
                <a:spcPts val="0"/>
              </a:spcBef>
              <a:spcAft>
                <a:spcPts val="0"/>
              </a:spcAft>
              <a:buSzPts val="3600"/>
              <a:buAutoNum type="arabicPeriod"/>
            </a:pPr>
            <a:r>
              <a:rPr b="0" lang="en"/>
              <a:t>Taking the </a:t>
            </a:r>
            <a:r>
              <a:rPr b="0" lang="en"/>
              <a:t>Temperatures</a:t>
            </a:r>
            <a:r>
              <a:rPr b="0" lang="en"/>
              <a:t> of Ancient Oceans</a:t>
            </a:r>
            <a:endParaRPr b="0"/>
          </a:p>
          <a:p>
            <a:pPr indent="-457200" lvl="0" marL="457200" rtl="0" algn="l">
              <a:spcBef>
                <a:spcPts val="0"/>
              </a:spcBef>
              <a:spcAft>
                <a:spcPts val="0"/>
              </a:spcAft>
              <a:buSzPts val="3600"/>
              <a:buAutoNum type="arabicPeriod"/>
            </a:pPr>
            <a:r>
              <a:rPr b="0" lang="en"/>
              <a:t>Isle Royale, Not Battle Royale</a:t>
            </a:r>
            <a:endParaRPr b="0"/>
          </a:p>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5" name="Shape 545"/>
        <p:cNvGrpSpPr/>
        <p:nvPr/>
      </p:nvGrpSpPr>
      <p:grpSpPr>
        <a:xfrm>
          <a:off x="0" y="0"/>
          <a:ext cx="0" cy="0"/>
          <a:chOff x="0" y="0"/>
          <a:chExt cx="0" cy="0"/>
        </a:xfrm>
      </p:grpSpPr>
      <p:sp>
        <p:nvSpPr>
          <p:cNvPr id="546" name="Google Shape;546;p50"/>
          <p:cNvSpPr txBox="1"/>
          <p:nvPr>
            <p:ph type="title"/>
          </p:nvPr>
        </p:nvSpPr>
        <p:spPr>
          <a:xfrm>
            <a:off x="508000" y="457200"/>
            <a:ext cx="6447600" cy="9906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accent1"/>
              </a:buClr>
              <a:buSzPts val="2800"/>
              <a:buFont typeface="Arial"/>
              <a:buNone/>
            </a:pPr>
            <a:r>
              <a:rPr lang="en" sz="2800">
                <a:latin typeface="Arial"/>
                <a:ea typeface="Arial"/>
                <a:cs typeface="Arial"/>
                <a:sym typeface="Arial"/>
              </a:rPr>
              <a:t>How do Researchers Obtain Fossil Foraminifera?</a:t>
            </a:r>
            <a:endParaRPr sz="2800">
              <a:latin typeface="Arial"/>
              <a:ea typeface="Arial"/>
              <a:cs typeface="Arial"/>
              <a:sym typeface="Arial"/>
            </a:endParaRPr>
          </a:p>
        </p:txBody>
      </p:sp>
      <p:sp>
        <p:nvSpPr>
          <p:cNvPr id="547" name="Google Shape;547;p50"/>
          <p:cNvSpPr txBox="1"/>
          <p:nvPr>
            <p:ph idx="1" type="body"/>
          </p:nvPr>
        </p:nvSpPr>
        <p:spPr>
          <a:xfrm>
            <a:off x="630936" y="1479203"/>
            <a:ext cx="7886700" cy="3263400"/>
          </a:xfrm>
          <a:prstGeom prst="rect">
            <a:avLst/>
          </a:prstGeom>
          <a:noFill/>
          <a:ln>
            <a:noFill/>
          </a:ln>
        </p:spPr>
        <p:txBody>
          <a:bodyPr anchorCtr="0" anchor="t" bIns="34275" lIns="68575" spcFirstLastPara="1" rIns="68575" wrap="square" tIns="34275">
            <a:noAutofit/>
          </a:bodyPr>
          <a:lstStyle/>
          <a:p>
            <a:pPr indent="0" lvl="0" marL="0" rtl="0" algn="l">
              <a:lnSpc>
                <a:spcPct val="150000"/>
              </a:lnSpc>
              <a:spcBef>
                <a:spcPts val="0"/>
              </a:spcBef>
              <a:spcAft>
                <a:spcPts val="0"/>
              </a:spcAft>
              <a:buSzPts val="1200"/>
              <a:buNone/>
            </a:pPr>
            <a:r>
              <a:rPr lang="en" sz="1500"/>
              <a:t>Seafloor sediments are obtained using scientific drilling ships like the JOIDES Resolution. Several thousand sediment cores have been collected from the ocean floors. The sediment cores range in length from under 1 meter to 10’s of meters. </a:t>
            </a:r>
            <a:endParaRPr/>
          </a:p>
          <a:p>
            <a:pPr indent="-190500" lvl="0" marL="254000" rtl="0" algn="l">
              <a:spcBef>
                <a:spcPts val="800"/>
              </a:spcBef>
              <a:spcAft>
                <a:spcPts val="0"/>
              </a:spcAft>
              <a:buSzPts val="1100"/>
              <a:buNone/>
            </a:pPr>
            <a:r>
              <a:t/>
            </a:r>
            <a:endParaRPr/>
          </a:p>
        </p:txBody>
      </p:sp>
      <p:pic>
        <p:nvPicPr>
          <p:cNvPr descr="https://lh5.googleusercontent.com/_fi5qjA_Ivv7HTU22Ah7eZIrczfFYN1Awux5HeYZCPiE_S7tImpzFxldchZ8R-4-2uKdZdvGAuKFAIaFYPiizSHv9BpvD1ULxIoZPjU-211diyH72MRxsSJ_TC7td-MKi4DcWMysHAsW8Y63TA" id="548" name="Google Shape;548;p50"/>
          <p:cNvPicPr preferRelativeResize="0"/>
          <p:nvPr/>
        </p:nvPicPr>
        <p:blipFill rotWithShape="1">
          <a:blip r:embed="rId3">
            <a:alphaModFix/>
          </a:blip>
          <a:srcRect b="0" l="0" r="0" t="0"/>
          <a:stretch/>
        </p:blipFill>
        <p:spPr>
          <a:xfrm>
            <a:off x="5394984" y="2686212"/>
            <a:ext cx="2494001" cy="1965216"/>
          </a:xfrm>
          <a:prstGeom prst="rect">
            <a:avLst/>
          </a:prstGeom>
          <a:noFill/>
          <a:ln>
            <a:noFill/>
          </a:ln>
        </p:spPr>
      </p:pic>
      <p:sp>
        <p:nvSpPr>
          <p:cNvPr id="549" name="Google Shape;549;p50"/>
          <p:cNvSpPr/>
          <p:nvPr/>
        </p:nvSpPr>
        <p:spPr>
          <a:xfrm>
            <a:off x="5382150" y="4670700"/>
            <a:ext cx="2395200" cy="3450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0" i="1" lang="en" sz="900" u="none" cap="none" strike="noStrike">
                <a:solidFill>
                  <a:schemeClr val="dk1"/>
                </a:solidFill>
                <a:latin typeface="Calibri"/>
                <a:ea typeface="Calibri"/>
                <a:cs typeface="Calibri"/>
                <a:sym typeface="Calibri"/>
              </a:rPr>
              <a:t>The JODIES Resolution is a scientific drilling ship operated by the International Ocean Discovery Program</a:t>
            </a:r>
            <a:endParaRPr sz="900">
              <a:solidFill>
                <a:schemeClr val="dk1"/>
              </a:solidFill>
              <a:latin typeface="Trebuchet MS"/>
              <a:ea typeface="Trebuchet MS"/>
              <a:cs typeface="Trebuchet MS"/>
              <a:sym typeface="Trebuchet MS"/>
            </a:endParaRPr>
          </a:p>
        </p:txBody>
      </p:sp>
      <p:sp>
        <p:nvSpPr>
          <p:cNvPr id="550" name="Google Shape;550;p50"/>
          <p:cNvSpPr txBox="1"/>
          <p:nvPr/>
        </p:nvSpPr>
        <p:spPr>
          <a:xfrm>
            <a:off x="1634500" y="3036575"/>
            <a:ext cx="2238300" cy="99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u="sng">
                <a:solidFill>
                  <a:schemeClr val="hlink"/>
                </a:solidFill>
                <a:hlinkClick r:id="rId4"/>
              </a:rPr>
              <a:t>What is a the core story here? </a:t>
            </a:r>
            <a:endParaRPr sz="22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4" name="Shape 554"/>
        <p:cNvGrpSpPr/>
        <p:nvPr/>
      </p:nvGrpSpPr>
      <p:grpSpPr>
        <a:xfrm>
          <a:off x="0" y="0"/>
          <a:ext cx="0" cy="0"/>
          <a:chOff x="0" y="0"/>
          <a:chExt cx="0" cy="0"/>
        </a:xfrm>
      </p:grpSpPr>
      <p:sp>
        <p:nvSpPr>
          <p:cNvPr id="555" name="Google Shape;555;p51"/>
          <p:cNvSpPr txBox="1"/>
          <p:nvPr>
            <p:ph type="title"/>
          </p:nvPr>
        </p:nvSpPr>
        <p:spPr>
          <a:xfrm>
            <a:off x="484700" y="291918"/>
            <a:ext cx="7886700" cy="9942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accent1"/>
              </a:buClr>
              <a:buSzPts val="2800"/>
              <a:buFont typeface="Trebuchet MS"/>
              <a:buNone/>
            </a:pPr>
            <a:r>
              <a:rPr lang="en" sz="2800"/>
              <a:t>How do Researchers Obtain Fossil Foraminifera?</a:t>
            </a:r>
            <a:endParaRPr sz="2800"/>
          </a:p>
        </p:txBody>
      </p:sp>
      <p:sp>
        <p:nvSpPr>
          <p:cNvPr id="556" name="Google Shape;556;p51"/>
          <p:cNvSpPr txBox="1"/>
          <p:nvPr>
            <p:ph idx="1" type="body"/>
          </p:nvPr>
        </p:nvSpPr>
        <p:spPr>
          <a:xfrm>
            <a:off x="508331" y="1313963"/>
            <a:ext cx="6317100" cy="3263400"/>
          </a:xfrm>
          <a:prstGeom prst="rect">
            <a:avLst/>
          </a:prstGeom>
          <a:noFill/>
          <a:ln>
            <a:noFill/>
          </a:ln>
        </p:spPr>
        <p:txBody>
          <a:bodyPr anchorCtr="0" anchor="t" bIns="34275" lIns="68575" spcFirstLastPara="1" rIns="68575" wrap="square" tIns="34275">
            <a:noAutofit/>
          </a:bodyPr>
          <a:lstStyle/>
          <a:p>
            <a:pPr indent="0" lvl="0" marL="0" rtl="0" algn="l">
              <a:lnSpc>
                <a:spcPct val="150000"/>
              </a:lnSpc>
              <a:spcBef>
                <a:spcPts val="0"/>
              </a:spcBef>
              <a:spcAft>
                <a:spcPts val="0"/>
              </a:spcAft>
              <a:buSzPts val="1200"/>
              <a:buNone/>
            </a:pPr>
            <a:r>
              <a:rPr lang="en" sz="1500"/>
              <a:t>Sediments including foraminifera, accumulate on the seafloor. Depending on the location, sediment accumulates slowly at rate of ~0.1 to 5 cm every 1000 years. </a:t>
            </a:r>
            <a:endParaRPr sz="1500"/>
          </a:p>
          <a:p>
            <a:pPr indent="0" lvl="0" marL="0" rtl="0" algn="l">
              <a:lnSpc>
                <a:spcPct val="150000"/>
              </a:lnSpc>
              <a:spcBef>
                <a:spcPts val="0"/>
              </a:spcBef>
              <a:spcAft>
                <a:spcPts val="0"/>
              </a:spcAft>
              <a:buSzPts val="1200"/>
              <a:buNone/>
            </a:pPr>
            <a:r>
              <a:t/>
            </a:r>
            <a:endParaRPr sz="1500"/>
          </a:p>
          <a:p>
            <a:pPr indent="0" lvl="0" marL="0" rtl="0" algn="l">
              <a:lnSpc>
                <a:spcPct val="150000"/>
              </a:lnSpc>
              <a:spcBef>
                <a:spcPts val="0"/>
              </a:spcBef>
              <a:spcAft>
                <a:spcPts val="0"/>
              </a:spcAft>
              <a:buSzPts val="1200"/>
              <a:buNone/>
            </a:pPr>
            <a:r>
              <a:rPr lang="en" sz="1500"/>
              <a:t>The corer is attached to the ship using a steel cable. The corer is driven into the sea floor by heavy weights or a hydraulic piston. A hollow steel tube is pushed into the seafloor and fills with sediment. The sediment layers remain intact. </a:t>
            </a:r>
            <a:endParaRPr/>
          </a:p>
          <a:p>
            <a:pPr indent="-190500" lvl="0" marL="254000" rtl="0" algn="l">
              <a:spcBef>
                <a:spcPts val="800"/>
              </a:spcBef>
              <a:spcAft>
                <a:spcPts val="0"/>
              </a:spcAft>
              <a:buSzPts val="1100"/>
              <a:buNone/>
            </a:pPr>
            <a:r>
              <a:t/>
            </a:r>
            <a:endParaRPr/>
          </a:p>
        </p:txBody>
      </p:sp>
      <p:pic>
        <p:nvPicPr>
          <p:cNvPr id="557" name="Google Shape;557;p51"/>
          <p:cNvPicPr preferRelativeResize="0"/>
          <p:nvPr/>
        </p:nvPicPr>
        <p:blipFill rotWithShape="1">
          <a:blip r:embed="rId3">
            <a:alphaModFix/>
          </a:blip>
          <a:srcRect b="0" l="0" r="0" t="0"/>
          <a:stretch/>
        </p:blipFill>
        <p:spPr>
          <a:xfrm>
            <a:off x="7214438" y="919043"/>
            <a:ext cx="1156973" cy="3658314"/>
          </a:xfrm>
          <a:prstGeom prst="rect">
            <a:avLst/>
          </a:prstGeom>
          <a:noFill/>
          <a:ln>
            <a:noFill/>
          </a:ln>
        </p:spPr>
      </p:pic>
      <p:sp>
        <p:nvSpPr>
          <p:cNvPr id="558" name="Google Shape;558;p51"/>
          <p:cNvSpPr/>
          <p:nvPr/>
        </p:nvSpPr>
        <p:spPr>
          <a:xfrm>
            <a:off x="6508800" y="4653694"/>
            <a:ext cx="2635200" cy="3561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i="1" lang="en" sz="800">
                <a:solidFill>
                  <a:schemeClr val="dk1"/>
                </a:solidFill>
                <a:latin typeface="Calibri"/>
                <a:ea typeface="Calibri"/>
                <a:cs typeface="Calibri"/>
                <a:sym typeface="Calibri"/>
              </a:rPr>
              <a:t>Corer attached to research ships that brings</a:t>
            </a:r>
            <a:endParaRPr i="1" sz="800">
              <a:solidFill>
                <a:schemeClr val="dk1"/>
              </a:solidFill>
              <a:latin typeface="Calibri"/>
              <a:ea typeface="Calibri"/>
              <a:cs typeface="Calibri"/>
              <a:sym typeface="Calibri"/>
            </a:endParaRPr>
          </a:p>
          <a:p>
            <a:pPr indent="0" lvl="0" marL="0" marR="0" rtl="0" algn="ctr">
              <a:spcBef>
                <a:spcPts val="0"/>
              </a:spcBef>
              <a:spcAft>
                <a:spcPts val="0"/>
              </a:spcAft>
              <a:buNone/>
            </a:pPr>
            <a:r>
              <a:rPr i="1" lang="en" sz="800">
                <a:solidFill>
                  <a:schemeClr val="dk1"/>
                </a:solidFill>
                <a:latin typeface="Calibri"/>
                <a:ea typeface="Calibri"/>
                <a:cs typeface="Calibri"/>
                <a:sym typeface="Calibri"/>
              </a:rPr>
              <a:t>sediment cores (including Foraminifera) to the surface</a:t>
            </a:r>
            <a:endParaRPr sz="900">
              <a:solidFill>
                <a:schemeClr val="dk1"/>
              </a:solidFill>
              <a:latin typeface="Calibri"/>
              <a:ea typeface="Calibri"/>
              <a:cs typeface="Calibri"/>
              <a:sym typeface="Calibri"/>
            </a:endParaRPr>
          </a:p>
        </p:txBody>
      </p:sp>
      <p:pic>
        <p:nvPicPr>
          <p:cNvPr id="559" name="Google Shape;559;p51"/>
          <p:cNvPicPr preferRelativeResize="0"/>
          <p:nvPr/>
        </p:nvPicPr>
        <p:blipFill>
          <a:blip r:embed="rId4">
            <a:alphaModFix/>
          </a:blip>
          <a:stretch>
            <a:fillRect/>
          </a:stretch>
        </p:blipFill>
        <p:spPr>
          <a:xfrm>
            <a:off x="4308674" y="3752569"/>
            <a:ext cx="1477462" cy="1108088"/>
          </a:xfrm>
          <a:prstGeom prst="rect">
            <a:avLst/>
          </a:prstGeom>
          <a:noFill/>
          <a:ln>
            <a:noFill/>
          </a:ln>
        </p:spPr>
      </p:pic>
      <p:cxnSp>
        <p:nvCxnSpPr>
          <p:cNvPr id="560" name="Google Shape;560;p51"/>
          <p:cNvCxnSpPr>
            <a:endCxn id="559" idx="1"/>
          </p:cNvCxnSpPr>
          <p:nvPr/>
        </p:nvCxnSpPr>
        <p:spPr>
          <a:xfrm>
            <a:off x="3473174" y="4003913"/>
            <a:ext cx="835500" cy="3027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4" name="Shape 564"/>
        <p:cNvGrpSpPr/>
        <p:nvPr/>
      </p:nvGrpSpPr>
      <p:grpSpPr>
        <a:xfrm>
          <a:off x="0" y="0"/>
          <a:ext cx="0" cy="0"/>
          <a:chOff x="0" y="0"/>
          <a:chExt cx="0" cy="0"/>
        </a:xfrm>
      </p:grpSpPr>
      <p:sp>
        <p:nvSpPr>
          <p:cNvPr id="565" name="Google Shape;565;p52"/>
          <p:cNvSpPr txBox="1"/>
          <p:nvPr>
            <p:ph type="title"/>
          </p:nvPr>
        </p:nvSpPr>
        <p:spPr>
          <a:xfrm>
            <a:off x="508000" y="457200"/>
            <a:ext cx="6447600" cy="9906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accent1"/>
              </a:buClr>
              <a:buSzPts val="2800"/>
              <a:buFont typeface="Trebuchet MS"/>
              <a:buNone/>
            </a:pPr>
            <a:r>
              <a:rPr lang="en" sz="2800"/>
              <a:t>How do Researchers Obtain Fossil Foraminifera?</a:t>
            </a:r>
            <a:endParaRPr sz="2800"/>
          </a:p>
        </p:txBody>
      </p:sp>
      <p:sp>
        <p:nvSpPr>
          <p:cNvPr id="566" name="Google Shape;566;p52"/>
          <p:cNvSpPr txBox="1"/>
          <p:nvPr>
            <p:ph idx="1" type="body"/>
          </p:nvPr>
        </p:nvSpPr>
        <p:spPr>
          <a:xfrm>
            <a:off x="630936" y="1570482"/>
            <a:ext cx="7886700" cy="3263400"/>
          </a:xfrm>
          <a:prstGeom prst="rect">
            <a:avLst/>
          </a:prstGeom>
          <a:noFill/>
          <a:ln>
            <a:noFill/>
          </a:ln>
        </p:spPr>
        <p:txBody>
          <a:bodyPr anchorCtr="0" anchor="t" bIns="34275" lIns="68575" spcFirstLastPara="1" rIns="68575" wrap="square" tIns="34275">
            <a:noAutofit/>
          </a:bodyPr>
          <a:lstStyle/>
          <a:p>
            <a:pPr indent="0" lvl="0" marL="0" rtl="0" algn="l">
              <a:lnSpc>
                <a:spcPct val="150000"/>
              </a:lnSpc>
              <a:spcBef>
                <a:spcPts val="0"/>
              </a:spcBef>
              <a:spcAft>
                <a:spcPts val="0"/>
              </a:spcAft>
              <a:buSzPts val="1200"/>
              <a:buNone/>
            </a:pPr>
            <a:r>
              <a:rPr lang="en" sz="1500"/>
              <a:t>Sediment cores are processed on the ship and small sediment samples are taken by scientists for later processing and analysis. Forams are obtained after sediment is processed. They are handpicked from the sediment using a thin paint brush. </a:t>
            </a:r>
            <a:endParaRPr/>
          </a:p>
          <a:p>
            <a:pPr indent="-190500" lvl="0" marL="254000" rtl="0" algn="l">
              <a:spcBef>
                <a:spcPts val="800"/>
              </a:spcBef>
              <a:spcAft>
                <a:spcPts val="0"/>
              </a:spcAft>
              <a:buSzPts val="1100"/>
              <a:buNone/>
            </a:pPr>
            <a:r>
              <a:t/>
            </a:r>
            <a:endParaRPr/>
          </a:p>
        </p:txBody>
      </p:sp>
      <p:pic>
        <p:nvPicPr>
          <p:cNvPr descr="https://lh3.googleusercontent.com/ziWlHekTZ47zEnmZMzuLSljwi-IPb1iwHaxCCvJrAYhhbfuwrKmtAHhigGgjSJFy57jnl4wKt9EPvpH7ILFz9pDgTij5Mrf7mAw35BEE8DRja1ic7eao2BzbcMwP2HAYCCN-y8WWS14fPjxRNw" id="567" name="Google Shape;567;p52"/>
          <p:cNvPicPr preferRelativeResize="0"/>
          <p:nvPr/>
        </p:nvPicPr>
        <p:blipFill rotWithShape="1">
          <a:blip r:embed="rId3">
            <a:alphaModFix/>
          </a:blip>
          <a:srcRect b="0" l="0" r="0" t="0"/>
          <a:stretch/>
        </p:blipFill>
        <p:spPr>
          <a:xfrm>
            <a:off x="4232651" y="2840070"/>
            <a:ext cx="3732234" cy="1956661"/>
          </a:xfrm>
          <a:prstGeom prst="rect">
            <a:avLst/>
          </a:prstGeom>
          <a:noFill/>
          <a:ln>
            <a:noFill/>
          </a:ln>
        </p:spPr>
      </p:pic>
      <p:pic>
        <p:nvPicPr>
          <p:cNvPr id="568" name="Google Shape;568;p52"/>
          <p:cNvPicPr preferRelativeResize="0"/>
          <p:nvPr/>
        </p:nvPicPr>
        <p:blipFill>
          <a:blip r:embed="rId4">
            <a:alphaModFix/>
          </a:blip>
          <a:stretch>
            <a:fillRect/>
          </a:stretch>
        </p:blipFill>
        <p:spPr>
          <a:xfrm>
            <a:off x="1443301" y="2840063"/>
            <a:ext cx="2303606" cy="1727700"/>
          </a:xfrm>
          <a:prstGeom prst="rect">
            <a:avLst/>
          </a:prstGeom>
          <a:noFill/>
          <a:ln cap="flat" cmpd="sng" w="19050">
            <a:solidFill>
              <a:schemeClr val="dk2"/>
            </a:solidFill>
            <a:prstDash val="solid"/>
            <a:round/>
            <a:headEnd len="sm" w="sm" type="none"/>
            <a:tailEnd len="sm" w="sm" type="none"/>
          </a:ln>
        </p:spPr>
      </p:pic>
      <p:sp>
        <p:nvSpPr>
          <p:cNvPr id="569" name="Google Shape;569;p52"/>
          <p:cNvSpPr txBox="1"/>
          <p:nvPr/>
        </p:nvSpPr>
        <p:spPr>
          <a:xfrm>
            <a:off x="1207641" y="4567763"/>
            <a:ext cx="2775000" cy="6258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lang="en" sz="800"/>
              <a:t>OSU Scientist Jennifer McKay and undergraduate Grace Meyer sampling a core from the California Coast</a:t>
            </a:r>
            <a:endParaRPr sz="8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3" name="Shape 573"/>
        <p:cNvGrpSpPr/>
        <p:nvPr/>
      </p:nvGrpSpPr>
      <p:grpSpPr>
        <a:xfrm>
          <a:off x="0" y="0"/>
          <a:ext cx="0" cy="0"/>
          <a:chOff x="0" y="0"/>
          <a:chExt cx="0" cy="0"/>
        </a:xfrm>
      </p:grpSpPr>
      <p:sp>
        <p:nvSpPr>
          <p:cNvPr id="574" name="Google Shape;574;p53"/>
          <p:cNvSpPr txBox="1"/>
          <p:nvPr>
            <p:ph type="title"/>
          </p:nvPr>
        </p:nvSpPr>
        <p:spPr>
          <a:xfrm>
            <a:off x="630938" y="363471"/>
            <a:ext cx="7543800" cy="7608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accent1"/>
              </a:buClr>
              <a:buSzPts val="2700"/>
              <a:buFont typeface="Trebuchet MS"/>
              <a:buNone/>
            </a:pPr>
            <a:r>
              <a:rPr lang="en"/>
              <a:t>Foraminifera Activity</a:t>
            </a:r>
            <a:endParaRPr/>
          </a:p>
        </p:txBody>
      </p:sp>
      <p:sp>
        <p:nvSpPr>
          <p:cNvPr id="575" name="Google Shape;575;p53"/>
          <p:cNvSpPr txBox="1"/>
          <p:nvPr>
            <p:ph idx="1" type="body"/>
          </p:nvPr>
        </p:nvSpPr>
        <p:spPr>
          <a:xfrm>
            <a:off x="630938" y="1357181"/>
            <a:ext cx="5161500" cy="3263700"/>
          </a:xfrm>
          <a:prstGeom prst="rect">
            <a:avLst/>
          </a:prstGeom>
          <a:noFill/>
          <a:ln>
            <a:noFill/>
          </a:ln>
        </p:spPr>
        <p:txBody>
          <a:bodyPr anchorCtr="0" anchor="t" bIns="34275" lIns="68575" spcFirstLastPara="1" rIns="68575" wrap="square" tIns="34275">
            <a:noAutofit/>
          </a:bodyPr>
          <a:lstStyle/>
          <a:p>
            <a:pPr indent="0" lvl="0" marL="0" rtl="0" algn="l">
              <a:lnSpc>
                <a:spcPct val="150000"/>
              </a:lnSpc>
              <a:spcBef>
                <a:spcPts val="0"/>
              </a:spcBef>
              <a:spcAft>
                <a:spcPts val="0"/>
              </a:spcAft>
              <a:buSzPts val="1200"/>
              <a:buNone/>
            </a:pPr>
            <a:r>
              <a:rPr lang="en" sz="1500"/>
              <a:t>Students will then partake in a graphing activity where they take different colored marbles meant to represent foraminifera during a specific time period and place them on a graph of temperature and time. </a:t>
            </a:r>
            <a:endParaRPr sz="1500"/>
          </a:p>
          <a:p>
            <a:pPr indent="0" lvl="0" marL="0" rtl="0" algn="l">
              <a:lnSpc>
                <a:spcPct val="150000"/>
              </a:lnSpc>
              <a:spcBef>
                <a:spcPts val="0"/>
              </a:spcBef>
              <a:spcAft>
                <a:spcPts val="0"/>
              </a:spcAft>
              <a:buSzPts val="1200"/>
              <a:buNone/>
            </a:pPr>
            <a:r>
              <a:t/>
            </a:r>
            <a:endParaRPr sz="1500"/>
          </a:p>
          <a:p>
            <a:pPr indent="0" lvl="0" marL="0" rtl="0" algn="l">
              <a:lnSpc>
                <a:spcPct val="150000"/>
              </a:lnSpc>
              <a:spcBef>
                <a:spcPts val="0"/>
              </a:spcBef>
              <a:spcAft>
                <a:spcPts val="0"/>
              </a:spcAft>
              <a:buSzPts val="1200"/>
              <a:buNone/>
            </a:pPr>
            <a:r>
              <a:rPr lang="en" sz="1500"/>
              <a:t>The end result is a graph that shows how the ocean’s temperature has changed over the last ~20,000 years (since the Last Glacial Maximum, when the earth was in a glacial period).</a:t>
            </a:r>
            <a:endParaRPr sz="1500"/>
          </a:p>
          <a:p>
            <a:pPr indent="0" lvl="0" marL="0" rtl="0" algn="l">
              <a:lnSpc>
                <a:spcPct val="150000"/>
              </a:lnSpc>
              <a:spcBef>
                <a:spcPts val="0"/>
              </a:spcBef>
              <a:spcAft>
                <a:spcPts val="0"/>
              </a:spcAft>
              <a:buSzPts val="1200"/>
              <a:buNone/>
            </a:pPr>
            <a:r>
              <a:rPr lang="en" sz="1500"/>
              <a:t> </a:t>
            </a:r>
            <a:endParaRPr/>
          </a:p>
          <a:p>
            <a:pPr indent="-190500" lvl="0" marL="254000" rtl="0" algn="l">
              <a:spcBef>
                <a:spcPts val="800"/>
              </a:spcBef>
              <a:spcAft>
                <a:spcPts val="0"/>
              </a:spcAft>
              <a:buSzPts val="1100"/>
              <a:buNone/>
            </a:pPr>
            <a:r>
              <a:t/>
            </a:r>
            <a:endParaRPr/>
          </a:p>
        </p:txBody>
      </p:sp>
      <p:pic>
        <p:nvPicPr>
          <p:cNvPr id="576" name="Google Shape;576;p53"/>
          <p:cNvPicPr preferRelativeResize="0"/>
          <p:nvPr/>
        </p:nvPicPr>
        <p:blipFill>
          <a:blip r:embed="rId3">
            <a:alphaModFix/>
          </a:blip>
          <a:stretch>
            <a:fillRect/>
          </a:stretch>
        </p:blipFill>
        <p:spPr>
          <a:xfrm>
            <a:off x="6097438" y="1175356"/>
            <a:ext cx="2490312" cy="3226468"/>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0" name="Shape 580"/>
        <p:cNvGrpSpPr/>
        <p:nvPr/>
      </p:nvGrpSpPr>
      <p:grpSpPr>
        <a:xfrm>
          <a:off x="0" y="0"/>
          <a:ext cx="0" cy="0"/>
          <a:chOff x="0" y="0"/>
          <a:chExt cx="0" cy="0"/>
        </a:xfrm>
      </p:grpSpPr>
      <p:sp>
        <p:nvSpPr>
          <p:cNvPr id="581" name="Google Shape;581;p54"/>
          <p:cNvSpPr txBox="1"/>
          <p:nvPr>
            <p:ph type="title"/>
          </p:nvPr>
        </p:nvSpPr>
        <p:spPr>
          <a:xfrm>
            <a:off x="630936" y="363474"/>
            <a:ext cx="7543800" cy="12069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accent1"/>
              </a:buClr>
              <a:buSzPts val="2700"/>
              <a:buFont typeface="Trebuchet MS"/>
              <a:buNone/>
            </a:pPr>
            <a:r>
              <a:rPr lang="en"/>
              <a:t>Reconstruction Site:  Ice Extent on Earth</a:t>
            </a:r>
            <a:endParaRPr/>
          </a:p>
        </p:txBody>
      </p:sp>
      <p:pic>
        <p:nvPicPr>
          <p:cNvPr id="582" name="Google Shape;582;p54"/>
          <p:cNvPicPr preferRelativeResize="0"/>
          <p:nvPr/>
        </p:nvPicPr>
        <p:blipFill rotWithShape="1">
          <a:blip r:embed="rId3">
            <a:alphaModFix/>
          </a:blip>
          <a:srcRect b="1685" l="19631" r="34872" t="11861"/>
          <a:stretch/>
        </p:blipFill>
        <p:spPr>
          <a:xfrm>
            <a:off x="707325" y="1570375"/>
            <a:ext cx="2597475" cy="2825700"/>
          </a:xfrm>
          <a:prstGeom prst="rect">
            <a:avLst/>
          </a:prstGeom>
          <a:noFill/>
          <a:ln>
            <a:noFill/>
          </a:ln>
        </p:spPr>
      </p:pic>
      <p:sp>
        <p:nvSpPr>
          <p:cNvPr id="583" name="Google Shape;583;p54"/>
          <p:cNvSpPr txBox="1"/>
          <p:nvPr/>
        </p:nvSpPr>
        <p:spPr>
          <a:xfrm>
            <a:off x="977363" y="1043275"/>
            <a:ext cx="2057400" cy="52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accent1"/>
              </a:buClr>
              <a:buSzPts val="2700"/>
              <a:buFont typeface="Trebuchet MS"/>
              <a:buNone/>
            </a:pPr>
            <a:r>
              <a:rPr b="1" lang="en" sz="2200">
                <a:solidFill>
                  <a:schemeClr val="accent1"/>
                </a:solidFill>
                <a:latin typeface="Trebuchet MS"/>
                <a:ea typeface="Trebuchet MS"/>
                <a:cs typeface="Trebuchet MS"/>
                <a:sym typeface="Trebuchet MS"/>
              </a:rPr>
              <a:t>Now</a:t>
            </a:r>
            <a:endParaRPr b="1" sz="2200">
              <a:solidFill>
                <a:schemeClr val="accent1"/>
              </a:solidFill>
              <a:latin typeface="Trebuchet MS"/>
              <a:ea typeface="Trebuchet MS"/>
              <a:cs typeface="Trebuchet MS"/>
              <a:sym typeface="Trebuchet MS"/>
            </a:endParaRPr>
          </a:p>
          <a:p>
            <a:pPr indent="0" lvl="0" marL="0" rtl="0" algn="ctr">
              <a:spcBef>
                <a:spcPts val="0"/>
              </a:spcBef>
              <a:spcAft>
                <a:spcPts val="0"/>
              </a:spcAft>
              <a:buNone/>
            </a:pPr>
            <a:r>
              <a:t/>
            </a:r>
            <a:endParaRPr b="1" sz="2600"/>
          </a:p>
        </p:txBody>
      </p:sp>
      <p:pic>
        <p:nvPicPr>
          <p:cNvPr id="584" name="Google Shape;584;p54"/>
          <p:cNvPicPr preferRelativeResize="0"/>
          <p:nvPr/>
        </p:nvPicPr>
        <p:blipFill rotWithShape="1">
          <a:blip r:embed="rId4">
            <a:alphaModFix/>
          </a:blip>
          <a:srcRect b="2307" l="0" r="0" t="9633"/>
          <a:stretch/>
        </p:blipFill>
        <p:spPr>
          <a:xfrm>
            <a:off x="4074400" y="1718387"/>
            <a:ext cx="3120026" cy="2584625"/>
          </a:xfrm>
          <a:prstGeom prst="rect">
            <a:avLst/>
          </a:prstGeom>
          <a:noFill/>
          <a:ln>
            <a:noFill/>
          </a:ln>
        </p:spPr>
      </p:pic>
      <p:sp>
        <p:nvSpPr>
          <p:cNvPr id="585" name="Google Shape;585;p54"/>
          <p:cNvSpPr txBox="1"/>
          <p:nvPr/>
        </p:nvSpPr>
        <p:spPr>
          <a:xfrm>
            <a:off x="4477100" y="1191275"/>
            <a:ext cx="2518200" cy="52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200">
                <a:solidFill>
                  <a:schemeClr val="accent1"/>
                </a:solidFill>
                <a:latin typeface="Trebuchet MS"/>
                <a:ea typeface="Trebuchet MS"/>
                <a:cs typeface="Trebuchet MS"/>
                <a:sym typeface="Trebuchet MS"/>
              </a:rPr>
              <a:t>21,000 Years Ago</a:t>
            </a:r>
            <a:endParaRPr b="1" sz="2200">
              <a:solidFill>
                <a:schemeClr val="accent1"/>
              </a:solidFill>
              <a:latin typeface="Trebuchet MS"/>
              <a:ea typeface="Trebuchet MS"/>
              <a:cs typeface="Trebuchet MS"/>
              <a:sym typeface="Trebuchet MS"/>
            </a:endParaRPr>
          </a:p>
          <a:p>
            <a:pPr indent="0" lvl="0" marL="0" rtl="0" algn="ctr">
              <a:spcBef>
                <a:spcPts val="0"/>
              </a:spcBef>
              <a:spcAft>
                <a:spcPts val="0"/>
              </a:spcAft>
              <a:buNone/>
            </a:pPr>
            <a:r>
              <a:t/>
            </a:r>
            <a:endParaRPr b="1" sz="26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9" name="Shape 589"/>
        <p:cNvGrpSpPr/>
        <p:nvPr/>
      </p:nvGrpSpPr>
      <p:grpSpPr>
        <a:xfrm>
          <a:off x="0" y="0"/>
          <a:ext cx="0" cy="0"/>
          <a:chOff x="0" y="0"/>
          <a:chExt cx="0" cy="0"/>
        </a:xfrm>
      </p:grpSpPr>
      <p:sp>
        <p:nvSpPr>
          <p:cNvPr id="590" name="Google Shape;590;p55"/>
          <p:cNvSpPr txBox="1"/>
          <p:nvPr>
            <p:ph type="title"/>
          </p:nvPr>
        </p:nvSpPr>
        <p:spPr>
          <a:xfrm>
            <a:off x="385010" y="697831"/>
            <a:ext cx="7047900" cy="9906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accent1"/>
              </a:buClr>
              <a:buSzPts val="2700"/>
              <a:buFont typeface="Trebuchet MS"/>
              <a:buNone/>
            </a:pPr>
            <a:r>
              <a:rPr lang="en"/>
              <a:t>Taking the Temperature of Ancient Oceans</a:t>
            </a:r>
            <a:endParaRPr/>
          </a:p>
        </p:txBody>
      </p:sp>
      <p:pic>
        <p:nvPicPr>
          <p:cNvPr id="591" name="Google Shape;591;p55"/>
          <p:cNvPicPr preferRelativeResize="0"/>
          <p:nvPr>
            <p:ph idx="1" type="body"/>
          </p:nvPr>
        </p:nvPicPr>
        <p:blipFill rotWithShape="1">
          <a:blip r:embed="rId3">
            <a:alphaModFix/>
          </a:blip>
          <a:srcRect b="0" l="0" r="0" t="0"/>
          <a:stretch/>
        </p:blipFill>
        <p:spPr>
          <a:xfrm>
            <a:off x="2072738" y="1352440"/>
            <a:ext cx="3919200" cy="29424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5" name="Shape 595"/>
        <p:cNvGrpSpPr/>
        <p:nvPr/>
      </p:nvGrpSpPr>
      <p:grpSpPr>
        <a:xfrm>
          <a:off x="0" y="0"/>
          <a:ext cx="0" cy="0"/>
          <a:chOff x="0" y="0"/>
          <a:chExt cx="0" cy="0"/>
        </a:xfrm>
      </p:grpSpPr>
      <p:sp>
        <p:nvSpPr>
          <p:cNvPr id="596" name="Google Shape;596;p56"/>
          <p:cNvSpPr txBox="1"/>
          <p:nvPr>
            <p:ph type="title"/>
          </p:nvPr>
        </p:nvSpPr>
        <p:spPr>
          <a:xfrm>
            <a:off x="508000" y="457200"/>
            <a:ext cx="6447600" cy="9906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accent1"/>
              </a:buClr>
              <a:buSzPts val="2700"/>
              <a:buFont typeface="Trebuchet MS"/>
              <a:buNone/>
            </a:pPr>
            <a:r>
              <a:rPr lang="en"/>
              <a:t>Extension/ scaffolding </a:t>
            </a:r>
            <a:endParaRPr/>
          </a:p>
        </p:txBody>
      </p:sp>
      <p:sp>
        <p:nvSpPr>
          <p:cNvPr id="597" name="Google Shape;597;p56"/>
          <p:cNvSpPr txBox="1"/>
          <p:nvPr>
            <p:ph idx="1" type="body"/>
          </p:nvPr>
        </p:nvSpPr>
        <p:spPr>
          <a:xfrm>
            <a:off x="508000" y="1307625"/>
            <a:ext cx="5785500" cy="29106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SzPts val="1200"/>
              <a:buNone/>
            </a:pPr>
            <a:r>
              <a:rPr lang="en" sz="1500"/>
              <a:t>Instead of representing temperature, the color of the marbles represents the amount of Mg/Ca.</a:t>
            </a:r>
            <a:endParaRPr sz="1500"/>
          </a:p>
          <a:p>
            <a:pPr indent="0" lvl="0" marL="0" rtl="0" algn="l">
              <a:spcBef>
                <a:spcPts val="0"/>
              </a:spcBef>
              <a:spcAft>
                <a:spcPts val="0"/>
              </a:spcAft>
              <a:buSzPts val="1200"/>
              <a:buNone/>
            </a:pPr>
            <a:r>
              <a:t/>
            </a:r>
            <a:endParaRPr sz="1500"/>
          </a:p>
          <a:p>
            <a:pPr indent="0" lvl="0" marL="0" rtl="0" algn="l">
              <a:spcBef>
                <a:spcPts val="0"/>
              </a:spcBef>
              <a:spcAft>
                <a:spcPts val="0"/>
              </a:spcAft>
              <a:buSzPts val="1200"/>
              <a:buNone/>
            </a:pPr>
            <a:r>
              <a:rPr lang="en" sz="1500"/>
              <a:t>Students can convert the Mg/Ca ratio to temperature using a paleothermometer equation:</a:t>
            </a:r>
            <a:endParaRPr sz="1500"/>
          </a:p>
          <a:p>
            <a:pPr indent="0" lvl="0" marL="0" rtl="0" algn="l">
              <a:spcBef>
                <a:spcPts val="0"/>
              </a:spcBef>
              <a:spcAft>
                <a:spcPts val="0"/>
              </a:spcAft>
              <a:buSzPts val="1200"/>
              <a:buNone/>
            </a:pPr>
            <a:r>
              <a:t/>
            </a:r>
            <a:endParaRPr sz="1500"/>
          </a:p>
          <a:p>
            <a:pPr indent="0" lvl="0" marL="0" rtl="0" algn="l">
              <a:spcBef>
                <a:spcPts val="0"/>
              </a:spcBef>
              <a:spcAft>
                <a:spcPts val="0"/>
              </a:spcAft>
              <a:buSzPts val="1200"/>
              <a:buNone/>
            </a:pPr>
            <a:r>
              <a:rPr lang="en" sz="1500"/>
              <a:t>Mg/Ca = 0.25 exp (0.10*T°C)</a:t>
            </a:r>
            <a:endParaRPr sz="1500"/>
          </a:p>
          <a:p>
            <a:pPr indent="0" lvl="0" marL="0" rtl="0" algn="l">
              <a:spcBef>
                <a:spcPts val="0"/>
              </a:spcBef>
              <a:spcAft>
                <a:spcPts val="0"/>
              </a:spcAft>
              <a:buSzPts val="1200"/>
              <a:buNone/>
            </a:pPr>
            <a:r>
              <a:t/>
            </a:r>
            <a:endParaRPr sz="1500"/>
          </a:p>
          <a:p>
            <a:pPr indent="0" lvl="0" marL="0" rtl="0" algn="l">
              <a:spcBef>
                <a:spcPts val="0"/>
              </a:spcBef>
              <a:spcAft>
                <a:spcPts val="0"/>
              </a:spcAft>
              <a:buSzPts val="1200"/>
              <a:buNone/>
            </a:pPr>
            <a:r>
              <a:rPr lang="en" sz="1500"/>
              <a:t>(Note: the exponent value (0.10) shows the students that for every 1 degree °C (1.8 degree F) increase in temperature, the Mg/Ca ratio increases by approximately ~10%</a:t>
            </a:r>
            <a:endParaRPr/>
          </a:p>
          <a:p>
            <a:pPr indent="0" lvl="0" marL="0" rtl="0" algn="l">
              <a:spcBef>
                <a:spcPts val="800"/>
              </a:spcBef>
              <a:spcAft>
                <a:spcPts val="0"/>
              </a:spcAft>
              <a:buSzPts val="1200"/>
              <a:buNone/>
            </a:pPr>
            <a:r>
              <a:t/>
            </a:r>
            <a:endParaRPr sz="1500"/>
          </a:p>
          <a:p>
            <a:pPr indent="0" lvl="0" marL="0" rtl="0" algn="l">
              <a:spcBef>
                <a:spcPts val="800"/>
              </a:spcBef>
              <a:spcAft>
                <a:spcPts val="0"/>
              </a:spcAft>
              <a:buSzPts val="1200"/>
              <a:buNone/>
            </a:pPr>
            <a:r>
              <a:t/>
            </a:r>
            <a:endParaRPr sz="1500"/>
          </a:p>
        </p:txBody>
      </p:sp>
      <p:pic>
        <p:nvPicPr>
          <p:cNvPr id="598" name="Google Shape;598;p56"/>
          <p:cNvPicPr preferRelativeResize="0"/>
          <p:nvPr/>
        </p:nvPicPr>
        <p:blipFill>
          <a:blip r:embed="rId3">
            <a:alphaModFix/>
          </a:blip>
          <a:stretch>
            <a:fillRect/>
          </a:stretch>
        </p:blipFill>
        <p:spPr>
          <a:xfrm>
            <a:off x="6312956" y="1764825"/>
            <a:ext cx="2421731" cy="2007394"/>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2" name="Shape 602"/>
        <p:cNvGrpSpPr/>
        <p:nvPr/>
      </p:nvGrpSpPr>
      <p:grpSpPr>
        <a:xfrm>
          <a:off x="0" y="0"/>
          <a:ext cx="0" cy="0"/>
          <a:chOff x="0" y="0"/>
          <a:chExt cx="0" cy="0"/>
        </a:xfrm>
      </p:grpSpPr>
      <p:sp>
        <p:nvSpPr>
          <p:cNvPr id="603" name="Google Shape;603;p57"/>
          <p:cNvSpPr txBox="1"/>
          <p:nvPr>
            <p:ph type="title"/>
          </p:nvPr>
        </p:nvSpPr>
        <p:spPr>
          <a:xfrm>
            <a:off x="237950" y="200025"/>
            <a:ext cx="6447600" cy="9906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accent1"/>
              </a:buClr>
              <a:buSzPts val="2700"/>
              <a:buFont typeface="Trebuchet MS"/>
              <a:buNone/>
            </a:pPr>
            <a:r>
              <a:rPr lang="en"/>
              <a:t>NGSS Connections to an Existing Activity?</a:t>
            </a:r>
            <a:endParaRPr/>
          </a:p>
        </p:txBody>
      </p:sp>
      <p:sp>
        <p:nvSpPr>
          <p:cNvPr id="604" name="Google Shape;604;p57"/>
          <p:cNvSpPr txBox="1"/>
          <p:nvPr/>
        </p:nvSpPr>
        <p:spPr>
          <a:xfrm>
            <a:off x="518650" y="965825"/>
            <a:ext cx="2276400" cy="228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Concepts:</a:t>
            </a:r>
            <a:endParaRPr/>
          </a:p>
          <a:p>
            <a:pPr indent="-317500" lvl="0" marL="457200" rtl="0" algn="l">
              <a:spcBef>
                <a:spcPts val="0"/>
              </a:spcBef>
              <a:spcAft>
                <a:spcPts val="0"/>
              </a:spcAft>
              <a:buSzPts val="1400"/>
              <a:buAutoNum type="arabicPeriod"/>
            </a:pPr>
            <a:r>
              <a:rPr lang="en"/>
              <a:t>Ocean t</a:t>
            </a:r>
            <a:r>
              <a:rPr lang="en"/>
              <a:t>emperature</a:t>
            </a:r>
            <a:r>
              <a:rPr lang="en"/>
              <a:t> changes effect the composition of the shells and which forams can survive there</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AutoNum type="arabicPeriod"/>
            </a:pPr>
            <a:r>
              <a:rPr lang="en"/>
              <a:t>Ocean t</a:t>
            </a:r>
            <a:r>
              <a:rPr lang="en"/>
              <a:t>emperature</a:t>
            </a:r>
            <a:r>
              <a:rPr lang="en"/>
              <a:t> (pH) Influences what those shells are made of based on where they live(d)</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AutoNum type="arabicPeriod"/>
            </a:pPr>
            <a:r>
              <a:rPr lang="en"/>
              <a:t>Scientist</a:t>
            </a:r>
            <a:r>
              <a:rPr lang="en"/>
              <a:t> use this information to reconstruct a model of </a:t>
            </a:r>
            <a:r>
              <a:rPr lang="en"/>
              <a:t>ancient</a:t>
            </a:r>
            <a:r>
              <a:rPr lang="en"/>
              <a:t> climates</a:t>
            </a:r>
            <a:endParaRPr/>
          </a:p>
        </p:txBody>
      </p:sp>
      <p:sp>
        <p:nvSpPr>
          <p:cNvPr id="605" name="Google Shape;605;p57"/>
          <p:cNvSpPr/>
          <p:nvPr/>
        </p:nvSpPr>
        <p:spPr>
          <a:xfrm>
            <a:off x="3189075" y="2312975"/>
            <a:ext cx="1118700" cy="9906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57"/>
          <p:cNvSpPr txBox="1"/>
          <p:nvPr/>
        </p:nvSpPr>
        <p:spPr>
          <a:xfrm>
            <a:off x="4637500" y="1428750"/>
            <a:ext cx="2276400" cy="228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Which</a:t>
            </a:r>
            <a:r>
              <a:rPr lang="en"/>
              <a:t> </a:t>
            </a:r>
            <a:r>
              <a:rPr lang="en"/>
              <a:t>Performance</a:t>
            </a:r>
            <a:r>
              <a:rPr lang="en"/>
              <a:t> Expectation?</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AutoNum type="arabicPeriod"/>
            </a:pPr>
            <a:r>
              <a:rPr lang="en" u="sng">
                <a:solidFill>
                  <a:schemeClr val="hlink"/>
                </a:solidFill>
                <a:hlinkClick r:id="rId3"/>
              </a:rPr>
              <a:t>3-LS4-1</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AutoNum type="arabicPeriod"/>
            </a:pPr>
            <a:r>
              <a:rPr lang="en" u="sng">
                <a:solidFill>
                  <a:schemeClr val="hlink"/>
                </a:solidFill>
                <a:hlinkClick r:id="rId4"/>
              </a:rPr>
              <a:t>3-LS4-4</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AutoNum type="arabicPeriod"/>
            </a:pPr>
            <a:r>
              <a:rPr lang="en" u="sng">
                <a:solidFill>
                  <a:schemeClr val="hlink"/>
                </a:solidFill>
                <a:hlinkClick r:id="rId5"/>
              </a:rPr>
              <a:t>5-ESS3-1</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0" name="Shape 610"/>
        <p:cNvGrpSpPr/>
        <p:nvPr/>
      </p:nvGrpSpPr>
      <p:grpSpPr>
        <a:xfrm>
          <a:off x="0" y="0"/>
          <a:ext cx="0" cy="0"/>
          <a:chOff x="0" y="0"/>
          <a:chExt cx="0" cy="0"/>
        </a:xfrm>
      </p:grpSpPr>
      <p:sp>
        <p:nvSpPr>
          <p:cNvPr id="611" name="Google Shape;611;p58"/>
          <p:cNvSpPr txBox="1"/>
          <p:nvPr>
            <p:ph type="title"/>
          </p:nvPr>
        </p:nvSpPr>
        <p:spPr>
          <a:xfrm>
            <a:off x="508000" y="457200"/>
            <a:ext cx="6447600" cy="9906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accent1"/>
              </a:buClr>
              <a:buSzPts val="2700"/>
              <a:buFont typeface="Trebuchet MS"/>
              <a:buNone/>
            </a:pPr>
            <a:r>
              <a:rPr lang="en"/>
              <a:t>Questions?</a:t>
            </a:r>
            <a:endParaRPr/>
          </a:p>
        </p:txBody>
      </p:sp>
      <p:pic>
        <p:nvPicPr>
          <p:cNvPr descr="Image result for foraminifera" id="612" name="Google Shape;612;p58"/>
          <p:cNvPicPr preferRelativeResize="0"/>
          <p:nvPr/>
        </p:nvPicPr>
        <p:blipFill rotWithShape="1">
          <a:blip r:embed="rId3">
            <a:alphaModFix/>
          </a:blip>
          <a:srcRect b="0" l="0" r="0" t="0"/>
          <a:stretch/>
        </p:blipFill>
        <p:spPr>
          <a:xfrm>
            <a:off x="2835818" y="1756422"/>
            <a:ext cx="2286000" cy="211455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6" name="Shape 616"/>
        <p:cNvGrpSpPr/>
        <p:nvPr/>
      </p:nvGrpSpPr>
      <p:grpSpPr>
        <a:xfrm>
          <a:off x="0" y="0"/>
          <a:ext cx="0" cy="0"/>
          <a:chOff x="0" y="0"/>
          <a:chExt cx="0" cy="0"/>
        </a:xfrm>
      </p:grpSpPr>
      <p:sp>
        <p:nvSpPr>
          <p:cNvPr id="617" name="Google Shape;617;p59"/>
          <p:cNvSpPr txBox="1"/>
          <p:nvPr>
            <p:ph type="title"/>
          </p:nvPr>
        </p:nvSpPr>
        <p:spPr>
          <a:xfrm>
            <a:off x="824000" y="1613825"/>
            <a:ext cx="5857800" cy="1872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0" lang="en"/>
              <a:t>Isle Royale, Not Battle Royale</a:t>
            </a:r>
            <a:endParaRPr b="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6" name="Shape 426"/>
        <p:cNvGrpSpPr/>
        <p:nvPr/>
      </p:nvGrpSpPr>
      <p:grpSpPr>
        <a:xfrm>
          <a:off x="0" y="0"/>
          <a:ext cx="0" cy="0"/>
          <a:chOff x="0" y="0"/>
          <a:chExt cx="0" cy="0"/>
        </a:xfrm>
      </p:grpSpPr>
      <p:sp>
        <p:nvSpPr>
          <p:cNvPr id="427" name="Google Shape;427;p33"/>
          <p:cNvSpPr txBox="1"/>
          <p:nvPr>
            <p:ph type="title"/>
          </p:nvPr>
        </p:nvSpPr>
        <p:spPr>
          <a:xfrm>
            <a:off x="824000" y="1613825"/>
            <a:ext cx="5857800" cy="1872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0" lang="en"/>
              <a:t>Science as a way of Knowing</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1" name="Shape 621"/>
        <p:cNvGrpSpPr/>
        <p:nvPr/>
      </p:nvGrpSpPr>
      <p:grpSpPr>
        <a:xfrm>
          <a:off x="0" y="0"/>
          <a:ext cx="0" cy="0"/>
          <a:chOff x="0" y="0"/>
          <a:chExt cx="0" cy="0"/>
        </a:xfrm>
      </p:grpSpPr>
      <p:sp>
        <p:nvSpPr>
          <p:cNvPr id="622" name="Google Shape;622;p60"/>
          <p:cNvSpPr txBox="1"/>
          <p:nvPr>
            <p:ph type="title"/>
          </p:nvPr>
        </p:nvSpPr>
        <p:spPr>
          <a:xfrm>
            <a:off x="186525" y="341475"/>
            <a:ext cx="6447600" cy="9906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accent1"/>
              </a:buClr>
              <a:buSzPts val="2700"/>
              <a:buFont typeface="Trebuchet MS"/>
              <a:buNone/>
            </a:pPr>
            <a:r>
              <a:rPr lang="en"/>
              <a:t>Using </a:t>
            </a:r>
            <a:r>
              <a:rPr lang="en"/>
              <a:t>NGSS to Make an Activity:</a:t>
            </a:r>
            <a:endParaRPr/>
          </a:p>
        </p:txBody>
      </p:sp>
      <p:sp>
        <p:nvSpPr>
          <p:cNvPr id="623" name="Google Shape;623;p60"/>
          <p:cNvSpPr txBox="1"/>
          <p:nvPr/>
        </p:nvSpPr>
        <p:spPr>
          <a:xfrm>
            <a:off x="582950" y="1107275"/>
            <a:ext cx="2276400" cy="228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Concepts:</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AutoNum type="arabicPeriod"/>
            </a:pPr>
            <a:r>
              <a:rPr lang="en"/>
              <a:t>Ecosystem interactions between predators and prey.</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AutoNum type="arabicPeriod"/>
            </a:pPr>
            <a:r>
              <a:rPr lang="en"/>
              <a:t>Use a model to make predictions of that effect predator-prey population dynamics overtime.</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AutoNum type="arabicPeriod"/>
            </a:pPr>
            <a:r>
              <a:rPr lang="en"/>
              <a:t>Learn about an ongoing wolf study that resonates with Oregon residents. </a:t>
            </a:r>
            <a:endParaRPr/>
          </a:p>
        </p:txBody>
      </p:sp>
      <p:sp>
        <p:nvSpPr>
          <p:cNvPr id="624" name="Google Shape;624;p60"/>
          <p:cNvSpPr/>
          <p:nvPr/>
        </p:nvSpPr>
        <p:spPr>
          <a:xfrm>
            <a:off x="3189075" y="2312975"/>
            <a:ext cx="1118700" cy="9906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60"/>
          <p:cNvSpPr txBox="1"/>
          <p:nvPr/>
        </p:nvSpPr>
        <p:spPr>
          <a:xfrm>
            <a:off x="4637500" y="1428750"/>
            <a:ext cx="2276400" cy="228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Which Performance Expectation?</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AutoNum type="arabicPeriod"/>
            </a:pPr>
            <a:r>
              <a:rPr lang="en" u="sng">
                <a:solidFill>
                  <a:schemeClr val="hlink"/>
                </a:solidFill>
                <a:hlinkClick r:id="rId3"/>
              </a:rPr>
              <a:t>3-LS4-4</a:t>
            </a:r>
            <a:r>
              <a:rPr lang="en"/>
              <a:t>*</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AutoNum type="arabicPeriod"/>
            </a:pPr>
            <a:r>
              <a:rPr lang="en" u="sng">
                <a:solidFill>
                  <a:schemeClr val="hlink"/>
                </a:solidFill>
                <a:hlinkClick r:id="rId4"/>
              </a:rPr>
              <a:t>5-LS2-1</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AutoNum type="arabicPeriod"/>
            </a:pPr>
            <a:r>
              <a:rPr lang="en" u="sng">
                <a:solidFill>
                  <a:schemeClr val="hlink"/>
                </a:solidFill>
                <a:hlinkClick r:id="rId5"/>
              </a:rPr>
              <a:t>5-ESS3-1</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9" name="Shape 629"/>
        <p:cNvGrpSpPr/>
        <p:nvPr/>
      </p:nvGrpSpPr>
      <p:grpSpPr>
        <a:xfrm>
          <a:off x="0" y="0"/>
          <a:ext cx="0" cy="0"/>
          <a:chOff x="0" y="0"/>
          <a:chExt cx="0" cy="0"/>
        </a:xfrm>
      </p:grpSpPr>
      <p:sp>
        <p:nvSpPr>
          <p:cNvPr id="630" name="Google Shape;630;p61"/>
          <p:cNvSpPr txBox="1"/>
          <p:nvPr>
            <p:ph type="title"/>
          </p:nvPr>
        </p:nvSpPr>
        <p:spPr>
          <a:xfrm>
            <a:off x="508000" y="457200"/>
            <a:ext cx="6447600" cy="6729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accent1"/>
              </a:buClr>
              <a:buSzPts val="2700"/>
              <a:buFont typeface="Trebuchet MS"/>
              <a:buNone/>
            </a:pPr>
            <a:r>
              <a:rPr lang="en"/>
              <a:t>Background of the Isle Royale  </a:t>
            </a:r>
            <a:endParaRPr/>
          </a:p>
        </p:txBody>
      </p:sp>
      <p:pic>
        <p:nvPicPr>
          <p:cNvPr id="631" name="Google Shape;631;p61"/>
          <p:cNvPicPr preferRelativeResize="0"/>
          <p:nvPr/>
        </p:nvPicPr>
        <p:blipFill>
          <a:blip r:embed="rId3">
            <a:alphaModFix/>
          </a:blip>
          <a:stretch>
            <a:fillRect/>
          </a:stretch>
        </p:blipFill>
        <p:spPr>
          <a:xfrm>
            <a:off x="172375" y="1160687"/>
            <a:ext cx="2746850" cy="2060125"/>
          </a:xfrm>
          <a:prstGeom prst="rect">
            <a:avLst/>
          </a:prstGeom>
          <a:noFill/>
          <a:ln>
            <a:noFill/>
          </a:ln>
        </p:spPr>
      </p:pic>
      <p:sp>
        <p:nvSpPr>
          <p:cNvPr id="632" name="Google Shape;632;p61"/>
          <p:cNvSpPr txBox="1"/>
          <p:nvPr/>
        </p:nvSpPr>
        <p:spPr>
          <a:xfrm>
            <a:off x="2919225" y="1001500"/>
            <a:ext cx="5453100" cy="258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latin typeface="Roboto"/>
                <a:ea typeface="Roboto"/>
                <a:cs typeface="Roboto"/>
                <a:sym typeface="Roboto"/>
              </a:rPr>
              <a:t>Fast Facts</a:t>
            </a:r>
            <a:br>
              <a:rPr lang="en" sz="1200">
                <a:latin typeface="Roboto"/>
                <a:ea typeface="Roboto"/>
                <a:cs typeface="Roboto"/>
                <a:sym typeface="Roboto"/>
              </a:rPr>
            </a:br>
            <a:r>
              <a:rPr lang="en" sz="1200">
                <a:latin typeface="Roboto"/>
                <a:ea typeface="Roboto"/>
                <a:cs typeface="Roboto"/>
                <a:sym typeface="Roboto"/>
              </a:rPr>
              <a:t>Isle Royale National Park is 571,790 acres</a:t>
            </a:r>
            <a:br>
              <a:rPr lang="en" sz="1200">
                <a:latin typeface="Roboto"/>
                <a:ea typeface="Roboto"/>
                <a:cs typeface="Roboto"/>
                <a:sym typeface="Roboto"/>
              </a:rPr>
            </a:br>
            <a:r>
              <a:rPr lang="en" sz="1200">
                <a:latin typeface="Roboto"/>
                <a:ea typeface="Roboto"/>
                <a:cs typeface="Roboto"/>
                <a:sym typeface="Roboto"/>
              </a:rPr>
              <a:t>The number of people visiting in 2017 was 28,196 </a:t>
            </a:r>
            <a:br>
              <a:rPr lang="en" sz="1200">
                <a:latin typeface="Roboto"/>
                <a:ea typeface="Roboto"/>
                <a:cs typeface="Roboto"/>
                <a:sym typeface="Roboto"/>
              </a:rPr>
            </a:br>
            <a:r>
              <a:rPr lang="en" sz="1200">
                <a:latin typeface="Roboto"/>
                <a:ea typeface="Roboto"/>
                <a:cs typeface="Roboto"/>
                <a:sym typeface="Roboto"/>
              </a:rPr>
              <a:t>Isle Royale was made a national park on March 3, 1931</a:t>
            </a:r>
            <a:br>
              <a:rPr lang="en" sz="1200">
                <a:latin typeface="Roboto"/>
                <a:ea typeface="Roboto"/>
                <a:cs typeface="Roboto"/>
                <a:sym typeface="Roboto"/>
              </a:rPr>
            </a:br>
            <a:r>
              <a:rPr lang="en" sz="1200">
                <a:latin typeface="Roboto"/>
                <a:ea typeface="Roboto"/>
                <a:cs typeface="Roboto"/>
                <a:sym typeface="Roboto"/>
              </a:rPr>
              <a:t>The lowest is 601 feet at Lake Superior</a:t>
            </a:r>
            <a:br>
              <a:rPr lang="en" sz="1200">
                <a:latin typeface="Roboto"/>
                <a:ea typeface="Roboto"/>
                <a:cs typeface="Roboto"/>
                <a:sym typeface="Roboto"/>
              </a:rPr>
            </a:br>
            <a:r>
              <a:rPr lang="en" sz="1200">
                <a:latin typeface="Roboto"/>
                <a:ea typeface="Roboto"/>
                <a:cs typeface="Roboto"/>
                <a:sym typeface="Roboto"/>
              </a:rPr>
              <a:t>The highest is 1,394 feet on Mount Desor</a:t>
            </a:r>
            <a:br>
              <a:rPr lang="en" sz="1200">
                <a:latin typeface="Roboto"/>
                <a:ea typeface="Roboto"/>
                <a:cs typeface="Roboto"/>
                <a:sym typeface="Roboto"/>
              </a:rPr>
            </a:br>
            <a:r>
              <a:rPr lang="en" sz="1200">
                <a:latin typeface="Roboto"/>
                <a:ea typeface="Roboto"/>
                <a:cs typeface="Roboto"/>
                <a:sym typeface="Roboto"/>
              </a:rPr>
              <a:t>Entrance fee is $7 per person per day</a:t>
            </a:r>
            <a:br>
              <a:rPr lang="en" sz="1200">
                <a:latin typeface="Roboto"/>
                <a:ea typeface="Roboto"/>
                <a:cs typeface="Roboto"/>
                <a:sym typeface="Roboto"/>
              </a:rPr>
            </a:br>
            <a:r>
              <a:rPr lang="en" sz="1200">
                <a:latin typeface="Roboto"/>
                <a:ea typeface="Roboto"/>
                <a:cs typeface="Roboto"/>
                <a:sym typeface="Roboto"/>
              </a:rPr>
              <a:t>In the Eastern time zone</a:t>
            </a:r>
            <a:br>
              <a:rPr lang="en" sz="1200">
                <a:latin typeface="Roboto"/>
                <a:ea typeface="Roboto"/>
                <a:cs typeface="Roboto"/>
                <a:sym typeface="Roboto"/>
              </a:rPr>
            </a:br>
            <a:br>
              <a:rPr lang="en" sz="1200">
                <a:latin typeface="Roboto"/>
                <a:ea typeface="Roboto"/>
                <a:cs typeface="Roboto"/>
                <a:sym typeface="Roboto"/>
              </a:rPr>
            </a:br>
            <a:br>
              <a:rPr lang="en" sz="1200">
                <a:latin typeface="Roboto"/>
                <a:ea typeface="Roboto"/>
                <a:cs typeface="Roboto"/>
                <a:sym typeface="Roboto"/>
              </a:rPr>
            </a:br>
            <a:r>
              <a:rPr b="1" lang="en" sz="1200">
                <a:latin typeface="Roboto"/>
                <a:ea typeface="Roboto"/>
                <a:cs typeface="Roboto"/>
                <a:sym typeface="Roboto"/>
              </a:rPr>
              <a:t>Random Facts</a:t>
            </a:r>
            <a:br>
              <a:rPr lang="en" sz="1200">
                <a:latin typeface="Roboto"/>
                <a:ea typeface="Roboto"/>
                <a:cs typeface="Roboto"/>
                <a:sym typeface="Roboto"/>
              </a:rPr>
            </a:br>
            <a:r>
              <a:rPr lang="en" sz="1200">
                <a:latin typeface="Roboto"/>
                <a:ea typeface="Roboto"/>
                <a:cs typeface="Roboto"/>
                <a:sym typeface="Roboto"/>
              </a:rPr>
              <a:t>Isle Royale National Park is the only national park in the United States that completely closes in the offseason. The park is typically closed November through mid April.</a:t>
            </a:r>
            <a:endParaRPr sz="1200">
              <a:latin typeface="Roboto"/>
              <a:ea typeface="Roboto"/>
              <a:cs typeface="Roboto"/>
              <a:sym typeface="Roboto"/>
            </a:endParaRPr>
          </a:p>
          <a:p>
            <a:pPr indent="0" lvl="0" marL="0" rtl="0" algn="l">
              <a:spcBef>
                <a:spcPts val="0"/>
              </a:spcBef>
              <a:spcAft>
                <a:spcPts val="0"/>
              </a:spcAft>
              <a:buNone/>
            </a:pPr>
            <a:br>
              <a:rPr lang="en" sz="1200">
                <a:latin typeface="Roboto"/>
                <a:ea typeface="Roboto"/>
                <a:cs typeface="Roboto"/>
                <a:sym typeface="Roboto"/>
              </a:rPr>
            </a:br>
            <a:r>
              <a:rPr lang="en" sz="1200">
                <a:latin typeface="Roboto"/>
                <a:ea typeface="Roboto"/>
                <a:cs typeface="Roboto"/>
                <a:sym typeface="Roboto"/>
              </a:rPr>
              <a:t>The most common large mammals are moose and gray wolves. The interaction of these two species in the park has been extensively studied. On rare occasions Lake Superior completely freezes over in winter, allowing animals from the mainland to access the island.</a:t>
            </a:r>
            <a:endParaRPr sz="1200">
              <a:latin typeface="Roboto"/>
              <a:ea typeface="Roboto"/>
              <a:cs typeface="Roboto"/>
              <a:sym typeface="Roboto"/>
            </a:endParaRPr>
          </a:p>
          <a:p>
            <a:pPr indent="0" lvl="0" marL="0" rtl="0" algn="l">
              <a:spcBef>
                <a:spcPts val="0"/>
              </a:spcBef>
              <a:spcAft>
                <a:spcPts val="0"/>
              </a:spcAft>
              <a:buNone/>
            </a:pPr>
            <a:br>
              <a:rPr lang="en" sz="1200">
                <a:latin typeface="Roboto"/>
                <a:ea typeface="Roboto"/>
                <a:cs typeface="Roboto"/>
                <a:sym typeface="Roboto"/>
              </a:rPr>
            </a:br>
            <a:endParaRPr sz="12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6" name="Shape 636"/>
        <p:cNvGrpSpPr/>
        <p:nvPr/>
      </p:nvGrpSpPr>
      <p:grpSpPr>
        <a:xfrm>
          <a:off x="0" y="0"/>
          <a:ext cx="0" cy="0"/>
          <a:chOff x="0" y="0"/>
          <a:chExt cx="0" cy="0"/>
        </a:xfrm>
      </p:grpSpPr>
      <p:sp>
        <p:nvSpPr>
          <p:cNvPr id="637" name="Google Shape;637;p62"/>
          <p:cNvSpPr txBox="1"/>
          <p:nvPr>
            <p:ph type="title"/>
          </p:nvPr>
        </p:nvSpPr>
        <p:spPr>
          <a:xfrm>
            <a:off x="-411400" y="52650"/>
            <a:ext cx="8075400" cy="1863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t>Background on Isle Royale</a:t>
            </a:r>
            <a:endParaRPr sz="3600"/>
          </a:p>
        </p:txBody>
      </p:sp>
      <p:sp>
        <p:nvSpPr>
          <p:cNvPr id="638" name="Google Shape;638;p62"/>
          <p:cNvSpPr txBox="1"/>
          <p:nvPr/>
        </p:nvSpPr>
        <p:spPr>
          <a:xfrm>
            <a:off x="693550" y="1265200"/>
            <a:ext cx="8148600" cy="1787400"/>
          </a:xfrm>
          <a:prstGeom prst="rect">
            <a:avLst/>
          </a:prstGeom>
          <a:noFill/>
          <a:ln>
            <a:noFill/>
          </a:ln>
        </p:spPr>
        <p:txBody>
          <a:bodyPr anchorCtr="0" anchor="t" bIns="91425" lIns="91425" spcFirstLastPara="1" rIns="91425" wrap="square" tIns="91425">
            <a:noAutofit/>
          </a:bodyPr>
          <a:lstStyle/>
          <a:p>
            <a:pPr indent="-406400" lvl="0" marL="457200" rtl="0" algn="l">
              <a:spcBef>
                <a:spcPts val="0"/>
              </a:spcBef>
              <a:spcAft>
                <a:spcPts val="0"/>
              </a:spcAft>
              <a:buClr>
                <a:schemeClr val="lt1"/>
              </a:buClr>
              <a:buSzPts val="2800"/>
              <a:buChar char="●"/>
            </a:pPr>
            <a:r>
              <a:rPr lang="en" sz="2800" u="sng">
                <a:solidFill>
                  <a:schemeClr val="lt1"/>
                </a:solidFill>
                <a:hlinkClick r:id="rId3"/>
              </a:rPr>
              <a:t>The Ecosystem on Isle Royale</a:t>
            </a:r>
            <a:r>
              <a:rPr lang="en" sz="2800">
                <a:solidFill>
                  <a:schemeClr val="lt1"/>
                </a:solidFill>
              </a:rPr>
              <a:t> (Lake Superior)</a:t>
            </a:r>
            <a:endParaRPr sz="2800">
              <a:solidFill>
                <a:schemeClr val="lt1"/>
              </a:solidFill>
            </a:endParaRPr>
          </a:p>
          <a:p>
            <a:pPr indent="0" lvl="0" marL="0" rtl="0" algn="l">
              <a:spcBef>
                <a:spcPts val="0"/>
              </a:spcBef>
              <a:spcAft>
                <a:spcPts val="0"/>
              </a:spcAft>
              <a:buNone/>
            </a:pPr>
            <a:r>
              <a:t/>
            </a:r>
            <a:endParaRPr sz="1200">
              <a:solidFill>
                <a:schemeClr val="lt1"/>
              </a:solidFill>
            </a:endParaRPr>
          </a:p>
          <a:p>
            <a:pPr indent="-406400" lvl="0" marL="457200" rtl="0" algn="l">
              <a:spcBef>
                <a:spcPts val="0"/>
              </a:spcBef>
              <a:spcAft>
                <a:spcPts val="0"/>
              </a:spcAft>
              <a:buClr>
                <a:schemeClr val="lt1"/>
              </a:buClr>
              <a:buSzPts val="2800"/>
              <a:buChar char="●"/>
            </a:pPr>
            <a:r>
              <a:rPr lang="en" sz="2800">
                <a:solidFill>
                  <a:schemeClr val="lt1"/>
                </a:solidFill>
              </a:rPr>
              <a:t>One of the longest population ecology studies (closed system)</a:t>
            </a:r>
            <a:endParaRPr sz="2800">
              <a:solidFill>
                <a:schemeClr val="lt1"/>
              </a:solidFill>
            </a:endParaRPr>
          </a:p>
        </p:txBody>
      </p:sp>
      <p:pic>
        <p:nvPicPr>
          <p:cNvPr id="639" name="Google Shape;639;p62"/>
          <p:cNvPicPr preferRelativeResize="0"/>
          <p:nvPr/>
        </p:nvPicPr>
        <p:blipFill>
          <a:blip r:embed="rId4">
            <a:alphaModFix/>
          </a:blip>
          <a:stretch>
            <a:fillRect/>
          </a:stretch>
        </p:blipFill>
        <p:spPr>
          <a:xfrm>
            <a:off x="6093150" y="3225975"/>
            <a:ext cx="2476500" cy="1609725"/>
          </a:xfrm>
          <a:prstGeom prst="rect">
            <a:avLst/>
          </a:prstGeom>
          <a:noFill/>
          <a:ln>
            <a:noFill/>
          </a:ln>
        </p:spPr>
      </p:pic>
      <p:pic>
        <p:nvPicPr>
          <p:cNvPr id="640" name="Google Shape;640;p62"/>
          <p:cNvPicPr preferRelativeResize="0"/>
          <p:nvPr/>
        </p:nvPicPr>
        <p:blipFill>
          <a:blip r:embed="rId5">
            <a:alphaModFix/>
          </a:blip>
          <a:stretch>
            <a:fillRect/>
          </a:stretch>
        </p:blipFill>
        <p:spPr>
          <a:xfrm>
            <a:off x="3496850" y="3224475"/>
            <a:ext cx="2150300" cy="1612725"/>
          </a:xfrm>
          <a:prstGeom prst="rect">
            <a:avLst/>
          </a:prstGeom>
          <a:noFill/>
          <a:ln>
            <a:noFill/>
          </a:ln>
        </p:spPr>
      </p:pic>
      <p:pic>
        <p:nvPicPr>
          <p:cNvPr id="641" name="Google Shape;641;p62"/>
          <p:cNvPicPr preferRelativeResize="0"/>
          <p:nvPr/>
        </p:nvPicPr>
        <p:blipFill>
          <a:blip r:embed="rId6">
            <a:alphaModFix/>
          </a:blip>
          <a:stretch>
            <a:fillRect/>
          </a:stretch>
        </p:blipFill>
        <p:spPr>
          <a:xfrm>
            <a:off x="769625" y="3222975"/>
            <a:ext cx="2150300" cy="1612725"/>
          </a:xfrm>
          <a:prstGeom prst="rect">
            <a:avLst/>
          </a:prstGeom>
          <a:noFill/>
          <a:ln>
            <a:noFill/>
          </a:ln>
        </p:spPr>
      </p:pic>
      <p:sp>
        <p:nvSpPr>
          <p:cNvPr id="642" name="Google Shape;642;p62"/>
          <p:cNvSpPr txBox="1"/>
          <p:nvPr/>
        </p:nvSpPr>
        <p:spPr>
          <a:xfrm>
            <a:off x="769625" y="4761000"/>
            <a:ext cx="5928000" cy="19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Images by www.isleroyalewolf.org</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6" name="Shape 646"/>
        <p:cNvGrpSpPr/>
        <p:nvPr/>
      </p:nvGrpSpPr>
      <p:grpSpPr>
        <a:xfrm>
          <a:off x="0" y="0"/>
          <a:ext cx="0" cy="0"/>
          <a:chOff x="0" y="0"/>
          <a:chExt cx="0" cy="0"/>
        </a:xfrm>
      </p:grpSpPr>
      <p:sp>
        <p:nvSpPr>
          <p:cNvPr id="647" name="Google Shape;647;p63"/>
          <p:cNvSpPr txBox="1"/>
          <p:nvPr>
            <p:ph type="title"/>
          </p:nvPr>
        </p:nvSpPr>
        <p:spPr>
          <a:xfrm>
            <a:off x="508000" y="457200"/>
            <a:ext cx="6447600" cy="6729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accent1"/>
              </a:buClr>
              <a:buSzPts val="2700"/>
              <a:buFont typeface="Trebuchet MS"/>
              <a:buNone/>
            </a:pPr>
            <a:r>
              <a:rPr lang="en"/>
              <a:t>Island Royale, Not Battle Royale </a:t>
            </a:r>
            <a:endParaRPr/>
          </a:p>
        </p:txBody>
      </p:sp>
      <p:pic>
        <p:nvPicPr>
          <p:cNvPr id="648" name="Google Shape;648;p63"/>
          <p:cNvPicPr preferRelativeResize="0"/>
          <p:nvPr/>
        </p:nvPicPr>
        <p:blipFill>
          <a:blip r:embed="rId3">
            <a:alphaModFix/>
          </a:blip>
          <a:stretch>
            <a:fillRect/>
          </a:stretch>
        </p:blipFill>
        <p:spPr>
          <a:xfrm>
            <a:off x="172375" y="1160687"/>
            <a:ext cx="2746850" cy="2060125"/>
          </a:xfrm>
          <a:prstGeom prst="rect">
            <a:avLst/>
          </a:prstGeom>
          <a:noFill/>
          <a:ln>
            <a:noFill/>
          </a:ln>
        </p:spPr>
      </p:pic>
      <p:sp>
        <p:nvSpPr>
          <p:cNvPr id="649" name="Google Shape;649;p63"/>
          <p:cNvSpPr txBox="1"/>
          <p:nvPr/>
        </p:nvSpPr>
        <p:spPr>
          <a:xfrm>
            <a:off x="2919225" y="1078738"/>
            <a:ext cx="5453100" cy="258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Roboto"/>
                <a:ea typeface="Roboto"/>
                <a:cs typeface="Roboto"/>
                <a:sym typeface="Roboto"/>
              </a:rPr>
              <a:t>Description</a:t>
            </a:r>
            <a:endParaRPr b="1" sz="1800">
              <a:latin typeface="Roboto"/>
              <a:ea typeface="Roboto"/>
              <a:cs typeface="Roboto"/>
              <a:sym typeface="Roboto"/>
            </a:endParaRPr>
          </a:p>
          <a:p>
            <a:pPr indent="-342900" lvl="0" marL="457200" rtl="0" algn="l">
              <a:spcBef>
                <a:spcPts val="0"/>
              </a:spcBef>
              <a:spcAft>
                <a:spcPts val="0"/>
              </a:spcAft>
              <a:buSzPts val="1800"/>
              <a:buFont typeface="Roboto"/>
              <a:buChar char="-"/>
            </a:pPr>
            <a:r>
              <a:rPr lang="en" sz="1800">
                <a:latin typeface="Roboto"/>
                <a:ea typeface="Roboto"/>
                <a:cs typeface="Roboto"/>
                <a:sym typeface="Roboto"/>
              </a:rPr>
              <a:t>Graphs</a:t>
            </a:r>
            <a:endParaRPr sz="1800">
              <a:latin typeface="Roboto"/>
              <a:ea typeface="Roboto"/>
              <a:cs typeface="Roboto"/>
              <a:sym typeface="Roboto"/>
            </a:endParaRPr>
          </a:p>
          <a:p>
            <a:pPr indent="-342900" lvl="0" marL="457200" rtl="0" algn="l">
              <a:spcBef>
                <a:spcPts val="0"/>
              </a:spcBef>
              <a:spcAft>
                <a:spcPts val="0"/>
              </a:spcAft>
              <a:buSzPts val="1800"/>
              <a:buFont typeface="Roboto"/>
              <a:buChar char="-"/>
            </a:pPr>
            <a:r>
              <a:rPr lang="en" sz="1800">
                <a:latin typeface="Roboto"/>
                <a:ea typeface="Roboto"/>
                <a:cs typeface="Roboto"/>
                <a:sym typeface="Roboto"/>
              </a:rPr>
              <a:t>Population-Prey (one goes up, the other goes down) </a:t>
            </a:r>
            <a:endParaRPr sz="1800">
              <a:latin typeface="Roboto"/>
              <a:ea typeface="Roboto"/>
              <a:cs typeface="Roboto"/>
              <a:sym typeface="Roboto"/>
            </a:endParaRPr>
          </a:p>
          <a:p>
            <a:pPr indent="-342900" lvl="0" marL="457200" rtl="0" algn="l">
              <a:spcBef>
                <a:spcPts val="0"/>
              </a:spcBef>
              <a:spcAft>
                <a:spcPts val="0"/>
              </a:spcAft>
              <a:buSzPts val="1800"/>
              <a:buFont typeface="Roboto"/>
              <a:buChar char="-"/>
            </a:pPr>
            <a:r>
              <a:rPr lang="en" sz="1800">
                <a:latin typeface="Roboto"/>
                <a:ea typeface="Roboto"/>
                <a:cs typeface="Roboto"/>
                <a:sym typeface="Roboto"/>
              </a:rPr>
              <a:t>Science and Society</a:t>
            </a:r>
            <a:endParaRPr sz="1800">
              <a:latin typeface="Roboto"/>
              <a:ea typeface="Roboto"/>
              <a:cs typeface="Roboto"/>
              <a:sym typeface="Roboto"/>
            </a:endParaRPr>
          </a:p>
          <a:p>
            <a:pPr indent="-342900" lvl="0" marL="457200" rtl="0" algn="l">
              <a:spcBef>
                <a:spcPts val="0"/>
              </a:spcBef>
              <a:spcAft>
                <a:spcPts val="0"/>
              </a:spcAft>
              <a:buSzPts val="1800"/>
              <a:buFont typeface="Roboto"/>
              <a:buChar char="-"/>
            </a:pPr>
            <a:r>
              <a:rPr lang="en" sz="1800">
                <a:latin typeface="Roboto"/>
                <a:ea typeface="Roboto"/>
                <a:cs typeface="Roboto"/>
                <a:sym typeface="Roboto"/>
              </a:rPr>
              <a:t>Using historical data to make </a:t>
            </a:r>
            <a:r>
              <a:rPr lang="en" sz="1800">
                <a:latin typeface="Roboto"/>
                <a:ea typeface="Roboto"/>
                <a:cs typeface="Roboto"/>
                <a:sym typeface="Roboto"/>
              </a:rPr>
              <a:t>decisions</a:t>
            </a:r>
            <a:r>
              <a:rPr lang="en" sz="1800">
                <a:latin typeface="Roboto"/>
                <a:ea typeface="Roboto"/>
                <a:cs typeface="Roboto"/>
                <a:sym typeface="Roboto"/>
              </a:rPr>
              <a:t> about the future</a:t>
            </a:r>
            <a:endParaRPr sz="1800">
              <a:latin typeface="Roboto"/>
              <a:ea typeface="Roboto"/>
              <a:cs typeface="Roboto"/>
              <a:sym typeface="Roboto"/>
            </a:endParaRPr>
          </a:p>
          <a:p>
            <a:pPr indent="0" lvl="0" marL="0" rtl="0" algn="l">
              <a:spcBef>
                <a:spcPts val="0"/>
              </a:spcBef>
              <a:spcAft>
                <a:spcPts val="0"/>
              </a:spcAft>
              <a:buNone/>
            </a:pPr>
            <a:r>
              <a:t/>
            </a:r>
            <a:endParaRPr sz="1200">
              <a:latin typeface="Roboto"/>
              <a:ea typeface="Roboto"/>
              <a:cs typeface="Roboto"/>
              <a:sym typeface="Roboto"/>
            </a:endParaRPr>
          </a:p>
          <a:p>
            <a:pPr indent="0" lvl="0" marL="457200" rtl="0" algn="l">
              <a:spcBef>
                <a:spcPts val="0"/>
              </a:spcBef>
              <a:spcAft>
                <a:spcPts val="0"/>
              </a:spcAft>
              <a:buNone/>
            </a:pPr>
            <a:r>
              <a:t/>
            </a:r>
            <a:endParaRPr sz="1200">
              <a:latin typeface="Roboto"/>
              <a:ea typeface="Roboto"/>
              <a:cs typeface="Roboto"/>
              <a:sym typeface="Roboto"/>
            </a:endParaRPr>
          </a:p>
          <a:p>
            <a:pPr indent="0" lvl="0" marL="457200" rtl="0" algn="l">
              <a:spcBef>
                <a:spcPts val="0"/>
              </a:spcBef>
              <a:spcAft>
                <a:spcPts val="0"/>
              </a:spcAft>
              <a:buNone/>
            </a:pPr>
            <a:r>
              <a:t/>
            </a:r>
            <a:endParaRPr sz="1200">
              <a:latin typeface="Roboto"/>
              <a:ea typeface="Roboto"/>
              <a:cs typeface="Roboto"/>
              <a:sym typeface="Roboto"/>
            </a:endParaRPr>
          </a:p>
          <a:p>
            <a:pPr indent="0" lvl="0" marL="457200" rtl="0" algn="l">
              <a:spcBef>
                <a:spcPts val="0"/>
              </a:spcBef>
              <a:spcAft>
                <a:spcPts val="0"/>
              </a:spcAft>
              <a:buNone/>
            </a:pPr>
            <a:r>
              <a:t/>
            </a:r>
            <a:endParaRPr sz="1200">
              <a:latin typeface="Roboto"/>
              <a:ea typeface="Roboto"/>
              <a:cs typeface="Roboto"/>
              <a:sym typeface="Roboto"/>
            </a:endParaRPr>
          </a:p>
          <a:p>
            <a:pPr indent="0" lvl="0" marL="457200" rtl="0" algn="l">
              <a:spcBef>
                <a:spcPts val="0"/>
              </a:spcBef>
              <a:spcAft>
                <a:spcPts val="0"/>
              </a:spcAft>
              <a:buNone/>
            </a:pPr>
            <a:r>
              <a:t/>
            </a:r>
            <a:endParaRPr sz="1200">
              <a:latin typeface="Roboto"/>
              <a:ea typeface="Roboto"/>
              <a:cs typeface="Roboto"/>
              <a:sym typeface="Roboto"/>
            </a:endParaRPr>
          </a:p>
          <a:p>
            <a:pPr indent="0" lvl="0" marL="457200" rtl="0" algn="l">
              <a:spcBef>
                <a:spcPts val="0"/>
              </a:spcBef>
              <a:spcAft>
                <a:spcPts val="0"/>
              </a:spcAft>
              <a:buNone/>
            </a:pPr>
            <a:r>
              <a:rPr lang="en" sz="3600">
                <a:latin typeface="Roboto"/>
                <a:ea typeface="Roboto"/>
                <a:cs typeface="Roboto"/>
                <a:sym typeface="Roboto"/>
              </a:rPr>
              <a:t>*</a:t>
            </a:r>
            <a:r>
              <a:rPr lang="en" sz="3600">
                <a:latin typeface="Roboto"/>
                <a:ea typeface="Roboto"/>
                <a:cs typeface="Roboto"/>
                <a:sym typeface="Roboto"/>
              </a:rPr>
              <a:t>Oregon Relevant?</a:t>
            </a:r>
            <a:endParaRPr sz="3600">
              <a:latin typeface="Roboto"/>
              <a:ea typeface="Roboto"/>
              <a:cs typeface="Roboto"/>
              <a:sym typeface="Roboto"/>
            </a:endParaRPr>
          </a:p>
          <a:p>
            <a:pPr indent="0" lvl="0" marL="0" rtl="0" algn="l">
              <a:spcBef>
                <a:spcPts val="0"/>
              </a:spcBef>
              <a:spcAft>
                <a:spcPts val="0"/>
              </a:spcAft>
              <a:buNone/>
            </a:pPr>
            <a:br>
              <a:rPr lang="en" sz="1200">
                <a:latin typeface="Roboto"/>
                <a:ea typeface="Roboto"/>
                <a:cs typeface="Roboto"/>
                <a:sym typeface="Roboto"/>
              </a:rPr>
            </a:br>
            <a:endParaRPr sz="12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3" name="Shape 653"/>
        <p:cNvGrpSpPr/>
        <p:nvPr/>
      </p:nvGrpSpPr>
      <p:grpSpPr>
        <a:xfrm>
          <a:off x="0" y="0"/>
          <a:ext cx="0" cy="0"/>
          <a:chOff x="0" y="0"/>
          <a:chExt cx="0" cy="0"/>
        </a:xfrm>
      </p:grpSpPr>
      <p:sp>
        <p:nvSpPr>
          <p:cNvPr id="654" name="Google Shape;654;p64"/>
          <p:cNvSpPr txBox="1"/>
          <p:nvPr>
            <p:ph type="title"/>
          </p:nvPr>
        </p:nvSpPr>
        <p:spPr>
          <a:xfrm>
            <a:off x="186525" y="341475"/>
            <a:ext cx="6447600" cy="9906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accent1"/>
              </a:buClr>
              <a:buSzPts val="2700"/>
              <a:buFont typeface="Trebuchet MS"/>
              <a:buNone/>
            </a:pPr>
            <a:r>
              <a:rPr lang="en"/>
              <a:t>Did we do this?</a:t>
            </a:r>
            <a:endParaRPr/>
          </a:p>
        </p:txBody>
      </p:sp>
      <p:sp>
        <p:nvSpPr>
          <p:cNvPr id="655" name="Google Shape;655;p64"/>
          <p:cNvSpPr txBox="1"/>
          <p:nvPr/>
        </p:nvSpPr>
        <p:spPr>
          <a:xfrm>
            <a:off x="582950" y="1107275"/>
            <a:ext cx="2276400" cy="228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Concepts:</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AutoNum type="arabicPeriod"/>
            </a:pPr>
            <a:r>
              <a:rPr lang="en"/>
              <a:t>Ecosystem interactions between predators and prey.</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AutoNum type="arabicPeriod"/>
            </a:pPr>
            <a:r>
              <a:rPr lang="en"/>
              <a:t>Use a model to make predictions of that effect predator-prey population dynamics overtime.</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AutoNum type="arabicPeriod"/>
            </a:pPr>
            <a:r>
              <a:rPr lang="en"/>
              <a:t>Learn about an ongoing wolf study that resonates with Oregon residents. </a:t>
            </a:r>
            <a:endParaRPr/>
          </a:p>
        </p:txBody>
      </p:sp>
      <p:sp>
        <p:nvSpPr>
          <p:cNvPr id="656" name="Google Shape;656;p64"/>
          <p:cNvSpPr/>
          <p:nvPr/>
        </p:nvSpPr>
        <p:spPr>
          <a:xfrm>
            <a:off x="3189075" y="2312975"/>
            <a:ext cx="1118700" cy="9906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64"/>
          <p:cNvSpPr txBox="1"/>
          <p:nvPr/>
        </p:nvSpPr>
        <p:spPr>
          <a:xfrm>
            <a:off x="4637500" y="1428750"/>
            <a:ext cx="2276400" cy="228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Which Performance Expectation?</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AutoNum type="arabicPeriod"/>
            </a:pPr>
            <a:r>
              <a:rPr lang="en" u="sng">
                <a:solidFill>
                  <a:schemeClr val="hlink"/>
                </a:solidFill>
                <a:hlinkClick r:id="rId3"/>
              </a:rPr>
              <a:t>3-LS4-4</a:t>
            </a:r>
            <a:r>
              <a:rPr lang="en"/>
              <a:t>*</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AutoNum type="arabicPeriod"/>
            </a:pPr>
            <a:r>
              <a:rPr lang="en" u="sng">
                <a:solidFill>
                  <a:schemeClr val="hlink"/>
                </a:solidFill>
                <a:hlinkClick r:id="rId4"/>
              </a:rPr>
              <a:t>5-LS2-1</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AutoNum type="arabicPeriod"/>
            </a:pPr>
            <a:r>
              <a:rPr lang="en" u="sng">
                <a:solidFill>
                  <a:schemeClr val="hlink"/>
                </a:solidFill>
                <a:hlinkClick r:id="rId5"/>
              </a:rPr>
              <a:t>5-ESS3-1</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1" name="Shape 661"/>
        <p:cNvGrpSpPr/>
        <p:nvPr/>
      </p:nvGrpSpPr>
      <p:grpSpPr>
        <a:xfrm>
          <a:off x="0" y="0"/>
          <a:ext cx="0" cy="0"/>
          <a:chOff x="0" y="0"/>
          <a:chExt cx="0" cy="0"/>
        </a:xfrm>
      </p:grpSpPr>
      <p:sp>
        <p:nvSpPr>
          <p:cNvPr id="662" name="Google Shape;662;p65"/>
          <p:cNvSpPr txBox="1"/>
          <p:nvPr>
            <p:ph type="title"/>
          </p:nvPr>
        </p:nvSpPr>
        <p:spPr>
          <a:xfrm>
            <a:off x="508000" y="457200"/>
            <a:ext cx="6447600" cy="9906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Extensions/Scaffolding </a:t>
            </a:r>
            <a:endParaRPr/>
          </a:p>
        </p:txBody>
      </p:sp>
      <p:sp>
        <p:nvSpPr>
          <p:cNvPr id="663" name="Google Shape;663;p65"/>
          <p:cNvSpPr txBox="1"/>
          <p:nvPr>
            <p:ph idx="1" type="body"/>
          </p:nvPr>
        </p:nvSpPr>
        <p:spPr>
          <a:xfrm>
            <a:off x="508000" y="1620442"/>
            <a:ext cx="6447600" cy="2910600"/>
          </a:xfrm>
          <a:prstGeom prst="rect">
            <a:avLst/>
          </a:prstGeom>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t/>
            </a:r>
            <a:endParaRPr sz="1100">
              <a:solidFill>
                <a:schemeClr val="dk1"/>
              </a:solidFill>
              <a:latin typeface="Arial"/>
              <a:ea typeface="Arial"/>
              <a:cs typeface="Arial"/>
              <a:sym typeface="Arial"/>
            </a:endParaRPr>
          </a:p>
          <a:p>
            <a:pPr indent="0" lvl="0" marL="0" rtl="0" algn="l">
              <a:lnSpc>
                <a:spcPct val="115000"/>
              </a:lnSpc>
              <a:spcBef>
                <a:spcPts val="0"/>
              </a:spcBef>
              <a:spcAft>
                <a:spcPts val="0"/>
              </a:spcAft>
              <a:buNone/>
            </a:pPr>
            <a:r>
              <a:rPr lang="en" sz="1100">
                <a:solidFill>
                  <a:schemeClr val="dk1"/>
                </a:solidFill>
                <a:latin typeface="Arial"/>
                <a:ea typeface="Arial"/>
                <a:cs typeface="Arial"/>
                <a:sym typeface="Arial"/>
              </a:rPr>
              <a:t>Website Resource</a:t>
            </a:r>
            <a:endParaRPr sz="1100">
              <a:solidFill>
                <a:schemeClr val="dk1"/>
              </a:solidFill>
              <a:latin typeface="Arial"/>
              <a:ea typeface="Arial"/>
              <a:cs typeface="Arial"/>
              <a:sym typeface="Arial"/>
            </a:endParaRPr>
          </a:p>
          <a:p>
            <a:pPr indent="0" lvl="0" marL="0" rtl="0" algn="l">
              <a:lnSpc>
                <a:spcPct val="115000"/>
              </a:lnSpc>
              <a:spcBef>
                <a:spcPts val="0"/>
              </a:spcBef>
              <a:spcAft>
                <a:spcPts val="0"/>
              </a:spcAft>
              <a:buNone/>
            </a:pPr>
            <a:r>
              <a:rPr lang="en" sz="1100" u="sng">
                <a:solidFill>
                  <a:schemeClr val="hlink"/>
                </a:solidFill>
                <a:latin typeface="Arial"/>
                <a:ea typeface="Arial"/>
                <a:cs typeface="Arial"/>
                <a:sym typeface="Arial"/>
                <a:hlinkClick r:id="rId3"/>
              </a:rPr>
              <a:t>http://www.isleroyalewolf.org/</a:t>
            </a:r>
            <a:r>
              <a:rPr lang="en"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indent="0" lvl="0" marL="0" rtl="0" algn="l">
              <a:lnSpc>
                <a:spcPct val="115000"/>
              </a:lnSpc>
              <a:spcBef>
                <a:spcPts val="0"/>
              </a:spcBef>
              <a:spcAft>
                <a:spcPts val="0"/>
              </a:spcAft>
              <a:buNone/>
            </a:pPr>
            <a:r>
              <a:t/>
            </a:r>
            <a:endParaRPr sz="1100">
              <a:solidFill>
                <a:schemeClr val="dk1"/>
              </a:solidFill>
              <a:latin typeface="Arial"/>
              <a:ea typeface="Arial"/>
              <a:cs typeface="Arial"/>
              <a:sym typeface="Arial"/>
            </a:endParaRPr>
          </a:p>
          <a:p>
            <a:pPr indent="0" lvl="0" marL="0" rtl="0" algn="l">
              <a:lnSpc>
                <a:spcPct val="115000"/>
              </a:lnSpc>
              <a:spcBef>
                <a:spcPts val="0"/>
              </a:spcBef>
              <a:spcAft>
                <a:spcPts val="0"/>
              </a:spcAft>
              <a:buNone/>
            </a:pPr>
            <a:r>
              <a:rPr lang="en" sz="1100">
                <a:solidFill>
                  <a:schemeClr val="dk1"/>
                </a:solidFill>
                <a:latin typeface="Arial"/>
                <a:ea typeface="Arial"/>
                <a:cs typeface="Arial"/>
                <a:sym typeface="Arial"/>
              </a:rPr>
              <a:t>wolf quest </a:t>
            </a:r>
            <a:endParaRPr sz="1100">
              <a:solidFill>
                <a:schemeClr val="dk1"/>
              </a:solidFill>
              <a:latin typeface="Arial"/>
              <a:ea typeface="Arial"/>
              <a:cs typeface="Arial"/>
              <a:sym typeface="Arial"/>
            </a:endParaRPr>
          </a:p>
          <a:p>
            <a:pPr indent="0" lvl="0" marL="0" rtl="0" algn="l">
              <a:lnSpc>
                <a:spcPct val="115000"/>
              </a:lnSpc>
              <a:spcBef>
                <a:spcPts val="0"/>
              </a:spcBef>
              <a:spcAft>
                <a:spcPts val="0"/>
              </a:spcAft>
              <a:buNone/>
            </a:pPr>
            <a:r>
              <a:rPr lang="en" sz="1100" u="sng">
                <a:solidFill>
                  <a:srgbClr val="1155CC"/>
                </a:solidFill>
                <a:latin typeface="Arial"/>
                <a:ea typeface="Arial"/>
                <a:cs typeface="Arial"/>
                <a:sym typeface="Arial"/>
                <a:hlinkClick r:id="rId4"/>
              </a:rPr>
              <a:t>https://www.wolfquest.org/about_overview.php</a:t>
            </a:r>
            <a:r>
              <a:rPr lang="en"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indent="0" lvl="0" marL="0" rtl="0" algn="l">
              <a:lnSpc>
                <a:spcPct val="115000"/>
              </a:lnSpc>
              <a:spcBef>
                <a:spcPts val="0"/>
              </a:spcBef>
              <a:spcAft>
                <a:spcPts val="0"/>
              </a:spcAft>
              <a:buNone/>
            </a:pPr>
            <a:r>
              <a:t/>
            </a:r>
            <a:endParaRPr sz="1100">
              <a:solidFill>
                <a:schemeClr val="dk1"/>
              </a:solidFill>
              <a:latin typeface="Arial"/>
              <a:ea typeface="Arial"/>
              <a:cs typeface="Arial"/>
              <a:sym typeface="Arial"/>
            </a:endParaRPr>
          </a:p>
          <a:p>
            <a:pPr indent="0" lvl="0" marL="0" rtl="0" algn="l">
              <a:lnSpc>
                <a:spcPct val="115000"/>
              </a:lnSpc>
              <a:spcBef>
                <a:spcPts val="0"/>
              </a:spcBef>
              <a:spcAft>
                <a:spcPts val="0"/>
              </a:spcAft>
              <a:buNone/>
            </a:pPr>
            <a:r>
              <a:rPr lang="en" sz="1100">
                <a:solidFill>
                  <a:schemeClr val="dk1"/>
                </a:solidFill>
                <a:latin typeface="Arial"/>
                <a:ea typeface="Arial"/>
                <a:cs typeface="Arial"/>
                <a:sym typeface="Arial"/>
              </a:rPr>
              <a:t>Deer Me</a:t>
            </a:r>
            <a:endParaRPr sz="1100">
              <a:solidFill>
                <a:schemeClr val="dk1"/>
              </a:solidFill>
              <a:latin typeface="Arial"/>
              <a:ea typeface="Arial"/>
              <a:cs typeface="Arial"/>
              <a:sym typeface="Arial"/>
            </a:endParaRPr>
          </a:p>
          <a:p>
            <a:pPr indent="0" lvl="0" marL="0" rtl="0" algn="l">
              <a:lnSpc>
                <a:spcPct val="115000"/>
              </a:lnSpc>
              <a:spcBef>
                <a:spcPts val="0"/>
              </a:spcBef>
              <a:spcAft>
                <a:spcPts val="0"/>
              </a:spcAft>
              <a:buNone/>
            </a:pPr>
            <a:r>
              <a:rPr lang="en" sz="1100" u="sng">
                <a:solidFill>
                  <a:srgbClr val="1155CC"/>
                </a:solidFill>
                <a:latin typeface="Arial"/>
                <a:ea typeface="Arial"/>
                <a:cs typeface="Arial"/>
                <a:sym typeface="Arial"/>
                <a:hlinkClick r:id="rId5"/>
              </a:rPr>
              <a:t>https://www.wolfquest.org/pdfs/Deer%20Me%20Lesson.pdf</a:t>
            </a:r>
            <a:r>
              <a:rPr lang="en"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indent="0" lvl="0" marL="0" rtl="0" algn="l">
              <a:lnSpc>
                <a:spcPct val="115000"/>
              </a:lnSpc>
              <a:spcBef>
                <a:spcPts val="0"/>
              </a:spcBef>
              <a:spcAft>
                <a:spcPts val="0"/>
              </a:spcAft>
              <a:buNone/>
            </a:pPr>
            <a:r>
              <a:t/>
            </a:r>
            <a:endParaRPr sz="1100">
              <a:solidFill>
                <a:schemeClr val="dk1"/>
              </a:solidFill>
              <a:latin typeface="Arial"/>
              <a:ea typeface="Arial"/>
              <a:cs typeface="Arial"/>
              <a:sym typeface="Arial"/>
            </a:endParaRPr>
          </a:p>
          <a:p>
            <a:pPr indent="0" lvl="0" marL="0" rtl="0" algn="l">
              <a:lnSpc>
                <a:spcPct val="115000"/>
              </a:lnSpc>
              <a:spcBef>
                <a:spcPts val="0"/>
              </a:spcBef>
              <a:spcAft>
                <a:spcPts val="0"/>
              </a:spcAft>
              <a:buNone/>
            </a:pPr>
            <a:r>
              <a:rPr lang="en" sz="1100">
                <a:solidFill>
                  <a:schemeClr val="dk1"/>
                </a:solidFill>
                <a:latin typeface="Arial"/>
                <a:ea typeface="Arial"/>
                <a:cs typeface="Arial"/>
                <a:sym typeface="Arial"/>
              </a:rPr>
              <a:t>High School </a:t>
            </a:r>
            <a:endParaRPr sz="1100">
              <a:solidFill>
                <a:schemeClr val="dk1"/>
              </a:solidFill>
              <a:latin typeface="Arial"/>
              <a:ea typeface="Arial"/>
              <a:cs typeface="Arial"/>
              <a:sym typeface="Arial"/>
            </a:endParaRPr>
          </a:p>
          <a:p>
            <a:pPr indent="0" lvl="0" marL="0" rtl="0" algn="l">
              <a:lnSpc>
                <a:spcPct val="115000"/>
              </a:lnSpc>
              <a:spcBef>
                <a:spcPts val="0"/>
              </a:spcBef>
              <a:spcAft>
                <a:spcPts val="0"/>
              </a:spcAft>
              <a:buNone/>
            </a:pPr>
            <a:r>
              <a:rPr lang="en" sz="1100" u="sng">
                <a:solidFill>
                  <a:srgbClr val="1155CC"/>
                </a:solidFill>
                <a:latin typeface="Arial"/>
                <a:ea typeface="Arial"/>
                <a:cs typeface="Arial"/>
                <a:sym typeface="Arial"/>
                <a:hlinkClick r:id="rId6"/>
              </a:rPr>
              <a:t>https://www.hhmi.org/biointeractive/wolves-isle-royale</a:t>
            </a:r>
            <a:r>
              <a:rPr lang="en" sz="1100">
                <a:solidFill>
                  <a:schemeClr val="dk1"/>
                </a:solidFill>
                <a:latin typeface="Arial"/>
                <a:ea typeface="Arial"/>
                <a:cs typeface="Arial"/>
                <a:sym typeface="Arial"/>
              </a:rPr>
              <a:t>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7" name="Shape 667"/>
        <p:cNvGrpSpPr/>
        <p:nvPr/>
      </p:nvGrpSpPr>
      <p:grpSpPr>
        <a:xfrm>
          <a:off x="0" y="0"/>
          <a:ext cx="0" cy="0"/>
          <a:chOff x="0" y="0"/>
          <a:chExt cx="0" cy="0"/>
        </a:xfrm>
      </p:grpSpPr>
      <p:sp>
        <p:nvSpPr>
          <p:cNvPr id="668" name="Google Shape;668;p66"/>
          <p:cNvSpPr txBox="1"/>
          <p:nvPr>
            <p:ph type="title"/>
          </p:nvPr>
        </p:nvSpPr>
        <p:spPr>
          <a:xfrm>
            <a:off x="508000" y="457200"/>
            <a:ext cx="6447600" cy="9906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accent1"/>
              </a:buClr>
              <a:buSzPts val="2700"/>
              <a:buFont typeface="Trebuchet MS"/>
              <a:buNone/>
            </a:pPr>
            <a:r>
              <a:rPr lang="en"/>
              <a:t>Questions?</a:t>
            </a:r>
            <a:endParaRPr/>
          </a:p>
        </p:txBody>
      </p:sp>
      <p:pic>
        <p:nvPicPr>
          <p:cNvPr id="669" name="Google Shape;669;p66"/>
          <p:cNvPicPr preferRelativeResize="0"/>
          <p:nvPr/>
        </p:nvPicPr>
        <p:blipFill>
          <a:blip r:embed="rId3">
            <a:alphaModFix/>
          </a:blip>
          <a:stretch>
            <a:fillRect/>
          </a:stretch>
        </p:blipFill>
        <p:spPr>
          <a:xfrm>
            <a:off x="2396450" y="1541700"/>
            <a:ext cx="2746850" cy="20601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3" name="Shape 673"/>
        <p:cNvGrpSpPr/>
        <p:nvPr/>
      </p:nvGrpSpPr>
      <p:grpSpPr>
        <a:xfrm>
          <a:off x="0" y="0"/>
          <a:ext cx="0" cy="0"/>
          <a:chOff x="0" y="0"/>
          <a:chExt cx="0" cy="0"/>
        </a:xfrm>
      </p:grpSpPr>
      <p:sp>
        <p:nvSpPr>
          <p:cNvPr id="674" name="Google Shape;674;p67"/>
          <p:cNvSpPr txBox="1"/>
          <p:nvPr>
            <p:ph type="title"/>
          </p:nvPr>
        </p:nvSpPr>
        <p:spPr>
          <a:xfrm>
            <a:off x="508000" y="457200"/>
            <a:ext cx="6447600" cy="9906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Owls mice and seeds</a:t>
            </a:r>
            <a:endParaRPr/>
          </a:p>
        </p:txBody>
      </p:sp>
      <p:sp>
        <p:nvSpPr>
          <p:cNvPr id="675" name="Google Shape;675;p67"/>
          <p:cNvSpPr txBox="1"/>
          <p:nvPr>
            <p:ph idx="1" type="body"/>
          </p:nvPr>
        </p:nvSpPr>
        <p:spPr>
          <a:xfrm>
            <a:off x="508000" y="1620442"/>
            <a:ext cx="6447600" cy="29106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Link </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 u="sng">
                <a:solidFill>
                  <a:schemeClr val="hlink"/>
                </a:solidFill>
                <a:hlinkClick r:id="rId3"/>
              </a:rPr>
              <a:t>https://wiki.islandwood.org/index.php?title=Owls,_Mice_and_Seeds</a:t>
            </a:r>
            <a:r>
              <a:rPr lang="en"/>
              <a:t>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9" name="Shape 679"/>
        <p:cNvGrpSpPr/>
        <p:nvPr/>
      </p:nvGrpSpPr>
      <p:grpSpPr>
        <a:xfrm>
          <a:off x="0" y="0"/>
          <a:ext cx="0" cy="0"/>
          <a:chOff x="0" y="0"/>
          <a:chExt cx="0" cy="0"/>
        </a:xfrm>
      </p:grpSpPr>
      <p:sp>
        <p:nvSpPr>
          <p:cNvPr id="680" name="Google Shape;680;p68"/>
          <p:cNvSpPr txBox="1"/>
          <p:nvPr>
            <p:ph type="title"/>
          </p:nvPr>
        </p:nvSpPr>
        <p:spPr>
          <a:xfrm>
            <a:off x="508000" y="457200"/>
            <a:ext cx="6447600" cy="9906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Extensions/Scaffolding </a:t>
            </a:r>
            <a:endParaRPr/>
          </a:p>
        </p:txBody>
      </p:sp>
      <p:sp>
        <p:nvSpPr>
          <p:cNvPr id="681" name="Google Shape;681;p68"/>
          <p:cNvSpPr txBox="1"/>
          <p:nvPr>
            <p:ph idx="1" type="body"/>
          </p:nvPr>
        </p:nvSpPr>
        <p:spPr>
          <a:xfrm>
            <a:off x="508000" y="1620442"/>
            <a:ext cx="6447600" cy="2910600"/>
          </a:xfrm>
          <a:prstGeom prst="rect">
            <a:avLst/>
          </a:prstGeom>
        </p:spPr>
        <p:txBody>
          <a:bodyPr anchorCtr="0" anchor="t" bIns="34275" lIns="68575" spcFirstLastPara="1" rIns="68575" wrap="square" tIns="34275">
            <a:noAutofit/>
          </a:bodyPr>
          <a:lstStyle/>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a:p>
            <a:pPr indent="0" lvl="0" marL="0" rtl="0" algn="l">
              <a:lnSpc>
                <a:spcPct val="115000"/>
              </a:lnSpc>
              <a:spcBef>
                <a:spcPts val="0"/>
              </a:spcBef>
              <a:spcAft>
                <a:spcPts val="0"/>
              </a:spcAft>
              <a:buNone/>
            </a:pPr>
            <a:r>
              <a:rPr lang="en" sz="1100">
                <a:solidFill>
                  <a:schemeClr val="dk1"/>
                </a:solidFill>
                <a:latin typeface="Arial"/>
                <a:ea typeface="Arial"/>
                <a:cs typeface="Arial"/>
                <a:sym typeface="Arial"/>
              </a:rPr>
              <a:t>Website Resource</a:t>
            </a:r>
            <a:endParaRPr sz="1100">
              <a:solidFill>
                <a:schemeClr val="dk1"/>
              </a:solidFill>
              <a:latin typeface="Arial"/>
              <a:ea typeface="Arial"/>
              <a:cs typeface="Arial"/>
              <a:sym typeface="Arial"/>
            </a:endParaRPr>
          </a:p>
          <a:p>
            <a:pPr indent="0" lvl="0" marL="0" rtl="0" algn="l">
              <a:lnSpc>
                <a:spcPct val="115000"/>
              </a:lnSpc>
              <a:spcBef>
                <a:spcPts val="0"/>
              </a:spcBef>
              <a:spcAft>
                <a:spcPts val="0"/>
              </a:spcAft>
              <a:buNone/>
            </a:pPr>
            <a:r>
              <a:rPr lang="en" sz="1100" u="sng">
                <a:solidFill>
                  <a:schemeClr val="hlink"/>
                </a:solidFill>
                <a:latin typeface="Arial"/>
                <a:ea typeface="Arial"/>
                <a:cs typeface="Arial"/>
                <a:sym typeface="Arial"/>
                <a:hlinkClick r:id="rId3"/>
              </a:rPr>
              <a:t>http://www.isleroyalewolf.org/</a:t>
            </a:r>
            <a:r>
              <a:rPr lang="en"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indent="0" lvl="0" marL="0" rtl="0" algn="l">
              <a:lnSpc>
                <a:spcPct val="115000"/>
              </a:lnSpc>
              <a:spcBef>
                <a:spcPts val="0"/>
              </a:spcBef>
              <a:spcAft>
                <a:spcPts val="0"/>
              </a:spcAft>
              <a:buNone/>
            </a:pPr>
            <a:r>
              <a:t/>
            </a:r>
            <a:endParaRPr sz="1100">
              <a:solidFill>
                <a:schemeClr val="dk1"/>
              </a:solidFill>
              <a:latin typeface="Arial"/>
              <a:ea typeface="Arial"/>
              <a:cs typeface="Arial"/>
              <a:sym typeface="Arial"/>
            </a:endParaRPr>
          </a:p>
          <a:p>
            <a:pPr indent="0" lvl="0" marL="0" rtl="0" algn="l">
              <a:lnSpc>
                <a:spcPct val="115000"/>
              </a:lnSpc>
              <a:spcBef>
                <a:spcPts val="0"/>
              </a:spcBef>
              <a:spcAft>
                <a:spcPts val="0"/>
              </a:spcAft>
              <a:buNone/>
            </a:pPr>
            <a:r>
              <a:rPr lang="en" sz="1100">
                <a:solidFill>
                  <a:schemeClr val="dk1"/>
                </a:solidFill>
                <a:latin typeface="Arial"/>
                <a:ea typeface="Arial"/>
                <a:cs typeface="Arial"/>
                <a:sym typeface="Arial"/>
              </a:rPr>
              <a:t>OMS</a:t>
            </a:r>
            <a:endParaRPr sz="1100">
              <a:solidFill>
                <a:schemeClr val="dk1"/>
              </a:solidFill>
              <a:latin typeface="Arial"/>
              <a:ea typeface="Arial"/>
              <a:cs typeface="Arial"/>
              <a:sym typeface="Arial"/>
            </a:endParaRPr>
          </a:p>
          <a:p>
            <a:pPr indent="0" lvl="0" marL="0" rtl="0" algn="l">
              <a:lnSpc>
                <a:spcPct val="115000"/>
              </a:lnSpc>
              <a:spcBef>
                <a:spcPts val="0"/>
              </a:spcBef>
              <a:spcAft>
                <a:spcPts val="0"/>
              </a:spcAft>
              <a:buNone/>
            </a:pPr>
            <a:r>
              <a:rPr lang="en" sz="1100" u="sng">
                <a:solidFill>
                  <a:schemeClr val="hlink"/>
                </a:solidFill>
                <a:latin typeface="Arial"/>
                <a:ea typeface="Arial"/>
                <a:cs typeface="Arial"/>
                <a:sym typeface="Arial"/>
                <a:hlinkClick r:id="rId4"/>
              </a:rPr>
              <a:t>https://wiki.islandwood.org/index.php?title=Owls,_Mice_and_Seeds</a:t>
            </a:r>
            <a:r>
              <a:rPr lang="en"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indent="0" lvl="0" marL="0" rtl="0" algn="l">
              <a:lnSpc>
                <a:spcPct val="115000"/>
              </a:lnSpc>
              <a:spcBef>
                <a:spcPts val="0"/>
              </a:spcBef>
              <a:spcAft>
                <a:spcPts val="0"/>
              </a:spcAft>
              <a:buNone/>
            </a:pPr>
            <a:r>
              <a:t/>
            </a:r>
            <a:endParaRPr sz="110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latin typeface="Arial"/>
                <a:ea typeface="Arial"/>
                <a:cs typeface="Arial"/>
                <a:sym typeface="Arial"/>
              </a:rPr>
              <a:t>wolf quest </a:t>
            </a:r>
            <a:endParaRPr sz="110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 sz="1100" u="sng">
                <a:solidFill>
                  <a:srgbClr val="1155CC"/>
                </a:solidFill>
                <a:latin typeface="Arial"/>
                <a:ea typeface="Arial"/>
                <a:cs typeface="Arial"/>
                <a:sym typeface="Arial"/>
                <a:hlinkClick r:id="rId5"/>
              </a:rPr>
              <a:t>https://www.wolfquest.org/about_overview.php</a:t>
            </a:r>
            <a:r>
              <a:rPr lang="en"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latin typeface="Arial"/>
                <a:ea typeface="Arial"/>
                <a:cs typeface="Arial"/>
                <a:sym typeface="Arial"/>
              </a:rPr>
              <a:t>Deer Me</a:t>
            </a:r>
            <a:endParaRPr sz="110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 sz="1100" u="sng">
                <a:solidFill>
                  <a:srgbClr val="1155CC"/>
                </a:solidFill>
                <a:latin typeface="Arial"/>
                <a:ea typeface="Arial"/>
                <a:cs typeface="Arial"/>
                <a:sym typeface="Arial"/>
                <a:hlinkClick r:id="rId6"/>
              </a:rPr>
              <a:t>https://www.wolfquest.org/pdfs/Deer%20Me%20Lesson.pdf</a:t>
            </a:r>
            <a:r>
              <a:rPr lang="en"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latin typeface="Arial"/>
                <a:ea typeface="Arial"/>
                <a:cs typeface="Arial"/>
                <a:sym typeface="Arial"/>
              </a:rPr>
              <a:t>High School </a:t>
            </a:r>
            <a:endParaRPr sz="110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 sz="1100" u="sng">
                <a:solidFill>
                  <a:srgbClr val="1155CC"/>
                </a:solidFill>
                <a:latin typeface="Arial"/>
                <a:ea typeface="Arial"/>
                <a:cs typeface="Arial"/>
                <a:sym typeface="Arial"/>
                <a:hlinkClick r:id="rId7"/>
              </a:rPr>
              <a:t>https://www.hhmi.org/biointeractive/wolves-isle-royale</a:t>
            </a:r>
            <a:r>
              <a:rPr lang="en"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latin typeface="Arial"/>
                <a:ea typeface="Arial"/>
                <a:cs typeface="Arial"/>
                <a:sym typeface="Arial"/>
              </a:rPr>
              <a:t>Radio collar data</a:t>
            </a:r>
            <a:endParaRPr sz="110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 sz="1100" u="sng">
                <a:solidFill>
                  <a:schemeClr val="hlink"/>
                </a:solidFill>
                <a:latin typeface="Arial"/>
                <a:ea typeface="Arial"/>
                <a:cs typeface="Arial"/>
                <a:sym typeface="Arial"/>
                <a:hlinkClick r:id="rId8"/>
              </a:rPr>
              <a:t>https://www.dfw.state.or.us/Wolves/notification.asp</a:t>
            </a:r>
            <a:r>
              <a:rPr lang="en"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1" name="Shape 431"/>
        <p:cNvGrpSpPr/>
        <p:nvPr/>
      </p:nvGrpSpPr>
      <p:grpSpPr>
        <a:xfrm>
          <a:off x="0" y="0"/>
          <a:ext cx="0" cy="0"/>
          <a:chOff x="0" y="0"/>
          <a:chExt cx="0" cy="0"/>
        </a:xfrm>
      </p:grpSpPr>
      <p:sp>
        <p:nvSpPr>
          <p:cNvPr id="432" name="Google Shape;432;p34"/>
          <p:cNvSpPr txBox="1"/>
          <p:nvPr>
            <p:ph type="title"/>
          </p:nvPr>
        </p:nvSpPr>
        <p:spPr>
          <a:xfrm>
            <a:off x="318800" y="221550"/>
            <a:ext cx="85923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How do we know the world we live in?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(Think-Pair-Share)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6" name="Shape 436"/>
        <p:cNvGrpSpPr/>
        <p:nvPr/>
      </p:nvGrpSpPr>
      <p:grpSpPr>
        <a:xfrm>
          <a:off x="0" y="0"/>
          <a:ext cx="0" cy="0"/>
          <a:chOff x="0" y="0"/>
          <a:chExt cx="0" cy="0"/>
        </a:xfrm>
      </p:grpSpPr>
      <p:sp>
        <p:nvSpPr>
          <p:cNvPr id="437" name="Google Shape;437;p35"/>
          <p:cNvSpPr txBox="1"/>
          <p:nvPr>
            <p:ph type="title"/>
          </p:nvPr>
        </p:nvSpPr>
        <p:spPr>
          <a:xfrm>
            <a:off x="347375" y="345375"/>
            <a:ext cx="85923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How does </a:t>
            </a:r>
            <a:r>
              <a:rPr lang="en" u="sng"/>
              <a:t>Math</a:t>
            </a:r>
            <a:r>
              <a:rPr lang="en"/>
              <a:t>, </a:t>
            </a:r>
            <a:r>
              <a:rPr lang="en" u="sng"/>
              <a:t>Science</a:t>
            </a:r>
            <a:r>
              <a:rPr lang="en"/>
              <a:t>, </a:t>
            </a:r>
            <a:r>
              <a:rPr lang="en" u="sng"/>
              <a:t>Religion</a:t>
            </a:r>
            <a:r>
              <a:rPr lang="en"/>
              <a:t>, </a:t>
            </a:r>
            <a:r>
              <a:rPr lang="en" u="sng"/>
              <a:t>Art</a:t>
            </a:r>
            <a:r>
              <a:rPr lang="en"/>
              <a:t>, and </a:t>
            </a:r>
            <a:r>
              <a:rPr lang="en" u="sng"/>
              <a:t>History</a:t>
            </a:r>
            <a:r>
              <a:rPr lang="en"/>
              <a:t> help us know “the world we live in”?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1" name="Shape 441"/>
        <p:cNvGrpSpPr/>
        <p:nvPr/>
      </p:nvGrpSpPr>
      <p:grpSpPr>
        <a:xfrm>
          <a:off x="0" y="0"/>
          <a:ext cx="0" cy="0"/>
          <a:chOff x="0" y="0"/>
          <a:chExt cx="0" cy="0"/>
        </a:xfrm>
      </p:grpSpPr>
      <p:sp>
        <p:nvSpPr>
          <p:cNvPr id="442" name="Google Shape;442;p36"/>
          <p:cNvSpPr txBox="1"/>
          <p:nvPr/>
        </p:nvSpPr>
        <p:spPr>
          <a:xfrm>
            <a:off x="754218" y="1583006"/>
            <a:ext cx="3472200" cy="623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4800" u="sng">
                <a:solidFill>
                  <a:srgbClr val="0000FF"/>
                </a:solidFill>
                <a:latin typeface="Calibri"/>
                <a:ea typeface="Calibri"/>
                <a:cs typeface="Calibri"/>
                <a:sym typeface="Calibri"/>
              </a:rPr>
              <a:t>Mathematics</a:t>
            </a:r>
            <a:endParaRPr sz="4800" u="sng">
              <a:solidFill>
                <a:srgbClr val="0000FF"/>
              </a:solidFill>
              <a:latin typeface="Calibri"/>
              <a:ea typeface="Calibri"/>
              <a:cs typeface="Calibri"/>
              <a:sym typeface="Calibri"/>
            </a:endParaRPr>
          </a:p>
        </p:txBody>
      </p:sp>
      <p:sp>
        <p:nvSpPr>
          <p:cNvPr id="443" name="Google Shape;443;p36"/>
          <p:cNvSpPr txBox="1"/>
          <p:nvPr/>
        </p:nvSpPr>
        <p:spPr>
          <a:xfrm>
            <a:off x="6007995" y="2863223"/>
            <a:ext cx="2065200" cy="623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4800" u="sng">
                <a:solidFill>
                  <a:srgbClr val="FF6600"/>
                </a:solidFill>
                <a:latin typeface="Calibri"/>
                <a:ea typeface="Calibri"/>
                <a:cs typeface="Calibri"/>
                <a:sym typeface="Calibri"/>
              </a:rPr>
              <a:t>Science</a:t>
            </a:r>
            <a:endParaRPr sz="4800" u="sng">
              <a:solidFill>
                <a:srgbClr val="FF6600"/>
              </a:solidFill>
              <a:latin typeface="Calibri"/>
              <a:ea typeface="Calibri"/>
              <a:cs typeface="Calibri"/>
              <a:sym typeface="Calibri"/>
            </a:endParaRPr>
          </a:p>
        </p:txBody>
      </p:sp>
      <p:sp>
        <p:nvSpPr>
          <p:cNvPr id="444" name="Google Shape;444;p36"/>
          <p:cNvSpPr txBox="1"/>
          <p:nvPr/>
        </p:nvSpPr>
        <p:spPr>
          <a:xfrm>
            <a:off x="995836" y="3034673"/>
            <a:ext cx="2186700" cy="623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4800" u="sng">
                <a:solidFill>
                  <a:srgbClr val="008000"/>
                </a:solidFill>
                <a:latin typeface="Calibri"/>
                <a:ea typeface="Calibri"/>
                <a:cs typeface="Calibri"/>
                <a:sym typeface="Calibri"/>
              </a:rPr>
              <a:t>Religion</a:t>
            </a:r>
            <a:endParaRPr sz="4800" u="sng">
              <a:solidFill>
                <a:srgbClr val="008000"/>
              </a:solidFill>
              <a:latin typeface="Calibri"/>
              <a:ea typeface="Calibri"/>
              <a:cs typeface="Calibri"/>
              <a:sym typeface="Calibri"/>
            </a:endParaRPr>
          </a:p>
        </p:txBody>
      </p:sp>
      <p:sp>
        <p:nvSpPr>
          <p:cNvPr id="445" name="Google Shape;445;p36"/>
          <p:cNvSpPr txBox="1"/>
          <p:nvPr/>
        </p:nvSpPr>
        <p:spPr>
          <a:xfrm>
            <a:off x="5779404" y="1340681"/>
            <a:ext cx="961500" cy="623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4800" u="sng">
                <a:solidFill>
                  <a:srgbClr val="FF0000"/>
                </a:solidFill>
                <a:latin typeface="Calibri"/>
                <a:ea typeface="Calibri"/>
                <a:cs typeface="Calibri"/>
                <a:sym typeface="Calibri"/>
              </a:rPr>
              <a:t>Art</a:t>
            </a:r>
            <a:endParaRPr sz="4800" u="sng">
              <a:solidFill>
                <a:srgbClr val="FF0000"/>
              </a:solidFill>
              <a:latin typeface="Calibri"/>
              <a:ea typeface="Calibri"/>
              <a:cs typeface="Calibri"/>
              <a:sym typeface="Calibri"/>
            </a:endParaRPr>
          </a:p>
        </p:txBody>
      </p:sp>
      <p:sp>
        <p:nvSpPr>
          <p:cNvPr id="446" name="Google Shape;446;p36"/>
          <p:cNvSpPr txBox="1"/>
          <p:nvPr/>
        </p:nvSpPr>
        <p:spPr>
          <a:xfrm>
            <a:off x="188875" y="327050"/>
            <a:ext cx="8665200" cy="889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4000">
                <a:solidFill>
                  <a:schemeClr val="lt1"/>
                </a:solidFill>
                <a:latin typeface="Calibri"/>
                <a:ea typeface="Calibri"/>
                <a:cs typeface="Calibri"/>
                <a:sym typeface="Calibri"/>
              </a:rPr>
              <a:t>What do these </a:t>
            </a:r>
            <a:r>
              <a:rPr lang="en" sz="4000" u="sng">
                <a:solidFill>
                  <a:schemeClr val="lt1"/>
                </a:solidFill>
                <a:latin typeface="Calibri"/>
                <a:ea typeface="Calibri"/>
                <a:cs typeface="Calibri"/>
                <a:sym typeface="Calibri"/>
              </a:rPr>
              <a:t>“fields of study”</a:t>
            </a:r>
            <a:r>
              <a:rPr lang="en" sz="4000">
                <a:solidFill>
                  <a:schemeClr val="lt1"/>
                </a:solidFill>
                <a:latin typeface="Calibri"/>
                <a:ea typeface="Calibri"/>
                <a:cs typeface="Calibri"/>
                <a:sym typeface="Calibri"/>
              </a:rPr>
              <a:t> have in common?</a:t>
            </a:r>
            <a:endParaRPr sz="4000">
              <a:solidFill>
                <a:schemeClr val="lt1"/>
              </a:solidFill>
              <a:latin typeface="Calibri"/>
              <a:ea typeface="Calibri"/>
              <a:cs typeface="Calibri"/>
              <a:sym typeface="Calibri"/>
            </a:endParaRPr>
          </a:p>
        </p:txBody>
      </p:sp>
      <p:sp>
        <p:nvSpPr>
          <p:cNvPr id="447" name="Google Shape;447;p36"/>
          <p:cNvSpPr txBox="1"/>
          <p:nvPr/>
        </p:nvSpPr>
        <p:spPr>
          <a:xfrm>
            <a:off x="995825" y="4089056"/>
            <a:ext cx="6621600" cy="42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t>**Small groups of 3, look through handout**</a:t>
            </a:r>
            <a:endParaRPr sz="1600"/>
          </a:p>
        </p:txBody>
      </p:sp>
      <p:sp>
        <p:nvSpPr>
          <p:cNvPr id="448" name="Google Shape;448;p36"/>
          <p:cNvSpPr txBox="1"/>
          <p:nvPr/>
        </p:nvSpPr>
        <p:spPr>
          <a:xfrm>
            <a:off x="3658770" y="2572554"/>
            <a:ext cx="2065200" cy="623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4800" u="sng">
                <a:solidFill>
                  <a:srgbClr val="FAFD00"/>
                </a:solidFill>
                <a:latin typeface="Calibri"/>
                <a:ea typeface="Calibri"/>
                <a:cs typeface="Calibri"/>
                <a:sym typeface="Calibri"/>
              </a:rPr>
              <a:t>History</a:t>
            </a:r>
            <a:endParaRPr sz="4800" u="sng">
              <a:solidFill>
                <a:srgbClr val="FAFD00"/>
              </a:solidFill>
              <a:latin typeface="Calibri"/>
              <a:ea typeface="Calibri"/>
              <a:cs typeface="Calibri"/>
              <a:sym typeface="Calibri"/>
            </a:endParaRPr>
          </a:p>
        </p:txBody>
      </p:sp>
      <p:sp>
        <p:nvSpPr>
          <p:cNvPr id="449" name="Google Shape;449;p36"/>
          <p:cNvSpPr txBox="1"/>
          <p:nvPr/>
        </p:nvSpPr>
        <p:spPr>
          <a:xfrm>
            <a:off x="4149500" y="1216844"/>
            <a:ext cx="5288100" cy="46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7"/>
                                        </p:tgtEl>
                                        <p:attrNameLst>
                                          <p:attrName>style.visibility</p:attrName>
                                        </p:attrNameLst>
                                      </p:cBhvr>
                                      <p:to>
                                        <p:strVal val="visible"/>
                                      </p:to>
                                    </p:set>
                                    <p:animEffect filter="fade" transition="in">
                                      <p:cBhvr>
                                        <p:cTn dur="1000"/>
                                        <p:tgtEl>
                                          <p:spTgt spid="4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3" name="Shape 453"/>
        <p:cNvGrpSpPr/>
        <p:nvPr/>
      </p:nvGrpSpPr>
      <p:grpSpPr>
        <a:xfrm>
          <a:off x="0" y="0"/>
          <a:ext cx="0" cy="0"/>
          <a:chOff x="0" y="0"/>
          <a:chExt cx="0" cy="0"/>
        </a:xfrm>
      </p:grpSpPr>
      <p:sp>
        <p:nvSpPr>
          <p:cNvPr id="454" name="Google Shape;454;p37"/>
          <p:cNvSpPr txBox="1"/>
          <p:nvPr/>
        </p:nvSpPr>
        <p:spPr>
          <a:xfrm>
            <a:off x="1595209" y="2443096"/>
            <a:ext cx="6572100" cy="692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5400">
                <a:solidFill>
                  <a:schemeClr val="dk1"/>
                </a:solidFill>
                <a:latin typeface="Calibri"/>
                <a:ea typeface="Calibri"/>
                <a:cs typeface="Calibri"/>
                <a:sym typeface="Calibri"/>
              </a:rPr>
              <a:t>m – M  =  5 log</a:t>
            </a:r>
            <a:r>
              <a:rPr baseline="-25000" lang="en" sz="5400">
                <a:solidFill>
                  <a:schemeClr val="dk1"/>
                </a:solidFill>
                <a:latin typeface="Calibri"/>
                <a:ea typeface="Calibri"/>
                <a:cs typeface="Calibri"/>
                <a:sym typeface="Calibri"/>
              </a:rPr>
              <a:t>10</a:t>
            </a:r>
            <a:r>
              <a:rPr lang="en" sz="5400">
                <a:solidFill>
                  <a:schemeClr val="dk1"/>
                </a:solidFill>
                <a:latin typeface="Calibri"/>
                <a:ea typeface="Calibri"/>
                <a:cs typeface="Calibri"/>
                <a:sym typeface="Calibri"/>
              </a:rPr>
              <a:t> (r/10)</a:t>
            </a:r>
            <a:endParaRPr sz="5400">
              <a:solidFill>
                <a:schemeClr val="dk1"/>
              </a:solidFill>
              <a:latin typeface="Calibri"/>
              <a:ea typeface="Calibri"/>
              <a:cs typeface="Calibri"/>
              <a:sym typeface="Calibri"/>
            </a:endParaRPr>
          </a:p>
        </p:txBody>
      </p:sp>
      <p:sp>
        <p:nvSpPr>
          <p:cNvPr id="455" name="Google Shape;455;p37"/>
          <p:cNvSpPr txBox="1"/>
          <p:nvPr/>
        </p:nvSpPr>
        <p:spPr>
          <a:xfrm>
            <a:off x="1152450" y="676275"/>
            <a:ext cx="6839100" cy="79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200"/>
              <a:t>What does this formula helps us know?</a:t>
            </a:r>
            <a:endParaRPr sz="32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9" name="Shape 459"/>
        <p:cNvGrpSpPr/>
        <p:nvPr/>
      </p:nvGrpSpPr>
      <p:grpSpPr>
        <a:xfrm>
          <a:off x="0" y="0"/>
          <a:ext cx="0" cy="0"/>
          <a:chOff x="0" y="0"/>
          <a:chExt cx="0" cy="0"/>
        </a:xfrm>
      </p:grpSpPr>
      <p:pic>
        <p:nvPicPr>
          <p:cNvPr id="460" name="Google Shape;460;p38"/>
          <p:cNvPicPr preferRelativeResize="0"/>
          <p:nvPr/>
        </p:nvPicPr>
        <p:blipFill rotWithShape="1">
          <a:blip r:embed="rId3">
            <a:alphaModFix/>
          </a:blip>
          <a:srcRect b="0" l="0" r="0" t="0"/>
          <a:stretch/>
        </p:blipFill>
        <p:spPr>
          <a:xfrm>
            <a:off x="262052" y="204176"/>
            <a:ext cx="6500834" cy="4775409"/>
          </a:xfrm>
          <a:prstGeom prst="rect">
            <a:avLst/>
          </a:prstGeom>
          <a:noFill/>
          <a:ln>
            <a:noFill/>
          </a:ln>
        </p:spPr>
      </p:pic>
      <p:sp>
        <p:nvSpPr>
          <p:cNvPr id="461" name="Google Shape;461;p38"/>
          <p:cNvSpPr txBox="1"/>
          <p:nvPr/>
        </p:nvSpPr>
        <p:spPr>
          <a:xfrm>
            <a:off x="6996650" y="609600"/>
            <a:ext cx="1943100" cy="367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t>What counted as the “data” here? </a:t>
            </a:r>
            <a:endParaRPr sz="3600"/>
          </a:p>
        </p:txBody>
      </p:sp>
      <p:sp>
        <p:nvSpPr>
          <p:cNvPr id="462" name="Google Shape;462;p38"/>
          <p:cNvSpPr txBox="1"/>
          <p:nvPr>
            <p:ph type="title"/>
          </p:nvPr>
        </p:nvSpPr>
        <p:spPr>
          <a:xfrm>
            <a:off x="824000" y="763600"/>
            <a:ext cx="5857800" cy="3573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6" name="Shape 466"/>
        <p:cNvGrpSpPr/>
        <p:nvPr/>
      </p:nvGrpSpPr>
      <p:grpSpPr>
        <a:xfrm>
          <a:off x="0" y="0"/>
          <a:ext cx="0" cy="0"/>
          <a:chOff x="0" y="0"/>
          <a:chExt cx="0" cy="0"/>
        </a:xfrm>
      </p:grpSpPr>
      <p:sp>
        <p:nvSpPr>
          <p:cNvPr id="467" name="Google Shape;467;p39"/>
          <p:cNvSpPr txBox="1"/>
          <p:nvPr/>
        </p:nvSpPr>
        <p:spPr>
          <a:xfrm>
            <a:off x="472709" y="152943"/>
            <a:ext cx="4970700" cy="53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4000">
                <a:solidFill>
                  <a:schemeClr val="dk1"/>
                </a:solidFill>
                <a:latin typeface="Calibri"/>
                <a:ea typeface="Calibri"/>
                <a:cs typeface="Calibri"/>
                <a:sym typeface="Calibri"/>
              </a:rPr>
              <a:t>Psalm 8:3-4 (The Bible)</a:t>
            </a:r>
            <a:endParaRPr sz="4000">
              <a:solidFill>
                <a:schemeClr val="dk1"/>
              </a:solidFill>
              <a:latin typeface="Calibri"/>
              <a:ea typeface="Calibri"/>
              <a:cs typeface="Calibri"/>
              <a:sym typeface="Calibri"/>
            </a:endParaRPr>
          </a:p>
        </p:txBody>
      </p:sp>
      <p:sp>
        <p:nvSpPr>
          <p:cNvPr id="468" name="Google Shape;468;p39"/>
          <p:cNvSpPr/>
          <p:nvPr/>
        </p:nvSpPr>
        <p:spPr>
          <a:xfrm>
            <a:off x="1165359" y="850907"/>
            <a:ext cx="6813300" cy="173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2400">
                <a:solidFill>
                  <a:schemeClr val="dk1"/>
                </a:solidFill>
                <a:latin typeface="Calibri"/>
                <a:ea typeface="Calibri"/>
                <a:cs typeface="Calibri"/>
                <a:sym typeface="Calibri"/>
              </a:rPr>
              <a:t>3 When I consider your heavens,</a:t>
            </a:r>
            <a:endParaRPr/>
          </a:p>
          <a:p>
            <a:pPr indent="0" lvl="0" marL="0" marR="0" rtl="0" algn="l">
              <a:spcBef>
                <a:spcPts val="0"/>
              </a:spcBef>
              <a:spcAft>
                <a:spcPts val="0"/>
              </a:spcAft>
              <a:buNone/>
            </a:pPr>
            <a:r>
              <a:rPr lang="en" sz="2400">
                <a:solidFill>
                  <a:schemeClr val="dk1"/>
                </a:solidFill>
                <a:latin typeface="Calibri"/>
                <a:ea typeface="Calibri"/>
                <a:cs typeface="Calibri"/>
                <a:sym typeface="Calibri"/>
              </a:rPr>
              <a:t>	the work of your fingers,</a:t>
            </a:r>
            <a:endParaRPr/>
          </a:p>
          <a:p>
            <a:pPr indent="0" lvl="0" marL="0" marR="0" rtl="0" algn="l">
              <a:spcBef>
                <a:spcPts val="0"/>
              </a:spcBef>
              <a:spcAft>
                <a:spcPts val="0"/>
              </a:spcAft>
              <a:buNone/>
            </a:pPr>
            <a:r>
              <a:rPr lang="en" sz="2400">
                <a:solidFill>
                  <a:schemeClr val="dk1"/>
                </a:solidFill>
                <a:latin typeface="Calibri"/>
                <a:ea typeface="Calibri"/>
                <a:cs typeface="Calibri"/>
                <a:sym typeface="Calibri"/>
              </a:rPr>
              <a:t>	the moon and the stars,</a:t>
            </a:r>
            <a:endParaRPr/>
          </a:p>
          <a:p>
            <a:pPr indent="0" lvl="0" marL="0" marR="0" rtl="0" algn="l">
              <a:spcBef>
                <a:spcPts val="0"/>
              </a:spcBef>
              <a:spcAft>
                <a:spcPts val="0"/>
              </a:spcAft>
              <a:buNone/>
            </a:pPr>
            <a:r>
              <a:rPr lang="en" sz="2400">
                <a:solidFill>
                  <a:schemeClr val="dk1"/>
                </a:solidFill>
                <a:latin typeface="Calibri"/>
                <a:ea typeface="Calibri"/>
                <a:cs typeface="Calibri"/>
                <a:sym typeface="Calibri"/>
              </a:rPr>
              <a:t>	which you have set in place,</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 sz="2400">
                <a:solidFill>
                  <a:schemeClr val="dk1"/>
                </a:solidFill>
                <a:latin typeface="Calibri"/>
                <a:ea typeface="Calibri"/>
                <a:cs typeface="Calibri"/>
                <a:sym typeface="Calibri"/>
              </a:rPr>
              <a:t>4 What is man that you are mindful of him,</a:t>
            </a:r>
            <a:endParaRPr/>
          </a:p>
          <a:p>
            <a:pPr indent="0" lvl="0" marL="0" marR="0" rtl="0" algn="l">
              <a:spcBef>
                <a:spcPts val="0"/>
              </a:spcBef>
              <a:spcAft>
                <a:spcPts val="0"/>
              </a:spcAft>
              <a:buNone/>
            </a:pPr>
            <a:r>
              <a:rPr lang="en" sz="2400">
                <a:solidFill>
                  <a:schemeClr val="dk1"/>
                </a:solidFill>
                <a:latin typeface="Calibri"/>
                <a:ea typeface="Calibri"/>
                <a:cs typeface="Calibri"/>
                <a:sym typeface="Calibri"/>
              </a:rPr>
              <a:t>	the son of man that you care for him?</a:t>
            </a:r>
            <a:endParaRPr/>
          </a:p>
        </p:txBody>
      </p:sp>
      <p:sp>
        <p:nvSpPr>
          <p:cNvPr id="469" name="Google Shape;469;p39"/>
          <p:cNvSpPr/>
          <p:nvPr/>
        </p:nvSpPr>
        <p:spPr>
          <a:xfrm>
            <a:off x="1165350" y="3776868"/>
            <a:ext cx="6168300" cy="623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2400">
                <a:solidFill>
                  <a:schemeClr val="dk1"/>
                </a:solidFill>
                <a:latin typeface="Calibri"/>
                <a:ea typeface="Calibri"/>
                <a:cs typeface="Calibri"/>
                <a:sym typeface="Calibri"/>
              </a:rPr>
              <a:t>God is the One Who made the sun a shining glory, and the moon a light…</a:t>
            </a:r>
            <a:endParaRPr sz="2400">
              <a:solidFill>
                <a:schemeClr val="dk1"/>
              </a:solidFill>
              <a:latin typeface="Calibri"/>
              <a:ea typeface="Calibri"/>
              <a:cs typeface="Calibri"/>
              <a:sym typeface="Calibri"/>
            </a:endParaRPr>
          </a:p>
        </p:txBody>
      </p:sp>
      <p:sp>
        <p:nvSpPr>
          <p:cNvPr id="470" name="Google Shape;470;p39"/>
          <p:cNvSpPr txBox="1"/>
          <p:nvPr/>
        </p:nvSpPr>
        <p:spPr>
          <a:xfrm>
            <a:off x="472700" y="3080452"/>
            <a:ext cx="6177600" cy="53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4000">
                <a:solidFill>
                  <a:schemeClr val="dk1"/>
                </a:solidFill>
                <a:latin typeface="Calibri"/>
                <a:ea typeface="Calibri"/>
                <a:cs typeface="Calibri"/>
                <a:sym typeface="Calibri"/>
              </a:rPr>
              <a:t>Sura 10, Verse 5 (The Quran)</a:t>
            </a:r>
            <a:endParaRPr sz="4000">
              <a:solidFill>
                <a:schemeClr val="dk1"/>
              </a:solidFill>
              <a:latin typeface="Calibri"/>
              <a:ea typeface="Calibri"/>
              <a:cs typeface="Calibri"/>
              <a:sym typeface="Calibri"/>
            </a:endParaRPr>
          </a:p>
        </p:txBody>
      </p:sp>
      <p:sp>
        <p:nvSpPr>
          <p:cNvPr id="471" name="Google Shape;471;p39"/>
          <p:cNvSpPr txBox="1"/>
          <p:nvPr/>
        </p:nvSpPr>
        <p:spPr>
          <a:xfrm>
            <a:off x="6558500" y="362500"/>
            <a:ext cx="2400300" cy="221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t>What are we getting to know </a:t>
            </a:r>
            <a:r>
              <a:rPr i="1" lang="en" sz="2500"/>
              <a:t>here</a:t>
            </a:r>
            <a:r>
              <a:rPr lang="en" sz="2500"/>
              <a:t>? What is this a human expression </a:t>
            </a:r>
            <a:r>
              <a:rPr i="1" lang="en" sz="2500"/>
              <a:t>of</a:t>
            </a:r>
            <a:r>
              <a:rPr lang="en" sz="2500"/>
              <a:t>?</a:t>
            </a:r>
            <a:endParaRPr sz="2500"/>
          </a:p>
        </p:txBody>
      </p:sp>
    </p:spTree>
  </p:cSld>
  <p:clrMapOvr>
    <a:masterClrMapping/>
  </p:clrMapOvr>
</p:sld>
</file>

<file path=ppt/theme/theme1.xml><?xml version="1.0" encoding="utf-8"?>
<a:theme xmlns:a="http://schemas.openxmlformats.org/drawingml/2006/main" xmlns:r="http://schemas.openxmlformats.org/officeDocument/2006/relationships" name="Facet">
  <a:themeElements>
    <a:clrScheme name="Paper">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