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4034b549cc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4034b549c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forms.gle/vpNEwSLpSR29BWnW9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rive.google.com/drive/folders/1bpditbQgkEowN4_hWyLpFaxIHU_op8O1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subTitle"/>
          </p:nvPr>
        </p:nvSpPr>
        <p:spPr>
          <a:xfrm>
            <a:off x="502200" y="2504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b="1" lang="en" sz="1840">
                <a:solidFill>
                  <a:schemeClr val="dk1"/>
                </a:solidFill>
              </a:rPr>
              <a:t>RCRV</a:t>
            </a:r>
            <a:endParaRPr b="1" sz="184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b="1" lang="en" sz="1840">
                <a:solidFill>
                  <a:schemeClr val="dk1"/>
                </a:solidFill>
              </a:rPr>
              <a:t>Quick Guide and PowerPoint </a:t>
            </a:r>
            <a:endParaRPr b="1" sz="184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b="1" lang="en" sz="1840">
                <a:solidFill>
                  <a:schemeClr val="dk1"/>
                </a:solidFill>
              </a:rPr>
              <a:t>Feedback Here</a:t>
            </a:r>
            <a:endParaRPr b="1" sz="1840">
              <a:solidFill>
                <a:schemeClr val="dk1"/>
              </a:solidFill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8750" y="1252100"/>
            <a:ext cx="2907499" cy="2907499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3118250" y="4491350"/>
            <a:ext cx="368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https://forms.gle/vpNEwSLpSR29BWnW9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ALL WORKSHOP RESOURCES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https://drive.google.com/drive/folders/1bpditbQgkEowN4_hWyLpFaxIHU_op8O1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