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48" r:id="rId1"/>
  </p:sldMasterIdLst>
  <p:notesMasterIdLst>
    <p:notesMasterId r:id="rId22"/>
  </p:notesMasterIdLst>
  <p:sldIdLst>
    <p:sldId id="264" r:id="rId2"/>
    <p:sldId id="285" r:id="rId3"/>
    <p:sldId id="289" r:id="rId4"/>
    <p:sldId id="286" r:id="rId5"/>
    <p:sldId id="304" r:id="rId6"/>
    <p:sldId id="292" r:id="rId7"/>
    <p:sldId id="293" r:id="rId8"/>
    <p:sldId id="303" r:id="rId9"/>
    <p:sldId id="306" r:id="rId10"/>
    <p:sldId id="305" r:id="rId11"/>
    <p:sldId id="307" r:id="rId12"/>
    <p:sldId id="308" r:id="rId13"/>
    <p:sldId id="294" r:id="rId14"/>
    <p:sldId id="299" r:id="rId15"/>
    <p:sldId id="302" r:id="rId16"/>
    <p:sldId id="295" r:id="rId17"/>
    <p:sldId id="298" r:id="rId18"/>
    <p:sldId id="300" r:id="rId19"/>
    <p:sldId id="296" r:id="rId20"/>
    <p:sldId id="297"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440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510" autoAdjust="0"/>
    <p:restoredTop sz="94436"/>
  </p:normalViewPr>
  <p:slideViewPr>
    <p:cSldViewPr snapToGrid="0" snapToObjects="1">
      <p:cViewPr varScale="1">
        <p:scale>
          <a:sx n="84" d="100"/>
          <a:sy n="84" d="100"/>
        </p:scale>
        <p:origin x="1310" y="82"/>
      </p:cViewPr>
      <p:guideLst/>
    </p:cSldViewPr>
  </p:slideViewPr>
  <p:notesTextViewPr>
    <p:cViewPr>
      <p:scale>
        <a:sx n="1" d="1"/>
        <a:sy n="1" d="1"/>
      </p:scale>
      <p:origin x="0" y="0"/>
    </p:cViewPr>
  </p:notesTextViewPr>
  <p:notesViewPr>
    <p:cSldViewPr snapToGrid="0" snapToObjects="1">
      <p:cViewPr varScale="1">
        <p:scale>
          <a:sx n="90" d="100"/>
          <a:sy n="90" d="100"/>
        </p:scale>
        <p:origin x="3840" y="19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8A0696-E8A4-5E47-B426-CB2DE1C28947}" type="datetimeFigureOut">
              <a:rPr lang="en-US" smtClean="0"/>
              <a:t>7/28/2022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A39D37-EB39-9B49-85DF-DD837FDB43E8}" type="slidenum">
              <a:rPr lang="en-US" smtClean="0"/>
              <a:t>‹#›</a:t>
            </a:fld>
            <a:endParaRPr lang="en-US"/>
          </a:p>
        </p:txBody>
      </p:sp>
    </p:spTree>
    <p:extLst>
      <p:ext uri="{BB962C8B-B14F-4D97-AF65-F5344CB8AC3E}">
        <p14:creationId xmlns:p14="http://schemas.microsoft.com/office/powerpoint/2010/main" val="63214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Must be in Slide</a:t>
            </a:r>
            <a:r>
              <a:rPr lang="en-US" baseline="0" dirty="0"/>
              <a:t> Master mode to swap out photos. </a:t>
            </a:r>
            <a:endParaRPr lang="en-US" dirty="0"/>
          </a:p>
        </p:txBody>
      </p:sp>
      <p:sp>
        <p:nvSpPr>
          <p:cNvPr id="4" name="Slide Number Placeholder 3"/>
          <p:cNvSpPr>
            <a:spLocks noGrp="1"/>
          </p:cNvSpPr>
          <p:nvPr>
            <p:ph type="sldNum" sz="quarter" idx="10"/>
          </p:nvPr>
        </p:nvSpPr>
        <p:spPr/>
        <p:txBody>
          <a:bodyPr/>
          <a:lstStyle/>
          <a:p>
            <a:fld id="{D4A39D37-EB39-9B49-85DF-DD837FDB43E8}" type="slidenum">
              <a:rPr lang="en-US" smtClean="0"/>
              <a:t>0</a:t>
            </a:fld>
            <a:endParaRPr lang="en-US"/>
          </a:p>
        </p:txBody>
      </p:sp>
    </p:spTree>
    <p:extLst>
      <p:ext uri="{BB962C8B-B14F-4D97-AF65-F5344CB8AC3E}">
        <p14:creationId xmlns:p14="http://schemas.microsoft.com/office/powerpoint/2010/main" val="3384169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Full Image 1">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16689" r="8244"/>
          <a:stretch/>
        </p:blipFill>
        <p:spPr>
          <a:xfrm>
            <a:off x="-8238" y="0"/>
            <a:ext cx="9152239" cy="6858000"/>
          </a:xfrm>
          <a:prstGeom prst="rect">
            <a:avLst/>
          </a:prstGeom>
        </p:spPr>
      </p:pic>
      <p:sp>
        <p:nvSpPr>
          <p:cNvPr id="8" name="Title 1"/>
          <p:cNvSpPr>
            <a:spLocks noGrp="1"/>
          </p:cNvSpPr>
          <p:nvPr>
            <p:ph type="ctrTitle" hasCustomPrompt="1"/>
          </p:nvPr>
        </p:nvSpPr>
        <p:spPr>
          <a:xfrm>
            <a:off x="275968" y="1866359"/>
            <a:ext cx="5375563" cy="3480716"/>
          </a:xfrm>
          <a:prstGeom prst="rect">
            <a:avLst/>
          </a:prstGeom>
        </p:spPr>
        <p:txBody>
          <a:bodyPr wrap="square" lIns="0" tIns="0" rIns="0" bIns="0" anchor="t" anchorCtr="0">
            <a:normAutofit/>
          </a:bodyPr>
          <a:lstStyle>
            <a:lvl1pPr algn="l">
              <a:defRPr sz="8000" cap="all" baseline="0">
                <a:solidFill>
                  <a:srgbClr val="DC4405"/>
                </a:solidFill>
                <a:latin typeface="Stratum2 Bold" charset="0"/>
              </a:defRPr>
            </a:lvl1pPr>
          </a:lstStyle>
          <a:p>
            <a:r>
              <a:rPr lang="en-US" dirty="0"/>
              <a:t>Headline or title of event</a:t>
            </a:r>
          </a:p>
        </p:txBody>
      </p:sp>
      <p:sp>
        <p:nvSpPr>
          <p:cNvPr id="9" name="Subtitle 2"/>
          <p:cNvSpPr>
            <a:spLocks noGrp="1"/>
          </p:cNvSpPr>
          <p:nvPr>
            <p:ph type="subTitle" idx="1" hasCustomPrompt="1"/>
          </p:nvPr>
        </p:nvSpPr>
        <p:spPr>
          <a:xfrm>
            <a:off x="275968" y="544353"/>
            <a:ext cx="8587946" cy="456108"/>
          </a:xfrm>
          <a:prstGeom prst="rect">
            <a:avLst/>
          </a:prstGeom>
        </p:spPr>
        <p:txBody>
          <a:bodyPr lIns="0" tIns="0" rIns="0" bIns="0">
            <a:normAutofit/>
          </a:bodyPr>
          <a:lstStyle>
            <a:lvl1pPr marL="0" indent="0" algn="l">
              <a:lnSpc>
                <a:spcPts val="1800"/>
              </a:lnSpc>
              <a:buNone/>
              <a:defRPr sz="2000" baseline="0">
                <a:solidFill>
                  <a:schemeClr val="tx1"/>
                </a:solidFill>
                <a:latin typeface="Rufina-Stencil-Bold"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College or department</a:t>
            </a: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56251" y="5727152"/>
            <a:ext cx="2747117" cy="1130848"/>
          </a:xfrm>
          <a:prstGeom prst="rect">
            <a:avLst/>
          </a:prstGeom>
        </p:spPr>
      </p:pic>
    </p:spTree>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 Orange">
    <p:spTree>
      <p:nvGrpSpPr>
        <p:cNvPr id="1" name=""/>
        <p:cNvGrpSpPr/>
        <p:nvPr/>
      </p:nvGrpSpPr>
      <p:grpSpPr>
        <a:xfrm>
          <a:off x="0" y="0"/>
          <a:ext cx="0" cy="0"/>
          <a:chOff x="0" y="0"/>
          <a:chExt cx="0" cy="0"/>
        </a:xfrm>
      </p:grpSpPr>
      <p:sp>
        <p:nvSpPr>
          <p:cNvPr id="9" name="Rectangle 8"/>
          <p:cNvSpPr/>
          <p:nvPr userDrawn="1"/>
        </p:nvSpPr>
        <p:spPr>
          <a:xfrm>
            <a:off x="1" y="0"/>
            <a:ext cx="9144000" cy="6858000"/>
          </a:xfrm>
          <a:prstGeom prst="rect">
            <a:avLst/>
          </a:prstGeom>
          <a:solidFill>
            <a:srgbClr val="DC4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Kievit Offc" panose="020B0504030101020102" pitchFamily="34" charset="0"/>
              </a:defRPr>
            </a:lvl1pPr>
            <a:lvl2pPr>
              <a:defRPr>
                <a:latin typeface="Kievit Offc" panose="020B0504030101020102" pitchFamily="34" charset="0"/>
              </a:defRPr>
            </a:lvl2pPr>
            <a:lvl3pPr>
              <a:defRPr>
                <a:latin typeface="Kievit Offc" panose="020B0504030101020102" pitchFamily="34" charset="0"/>
              </a:defRPr>
            </a:lvl3pPr>
            <a:lvl4pPr>
              <a:defRPr>
                <a:latin typeface="Kievit Offc" panose="020B0504030101020102" pitchFamily="34" charset="0"/>
              </a:defRPr>
            </a:lvl4pPr>
            <a:lvl5pPr>
              <a:defRPr>
                <a:latin typeface="Kievit Offc" panose="020B0504030101020102"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lvl1pPr>
              <a:defRPr>
                <a:latin typeface="Kievit Offc" panose="020B0504030101020102" pitchFamily="34" charset="0"/>
              </a:defRPr>
            </a:lvl1pPr>
          </a:lstStyle>
          <a:p>
            <a:r>
              <a:rPr lang="en-US"/>
              <a:t>OREGON STATE UNIVERSITY</a:t>
            </a:r>
          </a:p>
        </p:txBody>
      </p:sp>
      <p:sp>
        <p:nvSpPr>
          <p:cNvPr id="6" name="Slide Number Placeholder 5"/>
          <p:cNvSpPr>
            <a:spLocks noGrp="1"/>
          </p:cNvSpPr>
          <p:nvPr>
            <p:ph type="sldNum" sz="quarter" idx="12"/>
          </p:nvPr>
        </p:nvSpPr>
        <p:spPr/>
        <p:txBody>
          <a:bodyPr/>
          <a:lstStyle>
            <a:lvl1pPr>
              <a:defRPr>
                <a:latin typeface="Kievit Offc" panose="020B0504030101020102" pitchFamily="34" charset="0"/>
              </a:defRPr>
            </a:lvl1pPr>
          </a:lstStyle>
          <a:p>
            <a:fld id="{AAB6004F-53F9-E74D-AC89-56EA63355CB3}" type="slidenum">
              <a:rPr lang="en-US" smtClean="0"/>
              <a:pPr/>
              <a:t>‹#›</a:t>
            </a:fld>
            <a:endParaRPr lang="en-US"/>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 White - No Crest">
    <p:spTree>
      <p:nvGrpSpPr>
        <p:cNvPr id="1" name=""/>
        <p:cNvGrpSpPr/>
        <p:nvPr/>
      </p:nvGrpSpPr>
      <p:grpSpPr>
        <a:xfrm>
          <a:off x="0" y="0"/>
          <a:ext cx="0" cy="0"/>
          <a:chOff x="0" y="0"/>
          <a:chExt cx="0" cy="0"/>
        </a:xfrm>
      </p:grpSpPr>
      <p:sp>
        <p:nvSpPr>
          <p:cNvPr id="9" name="Rectangle 8"/>
          <p:cNvSpPr/>
          <p:nvPr userDrawn="1"/>
        </p:nvSpPr>
        <p:spPr>
          <a:xfrm>
            <a:off x="1"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Kievit Offc" panose="020B0504030101020102" pitchFamily="34" charset="0"/>
              </a:defRPr>
            </a:lvl1pPr>
            <a:lvl2pPr>
              <a:defRPr>
                <a:solidFill>
                  <a:schemeClr val="tx1"/>
                </a:solidFill>
                <a:latin typeface="Kievit Offc" panose="020B0504030101020102" pitchFamily="34" charset="0"/>
              </a:defRPr>
            </a:lvl2pPr>
            <a:lvl3pPr>
              <a:defRPr>
                <a:solidFill>
                  <a:schemeClr val="tx1"/>
                </a:solidFill>
                <a:latin typeface="Kievit Offc" panose="020B0504030101020102" pitchFamily="34" charset="0"/>
              </a:defRPr>
            </a:lvl3pPr>
            <a:lvl4pPr>
              <a:defRPr>
                <a:solidFill>
                  <a:schemeClr val="tx1"/>
                </a:solidFill>
                <a:latin typeface="Kievit Offc" panose="020B0504030101020102" pitchFamily="34" charset="0"/>
              </a:defRPr>
            </a:lvl4pPr>
            <a:lvl5pPr>
              <a:defRPr>
                <a:solidFill>
                  <a:schemeClr val="tx1"/>
                </a:solidFill>
                <a:latin typeface="Kievit Offc" panose="020B0504030101020102"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lvl1pPr>
              <a:defRPr>
                <a:solidFill>
                  <a:schemeClr val="tx1"/>
                </a:solidFill>
                <a:latin typeface="Kievit Offc" panose="020B0504030101020102" pitchFamily="34" charset="0"/>
              </a:defRPr>
            </a:lvl1pPr>
          </a:lstStyle>
          <a:p>
            <a:r>
              <a:rPr lang="en-US" dirty="0"/>
              <a:t>OREGON STATE UNIVERSITY</a:t>
            </a:r>
          </a:p>
        </p:txBody>
      </p:sp>
      <p:sp>
        <p:nvSpPr>
          <p:cNvPr id="6" name="Slide Number Placeholder 5"/>
          <p:cNvSpPr>
            <a:spLocks noGrp="1"/>
          </p:cNvSpPr>
          <p:nvPr>
            <p:ph type="sldNum" sz="quarter" idx="12"/>
          </p:nvPr>
        </p:nvSpPr>
        <p:spPr/>
        <p:txBody>
          <a:bodyPr/>
          <a:lstStyle>
            <a:lvl1pPr>
              <a:defRPr>
                <a:solidFill>
                  <a:schemeClr val="tx1"/>
                </a:solidFill>
                <a:latin typeface="Kievit Offc" panose="020B0504030101020102" pitchFamily="34" charset="0"/>
              </a:defRPr>
            </a:lvl1pPr>
          </a:lstStyle>
          <a:p>
            <a:fld id="{AAB6004F-53F9-E74D-AC89-56EA63355CB3}" type="slidenum">
              <a:rPr lang="en-US" smtClean="0"/>
              <a:pPr/>
              <a:t>‹#›</a:t>
            </a:fld>
            <a:endParaRPr lang="en-US" dirty="0"/>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 Black - No Crest">
    <p:spTree>
      <p:nvGrpSpPr>
        <p:cNvPr id="1" name=""/>
        <p:cNvGrpSpPr/>
        <p:nvPr/>
      </p:nvGrpSpPr>
      <p:grpSpPr>
        <a:xfrm>
          <a:off x="0" y="0"/>
          <a:ext cx="0" cy="0"/>
          <a:chOff x="0" y="0"/>
          <a:chExt cx="0" cy="0"/>
        </a:xfrm>
      </p:grpSpPr>
      <p:sp>
        <p:nvSpPr>
          <p:cNvPr id="7" name="Rectangle 6"/>
          <p:cNvSpPr/>
          <p:nvPr userDrawn="1"/>
        </p:nvSpPr>
        <p:spPr>
          <a:xfrm>
            <a:off x="1"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23888" y="1709745"/>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70"/>
            <a:ext cx="7886700" cy="1500187"/>
          </a:xfrm>
        </p:spPr>
        <p:txBody>
          <a:bodyPr/>
          <a:lstStyle>
            <a:lvl1pPr marL="0" indent="0">
              <a:buNone/>
              <a:defRPr sz="2400">
                <a:solidFill>
                  <a:schemeClr val="tx1">
                    <a:tint val="75000"/>
                  </a:schemeClr>
                </a:solidFill>
                <a:latin typeface="Kievit Offc" panose="020B0504030101020102" pitchFamily="34" charset="0"/>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lvl1pPr>
              <a:defRPr>
                <a:latin typeface="Kievit Offc" panose="020B0504030101020102" pitchFamily="34" charset="0"/>
              </a:defRPr>
            </a:lvl1pPr>
          </a:lstStyle>
          <a:p>
            <a:r>
              <a:rPr lang="en-US"/>
              <a:t>OREGON STATE UNIVERSITY</a:t>
            </a:r>
          </a:p>
        </p:txBody>
      </p:sp>
      <p:sp>
        <p:nvSpPr>
          <p:cNvPr id="6" name="Slide Number Placeholder 5"/>
          <p:cNvSpPr>
            <a:spLocks noGrp="1"/>
          </p:cNvSpPr>
          <p:nvPr>
            <p:ph type="sldNum" sz="quarter" idx="12"/>
          </p:nvPr>
        </p:nvSpPr>
        <p:spPr/>
        <p:txBody>
          <a:bodyPr/>
          <a:lstStyle>
            <a:lvl1pPr>
              <a:defRPr>
                <a:latin typeface="Kievit Offc" panose="020B0504030101020102" pitchFamily="34" charset="0"/>
              </a:defRPr>
            </a:lvl1pPr>
          </a:lstStyle>
          <a:p>
            <a:fld id="{AAB6004F-53F9-E74D-AC89-56EA63355CB3}" type="slidenum">
              <a:rPr lang="en-US" smtClean="0"/>
              <a:pPr/>
              <a:t>‹#›</a:t>
            </a:fld>
            <a:endParaRPr lang="en-US"/>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 Orange - No Crest">
    <p:spTree>
      <p:nvGrpSpPr>
        <p:cNvPr id="1" name=""/>
        <p:cNvGrpSpPr/>
        <p:nvPr/>
      </p:nvGrpSpPr>
      <p:grpSpPr>
        <a:xfrm>
          <a:off x="0" y="0"/>
          <a:ext cx="0" cy="0"/>
          <a:chOff x="0" y="0"/>
          <a:chExt cx="0" cy="0"/>
        </a:xfrm>
      </p:grpSpPr>
      <p:sp>
        <p:nvSpPr>
          <p:cNvPr id="9" name="Rectangle 8"/>
          <p:cNvSpPr/>
          <p:nvPr userDrawn="1"/>
        </p:nvSpPr>
        <p:spPr>
          <a:xfrm>
            <a:off x="1" y="0"/>
            <a:ext cx="9144000" cy="6858000"/>
          </a:xfrm>
          <a:prstGeom prst="rect">
            <a:avLst/>
          </a:prstGeom>
          <a:solidFill>
            <a:srgbClr val="DC4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23888" y="1709745"/>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70"/>
            <a:ext cx="7886700" cy="1500187"/>
          </a:xfrm>
        </p:spPr>
        <p:txBody>
          <a:bodyPr/>
          <a:lstStyle>
            <a:lvl1pPr marL="0" indent="0">
              <a:buNone/>
              <a:defRPr sz="2400">
                <a:solidFill>
                  <a:schemeClr val="tx1">
                    <a:tint val="75000"/>
                  </a:schemeClr>
                </a:solidFill>
                <a:latin typeface="Kievit Offc" panose="020B0504030101020102" pitchFamily="34" charset="0"/>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lvl1pPr>
              <a:defRPr>
                <a:latin typeface="Kievit Offc" panose="020B0504030101020102" pitchFamily="34" charset="0"/>
              </a:defRPr>
            </a:lvl1pPr>
          </a:lstStyle>
          <a:p>
            <a:r>
              <a:rPr lang="en-US"/>
              <a:t>OREGON STATE UNIVERSITY</a:t>
            </a:r>
          </a:p>
        </p:txBody>
      </p:sp>
      <p:sp>
        <p:nvSpPr>
          <p:cNvPr id="6" name="Slide Number Placeholder 5"/>
          <p:cNvSpPr>
            <a:spLocks noGrp="1"/>
          </p:cNvSpPr>
          <p:nvPr>
            <p:ph type="sldNum" sz="quarter" idx="12"/>
          </p:nvPr>
        </p:nvSpPr>
        <p:spPr/>
        <p:txBody>
          <a:bodyPr/>
          <a:lstStyle>
            <a:lvl1pPr>
              <a:defRPr>
                <a:latin typeface="Kievit Offc" panose="020B0504030101020102" pitchFamily="34" charset="0"/>
              </a:defRPr>
            </a:lvl1pPr>
          </a:lstStyle>
          <a:p>
            <a:fld id="{AAB6004F-53F9-E74D-AC89-56EA63355CB3}" type="slidenum">
              <a:rPr lang="en-US" smtClean="0"/>
              <a:pPr/>
              <a:t>‹#›</a:t>
            </a:fld>
            <a:endParaRPr lang="en-US"/>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 White">
    <p:spTree>
      <p:nvGrpSpPr>
        <p:cNvPr id="1" name=""/>
        <p:cNvGrpSpPr/>
        <p:nvPr/>
      </p:nvGrpSpPr>
      <p:grpSpPr>
        <a:xfrm>
          <a:off x="0" y="0"/>
          <a:ext cx="0" cy="0"/>
          <a:chOff x="0" y="0"/>
          <a:chExt cx="0" cy="0"/>
        </a:xfrm>
      </p:grpSpPr>
      <p:sp>
        <p:nvSpPr>
          <p:cNvPr id="9" name="Rectangle 8"/>
          <p:cNvSpPr/>
          <p:nvPr userDrawn="1"/>
        </p:nvSpPr>
        <p:spPr>
          <a:xfrm>
            <a:off x="1"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23888" y="1709745"/>
            <a:ext cx="7886700" cy="2852737"/>
          </a:xfrm>
        </p:spPr>
        <p:txBody>
          <a:bodyPr anchor="b"/>
          <a:lstStyle>
            <a:lvl1pPr>
              <a:defRPr sz="600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23888" y="4589470"/>
            <a:ext cx="7886700" cy="1500187"/>
          </a:xfrm>
        </p:spPr>
        <p:txBody>
          <a:bodyPr/>
          <a:lstStyle>
            <a:lvl1pPr marL="0" indent="0">
              <a:buNone/>
              <a:defRPr sz="2400">
                <a:solidFill>
                  <a:schemeClr val="tx1">
                    <a:tint val="75000"/>
                  </a:schemeClr>
                </a:solidFill>
                <a:latin typeface="Kievit Offc" panose="020B0504030101020102" pitchFamily="34" charset="0"/>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lvl1pPr>
              <a:defRPr>
                <a:solidFill>
                  <a:schemeClr val="tx1"/>
                </a:solidFill>
                <a:latin typeface="Kievit Offc" panose="020B0504030101020102" pitchFamily="34" charset="0"/>
              </a:defRPr>
            </a:lvl1pPr>
          </a:lstStyle>
          <a:p>
            <a:r>
              <a:rPr lang="en-US"/>
              <a:t>OREGON STATE UNIVERSITY</a:t>
            </a:r>
            <a:endParaRPr lang="en-US" dirty="0"/>
          </a:p>
        </p:txBody>
      </p:sp>
      <p:sp>
        <p:nvSpPr>
          <p:cNvPr id="6" name="Slide Number Placeholder 5"/>
          <p:cNvSpPr>
            <a:spLocks noGrp="1"/>
          </p:cNvSpPr>
          <p:nvPr>
            <p:ph type="sldNum" sz="quarter" idx="12"/>
          </p:nvPr>
        </p:nvSpPr>
        <p:spPr/>
        <p:txBody>
          <a:bodyPr/>
          <a:lstStyle>
            <a:lvl1pPr>
              <a:defRPr>
                <a:solidFill>
                  <a:schemeClr val="tx1"/>
                </a:solidFill>
                <a:latin typeface="Kievit Offc" panose="020B0504030101020102" pitchFamily="34" charset="0"/>
              </a:defRPr>
            </a:lvl1pPr>
          </a:lstStyle>
          <a:p>
            <a:fld id="{AAB6004F-53F9-E74D-AC89-56EA63355CB3}" type="slidenum">
              <a:rPr lang="en-US" smtClean="0"/>
              <a:pPr/>
              <a:t>‹#›</a:t>
            </a:fld>
            <a:endParaRPr lang="en-US" dirty="0"/>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 Black - No Crest">
    <p:spTree>
      <p:nvGrpSpPr>
        <p:cNvPr id="1" name=""/>
        <p:cNvGrpSpPr/>
        <p:nvPr/>
      </p:nvGrpSpPr>
      <p:grpSpPr>
        <a:xfrm>
          <a:off x="0" y="0"/>
          <a:ext cx="0" cy="0"/>
          <a:chOff x="0" y="0"/>
          <a:chExt cx="0" cy="0"/>
        </a:xfrm>
      </p:grpSpPr>
      <p:sp>
        <p:nvSpPr>
          <p:cNvPr id="8" name="Rectangle 7"/>
          <p:cNvSpPr/>
          <p:nvPr userDrawn="1"/>
        </p:nvSpPr>
        <p:spPr>
          <a:xfrm>
            <a:off x="1"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lvl1pPr>
              <a:defRPr>
                <a:latin typeface="Kievit Offc" panose="020B0504030101020102" pitchFamily="34" charset="0"/>
              </a:defRPr>
            </a:lvl1pPr>
            <a:lvl2pPr>
              <a:defRPr>
                <a:latin typeface="Kievit Offc" panose="020B0504030101020102" pitchFamily="34" charset="0"/>
              </a:defRPr>
            </a:lvl2pPr>
            <a:lvl3pPr>
              <a:defRPr>
                <a:latin typeface="Kievit Offc" panose="020B0504030101020102" pitchFamily="34" charset="0"/>
              </a:defRPr>
            </a:lvl3pPr>
            <a:lvl4pPr>
              <a:defRPr>
                <a:latin typeface="Kievit Offc" panose="020B0504030101020102" pitchFamily="34" charset="0"/>
              </a:defRPr>
            </a:lvl4pPr>
            <a:lvl5pPr>
              <a:defRPr>
                <a:latin typeface="Kievit Offc" panose="020B0504030101020102"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lvl1pPr>
              <a:defRPr>
                <a:latin typeface="Kievit Offc" panose="020B0504030101020102" pitchFamily="34" charset="0"/>
              </a:defRPr>
            </a:lvl1pPr>
            <a:lvl2pPr>
              <a:defRPr>
                <a:latin typeface="Kievit Offc" panose="020B0504030101020102" pitchFamily="34" charset="0"/>
              </a:defRPr>
            </a:lvl2pPr>
            <a:lvl3pPr>
              <a:defRPr>
                <a:latin typeface="Kievit Offc" panose="020B0504030101020102" pitchFamily="34" charset="0"/>
              </a:defRPr>
            </a:lvl3pPr>
            <a:lvl4pPr>
              <a:defRPr>
                <a:latin typeface="Kievit Offc" panose="020B0504030101020102" pitchFamily="34" charset="0"/>
              </a:defRPr>
            </a:lvl4pPr>
            <a:lvl5pPr>
              <a:defRPr>
                <a:latin typeface="Kievit Offc" panose="020B0504030101020102"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lvl1pPr>
              <a:defRPr>
                <a:latin typeface="Kievit Offc" panose="020B0504030101020102" pitchFamily="34" charset="0"/>
              </a:defRPr>
            </a:lvl1pPr>
          </a:lstStyle>
          <a:p>
            <a:r>
              <a:rPr lang="en-US"/>
              <a:t>OREGON STATE UNIVERSITY</a:t>
            </a:r>
          </a:p>
        </p:txBody>
      </p:sp>
      <p:sp>
        <p:nvSpPr>
          <p:cNvPr id="7" name="Slide Number Placeholder 6"/>
          <p:cNvSpPr>
            <a:spLocks noGrp="1"/>
          </p:cNvSpPr>
          <p:nvPr>
            <p:ph type="sldNum" sz="quarter" idx="12"/>
          </p:nvPr>
        </p:nvSpPr>
        <p:spPr/>
        <p:txBody>
          <a:bodyPr/>
          <a:lstStyle>
            <a:lvl1pPr>
              <a:defRPr>
                <a:latin typeface="Kievit Offc" panose="020B0504030101020102" pitchFamily="34" charset="0"/>
              </a:defRPr>
            </a:lvl1pPr>
          </a:lstStyle>
          <a:p>
            <a:fld id="{AAB6004F-53F9-E74D-AC89-56EA63355CB3}" type="slidenum">
              <a:rPr lang="en-US" smtClean="0"/>
              <a:pPr/>
              <a:t>‹#›</a:t>
            </a:fld>
            <a:endParaRPr lang="en-US"/>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 Orange - No Crest">
    <p:spTree>
      <p:nvGrpSpPr>
        <p:cNvPr id="1" name=""/>
        <p:cNvGrpSpPr/>
        <p:nvPr/>
      </p:nvGrpSpPr>
      <p:grpSpPr>
        <a:xfrm>
          <a:off x="0" y="0"/>
          <a:ext cx="0" cy="0"/>
          <a:chOff x="0" y="0"/>
          <a:chExt cx="0" cy="0"/>
        </a:xfrm>
      </p:grpSpPr>
      <p:sp>
        <p:nvSpPr>
          <p:cNvPr id="10" name="Rectangle 9"/>
          <p:cNvSpPr/>
          <p:nvPr userDrawn="1"/>
        </p:nvSpPr>
        <p:spPr>
          <a:xfrm>
            <a:off x="1" y="0"/>
            <a:ext cx="9144000" cy="6858000"/>
          </a:xfrm>
          <a:prstGeom prst="rect">
            <a:avLst/>
          </a:prstGeom>
          <a:solidFill>
            <a:srgbClr val="DC4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lvl1pPr>
              <a:defRPr>
                <a:latin typeface="Kievit Offc" panose="020B0504030101020102" pitchFamily="34" charset="0"/>
              </a:defRPr>
            </a:lvl1pPr>
            <a:lvl2pPr>
              <a:defRPr>
                <a:latin typeface="Kievit Offc" panose="020B0504030101020102" pitchFamily="34" charset="0"/>
              </a:defRPr>
            </a:lvl2pPr>
            <a:lvl3pPr>
              <a:defRPr>
                <a:latin typeface="Kievit Offc" panose="020B0504030101020102" pitchFamily="34" charset="0"/>
              </a:defRPr>
            </a:lvl3pPr>
            <a:lvl4pPr>
              <a:defRPr>
                <a:latin typeface="Kievit Offc" panose="020B0504030101020102" pitchFamily="34" charset="0"/>
              </a:defRPr>
            </a:lvl4pPr>
            <a:lvl5pPr>
              <a:defRPr>
                <a:latin typeface="Kievit Offc" panose="020B0504030101020102"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lvl1pPr>
              <a:defRPr>
                <a:latin typeface="Kievit Offc" panose="020B0504030101020102" pitchFamily="34" charset="0"/>
              </a:defRPr>
            </a:lvl1pPr>
            <a:lvl2pPr>
              <a:defRPr>
                <a:latin typeface="Kievit Offc" panose="020B0504030101020102" pitchFamily="34" charset="0"/>
              </a:defRPr>
            </a:lvl2pPr>
            <a:lvl3pPr>
              <a:defRPr>
                <a:latin typeface="Kievit Offc" panose="020B0504030101020102" pitchFamily="34" charset="0"/>
              </a:defRPr>
            </a:lvl3pPr>
            <a:lvl4pPr>
              <a:defRPr>
                <a:latin typeface="Kievit Offc" panose="020B0504030101020102" pitchFamily="34" charset="0"/>
              </a:defRPr>
            </a:lvl4pPr>
            <a:lvl5pPr>
              <a:defRPr>
                <a:latin typeface="Kievit Offc" panose="020B0504030101020102"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lvl1pPr>
              <a:defRPr>
                <a:latin typeface="Kievit Offc" panose="020B0504030101020102" pitchFamily="34" charset="0"/>
              </a:defRPr>
            </a:lvl1pPr>
          </a:lstStyle>
          <a:p>
            <a:r>
              <a:rPr lang="en-US"/>
              <a:t>OREGON STATE UNIVERSITY</a:t>
            </a:r>
          </a:p>
        </p:txBody>
      </p:sp>
      <p:sp>
        <p:nvSpPr>
          <p:cNvPr id="7" name="Slide Number Placeholder 6"/>
          <p:cNvSpPr>
            <a:spLocks noGrp="1"/>
          </p:cNvSpPr>
          <p:nvPr>
            <p:ph type="sldNum" sz="quarter" idx="12"/>
          </p:nvPr>
        </p:nvSpPr>
        <p:spPr/>
        <p:txBody>
          <a:bodyPr/>
          <a:lstStyle>
            <a:lvl1pPr>
              <a:defRPr>
                <a:latin typeface="Kievit Offc" panose="020B0504030101020102" pitchFamily="34" charset="0"/>
              </a:defRPr>
            </a:lvl1pPr>
          </a:lstStyle>
          <a:p>
            <a:fld id="{AAB6004F-53F9-E74D-AC89-56EA63355CB3}" type="slidenum">
              <a:rPr lang="en-US" smtClean="0"/>
              <a:pPr/>
              <a:t>‹#›</a:t>
            </a:fld>
            <a:endParaRPr lang="en-US"/>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 White - No Crest">
    <p:spTree>
      <p:nvGrpSpPr>
        <p:cNvPr id="1" name=""/>
        <p:cNvGrpSpPr/>
        <p:nvPr/>
      </p:nvGrpSpPr>
      <p:grpSpPr>
        <a:xfrm>
          <a:off x="0" y="0"/>
          <a:ext cx="0" cy="0"/>
          <a:chOff x="0" y="0"/>
          <a:chExt cx="0" cy="0"/>
        </a:xfrm>
      </p:grpSpPr>
      <p:sp>
        <p:nvSpPr>
          <p:cNvPr id="10" name="Rectangle 9"/>
          <p:cNvSpPr/>
          <p:nvPr userDrawn="1"/>
        </p:nvSpPr>
        <p:spPr>
          <a:xfrm>
            <a:off x="1"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lvl1pPr>
              <a:defRPr>
                <a:solidFill>
                  <a:schemeClr val="tx1"/>
                </a:solidFill>
                <a:latin typeface="Kievit Offc" panose="020B0504030101020102" pitchFamily="34" charset="0"/>
              </a:defRPr>
            </a:lvl1pPr>
            <a:lvl2pPr>
              <a:defRPr>
                <a:solidFill>
                  <a:schemeClr val="tx1"/>
                </a:solidFill>
                <a:latin typeface="Kievit Offc" panose="020B0504030101020102" pitchFamily="34" charset="0"/>
              </a:defRPr>
            </a:lvl2pPr>
            <a:lvl3pPr>
              <a:defRPr>
                <a:solidFill>
                  <a:schemeClr val="tx1"/>
                </a:solidFill>
                <a:latin typeface="Kievit Offc" panose="020B0504030101020102" pitchFamily="34" charset="0"/>
              </a:defRPr>
            </a:lvl3pPr>
            <a:lvl4pPr>
              <a:defRPr>
                <a:solidFill>
                  <a:schemeClr val="tx1"/>
                </a:solidFill>
                <a:latin typeface="Kievit Offc" panose="020B0504030101020102" pitchFamily="34" charset="0"/>
              </a:defRPr>
            </a:lvl4pPr>
            <a:lvl5pPr>
              <a:defRPr>
                <a:solidFill>
                  <a:schemeClr val="tx1"/>
                </a:solidFill>
                <a:latin typeface="Kievit Offc" panose="020B0504030101020102"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lvl1pPr>
              <a:defRPr>
                <a:solidFill>
                  <a:schemeClr val="tx1"/>
                </a:solidFill>
                <a:latin typeface="Kievit Offc" panose="020B0504030101020102" pitchFamily="34" charset="0"/>
              </a:defRPr>
            </a:lvl1pPr>
            <a:lvl2pPr>
              <a:defRPr>
                <a:solidFill>
                  <a:schemeClr val="tx1"/>
                </a:solidFill>
                <a:latin typeface="Kievit Offc" panose="020B0504030101020102" pitchFamily="34" charset="0"/>
              </a:defRPr>
            </a:lvl2pPr>
            <a:lvl3pPr>
              <a:defRPr>
                <a:solidFill>
                  <a:schemeClr val="tx1"/>
                </a:solidFill>
                <a:latin typeface="Kievit Offc" panose="020B0504030101020102" pitchFamily="34" charset="0"/>
              </a:defRPr>
            </a:lvl3pPr>
            <a:lvl4pPr>
              <a:defRPr>
                <a:solidFill>
                  <a:schemeClr val="tx1"/>
                </a:solidFill>
                <a:latin typeface="Kievit Offc" panose="020B0504030101020102" pitchFamily="34" charset="0"/>
              </a:defRPr>
            </a:lvl4pPr>
            <a:lvl5pPr>
              <a:defRPr>
                <a:solidFill>
                  <a:schemeClr val="tx1"/>
                </a:solidFill>
                <a:latin typeface="Kievit Offc" panose="020B0504030101020102"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lvl1pPr>
              <a:defRPr>
                <a:solidFill>
                  <a:schemeClr val="tx1"/>
                </a:solidFill>
                <a:latin typeface="Kievit Offc" panose="020B0504030101020102" pitchFamily="34" charset="0"/>
              </a:defRPr>
            </a:lvl1pPr>
          </a:lstStyle>
          <a:p>
            <a:r>
              <a:rPr lang="en-US"/>
              <a:t>OREGON STATE UNIVERSITY</a:t>
            </a:r>
            <a:endParaRPr lang="en-US" dirty="0"/>
          </a:p>
        </p:txBody>
      </p:sp>
      <p:sp>
        <p:nvSpPr>
          <p:cNvPr id="7" name="Slide Number Placeholder 6"/>
          <p:cNvSpPr>
            <a:spLocks noGrp="1"/>
          </p:cNvSpPr>
          <p:nvPr>
            <p:ph type="sldNum" sz="quarter" idx="12"/>
          </p:nvPr>
        </p:nvSpPr>
        <p:spPr/>
        <p:txBody>
          <a:bodyPr/>
          <a:lstStyle>
            <a:lvl1pPr>
              <a:defRPr>
                <a:solidFill>
                  <a:schemeClr val="tx1"/>
                </a:solidFill>
                <a:latin typeface="Kievit Offc" panose="020B0504030101020102" pitchFamily="34" charset="0"/>
              </a:defRPr>
            </a:lvl1pPr>
          </a:lstStyle>
          <a:p>
            <a:fld id="{AAB6004F-53F9-E74D-AC89-56EA63355CB3}" type="slidenum">
              <a:rPr lang="en-US" smtClean="0"/>
              <a:pPr/>
              <a:t>‹#›</a:t>
            </a:fld>
            <a:endParaRPr lang="en-US" dirty="0"/>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 Black - No Crest">
    <p:spTree>
      <p:nvGrpSpPr>
        <p:cNvPr id="1" name=""/>
        <p:cNvGrpSpPr/>
        <p:nvPr/>
      </p:nvGrpSpPr>
      <p:grpSpPr>
        <a:xfrm>
          <a:off x="0" y="0"/>
          <a:ext cx="0" cy="0"/>
          <a:chOff x="0" y="0"/>
          <a:chExt cx="0" cy="0"/>
        </a:xfrm>
      </p:grpSpPr>
      <p:sp>
        <p:nvSpPr>
          <p:cNvPr id="10" name="Rectangle 9"/>
          <p:cNvSpPr/>
          <p:nvPr userDrawn="1"/>
        </p:nvSpPr>
        <p:spPr>
          <a:xfrm>
            <a:off x="1"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29841" y="365129"/>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atin typeface="Kievit Offc" panose="020B0504030101020102" pitchFamily="34" charset="0"/>
              </a:defRPr>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lvl1pPr>
              <a:defRPr>
                <a:latin typeface="Kievit Offc" panose="020B0504030101020102" pitchFamily="34" charset="0"/>
              </a:defRPr>
            </a:lvl1pPr>
            <a:lvl2pPr>
              <a:defRPr>
                <a:latin typeface="Kievit Offc" panose="020B0504030101020102" pitchFamily="34" charset="0"/>
              </a:defRPr>
            </a:lvl2pPr>
            <a:lvl3pPr>
              <a:defRPr>
                <a:latin typeface="Kievit Offc" panose="020B0504030101020102" pitchFamily="34" charset="0"/>
              </a:defRPr>
            </a:lvl3pPr>
            <a:lvl4pPr>
              <a:defRPr>
                <a:latin typeface="Kievit Offc" panose="020B0504030101020102" pitchFamily="34" charset="0"/>
              </a:defRPr>
            </a:lvl4pPr>
            <a:lvl5pPr>
              <a:defRPr>
                <a:latin typeface="Kievit Offc" panose="020B0504030101020102"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atin typeface="Kievit Offc" panose="020B0504030101020102" pitchFamily="34" charset="0"/>
              </a:defRPr>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Edit Master text styles</a:t>
            </a:r>
          </a:p>
        </p:txBody>
      </p:sp>
      <p:sp>
        <p:nvSpPr>
          <p:cNvPr id="6" name="Content Placeholder 5"/>
          <p:cNvSpPr>
            <a:spLocks noGrp="1"/>
          </p:cNvSpPr>
          <p:nvPr>
            <p:ph sz="quarter" idx="4"/>
          </p:nvPr>
        </p:nvSpPr>
        <p:spPr>
          <a:xfrm>
            <a:off x="4629152" y="2505075"/>
            <a:ext cx="3887391" cy="3684588"/>
          </a:xfrm>
        </p:spPr>
        <p:txBody>
          <a:bodyPr/>
          <a:lstStyle>
            <a:lvl1pPr>
              <a:defRPr>
                <a:latin typeface="Kievit Offc" panose="020B0504030101020102" pitchFamily="34" charset="0"/>
              </a:defRPr>
            </a:lvl1pPr>
            <a:lvl2pPr>
              <a:defRPr>
                <a:latin typeface="Kievit Offc" panose="020B0504030101020102" pitchFamily="34" charset="0"/>
              </a:defRPr>
            </a:lvl2pPr>
            <a:lvl3pPr>
              <a:defRPr>
                <a:latin typeface="Kievit Offc" panose="020B0504030101020102" pitchFamily="34" charset="0"/>
              </a:defRPr>
            </a:lvl3pPr>
            <a:lvl4pPr>
              <a:defRPr>
                <a:latin typeface="Kievit Offc" panose="020B0504030101020102" pitchFamily="34" charset="0"/>
              </a:defRPr>
            </a:lvl4pPr>
            <a:lvl5pPr>
              <a:defRPr>
                <a:latin typeface="Kievit Offc" panose="020B0504030101020102"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lvl1pPr>
              <a:defRPr>
                <a:latin typeface="Kievit Offc" panose="020B0504030101020102" pitchFamily="34" charset="0"/>
              </a:defRPr>
            </a:lvl1pPr>
          </a:lstStyle>
          <a:p>
            <a:r>
              <a:rPr lang="en-US"/>
              <a:t>OREGON STATE UNIVERSITY</a:t>
            </a:r>
          </a:p>
        </p:txBody>
      </p:sp>
      <p:sp>
        <p:nvSpPr>
          <p:cNvPr id="9" name="Slide Number Placeholder 8"/>
          <p:cNvSpPr>
            <a:spLocks noGrp="1"/>
          </p:cNvSpPr>
          <p:nvPr>
            <p:ph type="sldNum" sz="quarter" idx="12"/>
          </p:nvPr>
        </p:nvSpPr>
        <p:spPr/>
        <p:txBody>
          <a:bodyPr/>
          <a:lstStyle>
            <a:lvl1pPr>
              <a:defRPr>
                <a:latin typeface="Kievit Offc" panose="020B0504030101020102" pitchFamily="34" charset="0"/>
              </a:defRPr>
            </a:lvl1pPr>
          </a:lstStyle>
          <a:p>
            <a:fld id="{AAB6004F-53F9-E74D-AC89-56EA63355CB3}" type="slidenum">
              <a:rPr lang="en-US" smtClean="0"/>
              <a:pPr/>
              <a:t>‹#›</a:t>
            </a:fld>
            <a:endParaRPr lang="en-US"/>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 Orange - No Crest">
    <p:spTree>
      <p:nvGrpSpPr>
        <p:cNvPr id="1" name=""/>
        <p:cNvGrpSpPr/>
        <p:nvPr/>
      </p:nvGrpSpPr>
      <p:grpSpPr>
        <a:xfrm>
          <a:off x="0" y="0"/>
          <a:ext cx="0" cy="0"/>
          <a:chOff x="0" y="0"/>
          <a:chExt cx="0" cy="0"/>
        </a:xfrm>
      </p:grpSpPr>
      <p:sp>
        <p:nvSpPr>
          <p:cNvPr id="12" name="Rectangle 11"/>
          <p:cNvSpPr/>
          <p:nvPr userDrawn="1"/>
        </p:nvSpPr>
        <p:spPr>
          <a:xfrm>
            <a:off x="1" y="0"/>
            <a:ext cx="9144000" cy="6858000"/>
          </a:xfrm>
          <a:prstGeom prst="rect">
            <a:avLst/>
          </a:prstGeom>
          <a:solidFill>
            <a:srgbClr val="DC4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29841" y="365129"/>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atin typeface="Kievit Offc" panose="020B0504030101020102" pitchFamily="34" charset="0"/>
              </a:defRPr>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lvl1pPr>
              <a:defRPr>
                <a:latin typeface="Kievit Offc" panose="020B0504030101020102" pitchFamily="34" charset="0"/>
              </a:defRPr>
            </a:lvl1pPr>
            <a:lvl2pPr>
              <a:defRPr>
                <a:latin typeface="Kievit Offc" panose="020B0504030101020102" pitchFamily="34" charset="0"/>
              </a:defRPr>
            </a:lvl2pPr>
            <a:lvl3pPr>
              <a:defRPr>
                <a:latin typeface="Kievit Offc" panose="020B0504030101020102" pitchFamily="34" charset="0"/>
              </a:defRPr>
            </a:lvl3pPr>
            <a:lvl4pPr>
              <a:defRPr>
                <a:latin typeface="Kievit Offc" panose="020B0504030101020102" pitchFamily="34" charset="0"/>
              </a:defRPr>
            </a:lvl4pPr>
            <a:lvl5pPr>
              <a:defRPr>
                <a:latin typeface="Kievit Offc" panose="020B0504030101020102"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atin typeface="Kievit Offc" panose="020B0504030101020102" pitchFamily="34" charset="0"/>
              </a:defRPr>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Edit Master text styles</a:t>
            </a:r>
          </a:p>
        </p:txBody>
      </p:sp>
      <p:sp>
        <p:nvSpPr>
          <p:cNvPr id="6" name="Content Placeholder 5"/>
          <p:cNvSpPr>
            <a:spLocks noGrp="1"/>
          </p:cNvSpPr>
          <p:nvPr>
            <p:ph sz="quarter" idx="4"/>
          </p:nvPr>
        </p:nvSpPr>
        <p:spPr>
          <a:xfrm>
            <a:off x="4629152" y="2505075"/>
            <a:ext cx="3887391" cy="3684588"/>
          </a:xfrm>
        </p:spPr>
        <p:txBody>
          <a:bodyPr/>
          <a:lstStyle>
            <a:lvl1pPr>
              <a:defRPr>
                <a:latin typeface="Kievit Offc" panose="020B0504030101020102" pitchFamily="34" charset="0"/>
              </a:defRPr>
            </a:lvl1pPr>
            <a:lvl2pPr>
              <a:defRPr>
                <a:latin typeface="Kievit Offc" panose="020B0504030101020102" pitchFamily="34" charset="0"/>
              </a:defRPr>
            </a:lvl2pPr>
            <a:lvl3pPr>
              <a:defRPr>
                <a:latin typeface="Kievit Offc" panose="020B0504030101020102" pitchFamily="34" charset="0"/>
              </a:defRPr>
            </a:lvl3pPr>
            <a:lvl4pPr>
              <a:defRPr>
                <a:latin typeface="Kievit Offc" panose="020B0504030101020102" pitchFamily="34" charset="0"/>
              </a:defRPr>
            </a:lvl4pPr>
            <a:lvl5pPr>
              <a:defRPr>
                <a:latin typeface="Kievit Offc" panose="020B0504030101020102"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lvl1pPr>
              <a:defRPr>
                <a:latin typeface="Kievit Offc" panose="020B0504030101020102" pitchFamily="34" charset="0"/>
              </a:defRPr>
            </a:lvl1pPr>
          </a:lstStyle>
          <a:p>
            <a:r>
              <a:rPr lang="en-US"/>
              <a:t>OREGON STATE UNIVERSITY</a:t>
            </a:r>
          </a:p>
        </p:txBody>
      </p:sp>
      <p:sp>
        <p:nvSpPr>
          <p:cNvPr id="9" name="Slide Number Placeholder 8"/>
          <p:cNvSpPr>
            <a:spLocks noGrp="1"/>
          </p:cNvSpPr>
          <p:nvPr>
            <p:ph type="sldNum" sz="quarter" idx="12"/>
          </p:nvPr>
        </p:nvSpPr>
        <p:spPr/>
        <p:txBody>
          <a:bodyPr/>
          <a:lstStyle>
            <a:lvl1pPr>
              <a:defRPr>
                <a:latin typeface="Kievit Offc" panose="020B0504030101020102" pitchFamily="34" charset="0"/>
              </a:defRPr>
            </a:lvl1pPr>
          </a:lstStyle>
          <a:p>
            <a:fld id="{AAB6004F-53F9-E74D-AC89-56EA63355CB3}" type="slidenum">
              <a:rPr lang="en-US" smtClean="0"/>
              <a:pPr/>
              <a:t>‹#›</a:t>
            </a:fld>
            <a:endParaRPr lang="en-US"/>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Full Imag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16689" r="8244"/>
          <a:stretch/>
        </p:blipFill>
        <p:spPr>
          <a:xfrm>
            <a:off x="-8238" y="0"/>
            <a:ext cx="9152239" cy="6858000"/>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45515" y="2020186"/>
            <a:ext cx="6844732" cy="2817628"/>
          </a:xfrm>
          <a:prstGeom prst="rect">
            <a:avLst/>
          </a:prstGeom>
        </p:spPr>
      </p:pic>
    </p:spTree>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 White - No Crest">
    <p:spTree>
      <p:nvGrpSpPr>
        <p:cNvPr id="1" name=""/>
        <p:cNvGrpSpPr/>
        <p:nvPr/>
      </p:nvGrpSpPr>
      <p:grpSpPr>
        <a:xfrm>
          <a:off x="0" y="0"/>
          <a:ext cx="0" cy="0"/>
          <a:chOff x="0" y="0"/>
          <a:chExt cx="0" cy="0"/>
        </a:xfrm>
      </p:grpSpPr>
      <p:sp>
        <p:nvSpPr>
          <p:cNvPr id="12" name="Rectangle 11"/>
          <p:cNvSpPr/>
          <p:nvPr userDrawn="1"/>
        </p:nvSpPr>
        <p:spPr>
          <a:xfrm>
            <a:off x="1"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29841" y="365129"/>
            <a:ext cx="7886700" cy="1325563"/>
          </a:xfrm>
        </p:spPr>
        <p:txBody>
          <a:bodyPr/>
          <a:lstStyle>
            <a:lvl1pPr>
              <a:defRPr>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solidFill>
                  <a:schemeClr val="tx1"/>
                </a:solidFill>
                <a:latin typeface="Kievit Offc" panose="020B0504030101020102" pitchFamily="34" charset="0"/>
              </a:defRPr>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lvl1pPr>
              <a:defRPr>
                <a:solidFill>
                  <a:schemeClr val="tx1"/>
                </a:solidFill>
                <a:latin typeface="Kievit Offc" panose="020B0504030101020102" pitchFamily="34" charset="0"/>
              </a:defRPr>
            </a:lvl1pPr>
            <a:lvl2pPr>
              <a:defRPr>
                <a:solidFill>
                  <a:schemeClr val="tx1"/>
                </a:solidFill>
                <a:latin typeface="Kievit Offc" panose="020B0504030101020102" pitchFamily="34" charset="0"/>
              </a:defRPr>
            </a:lvl2pPr>
            <a:lvl3pPr>
              <a:defRPr>
                <a:solidFill>
                  <a:schemeClr val="tx1"/>
                </a:solidFill>
                <a:latin typeface="Kievit Offc" panose="020B0504030101020102" pitchFamily="34" charset="0"/>
              </a:defRPr>
            </a:lvl3pPr>
            <a:lvl4pPr>
              <a:defRPr>
                <a:solidFill>
                  <a:schemeClr val="tx1"/>
                </a:solidFill>
                <a:latin typeface="Kievit Offc" panose="020B0504030101020102" pitchFamily="34" charset="0"/>
              </a:defRPr>
            </a:lvl4pPr>
            <a:lvl5pPr>
              <a:defRPr>
                <a:solidFill>
                  <a:schemeClr val="tx1"/>
                </a:solidFill>
                <a:latin typeface="Kievit Offc" panose="020B0504030101020102"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solidFill>
                  <a:schemeClr val="tx1"/>
                </a:solidFill>
                <a:latin typeface="Kievit Offc" panose="020B0504030101020102" pitchFamily="34" charset="0"/>
              </a:defRPr>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Edit Master text styles</a:t>
            </a:r>
          </a:p>
        </p:txBody>
      </p:sp>
      <p:sp>
        <p:nvSpPr>
          <p:cNvPr id="6" name="Content Placeholder 5"/>
          <p:cNvSpPr>
            <a:spLocks noGrp="1"/>
          </p:cNvSpPr>
          <p:nvPr>
            <p:ph sz="quarter" idx="4"/>
          </p:nvPr>
        </p:nvSpPr>
        <p:spPr>
          <a:xfrm>
            <a:off x="4629152" y="2505075"/>
            <a:ext cx="3887391" cy="3684588"/>
          </a:xfrm>
        </p:spPr>
        <p:txBody>
          <a:bodyPr/>
          <a:lstStyle>
            <a:lvl1pPr>
              <a:defRPr>
                <a:solidFill>
                  <a:schemeClr val="tx1"/>
                </a:solidFill>
                <a:latin typeface="Kievit Offc" panose="020B0504030101020102" pitchFamily="34" charset="0"/>
              </a:defRPr>
            </a:lvl1pPr>
            <a:lvl2pPr>
              <a:defRPr>
                <a:solidFill>
                  <a:schemeClr val="tx1"/>
                </a:solidFill>
                <a:latin typeface="Kievit Offc" panose="020B0504030101020102" pitchFamily="34" charset="0"/>
              </a:defRPr>
            </a:lvl2pPr>
            <a:lvl3pPr>
              <a:defRPr>
                <a:solidFill>
                  <a:schemeClr val="tx1"/>
                </a:solidFill>
                <a:latin typeface="Kievit Offc" panose="020B0504030101020102" pitchFamily="34" charset="0"/>
              </a:defRPr>
            </a:lvl3pPr>
            <a:lvl4pPr>
              <a:defRPr>
                <a:solidFill>
                  <a:schemeClr val="tx1"/>
                </a:solidFill>
                <a:latin typeface="Kievit Offc" panose="020B0504030101020102" pitchFamily="34" charset="0"/>
              </a:defRPr>
            </a:lvl4pPr>
            <a:lvl5pPr>
              <a:defRPr>
                <a:solidFill>
                  <a:schemeClr val="tx1"/>
                </a:solidFill>
                <a:latin typeface="Kievit Offc" panose="020B0504030101020102"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11"/>
          </p:nvPr>
        </p:nvSpPr>
        <p:spPr/>
        <p:txBody>
          <a:bodyPr/>
          <a:lstStyle>
            <a:lvl1pPr>
              <a:defRPr>
                <a:solidFill>
                  <a:schemeClr val="tx1"/>
                </a:solidFill>
                <a:latin typeface="Kievit Offc" panose="020B0504030101020102" pitchFamily="34" charset="0"/>
              </a:defRPr>
            </a:lvl1pPr>
          </a:lstStyle>
          <a:p>
            <a:r>
              <a:rPr lang="en-US"/>
              <a:t>OREGON STATE UNIVERSITY</a:t>
            </a:r>
            <a:endParaRPr lang="en-US" dirty="0"/>
          </a:p>
        </p:txBody>
      </p:sp>
      <p:sp>
        <p:nvSpPr>
          <p:cNvPr id="9" name="Slide Number Placeholder 8"/>
          <p:cNvSpPr>
            <a:spLocks noGrp="1"/>
          </p:cNvSpPr>
          <p:nvPr>
            <p:ph type="sldNum" sz="quarter" idx="12"/>
          </p:nvPr>
        </p:nvSpPr>
        <p:spPr/>
        <p:txBody>
          <a:bodyPr/>
          <a:lstStyle>
            <a:lvl1pPr>
              <a:defRPr>
                <a:solidFill>
                  <a:schemeClr val="tx1"/>
                </a:solidFill>
                <a:latin typeface="Kievit Offc" panose="020B0504030101020102" pitchFamily="34" charset="0"/>
              </a:defRPr>
            </a:lvl1pPr>
          </a:lstStyle>
          <a:p>
            <a:fld id="{AAB6004F-53F9-E74D-AC89-56EA63355CB3}" type="slidenum">
              <a:rPr lang="en-US" smtClean="0"/>
              <a:pPr/>
              <a:t>‹#›</a:t>
            </a:fld>
            <a:endParaRPr lang="en-US" dirty="0"/>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 Black - No Crest">
    <p:spTree>
      <p:nvGrpSpPr>
        <p:cNvPr id="1" name=""/>
        <p:cNvGrpSpPr/>
        <p:nvPr/>
      </p:nvGrpSpPr>
      <p:grpSpPr>
        <a:xfrm>
          <a:off x="0" y="0"/>
          <a:ext cx="0" cy="0"/>
          <a:chOff x="0" y="0"/>
          <a:chExt cx="0" cy="0"/>
        </a:xfrm>
      </p:grpSpPr>
      <p:sp>
        <p:nvSpPr>
          <p:cNvPr id="6" name="Rectangle 5"/>
          <p:cNvSpPr/>
          <p:nvPr userDrawn="1"/>
        </p:nvSpPr>
        <p:spPr>
          <a:xfrm>
            <a:off x="1"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lvl1pPr>
              <a:defRPr>
                <a:latin typeface="Kievit Offc" panose="020B0504030101020102" pitchFamily="34" charset="0"/>
              </a:defRPr>
            </a:lvl1pPr>
          </a:lstStyle>
          <a:p>
            <a:r>
              <a:rPr lang="en-US"/>
              <a:t>OREGON STATE UNIVERSITY</a:t>
            </a:r>
          </a:p>
        </p:txBody>
      </p:sp>
      <p:sp>
        <p:nvSpPr>
          <p:cNvPr id="5" name="Slide Number Placeholder 4"/>
          <p:cNvSpPr>
            <a:spLocks noGrp="1"/>
          </p:cNvSpPr>
          <p:nvPr>
            <p:ph type="sldNum" sz="quarter" idx="12"/>
          </p:nvPr>
        </p:nvSpPr>
        <p:spPr/>
        <p:txBody>
          <a:bodyPr/>
          <a:lstStyle>
            <a:lvl1pPr>
              <a:defRPr>
                <a:latin typeface="Kievit Offc" panose="020B0504030101020102" pitchFamily="34" charset="0"/>
              </a:defRPr>
            </a:lvl1pPr>
          </a:lstStyle>
          <a:p>
            <a:fld id="{AAB6004F-53F9-E74D-AC89-56EA63355CB3}" type="slidenum">
              <a:rPr lang="en-US" smtClean="0"/>
              <a:pPr/>
              <a:t>‹#›</a:t>
            </a:fld>
            <a:endParaRPr lang="en-US"/>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 Orange - No Crest">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rgbClr val="DC4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lvl1pPr>
              <a:defRPr>
                <a:latin typeface="Kievit Offc" panose="020B0504030101020102" pitchFamily="34" charset="0"/>
              </a:defRPr>
            </a:lvl1pPr>
          </a:lstStyle>
          <a:p>
            <a:r>
              <a:rPr lang="en-US"/>
              <a:t>OREGON STATE UNIVERSITY</a:t>
            </a:r>
          </a:p>
        </p:txBody>
      </p:sp>
      <p:sp>
        <p:nvSpPr>
          <p:cNvPr id="5" name="Slide Number Placeholder 4"/>
          <p:cNvSpPr>
            <a:spLocks noGrp="1"/>
          </p:cNvSpPr>
          <p:nvPr>
            <p:ph type="sldNum" sz="quarter" idx="12"/>
          </p:nvPr>
        </p:nvSpPr>
        <p:spPr/>
        <p:txBody>
          <a:bodyPr/>
          <a:lstStyle>
            <a:lvl1pPr>
              <a:defRPr>
                <a:latin typeface="Kievit Offc" panose="020B0504030101020102" pitchFamily="34" charset="0"/>
              </a:defRPr>
            </a:lvl1pPr>
          </a:lstStyle>
          <a:p>
            <a:fld id="{AAB6004F-53F9-E74D-AC89-56EA63355CB3}" type="slidenum">
              <a:rPr lang="en-US" smtClean="0"/>
              <a:pPr/>
              <a:t>‹#›</a:t>
            </a:fld>
            <a:endParaRPr lang="en-US"/>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 White - No Crest">
    <p:spTree>
      <p:nvGrpSpPr>
        <p:cNvPr id="1" name=""/>
        <p:cNvGrpSpPr/>
        <p:nvPr/>
      </p:nvGrpSpPr>
      <p:grpSpPr>
        <a:xfrm>
          <a:off x="0" y="0"/>
          <a:ext cx="0" cy="0"/>
          <a:chOff x="0" y="0"/>
          <a:chExt cx="0" cy="0"/>
        </a:xfrm>
      </p:grpSpPr>
      <p:sp>
        <p:nvSpPr>
          <p:cNvPr id="8" name="Rectangle 7"/>
          <p:cNvSpPr/>
          <p:nvPr userDrawn="1"/>
        </p:nvSpPr>
        <p:spPr>
          <a:xfrm>
            <a:off x="1"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4" name="Footer Placeholder 3"/>
          <p:cNvSpPr>
            <a:spLocks noGrp="1"/>
          </p:cNvSpPr>
          <p:nvPr>
            <p:ph type="ftr" sz="quarter" idx="11"/>
          </p:nvPr>
        </p:nvSpPr>
        <p:spPr/>
        <p:txBody>
          <a:bodyPr/>
          <a:lstStyle>
            <a:lvl1pPr>
              <a:defRPr>
                <a:solidFill>
                  <a:schemeClr val="tx1"/>
                </a:solidFill>
                <a:latin typeface="Kievit Offc" panose="020B0504030101020102" pitchFamily="34" charset="0"/>
              </a:defRPr>
            </a:lvl1pPr>
          </a:lstStyle>
          <a:p>
            <a:r>
              <a:rPr lang="en-US"/>
              <a:t>OREGON STATE UNIVERSITY</a:t>
            </a:r>
            <a:endParaRPr lang="en-US" dirty="0"/>
          </a:p>
        </p:txBody>
      </p:sp>
      <p:sp>
        <p:nvSpPr>
          <p:cNvPr id="5" name="Slide Number Placeholder 4"/>
          <p:cNvSpPr>
            <a:spLocks noGrp="1"/>
          </p:cNvSpPr>
          <p:nvPr>
            <p:ph type="sldNum" sz="quarter" idx="12"/>
          </p:nvPr>
        </p:nvSpPr>
        <p:spPr/>
        <p:txBody>
          <a:bodyPr/>
          <a:lstStyle>
            <a:lvl1pPr>
              <a:defRPr>
                <a:solidFill>
                  <a:schemeClr val="tx1"/>
                </a:solidFill>
                <a:latin typeface="Kievit Offc" panose="020B0504030101020102" pitchFamily="34" charset="0"/>
              </a:defRPr>
            </a:lvl1pPr>
          </a:lstStyle>
          <a:p>
            <a:fld id="{AAB6004F-53F9-E74D-AC89-56EA63355CB3}" type="slidenum">
              <a:rPr lang="en-US" smtClean="0"/>
              <a:pPr/>
              <a:t>‹#›</a:t>
            </a:fld>
            <a:endParaRPr lang="en-US" dirty="0"/>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 Black - No Crest">
    <p:spTree>
      <p:nvGrpSpPr>
        <p:cNvPr id="1" name=""/>
        <p:cNvGrpSpPr/>
        <p:nvPr/>
      </p:nvGrpSpPr>
      <p:grpSpPr>
        <a:xfrm>
          <a:off x="0" y="0"/>
          <a:ext cx="0" cy="0"/>
          <a:chOff x="0" y="0"/>
          <a:chExt cx="0" cy="0"/>
        </a:xfrm>
      </p:grpSpPr>
      <p:sp>
        <p:nvSpPr>
          <p:cNvPr id="5" name="Rectangle 4"/>
          <p:cNvSpPr/>
          <p:nvPr userDrawn="1"/>
        </p:nvSpPr>
        <p:spPr>
          <a:xfrm>
            <a:off x="1"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Footer Placeholder 2"/>
          <p:cNvSpPr>
            <a:spLocks noGrp="1"/>
          </p:cNvSpPr>
          <p:nvPr>
            <p:ph type="ftr" sz="quarter" idx="11"/>
          </p:nvPr>
        </p:nvSpPr>
        <p:spPr/>
        <p:txBody>
          <a:bodyPr/>
          <a:lstStyle>
            <a:lvl1pPr>
              <a:defRPr>
                <a:latin typeface="Kievit Offc" panose="020B0504030101020102" pitchFamily="34" charset="0"/>
              </a:defRPr>
            </a:lvl1pPr>
          </a:lstStyle>
          <a:p>
            <a:r>
              <a:rPr lang="en-US"/>
              <a:t>OREGON STATE UNIVERSITY</a:t>
            </a:r>
          </a:p>
        </p:txBody>
      </p:sp>
      <p:sp>
        <p:nvSpPr>
          <p:cNvPr id="4" name="Slide Number Placeholder 3"/>
          <p:cNvSpPr>
            <a:spLocks noGrp="1"/>
          </p:cNvSpPr>
          <p:nvPr>
            <p:ph type="sldNum" sz="quarter" idx="12"/>
          </p:nvPr>
        </p:nvSpPr>
        <p:spPr/>
        <p:txBody>
          <a:bodyPr/>
          <a:lstStyle>
            <a:lvl1pPr>
              <a:defRPr>
                <a:latin typeface="Kievit Offc" panose="020B0504030101020102" pitchFamily="34" charset="0"/>
              </a:defRPr>
            </a:lvl1pPr>
          </a:lstStyle>
          <a:p>
            <a:fld id="{AAB6004F-53F9-E74D-AC89-56EA63355CB3}" type="slidenum">
              <a:rPr lang="en-US" smtClean="0"/>
              <a:pPr/>
              <a:t>‹#›</a:t>
            </a:fld>
            <a:endParaRPr lang="en-US"/>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 Orange - No Crest">
    <p:spTree>
      <p:nvGrpSpPr>
        <p:cNvPr id="1" name=""/>
        <p:cNvGrpSpPr/>
        <p:nvPr/>
      </p:nvGrpSpPr>
      <p:grpSpPr>
        <a:xfrm>
          <a:off x="0" y="0"/>
          <a:ext cx="0" cy="0"/>
          <a:chOff x="0" y="0"/>
          <a:chExt cx="0" cy="0"/>
        </a:xfrm>
      </p:grpSpPr>
      <p:sp>
        <p:nvSpPr>
          <p:cNvPr id="7" name="Rectangle 6"/>
          <p:cNvSpPr/>
          <p:nvPr userDrawn="1"/>
        </p:nvSpPr>
        <p:spPr>
          <a:xfrm>
            <a:off x="1" y="0"/>
            <a:ext cx="9144000" cy="6858000"/>
          </a:xfrm>
          <a:prstGeom prst="rect">
            <a:avLst/>
          </a:prstGeom>
          <a:solidFill>
            <a:srgbClr val="DC4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Footer Placeholder 2"/>
          <p:cNvSpPr>
            <a:spLocks noGrp="1"/>
          </p:cNvSpPr>
          <p:nvPr>
            <p:ph type="ftr" sz="quarter" idx="11"/>
          </p:nvPr>
        </p:nvSpPr>
        <p:spPr/>
        <p:txBody>
          <a:bodyPr/>
          <a:lstStyle>
            <a:lvl1pPr>
              <a:defRPr>
                <a:latin typeface="Kievit Offc" panose="020B0504030101020102" pitchFamily="34" charset="0"/>
              </a:defRPr>
            </a:lvl1pPr>
          </a:lstStyle>
          <a:p>
            <a:r>
              <a:rPr lang="en-US"/>
              <a:t>OREGON STATE UNIVERSITY</a:t>
            </a:r>
          </a:p>
        </p:txBody>
      </p:sp>
      <p:sp>
        <p:nvSpPr>
          <p:cNvPr id="4" name="Slide Number Placeholder 3"/>
          <p:cNvSpPr>
            <a:spLocks noGrp="1"/>
          </p:cNvSpPr>
          <p:nvPr>
            <p:ph type="sldNum" sz="quarter" idx="12"/>
          </p:nvPr>
        </p:nvSpPr>
        <p:spPr/>
        <p:txBody>
          <a:bodyPr/>
          <a:lstStyle>
            <a:lvl1pPr>
              <a:defRPr>
                <a:latin typeface="Kievit Offc" panose="020B0504030101020102" pitchFamily="34" charset="0"/>
              </a:defRPr>
            </a:lvl1pPr>
          </a:lstStyle>
          <a:p>
            <a:fld id="{AAB6004F-53F9-E74D-AC89-56EA63355CB3}" type="slidenum">
              <a:rPr lang="en-US" smtClean="0"/>
              <a:pPr/>
              <a:t>‹#›</a:t>
            </a:fld>
            <a:endParaRPr lang="en-US"/>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 White - No Crest">
    <p:spTree>
      <p:nvGrpSpPr>
        <p:cNvPr id="1" name=""/>
        <p:cNvGrpSpPr/>
        <p:nvPr/>
      </p:nvGrpSpPr>
      <p:grpSpPr>
        <a:xfrm>
          <a:off x="0" y="0"/>
          <a:ext cx="0" cy="0"/>
          <a:chOff x="0" y="0"/>
          <a:chExt cx="0" cy="0"/>
        </a:xfrm>
      </p:grpSpPr>
      <p:sp>
        <p:nvSpPr>
          <p:cNvPr id="7" name="Rectangle 6"/>
          <p:cNvSpPr/>
          <p:nvPr userDrawn="1"/>
        </p:nvSpPr>
        <p:spPr>
          <a:xfrm>
            <a:off x="1"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Footer Placeholder 2"/>
          <p:cNvSpPr>
            <a:spLocks noGrp="1"/>
          </p:cNvSpPr>
          <p:nvPr>
            <p:ph type="ftr" sz="quarter" idx="11"/>
          </p:nvPr>
        </p:nvSpPr>
        <p:spPr/>
        <p:txBody>
          <a:bodyPr/>
          <a:lstStyle>
            <a:lvl1pPr>
              <a:defRPr>
                <a:solidFill>
                  <a:schemeClr val="tx1"/>
                </a:solidFill>
                <a:latin typeface="Kievit Offc" panose="020B0504030101020102" pitchFamily="34" charset="0"/>
              </a:defRPr>
            </a:lvl1pPr>
          </a:lstStyle>
          <a:p>
            <a:r>
              <a:rPr lang="en-US"/>
              <a:t>OREGON STATE UNIVERSITY</a:t>
            </a:r>
            <a:endParaRPr lang="en-US" dirty="0"/>
          </a:p>
        </p:txBody>
      </p:sp>
      <p:sp>
        <p:nvSpPr>
          <p:cNvPr id="4" name="Slide Number Placeholder 3"/>
          <p:cNvSpPr>
            <a:spLocks noGrp="1"/>
          </p:cNvSpPr>
          <p:nvPr>
            <p:ph type="sldNum" sz="quarter" idx="12"/>
          </p:nvPr>
        </p:nvSpPr>
        <p:spPr/>
        <p:txBody>
          <a:bodyPr/>
          <a:lstStyle>
            <a:lvl1pPr>
              <a:defRPr>
                <a:solidFill>
                  <a:schemeClr val="tx1"/>
                </a:solidFill>
                <a:latin typeface="Kievit Offc" panose="020B0504030101020102" pitchFamily="34" charset="0"/>
              </a:defRPr>
            </a:lvl1pPr>
          </a:lstStyle>
          <a:p>
            <a:fld id="{AAB6004F-53F9-E74D-AC89-56EA63355CB3}" type="slidenum">
              <a:rPr lang="en-US" smtClean="0"/>
              <a:pPr/>
              <a:t>‹#›</a:t>
            </a:fld>
            <a:endParaRPr lang="en-US" dirty="0"/>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 Black - No Crest">
    <p:spTree>
      <p:nvGrpSpPr>
        <p:cNvPr id="1" name=""/>
        <p:cNvGrpSpPr/>
        <p:nvPr/>
      </p:nvGrpSpPr>
      <p:grpSpPr>
        <a:xfrm>
          <a:off x="0" y="0"/>
          <a:ext cx="0" cy="0"/>
          <a:chOff x="0" y="0"/>
          <a:chExt cx="0" cy="0"/>
        </a:xfrm>
      </p:grpSpPr>
      <p:sp>
        <p:nvSpPr>
          <p:cNvPr id="8" name="Rectangle 7"/>
          <p:cNvSpPr/>
          <p:nvPr userDrawn="1"/>
        </p:nvSpPr>
        <p:spPr>
          <a:xfrm>
            <a:off x="1"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32"/>
            <a:ext cx="4629150" cy="4873625"/>
          </a:xfrm>
        </p:spPr>
        <p:txBody>
          <a:bodyPr/>
          <a:lstStyle>
            <a:lvl1pPr>
              <a:defRPr sz="3200">
                <a:latin typeface="Kievit Offc" panose="020B0504030101020102" pitchFamily="34" charset="0"/>
              </a:defRPr>
            </a:lvl1pPr>
            <a:lvl2pPr>
              <a:defRPr sz="2800">
                <a:latin typeface="Kievit Offc" panose="020B0504030101020102" pitchFamily="34" charset="0"/>
              </a:defRPr>
            </a:lvl2pPr>
            <a:lvl3pPr>
              <a:defRPr sz="2400">
                <a:latin typeface="Kievit Offc" panose="020B0504030101020102" pitchFamily="34" charset="0"/>
              </a:defRPr>
            </a:lvl3pPr>
            <a:lvl4pPr>
              <a:defRPr sz="2000">
                <a:latin typeface="Kievit Offc" panose="020B0504030101020102" pitchFamily="34" charset="0"/>
              </a:defRPr>
            </a:lvl4pPr>
            <a:lvl5pPr>
              <a:defRPr sz="2000">
                <a:latin typeface="Kievit Offc" panose="020B0504030101020102" pitchFamily="34" charset="0"/>
              </a:defRPr>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atin typeface="Kievit Offc" panose="020B0504030101020102" pitchFamily="34" charset="0"/>
              </a:defRPr>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en-US"/>
              <a:t>Edit Master text styles</a:t>
            </a:r>
          </a:p>
        </p:txBody>
      </p:sp>
      <p:sp>
        <p:nvSpPr>
          <p:cNvPr id="6" name="Footer Placeholder 5"/>
          <p:cNvSpPr>
            <a:spLocks noGrp="1"/>
          </p:cNvSpPr>
          <p:nvPr>
            <p:ph type="ftr" sz="quarter" idx="11"/>
          </p:nvPr>
        </p:nvSpPr>
        <p:spPr/>
        <p:txBody>
          <a:bodyPr/>
          <a:lstStyle>
            <a:lvl1pPr>
              <a:defRPr>
                <a:latin typeface="Kievit Offc" panose="020B0504030101020102" pitchFamily="34" charset="0"/>
              </a:defRPr>
            </a:lvl1pPr>
          </a:lstStyle>
          <a:p>
            <a:r>
              <a:rPr lang="en-US"/>
              <a:t>OREGON STATE UNIVERSITY</a:t>
            </a:r>
          </a:p>
        </p:txBody>
      </p:sp>
      <p:sp>
        <p:nvSpPr>
          <p:cNvPr id="7" name="Slide Number Placeholder 6"/>
          <p:cNvSpPr>
            <a:spLocks noGrp="1"/>
          </p:cNvSpPr>
          <p:nvPr>
            <p:ph type="sldNum" sz="quarter" idx="12"/>
          </p:nvPr>
        </p:nvSpPr>
        <p:spPr/>
        <p:txBody>
          <a:bodyPr/>
          <a:lstStyle>
            <a:lvl1pPr>
              <a:defRPr>
                <a:latin typeface="Kievit Offc" panose="020B0504030101020102" pitchFamily="34" charset="0"/>
              </a:defRPr>
            </a:lvl1pPr>
          </a:lstStyle>
          <a:p>
            <a:fld id="{AAB6004F-53F9-E74D-AC89-56EA63355CB3}" type="slidenum">
              <a:rPr lang="en-US" smtClean="0"/>
              <a:pPr/>
              <a:t>‹#›</a:t>
            </a:fld>
            <a:endParaRPr lang="en-US"/>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 Orange - No Crest">
    <p:spTree>
      <p:nvGrpSpPr>
        <p:cNvPr id="1" name=""/>
        <p:cNvGrpSpPr/>
        <p:nvPr/>
      </p:nvGrpSpPr>
      <p:grpSpPr>
        <a:xfrm>
          <a:off x="0" y="0"/>
          <a:ext cx="0" cy="0"/>
          <a:chOff x="0" y="0"/>
          <a:chExt cx="0" cy="0"/>
        </a:xfrm>
      </p:grpSpPr>
      <p:sp>
        <p:nvSpPr>
          <p:cNvPr id="10" name="Rectangle 9"/>
          <p:cNvSpPr/>
          <p:nvPr userDrawn="1"/>
        </p:nvSpPr>
        <p:spPr>
          <a:xfrm>
            <a:off x="1" y="0"/>
            <a:ext cx="9144000" cy="6858000"/>
          </a:xfrm>
          <a:prstGeom prst="rect">
            <a:avLst/>
          </a:prstGeom>
          <a:solidFill>
            <a:srgbClr val="DC4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32"/>
            <a:ext cx="4629150" cy="4873625"/>
          </a:xfrm>
        </p:spPr>
        <p:txBody>
          <a:bodyPr/>
          <a:lstStyle>
            <a:lvl1pPr>
              <a:defRPr sz="3200">
                <a:latin typeface="Kievit Offc" panose="020B0504030101020102" pitchFamily="34" charset="0"/>
              </a:defRPr>
            </a:lvl1pPr>
            <a:lvl2pPr>
              <a:defRPr sz="2800">
                <a:latin typeface="Kievit Offc" panose="020B0504030101020102" pitchFamily="34" charset="0"/>
              </a:defRPr>
            </a:lvl2pPr>
            <a:lvl3pPr>
              <a:defRPr sz="2400">
                <a:latin typeface="Kievit Offc" panose="020B0504030101020102" pitchFamily="34" charset="0"/>
              </a:defRPr>
            </a:lvl3pPr>
            <a:lvl4pPr>
              <a:defRPr sz="2000">
                <a:latin typeface="Kievit Offc" panose="020B0504030101020102" pitchFamily="34" charset="0"/>
              </a:defRPr>
            </a:lvl4pPr>
            <a:lvl5pPr>
              <a:defRPr sz="2000">
                <a:latin typeface="Kievit Offc" panose="020B0504030101020102" pitchFamily="34" charset="0"/>
              </a:defRPr>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atin typeface="Kievit Offc" panose="020B0504030101020102" pitchFamily="34" charset="0"/>
              </a:defRPr>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en-US"/>
              <a:t>Edit Master text styles</a:t>
            </a:r>
          </a:p>
        </p:txBody>
      </p:sp>
      <p:sp>
        <p:nvSpPr>
          <p:cNvPr id="6" name="Footer Placeholder 5"/>
          <p:cNvSpPr>
            <a:spLocks noGrp="1"/>
          </p:cNvSpPr>
          <p:nvPr>
            <p:ph type="ftr" sz="quarter" idx="11"/>
          </p:nvPr>
        </p:nvSpPr>
        <p:spPr/>
        <p:txBody>
          <a:bodyPr/>
          <a:lstStyle>
            <a:lvl1pPr>
              <a:defRPr>
                <a:latin typeface="Kievit Offc" panose="020B0504030101020102" pitchFamily="34" charset="0"/>
              </a:defRPr>
            </a:lvl1pPr>
          </a:lstStyle>
          <a:p>
            <a:r>
              <a:rPr lang="en-US"/>
              <a:t>OREGON STATE UNIVERSITY</a:t>
            </a:r>
          </a:p>
        </p:txBody>
      </p:sp>
      <p:sp>
        <p:nvSpPr>
          <p:cNvPr id="7" name="Slide Number Placeholder 6"/>
          <p:cNvSpPr>
            <a:spLocks noGrp="1"/>
          </p:cNvSpPr>
          <p:nvPr>
            <p:ph type="sldNum" sz="quarter" idx="12"/>
          </p:nvPr>
        </p:nvSpPr>
        <p:spPr/>
        <p:txBody>
          <a:bodyPr/>
          <a:lstStyle>
            <a:lvl1pPr>
              <a:defRPr>
                <a:latin typeface="Kievit Offc" panose="020B0504030101020102" pitchFamily="34" charset="0"/>
              </a:defRPr>
            </a:lvl1pPr>
          </a:lstStyle>
          <a:p>
            <a:fld id="{AAB6004F-53F9-E74D-AC89-56EA63355CB3}" type="slidenum">
              <a:rPr lang="en-US" smtClean="0"/>
              <a:pPr/>
              <a:t>‹#›</a:t>
            </a:fld>
            <a:endParaRPr lang="en-US"/>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 White - No Crest">
    <p:spTree>
      <p:nvGrpSpPr>
        <p:cNvPr id="1" name=""/>
        <p:cNvGrpSpPr/>
        <p:nvPr/>
      </p:nvGrpSpPr>
      <p:grpSpPr>
        <a:xfrm>
          <a:off x="0" y="0"/>
          <a:ext cx="0" cy="0"/>
          <a:chOff x="0" y="0"/>
          <a:chExt cx="0" cy="0"/>
        </a:xfrm>
      </p:grpSpPr>
      <p:sp>
        <p:nvSpPr>
          <p:cNvPr id="10" name="Rectangle 9"/>
          <p:cNvSpPr/>
          <p:nvPr userDrawn="1"/>
        </p:nvSpPr>
        <p:spPr>
          <a:xfrm>
            <a:off x="1"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29841" y="457200"/>
            <a:ext cx="2949178" cy="1600200"/>
          </a:xfrm>
        </p:spPr>
        <p:txBody>
          <a:bodyPr anchor="b"/>
          <a:lstStyle>
            <a:lvl1pPr>
              <a:defRPr sz="3200">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3887391" y="987432"/>
            <a:ext cx="4629150" cy="4873625"/>
          </a:xfrm>
        </p:spPr>
        <p:txBody>
          <a:bodyPr/>
          <a:lstStyle>
            <a:lvl1pPr>
              <a:defRPr sz="3200">
                <a:solidFill>
                  <a:schemeClr val="tx1"/>
                </a:solidFill>
                <a:latin typeface="Kievit Offc" panose="020B0504030101020102" pitchFamily="34" charset="0"/>
              </a:defRPr>
            </a:lvl1pPr>
            <a:lvl2pPr>
              <a:defRPr sz="2800">
                <a:solidFill>
                  <a:schemeClr val="tx1"/>
                </a:solidFill>
                <a:latin typeface="Kievit Offc" panose="020B0504030101020102" pitchFamily="34" charset="0"/>
              </a:defRPr>
            </a:lvl2pPr>
            <a:lvl3pPr>
              <a:defRPr sz="2400">
                <a:solidFill>
                  <a:schemeClr val="tx1"/>
                </a:solidFill>
                <a:latin typeface="Kievit Offc" panose="020B0504030101020102" pitchFamily="34" charset="0"/>
              </a:defRPr>
            </a:lvl3pPr>
            <a:lvl4pPr>
              <a:defRPr sz="2000">
                <a:solidFill>
                  <a:schemeClr val="tx1"/>
                </a:solidFill>
                <a:latin typeface="Kievit Offc" panose="020B0504030101020102" pitchFamily="34" charset="0"/>
              </a:defRPr>
            </a:lvl4pPr>
            <a:lvl5pPr>
              <a:defRPr sz="2000">
                <a:solidFill>
                  <a:schemeClr val="tx1"/>
                </a:solidFill>
                <a:latin typeface="Kievit Offc" panose="020B0504030101020102" pitchFamily="34" charset="0"/>
              </a:defRPr>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solidFill>
                  <a:schemeClr val="tx1"/>
                </a:solidFill>
                <a:latin typeface="Kievit Offc" panose="020B0504030101020102" pitchFamily="34" charset="0"/>
              </a:defRPr>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en-US"/>
              <a:t>Edit Master text styles</a:t>
            </a:r>
          </a:p>
        </p:txBody>
      </p:sp>
      <p:sp>
        <p:nvSpPr>
          <p:cNvPr id="6" name="Footer Placeholder 5"/>
          <p:cNvSpPr>
            <a:spLocks noGrp="1"/>
          </p:cNvSpPr>
          <p:nvPr>
            <p:ph type="ftr" sz="quarter" idx="11"/>
          </p:nvPr>
        </p:nvSpPr>
        <p:spPr/>
        <p:txBody>
          <a:bodyPr/>
          <a:lstStyle>
            <a:lvl1pPr>
              <a:defRPr>
                <a:solidFill>
                  <a:schemeClr val="tx1"/>
                </a:solidFill>
                <a:latin typeface="Kievit Offc" panose="020B0504030101020102" pitchFamily="34" charset="0"/>
              </a:defRPr>
            </a:lvl1pPr>
          </a:lstStyle>
          <a:p>
            <a:r>
              <a:rPr lang="en-US"/>
              <a:t>OREGON STATE UNIVERSITY</a:t>
            </a:r>
            <a:endParaRPr lang="en-US" dirty="0"/>
          </a:p>
        </p:txBody>
      </p:sp>
      <p:sp>
        <p:nvSpPr>
          <p:cNvPr id="7" name="Slide Number Placeholder 6"/>
          <p:cNvSpPr>
            <a:spLocks noGrp="1"/>
          </p:cNvSpPr>
          <p:nvPr>
            <p:ph type="sldNum" sz="quarter" idx="12"/>
          </p:nvPr>
        </p:nvSpPr>
        <p:spPr/>
        <p:txBody>
          <a:bodyPr/>
          <a:lstStyle>
            <a:lvl1pPr>
              <a:defRPr>
                <a:solidFill>
                  <a:schemeClr val="tx1"/>
                </a:solidFill>
                <a:latin typeface="Kievit Offc" panose="020B0504030101020102" pitchFamily="34" charset="0"/>
              </a:defRPr>
            </a:lvl1pPr>
          </a:lstStyle>
          <a:p>
            <a:fld id="{AAB6004F-53F9-E74D-AC89-56EA63355CB3}" type="slidenum">
              <a:rPr lang="en-US" smtClean="0"/>
              <a:pPr/>
              <a:t>‹#›</a:t>
            </a:fld>
            <a:endParaRPr lang="en-US" dirty="0"/>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Full Image 3">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16689" r="8244"/>
          <a:stretch/>
        </p:blipFill>
        <p:spPr>
          <a:xfrm>
            <a:off x="-8238" y="0"/>
            <a:ext cx="9152239" cy="6858000"/>
          </a:xfrm>
          <a:prstGeom prst="rect">
            <a:avLst/>
          </a:prstGeom>
        </p:spPr>
      </p:pic>
      <p:sp>
        <p:nvSpPr>
          <p:cNvPr id="9" name="Title 1"/>
          <p:cNvSpPr>
            <a:spLocks noGrp="1"/>
          </p:cNvSpPr>
          <p:nvPr>
            <p:ph type="ctrTitle" hasCustomPrompt="1"/>
          </p:nvPr>
        </p:nvSpPr>
        <p:spPr>
          <a:xfrm>
            <a:off x="373195" y="2343437"/>
            <a:ext cx="4997877" cy="3480716"/>
          </a:xfrm>
          <a:prstGeom prst="rect">
            <a:avLst/>
          </a:prstGeom>
        </p:spPr>
        <p:txBody>
          <a:bodyPr wrap="square" lIns="0" tIns="0" rIns="0" bIns="0" anchor="t" anchorCtr="0">
            <a:normAutofit/>
          </a:bodyPr>
          <a:lstStyle>
            <a:lvl1pPr algn="l">
              <a:defRPr sz="8000" cap="all" baseline="0">
                <a:solidFill>
                  <a:srgbClr val="DC4405"/>
                </a:solidFill>
                <a:latin typeface="Stratum2 Bold" charset="0"/>
              </a:defRPr>
            </a:lvl1pPr>
          </a:lstStyle>
          <a:p>
            <a:r>
              <a:rPr lang="en-US" dirty="0"/>
              <a:t>Headline or title of event</a:t>
            </a:r>
          </a:p>
        </p:txBody>
      </p:sp>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2138" y="181852"/>
            <a:ext cx="2739561" cy="1127738"/>
          </a:xfrm>
          <a:prstGeom prst="rect">
            <a:avLst/>
          </a:prstGeom>
        </p:spPr>
      </p:pic>
    </p:spTree>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 Black - No Crest">
    <p:spTree>
      <p:nvGrpSpPr>
        <p:cNvPr id="1" name=""/>
        <p:cNvGrpSpPr/>
        <p:nvPr/>
      </p:nvGrpSpPr>
      <p:grpSpPr>
        <a:xfrm>
          <a:off x="0" y="0"/>
          <a:ext cx="0" cy="0"/>
          <a:chOff x="0" y="0"/>
          <a:chExt cx="0" cy="0"/>
        </a:xfrm>
      </p:grpSpPr>
      <p:sp>
        <p:nvSpPr>
          <p:cNvPr id="8" name="Rectangle 7"/>
          <p:cNvSpPr/>
          <p:nvPr userDrawn="1"/>
        </p:nvSpPr>
        <p:spPr>
          <a:xfrm>
            <a:off x="1"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391" y="987432"/>
            <a:ext cx="4629150" cy="4873625"/>
          </a:xfrm>
        </p:spPr>
        <p:txBody>
          <a:bodyPr/>
          <a:lstStyle>
            <a:lvl1pPr marL="0" indent="0">
              <a:buNone/>
              <a:defRPr sz="3200">
                <a:latin typeface="Kievit Offc" panose="020B0504030101020102" pitchFamily="34" charset="0"/>
              </a:defRPr>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atin typeface="Kievit Offc" panose="020B0504030101020102" pitchFamily="34" charset="0"/>
              </a:defRPr>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en-US"/>
              <a:t>Edit Master text styles</a:t>
            </a:r>
          </a:p>
        </p:txBody>
      </p:sp>
      <p:sp>
        <p:nvSpPr>
          <p:cNvPr id="6" name="Footer Placeholder 5"/>
          <p:cNvSpPr>
            <a:spLocks noGrp="1"/>
          </p:cNvSpPr>
          <p:nvPr>
            <p:ph type="ftr" sz="quarter" idx="11"/>
          </p:nvPr>
        </p:nvSpPr>
        <p:spPr/>
        <p:txBody>
          <a:bodyPr/>
          <a:lstStyle>
            <a:lvl1pPr>
              <a:defRPr>
                <a:latin typeface="Kievit Offc" panose="020B0504030101020102" pitchFamily="34" charset="0"/>
              </a:defRPr>
            </a:lvl1pPr>
          </a:lstStyle>
          <a:p>
            <a:r>
              <a:rPr lang="en-US"/>
              <a:t>OREGON STATE UNIVERSITY</a:t>
            </a:r>
          </a:p>
        </p:txBody>
      </p:sp>
      <p:sp>
        <p:nvSpPr>
          <p:cNvPr id="7" name="Slide Number Placeholder 6"/>
          <p:cNvSpPr>
            <a:spLocks noGrp="1"/>
          </p:cNvSpPr>
          <p:nvPr>
            <p:ph type="sldNum" sz="quarter" idx="12"/>
          </p:nvPr>
        </p:nvSpPr>
        <p:spPr/>
        <p:txBody>
          <a:bodyPr/>
          <a:lstStyle>
            <a:lvl1pPr>
              <a:defRPr>
                <a:latin typeface="Kievit Offc" panose="020B0504030101020102" pitchFamily="34" charset="0"/>
              </a:defRPr>
            </a:lvl1pPr>
          </a:lstStyle>
          <a:p>
            <a:fld id="{AAB6004F-53F9-E74D-AC89-56EA63355CB3}" type="slidenum">
              <a:rPr lang="en-US" smtClean="0"/>
              <a:pPr/>
              <a:t>‹#›</a:t>
            </a:fld>
            <a:endParaRPr lang="en-US"/>
          </a:p>
        </p:txBody>
      </p:sp>
    </p:spTree>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 Orange - No Crest">
    <p:spTree>
      <p:nvGrpSpPr>
        <p:cNvPr id="1" name=""/>
        <p:cNvGrpSpPr/>
        <p:nvPr/>
      </p:nvGrpSpPr>
      <p:grpSpPr>
        <a:xfrm>
          <a:off x="0" y="0"/>
          <a:ext cx="0" cy="0"/>
          <a:chOff x="0" y="0"/>
          <a:chExt cx="0" cy="0"/>
        </a:xfrm>
      </p:grpSpPr>
      <p:sp>
        <p:nvSpPr>
          <p:cNvPr id="10" name="Rectangle 9"/>
          <p:cNvSpPr/>
          <p:nvPr userDrawn="1"/>
        </p:nvSpPr>
        <p:spPr>
          <a:xfrm>
            <a:off x="1" y="0"/>
            <a:ext cx="9144000" cy="6858000"/>
          </a:xfrm>
          <a:prstGeom prst="rect">
            <a:avLst/>
          </a:prstGeom>
          <a:solidFill>
            <a:srgbClr val="DC4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391" y="987432"/>
            <a:ext cx="4629150" cy="4873625"/>
          </a:xfrm>
        </p:spPr>
        <p:txBody>
          <a:bodyPr/>
          <a:lstStyle>
            <a:lvl1pPr marL="0" indent="0">
              <a:buNone/>
              <a:defRPr sz="3200">
                <a:latin typeface="Kievit Offc" panose="020B0504030101020102" pitchFamily="34" charset="0"/>
              </a:defRPr>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atin typeface="Kievit Offc" panose="020B0504030101020102" pitchFamily="34" charset="0"/>
              </a:defRPr>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en-US"/>
              <a:t>Edit Master text styles</a:t>
            </a:r>
          </a:p>
        </p:txBody>
      </p:sp>
      <p:sp>
        <p:nvSpPr>
          <p:cNvPr id="6" name="Footer Placeholder 5"/>
          <p:cNvSpPr>
            <a:spLocks noGrp="1"/>
          </p:cNvSpPr>
          <p:nvPr>
            <p:ph type="ftr" sz="quarter" idx="11"/>
          </p:nvPr>
        </p:nvSpPr>
        <p:spPr/>
        <p:txBody>
          <a:bodyPr/>
          <a:lstStyle>
            <a:lvl1pPr>
              <a:defRPr>
                <a:latin typeface="Kievit Offc" panose="020B0504030101020102" pitchFamily="34" charset="0"/>
              </a:defRPr>
            </a:lvl1pPr>
          </a:lstStyle>
          <a:p>
            <a:r>
              <a:rPr lang="en-US"/>
              <a:t>OREGON STATE UNIVERSITY</a:t>
            </a:r>
          </a:p>
        </p:txBody>
      </p:sp>
      <p:sp>
        <p:nvSpPr>
          <p:cNvPr id="7" name="Slide Number Placeholder 6"/>
          <p:cNvSpPr>
            <a:spLocks noGrp="1"/>
          </p:cNvSpPr>
          <p:nvPr>
            <p:ph type="sldNum" sz="quarter" idx="12"/>
          </p:nvPr>
        </p:nvSpPr>
        <p:spPr/>
        <p:txBody>
          <a:bodyPr/>
          <a:lstStyle>
            <a:lvl1pPr>
              <a:defRPr>
                <a:latin typeface="Kievit Offc" panose="020B0504030101020102" pitchFamily="34" charset="0"/>
              </a:defRPr>
            </a:lvl1pPr>
          </a:lstStyle>
          <a:p>
            <a:fld id="{AAB6004F-53F9-E74D-AC89-56EA63355CB3}" type="slidenum">
              <a:rPr lang="en-US" smtClean="0"/>
              <a:pPr/>
              <a:t>‹#›</a:t>
            </a:fld>
            <a:endParaRPr lang="en-US"/>
          </a:p>
        </p:txBody>
      </p:sp>
    </p:spTree>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 White - No Crest">
    <p:spTree>
      <p:nvGrpSpPr>
        <p:cNvPr id="1" name=""/>
        <p:cNvGrpSpPr/>
        <p:nvPr/>
      </p:nvGrpSpPr>
      <p:grpSpPr>
        <a:xfrm>
          <a:off x="0" y="0"/>
          <a:ext cx="0" cy="0"/>
          <a:chOff x="0" y="0"/>
          <a:chExt cx="0" cy="0"/>
        </a:xfrm>
      </p:grpSpPr>
      <p:sp>
        <p:nvSpPr>
          <p:cNvPr id="10" name="Rectangle 9"/>
          <p:cNvSpPr/>
          <p:nvPr userDrawn="1"/>
        </p:nvSpPr>
        <p:spPr>
          <a:xfrm>
            <a:off x="1"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29841" y="457200"/>
            <a:ext cx="2949178" cy="1600200"/>
          </a:xfrm>
        </p:spPr>
        <p:txBody>
          <a:bodyPr anchor="b"/>
          <a:lstStyle>
            <a:lvl1pPr>
              <a:defRPr sz="3200">
                <a:solidFill>
                  <a:schemeClr val="tx1"/>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3887391" y="987432"/>
            <a:ext cx="4629150" cy="4873625"/>
          </a:xfrm>
        </p:spPr>
        <p:txBody>
          <a:bodyPr/>
          <a:lstStyle>
            <a:lvl1pPr marL="0" indent="0">
              <a:buNone/>
              <a:defRPr sz="3200">
                <a:solidFill>
                  <a:schemeClr val="tx1"/>
                </a:solidFill>
                <a:latin typeface="Kievit Offc" panose="020B0504030101020102" pitchFamily="34" charset="0"/>
              </a:defRPr>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solidFill>
                  <a:schemeClr val="tx1"/>
                </a:solidFill>
                <a:latin typeface="Kievit Offc" panose="020B0504030101020102" pitchFamily="34" charset="0"/>
              </a:defRPr>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en-US"/>
              <a:t>Edit Master text styles</a:t>
            </a:r>
          </a:p>
        </p:txBody>
      </p:sp>
      <p:sp>
        <p:nvSpPr>
          <p:cNvPr id="6" name="Footer Placeholder 5"/>
          <p:cNvSpPr>
            <a:spLocks noGrp="1"/>
          </p:cNvSpPr>
          <p:nvPr>
            <p:ph type="ftr" sz="quarter" idx="11"/>
          </p:nvPr>
        </p:nvSpPr>
        <p:spPr/>
        <p:txBody>
          <a:bodyPr/>
          <a:lstStyle>
            <a:lvl1pPr>
              <a:defRPr>
                <a:solidFill>
                  <a:schemeClr val="tx1"/>
                </a:solidFill>
                <a:latin typeface="Kievit Offc" panose="020B0504030101020102" pitchFamily="34" charset="0"/>
              </a:defRPr>
            </a:lvl1pPr>
          </a:lstStyle>
          <a:p>
            <a:r>
              <a:rPr lang="en-US"/>
              <a:t>OREGON STATE UNIVERSITY</a:t>
            </a:r>
            <a:endParaRPr lang="en-US" dirty="0"/>
          </a:p>
        </p:txBody>
      </p:sp>
      <p:sp>
        <p:nvSpPr>
          <p:cNvPr id="7" name="Slide Number Placeholder 6"/>
          <p:cNvSpPr>
            <a:spLocks noGrp="1"/>
          </p:cNvSpPr>
          <p:nvPr>
            <p:ph type="sldNum" sz="quarter" idx="12"/>
          </p:nvPr>
        </p:nvSpPr>
        <p:spPr/>
        <p:txBody>
          <a:bodyPr/>
          <a:lstStyle>
            <a:lvl1pPr>
              <a:defRPr>
                <a:solidFill>
                  <a:schemeClr val="tx1"/>
                </a:solidFill>
                <a:latin typeface="Kievit Offc" panose="020B0504030101020102" pitchFamily="34" charset="0"/>
              </a:defRPr>
            </a:lvl1pPr>
          </a:lstStyle>
          <a:p>
            <a:fld id="{AAB6004F-53F9-E74D-AC89-56EA63355CB3}" type="slidenum">
              <a:rPr lang="en-US" smtClean="0"/>
              <a:pPr/>
              <a:t>‹#›</a:t>
            </a:fld>
            <a:endParaRPr lang="en-US" dirty="0"/>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Full Image 4">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a:extLst>
              <a:ext uri="{28A0092B-C50C-407E-A947-70E740481C1C}">
                <a14:useLocalDpi xmlns:a14="http://schemas.microsoft.com/office/drawing/2010/main" val="0"/>
              </a:ext>
            </a:extLst>
          </a:blip>
          <a:srcRect l="8986" r="16014"/>
          <a:stretch/>
        </p:blipFill>
        <p:spPr>
          <a:xfrm>
            <a:off x="-8238" y="0"/>
            <a:ext cx="9144000" cy="6858000"/>
          </a:xfrm>
          <a:prstGeom prst="rect">
            <a:avLst/>
          </a:prstGeom>
        </p:spPr>
      </p:pic>
      <p:sp>
        <p:nvSpPr>
          <p:cNvPr id="2" name="Title 1"/>
          <p:cNvSpPr>
            <a:spLocks noGrp="1"/>
          </p:cNvSpPr>
          <p:nvPr>
            <p:ph type="ctrTitle" hasCustomPrompt="1"/>
          </p:nvPr>
        </p:nvSpPr>
        <p:spPr>
          <a:xfrm>
            <a:off x="800101" y="1866359"/>
            <a:ext cx="4628634" cy="3480716"/>
          </a:xfrm>
        </p:spPr>
        <p:txBody>
          <a:bodyPr wrap="square" lIns="0" tIns="0" rIns="0" bIns="0" anchor="t" anchorCtr="0">
            <a:normAutofit/>
          </a:bodyPr>
          <a:lstStyle>
            <a:lvl1pPr algn="l">
              <a:defRPr sz="8000" cap="all" baseline="0">
                <a:solidFill>
                  <a:schemeClr val="tx1"/>
                </a:solidFill>
                <a:latin typeface="Stratum2 Bold" charset="0"/>
              </a:defRPr>
            </a:lvl1pPr>
          </a:lstStyle>
          <a:p>
            <a:r>
              <a:rPr lang="en-US" dirty="0"/>
              <a:t>Headline or title of event</a:t>
            </a:r>
          </a:p>
        </p:txBody>
      </p:sp>
      <p:sp>
        <p:nvSpPr>
          <p:cNvPr id="14" name="Subtitle 2"/>
          <p:cNvSpPr>
            <a:spLocks noGrp="1"/>
          </p:cNvSpPr>
          <p:nvPr>
            <p:ph type="subTitle" idx="1" hasCustomPrompt="1"/>
          </p:nvPr>
        </p:nvSpPr>
        <p:spPr>
          <a:xfrm>
            <a:off x="275968" y="544353"/>
            <a:ext cx="8587946" cy="456108"/>
          </a:xfrm>
          <a:prstGeom prst="rect">
            <a:avLst/>
          </a:prstGeom>
        </p:spPr>
        <p:txBody>
          <a:bodyPr lIns="0" tIns="0" rIns="0" bIns="0">
            <a:normAutofit/>
          </a:bodyPr>
          <a:lstStyle>
            <a:lvl1pPr marL="0" indent="0" algn="l">
              <a:lnSpc>
                <a:spcPts val="1800"/>
              </a:lnSpc>
              <a:buNone/>
              <a:defRPr sz="2000" baseline="0">
                <a:solidFill>
                  <a:schemeClr val="bg1"/>
                </a:solidFill>
                <a:latin typeface="Rufina-Stencil-Bold"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College or department</a:t>
            </a: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2138" y="5730262"/>
            <a:ext cx="2739561" cy="1127738"/>
          </a:xfrm>
          <a:prstGeom prst="rect">
            <a:avLst/>
          </a:prstGeom>
        </p:spPr>
      </p:pic>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 Full Image 5">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14380" r="10416"/>
          <a:stretch/>
        </p:blipFill>
        <p:spPr>
          <a:xfrm>
            <a:off x="0" y="0"/>
            <a:ext cx="9168714" cy="6858000"/>
          </a:xfrm>
          <a:prstGeom prst="rect">
            <a:avLst/>
          </a:prstGeom>
        </p:spPr>
      </p:pic>
      <p:sp>
        <p:nvSpPr>
          <p:cNvPr id="2" name="Title 1"/>
          <p:cNvSpPr>
            <a:spLocks noGrp="1"/>
          </p:cNvSpPr>
          <p:nvPr>
            <p:ph type="ctrTitle" hasCustomPrompt="1"/>
          </p:nvPr>
        </p:nvSpPr>
        <p:spPr>
          <a:xfrm>
            <a:off x="3021495" y="1866359"/>
            <a:ext cx="5784574" cy="3480716"/>
          </a:xfrm>
        </p:spPr>
        <p:txBody>
          <a:bodyPr wrap="square" lIns="0" tIns="0" rIns="0" bIns="0" anchor="t" anchorCtr="0">
            <a:normAutofit/>
          </a:bodyPr>
          <a:lstStyle>
            <a:lvl1pPr algn="r">
              <a:defRPr sz="8000" cap="all" baseline="0">
                <a:solidFill>
                  <a:schemeClr val="bg1"/>
                </a:solidFill>
                <a:latin typeface="Stratum2 Bold" charset="0"/>
              </a:defRPr>
            </a:lvl1pPr>
          </a:lstStyle>
          <a:p>
            <a:r>
              <a:rPr lang="en-US" dirty="0"/>
              <a:t>Headline or title of event</a:t>
            </a:r>
          </a:p>
        </p:txBody>
      </p:sp>
      <p:sp>
        <p:nvSpPr>
          <p:cNvPr id="3" name="Subtitle 2"/>
          <p:cNvSpPr>
            <a:spLocks noGrp="1"/>
          </p:cNvSpPr>
          <p:nvPr>
            <p:ph type="subTitle" idx="1" hasCustomPrompt="1"/>
          </p:nvPr>
        </p:nvSpPr>
        <p:spPr>
          <a:xfrm>
            <a:off x="800101" y="544353"/>
            <a:ext cx="8005968" cy="456108"/>
          </a:xfrm>
        </p:spPr>
        <p:txBody>
          <a:bodyPr lIns="0" tIns="0" rIns="0" bIns="0">
            <a:normAutofit/>
          </a:bodyPr>
          <a:lstStyle>
            <a:lvl1pPr marL="0" indent="0" algn="r">
              <a:lnSpc>
                <a:spcPts val="1800"/>
              </a:lnSpc>
              <a:buNone/>
              <a:defRPr sz="2000" baseline="0">
                <a:solidFill>
                  <a:schemeClr val="bg1"/>
                </a:solidFill>
                <a:latin typeface="Rufina-Stencil-Bold"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College or department</a:t>
            </a: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4352" y="5730262"/>
            <a:ext cx="2739561" cy="1127738"/>
          </a:xfrm>
          <a:prstGeom prst="rect">
            <a:avLst/>
          </a:prstGeom>
        </p:spPr>
      </p:pic>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 Black">
    <p:spTree>
      <p:nvGrpSpPr>
        <p:cNvPr id="1" name=""/>
        <p:cNvGrpSpPr/>
        <p:nvPr/>
      </p:nvGrpSpPr>
      <p:grpSpPr>
        <a:xfrm>
          <a:off x="0" y="0"/>
          <a:ext cx="0" cy="0"/>
          <a:chOff x="0" y="0"/>
          <a:chExt cx="0" cy="0"/>
        </a:xfrm>
      </p:grpSpPr>
      <p:sp>
        <p:nvSpPr>
          <p:cNvPr id="8" name="Rectangle 7"/>
          <p:cNvSpPr/>
          <p:nvPr userDrawn="1"/>
        </p:nvSpPr>
        <p:spPr>
          <a:xfrm>
            <a:off x="1"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hasCustomPrompt="1"/>
          </p:nvPr>
        </p:nvSpPr>
        <p:spPr>
          <a:xfrm>
            <a:off x="800101" y="1866365"/>
            <a:ext cx="7543800" cy="3748071"/>
          </a:xfrm>
        </p:spPr>
        <p:txBody>
          <a:bodyPr wrap="square" lIns="0" tIns="0" rIns="0" bIns="0" anchor="t" anchorCtr="0">
            <a:normAutofit/>
          </a:bodyPr>
          <a:lstStyle>
            <a:lvl1pPr algn="l">
              <a:defRPr sz="8000" cap="all" baseline="0">
                <a:solidFill>
                  <a:srgbClr val="DC4405"/>
                </a:solidFill>
                <a:latin typeface="Stratum2 Bold" charset="0"/>
              </a:defRPr>
            </a:lvl1pPr>
          </a:lstStyle>
          <a:p>
            <a:r>
              <a:rPr lang="en-US" dirty="0"/>
              <a:t>Headline or title of event</a:t>
            </a:r>
          </a:p>
        </p:txBody>
      </p:sp>
      <p:sp>
        <p:nvSpPr>
          <p:cNvPr id="3" name="Subtitle 2"/>
          <p:cNvSpPr>
            <a:spLocks noGrp="1"/>
          </p:cNvSpPr>
          <p:nvPr>
            <p:ph type="subTitle" idx="1" hasCustomPrompt="1"/>
          </p:nvPr>
        </p:nvSpPr>
        <p:spPr>
          <a:xfrm>
            <a:off x="800101" y="544353"/>
            <a:ext cx="7543800" cy="456108"/>
          </a:xfrm>
        </p:spPr>
        <p:txBody>
          <a:bodyPr lIns="0" tIns="0" rIns="0" bIns="0">
            <a:normAutofit/>
          </a:bodyPr>
          <a:lstStyle>
            <a:lvl1pPr marL="0" indent="0" algn="l">
              <a:lnSpc>
                <a:spcPts val="1800"/>
              </a:lnSpc>
              <a:buNone/>
              <a:defRPr sz="2000" baseline="0">
                <a:solidFill>
                  <a:schemeClr val="bg1"/>
                </a:solidFill>
                <a:latin typeface="Rufina-Stencil-Bold"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College or department</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56251" y="5727152"/>
            <a:ext cx="2747117" cy="1130848"/>
          </a:xfrm>
          <a:prstGeom prst="rect">
            <a:avLst/>
          </a:prstGeom>
        </p:spPr>
      </p:pic>
    </p:spTree>
    <p:extLst>
      <p:ext uri="{BB962C8B-B14F-4D97-AF65-F5344CB8AC3E}">
        <p14:creationId xmlns:p14="http://schemas.microsoft.com/office/powerpoint/2010/main" val="1525237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 Orange - No Crest">
    <p:spTree>
      <p:nvGrpSpPr>
        <p:cNvPr id="1" name=""/>
        <p:cNvGrpSpPr/>
        <p:nvPr/>
      </p:nvGrpSpPr>
      <p:grpSpPr>
        <a:xfrm>
          <a:off x="0" y="0"/>
          <a:ext cx="0" cy="0"/>
          <a:chOff x="0" y="0"/>
          <a:chExt cx="0" cy="0"/>
        </a:xfrm>
      </p:grpSpPr>
      <p:sp>
        <p:nvSpPr>
          <p:cNvPr id="8" name="Rectangle 7"/>
          <p:cNvSpPr/>
          <p:nvPr userDrawn="1"/>
        </p:nvSpPr>
        <p:spPr>
          <a:xfrm>
            <a:off x="1" y="0"/>
            <a:ext cx="9144000" cy="6858000"/>
          </a:xfrm>
          <a:prstGeom prst="rect">
            <a:avLst/>
          </a:prstGeom>
          <a:solidFill>
            <a:srgbClr val="DC44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hasCustomPrompt="1"/>
          </p:nvPr>
        </p:nvSpPr>
        <p:spPr>
          <a:xfrm>
            <a:off x="800101" y="1866365"/>
            <a:ext cx="7543800" cy="3748071"/>
          </a:xfrm>
        </p:spPr>
        <p:txBody>
          <a:bodyPr wrap="square" lIns="0" tIns="0" rIns="0" bIns="0" anchor="t" anchorCtr="0">
            <a:normAutofit/>
          </a:bodyPr>
          <a:lstStyle>
            <a:lvl1pPr algn="l">
              <a:defRPr sz="8000" cap="all" baseline="0">
                <a:solidFill>
                  <a:schemeClr val="bg1"/>
                </a:solidFill>
                <a:latin typeface="Stratum2 Bold" charset="0"/>
              </a:defRPr>
            </a:lvl1pPr>
          </a:lstStyle>
          <a:p>
            <a:r>
              <a:rPr lang="en-US" dirty="0"/>
              <a:t>Headline or title of event</a:t>
            </a:r>
          </a:p>
        </p:txBody>
      </p:sp>
      <p:sp>
        <p:nvSpPr>
          <p:cNvPr id="3" name="Subtitle 2"/>
          <p:cNvSpPr>
            <a:spLocks noGrp="1"/>
          </p:cNvSpPr>
          <p:nvPr>
            <p:ph type="subTitle" idx="1" hasCustomPrompt="1"/>
          </p:nvPr>
        </p:nvSpPr>
        <p:spPr>
          <a:xfrm>
            <a:off x="800101" y="544353"/>
            <a:ext cx="7543800" cy="456108"/>
          </a:xfrm>
        </p:spPr>
        <p:txBody>
          <a:bodyPr lIns="0" tIns="0" rIns="0" bIns="0">
            <a:normAutofit/>
          </a:bodyPr>
          <a:lstStyle>
            <a:lvl1pPr marL="0" indent="0" algn="l">
              <a:lnSpc>
                <a:spcPts val="1800"/>
              </a:lnSpc>
              <a:buNone/>
              <a:defRPr sz="2000" baseline="0">
                <a:solidFill>
                  <a:schemeClr val="tx1"/>
                </a:solidFill>
                <a:latin typeface="Rufina-Stencil-Bold"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College </a:t>
            </a:r>
            <a:r>
              <a:rPr lang="en-US"/>
              <a:t>or department</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56250" y="5727151"/>
            <a:ext cx="2747117" cy="1130849"/>
          </a:xfrm>
          <a:prstGeom prst="rect">
            <a:avLst/>
          </a:prstGeom>
        </p:spPr>
      </p:pic>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 White - No Crest">
    <p:spTree>
      <p:nvGrpSpPr>
        <p:cNvPr id="1" name=""/>
        <p:cNvGrpSpPr/>
        <p:nvPr/>
      </p:nvGrpSpPr>
      <p:grpSpPr>
        <a:xfrm>
          <a:off x="0" y="0"/>
          <a:ext cx="0" cy="0"/>
          <a:chOff x="0" y="0"/>
          <a:chExt cx="0" cy="0"/>
        </a:xfrm>
      </p:grpSpPr>
      <p:sp>
        <p:nvSpPr>
          <p:cNvPr id="8" name="Rectangle 7"/>
          <p:cNvSpPr/>
          <p:nvPr userDrawn="1"/>
        </p:nvSpPr>
        <p:spPr>
          <a:xfrm>
            <a:off x="1"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hasCustomPrompt="1"/>
          </p:nvPr>
        </p:nvSpPr>
        <p:spPr>
          <a:xfrm>
            <a:off x="800101" y="1866365"/>
            <a:ext cx="7543800" cy="3748071"/>
          </a:xfrm>
        </p:spPr>
        <p:txBody>
          <a:bodyPr wrap="square" lIns="0" tIns="0" rIns="0" bIns="0" anchor="t" anchorCtr="0">
            <a:normAutofit/>
          </a:bodyPr>
          <a:lstStyle>
            <a:lvl1pPr algn="l">
              <a:defRPr sz="8000" cap="all" baseline="0">
                <a:solidFill>
                  <a:srgbClr val="DC4405"/>
                </a:solidFill>
                <a:latin typeface="Stratum2 Bold" charset="0"/>
              </a:defRPr>
            </a:lvl1pPr>
          </a:lstStyle>
          <a:p>
            <a:r>
              <a:rPr lang="en-US" dirty="0"/>
              <a:t>Headline or title of event</a:t>
            </a:r>
          </a:p>
        </p:txBody>
      </p:sp>
      <p:sp>
        <p:nvSpPr>
          <p:cNvPr id="3" name="Subtitle 2"/>
          <p:cNvSpPr>
            <a:spLocks noGrp="1"/>
          </p:cNvSpPr>
          <p:nvPr>
            <p:ph type="subTitle" idx="1" hasCustomPrompt="1"/>
          </p:nvPr>
        </p:nvSpPr>
        <p:spPr>
          <a:xfrm>
            <a:off x="800101" y="544353"/>
            <a:ext cx="7543800" cy="456108"/>
          </a:xfrm>
        </p:spPr>
        <p:txBody>
          <a:bodyPr lIns="0" tIns="0" rIns="0" bIns="0">
            <a:normAutofit/>
          </a:bodyPr>
          <a:lstStyle>
            <a:lvl1pPr marL="0" indent="0" algn="l">
              <a:lnSpc>
                <a:spcPts val="1800"/>
              </a:lnSpc>
              <a:buNone/>
              <a:defRPr sz="2000" baseline="0">
                <a:solidFill>
                  <a:schemeClr val="tx1"/>
                </a:solidFill>
                <a:latin typeface="Rufina-Stencil-Bold"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College </a:t>
            </a:r>
            <a:r>
              <a:rPr lang="en-US"/>
              <a:t>or department</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24352" y="5730262"/>
            <a:ext cx="2739561" cy="1127738"/>
          </a:xfrm>
          <a:prstGeom prst="rect">
            <a:avLst/>
          </a:prstGeom>
        </p:spPr>
      </p:pic>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 Black - No Crest">
    <p:spTree>
      <p:nvGrpSpPr>
        <p:cNvPr id="1" name=""/>
        <p:cNvGrpSpPr/>
        <p:nvPr/>
      </p:nvGrpSpPr>
      <p:grpSpPr>
        <a:xfrm>
          <a:off x="0" y="0"/>
          <a:ext cx="0" cy="0"/>
          <a:chOff x="0" y="0"/>
          <a:chExt cx="0" cy="0"/>
        </a:xfrm>
      </p:grpSpPr>
      <p:sp>
        <p:nvSpPr>
          <p:cNvPr id="7" name="Rectangle 6"/>
          <p:cNvSpPr/>
          <p:nvPr userDrawn="1"/>
        </p:nvSpPr>
        <p:spPr>
          <a:xfrm>
            <a:off x="1"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220876" y="365129"/>
            <a:ext cx="8663632" cy="1325563"/>
          </a:xfrm>
        </p:spPr>
        <p:txBody>
          <a:bodyPr/>
          <a:lstStyle/>
          <a:p>
            <a:r>
              <a:rPr lang="en-US"/>
              <a:t>Click to edit Master title style</a:t>
            </a:r>
            <a:endParaRPr lang="en-US" dirty="0"/>
          </a:p>
        </p:txBody>
      </p:sp>
      <p:sp>
        <p:nvSpPr>
          <p:cNvPr id="3" name="Content Placeholder 2"/>
          <p:cNvSpPr>
            <a:spLocks noGrp="1"/>
          </p:cNvSpPr>
          <p:nvPr>
            <p:ph idx="1"/>
          </p:nvPr>
        </p:nvSpPr>
        <p:spPr>
          <a:xfrm>
            <a:off x="220877" y="1825625"/>
            <a:ext cx="8663631" cy="4351338"/>
          </a:xfrm>
        </p:spPr>
        <p:txBody>
          <a:bodyPr/>
          <a:lstStyle>
            <a:lvl1pPr>
              <a:defRPr>
                <a:latin typeface="Kievit Offc" panose="020B0504030101020102" pitchFamily="34" charset="0"/>
              </a:defRPr>
            </a:lvl1pPr>
            <a:lvl2pPr>
              <a:defRPr>
                <a:latin typeface="Kievit Offc" panose="020B0504030101020102" pitchFamily="34" charset="0"/>
              </a:defRPr>
            </a:lvl2pPr>
            <a:lvl3pPr>
              <a:defRPr>
                <a:latin typeface="Kievit Offc" panose="020B0504030101020102" pitchFamily="34" charset="0"/>
              </a:defRPr>
            </a:lvl3pPr>
            <a:lvl4pPr>
              <a:defRPr>
                <a:latin typeface="Kievit Offc" panose="020B0504030101020102" pitchFamily="34" charset="0"/>
              </a:defRPr>
            </a:lvl4pPr>
            <a:lvl5pPr>
              <a:defRPr>
                <a:latin typeface="Kievit Offc" panose="020B0504030101020102"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a:xfrm>
            <a:off x="3398108" y="6226181"/>
            <a:ext cx="5010150" cy="365125"/>
          </a:xfrm>
        </p:spPr>
        <p:txBody>
          <a:bodyPr/>
          <a:lstStyle>
            <a:lvl1pPr>
              <a:defRPr>
                <a:latin typeface="Kievit Offc" panose="020B0504030101020102" pitchFamily="34" charset="0"/>
              </a:defRPr>
            </a:lvl1pPr>
          </a:lstStyle>
          <a:p>
            <a:r>
              <a:rPr lang="en-US" dirty="0"/>
              <a:t>OREGON STATE UNIVERSITY</a:t>
            </a:r>
          </a:p>
        </p:txBody>
      </p:sp>
      <p:sp>
        <p:nvSpPr>
          <p:cNvPr id="6" name="Slide Number Placeholder 5"/>
          <p:cNvSpPr>
            <a:spLocks noGrp="1"/>
          </p:cNvSpPr>
          <p:nvPr>
            <p:ph type="sldNum" sz="quarter" idx="12"/>
          </p:nvPr>
        </p:nvSpPr>
        <p:spPr>
          <a:xfrm>
            <a:off x="8408258" y="6226181"/>
            <a:ext cx="476250" cy="365125"/>
          </a:xfrm>
        </p:spPr>
        <p:txBody>
          <a:bodyPr/>
          <a:lstStyle>
            <a:lvl1pPr>
              <a:defRPr>
                <a:latin typeface="Kievit Offc" panose="020B0504030101020102" pitchFamily="34" charset="0"/>
              </a:defRPr>
            </a:lvl1pPr>
          </a:lstStyle>
          <a:p>
            <a:fld id="{AAB6004F-53F9-E74D-AC89-56EA63355CB3}" type="slidenum">
              <a:rPr lang="en-US" smtClean="0"/>
              <a:pPr/>
              <a:t>‹#›</a:t>
            </a:fld>
            <a:endParaRPr lang="en-US" dirty="0"/>
          </a:p>
        </p:txBody>
      </p:sp>
    </p:spTree>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028950" y="6226181"/>
            <a:ext cx="5010150" cy="365125"/>
          </a:xfrm>
          <a:prstGeom prst="rect">
            <a:avLst/>
          </a:prstGeom>
        </p:spPr>
        <p:txBody>
          <a:bodyPr vert="horz" lIns="91440" tIns="45720" rIns="91440" bIns="45720" rtlCol="0" anchor="ctr"/>
          <a:lstStyle>
            <a:lvl1pPr algn="r">
              <a:defRPr sz="1200" baseline="0">
                <a:solidFill>
                  <a:schemeClr val="bg1"/>
                </a:solidFill>
                <a:latin typeface="Kievit Offc" charset="0"/>
              </a:defRPr>
            </a:lvl1pPr>
          </a:lstStyle>
          <a:p>
            <a:r>
              <a:rPr lang="en-US" dirty="0"/>
              <a:t>OREGON STATE UNIVERSITY</a:t>
            </a:r>
          </a:p>
        </p:txBody>
      </p:sp>
      <p:sp>
        <p:nvSpPr>
          <p:cNvPr id="6" name="Slide Number Placeholder 5"/>
          <p:cNvSpPr>
            <a:spLocks noGrp="1"/>
          </p:cNvSpPr>
          <p:nvPr>
            <p:ph type="sldNum" sz="quarter" idx="4"/>
          </p:nvPr>
        </p:nvSpPr>
        <p:spPr>
          <a:xfrm>
            <a:off x="8039100" y="6226181"/>
            <a:ext cx="476250" cy="365125"/>
          </a:xfrm>
          <a:prstGeom prst="rect">
            <a:avLst/>
          </a:prstGeom>
        </p:spPr>
        <p:txBody>
          <a:bodyPr vert="horz" lIns="91440" tIns="45720" rIns="91440" bIns="45720" rtlCol="0" anchor="ctr"/>
          <a:lstStyle>
            <a:lvl1pPr algn="l">
              <a:defRPr sz="1200" baseline="0">
                <a:solidFill>
                  <a:schemeClr val="bg1"/>
                </a:solidFill>
                <a:latin typeface="Kievit Offc" charset="0"/>
              </a:defRPr>
            </a:lvl1pPr>
          </a:lstStyle>
          <a:p>
            <a:r>
              <a:rPr lang="en-US" dirty="0"/>
              <a:t>| </a:t>
            </a:r>
            <a:fld id="{AAB6004F-53F9-E74D-AC89-56EA63355CB3}" type="slidenum">
              <a:rPr lang="en-US" smtClean="0"/>
              <a:pPr/>
              <a:t>‹#›</a:t>
            </a:fld>
            <a:endParaRPr lang="en-US" dirty="0"/>
          </a:p>
        </p:txBody>
      </p:sp>
    </p:spTree>
    <p:extLst>
      <p:ext uri="{BB962C8B-B14F-4D97-AF65-F5344CB8AC3E}">
        <p14:creationId xmlns:p14="http://schemas.microsoft.com/office/powerpoint/2010/main" val="679971781"/>
      </p:ext>
    </p:extLst>
  </p:cSld>
  <p:clrMap bg1="lt1" tx1="dk1" bg2="lt2" tx2="dk2" accent1="accent1" accent2="accent2" accent3="accent3" accent4="accent4" accent5="accent5" accent6="accent6" hlink="hlink" folHlink="folHlink"/>
  <p:sldLayoutIdLst>
    <p:sldLayoutId id="2147483703" r:id="rId1"/>
    <p:sldLayoutId id="2147483706" r:id="rId2"/>
    <p:sldLayoutId id="2147483707" r:id="rId3"/>
    <p:sldLayoutId id="2147483704" r:id="rId4"/>
    <p:sldLayoutId id="2147483705" r:id="rId5"/>
    <p:sldLayoutId id="2147483649" r:id="rId6"/>
    <p:sldLayoutId id="2147483677" r:id="rId7"/>
    <p:sldLayoutId id="2147483678" r:id="rId8"/>
    <p:sldLayoutId id="2147483679" r:id="rId9"/>
    <p:sldLayoutId id="2147483659" r:id="rId10"/>
    <p:sldLayoutId id="2147483681" r:id="rId11"/>
    <p:sldLayoutId id="2147483682" r:id="rId12"/>
    <p:sldLayoutId id="2147483683" r:id="rId13"/>
    <p:sldLayoutId id="2147483669" r:id="rId14"/>
    <p:sldLayoutId id="2147483685" r:id="rId15"/>
    <p:sldLayoutId id="2147483686" r:id="rId16"/>
    <p:sldLayoutId id="2147483687" r:id="rId17"/>
    <p:sldLayoutId id="2147483688" r:id="rId18"/>
    <p:sldLayoutId id="2147483689" r:id="rId19"/>
    <p:sldLayoutId id="2147483690" r:id="rId20"/>
    <p:sldLayoutId id="2147483691" r:id="rId21"/>
    <p:sldLayoutId id="2147483692" r:id="rId22"/>
    <p:sldLayoutId id="2147483693" r:id="rId23"/>
    <p:sldLayoutId id="2147483694" r:id="rId24"/>
    <p:sldLayoutId id="2147483695" r:id="rId25"/>
    <p:sldLayoutId id="2147483696" r:id="rId26"/>
    <p:sldLayoutId id="2147483697" r:id="rId27"/>
    <p:sldLayoutId id="2147483698" r:id="rId28"/>
    <p:sldLayoutId id="2147483699" r:id="rId29"/>
    <p:sldLayoutId id="2147483700" r:id="rId30"/>
    <p:sldLayoutId id="2147483701" r:id="rId31"/>
    <p:sldLayoutId id="2147483702" r:id="rId32"/>
  </p:sldLayoutIdLst>
  <p:hf hdr="0" dt="0"/>
  <p:txStyles>
    <p:titleStyle>
      <a:lvl1pPr algn="l" defTabSz="914354" rtl="0" eaLnBrk="1" latinLnBrk="0" hangingPunct="1">
        <a:lnSpc>
          <a:spcPct val="90000"/>
        </a:lnSpc>
        <a:spcBef>
          <a:spcPct val="0"/>
        </a:spcBef>
        <a:buNone/>
        <a:defRPr sz="4400" kern="1200" baseline="0">
          <a:solidFill>
            <a:schemeClr val="bg1"/>
          </a:solidFill>
          <a:latin typeface="Rufina-Stencil-Bold" charset="0"/>
          <a:ea typeface="+mj-ea"/>
          <a:cs typeface="+mj-cs"/>
        </a:defRPr>
      </a:lvl1pPr>
    </p:titleStyle>
    <p:bodyStyle>
      <a:lvl1pPr marL="228589" indent="-228589" algn="l" defTabSz="914354" rtl="0" eaLnBrk="1" latinLnBrk="0" hangingPunct="1">
        <a:lnSpc>
          <a:spcPct val="90000"/>
        </a:lnSpc>
        <a:spcBef>
          <a:spcPts val="1000"/>
        </a:spcBef>
        <a:buFont typeface="Arial"/>
        <a:buChar char="•"/>
        <a:defRPr sz="2800" kern="1200" baseline="0">
          <a:solidFill>
            <a:schemeClr val="bg1"/>
          </a:solidFill>
          <a:latin typeface="Kievit Offc" charset="0"/>
          <a:ea typeface="+mn-ea"/>
          <a:cs typeface="+mn-cs"/>
        </a:defRPr>
      </a:lvl1pPr>
      <a:lvl2pPr marL="685766" indent="-228589" algn="l" defTabSz="914354" rtl="0" eaLnBrk="1" latinLnBrk="0" hangingPunct="1">
        <a:lnSpc>
          <a:spcPct val="90000"/>
        </a:lnSpc>
        <a:spcBef>
          <a:spcPts val="500"/>
        </a:spcBef>
        <a:buFont typeface="Arial"/>
        <a:buChar char="•"/>
        <a:defRPr sz="2400" kern="1200" baseline="0">
          <a:solidFill>
            <a:schemeClr val="bg1"/>
          </a:solidFill>
          <a:latin typeface="Kievit Offc" charset="0"/>
          <a:ea typeface="+mn-ea"/>
          <a:cs typeface="+mn-cs"/>
        </a:defRPr>
      </a:lvl2pPr>
      <a:lvl3pPr marL="1142942" indent="-228589" algn="l" defTabSz="914354" rtl="0" eaLnBrk="1" latinLnBrk="0" hangingPunct="1">
        <a:lnSpc>
          <a:spcPct val="90000"/>
        </a:lnSpc>
        <a:spcBef>
          <a:spcPts val="500"/>
        </a:spcBef>
        <a:buFont typeface="Arial"/>
        <a:buChar char="•"/>
        <a:defRPr sz="2000" kern="1200" baseline="0">
          <a:solidFill>
            <a:schemeClr val="bg1"/>
          </a:solidFill>
          <a:latin typeface="Kievit Offc" charset="0"/>
          <a:ea typeface="+mn-ea"/>
          <a:cs typeface="+mn-cs"/>
        </a:defRPr>
      </a:lvl3pPr>
      <a:lvl4pPr marL="1600120" indent="-228589" algn="l" defTabSz="914354" rtl="0" eaLnBrk="1" latinLnBrk="0" hangingPunct="1">
        <a:lnSpc>
          <a:spcPct val="90000"/>
        </a:lnSpc>
        <a:spcBef>
          <a:spcPts val="500"/>
        </a:spcBef>
        <a:buFont typeface="Arial"/>
        <a:buChar char="•"/>
        <a:defRPr sz="1800" kern="1200" baseline="0">
          <a:solidFill>
            <a:schemeClr val="bg1"/>
          </a:solidFill>
          <a:latin typeface="Kievit Offc" charset="0"/>
          <a:ea typeface="+mn-ea"/>
          <a:cs typeface="+mn-cs"/>
        </a:defRPr>
      </a:lvl4pPr>
      <a:lvl5pPr marL="2057298" indent="-228589" algn="l" defTabSz="914354" rtl="0" eaLnBrk="1" latinLnBrk="0" hangingPunct="1">
        <a:lnSpc>
          <a:spcPct val="90000"/>
        </a:lnSpc>
        <a:spcBef>
          <a:spcPts val="500"/>
        </a:spcBef>
        <a:buFont typeface="Arial"/>
        <a:buChar char="•"/>
        <a:defRPr sz="1800" kern="1200" baseline="0">
          <a:solidFill>
            <a:schemeClr val="bg1"/>
          </a:solidFill>
          <a:latin typeface="Kievit Offc" charset="0"/>
          <a:ea typeface="+mn-ea"/>
          <a:cs typeface="+mn-cs"/>
        </a:defRPr>
      </a:lvl5pPr>
      <a:lvl6pPr marL="2514474"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emf"/><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s://www.google.com/maps/d/u/0/edit?mid=1wNbC0utyqLEERbbi-opJtU0-gCli99g&amp;usp=sharing" TargetMode="External"/><Relationship Id="rId2" Type="http://schemas.openxmlformats.org/officeDocument/2006/relationships/image" Target="../media/image22.pn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hyperlink" Target="http://nvs.nanoos.org/Explorer" TargetMode="External"/><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hyperlink" Target="https://drive.google.com/file/d/1J9R8fBbeKgeRndUT8l9k6_2nz93YUgkX/view?usp=sharing" TargetMode="External"/><Relationship Id="rId2" Type="http://schemas.openxmlformats.org/officeDocument/2006/relationships/image" Target="../media/image24.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s://oceanservice.noaa.gov/facts/ocean-gliders.html"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youtu.be/vLWoDVfzNSY" TargetMode="External"/><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3.jpeg"/><Relationship Id="rId1" Type="http://schemas.openxmlformats.org/officeDocument/2006/relationships/slideLayout" Target="../slideLayouts/slideLayout6.xml"/><Relationship Id="rId5" Type="http://schemas.openxmlformats.org/officeDocument/2006/relationships/image" Target="../media/image17.jpe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24185" y="219375"/>
            <a:ext cx="7543800" cy="3748071"/>
          </a:xfrm>
        </p:spPr>
        <p:txBody>
          <a:bodyPr>
            <a:normAutofit/>
          </a:bodyPr>
          <a:lstStyle/>
          <a:p>
            <a:r>
              <a:rPr lang="en-US" sz="3800" dirty="0"/>
              <a:t>What is up with </a:t>
            </a:r>
            <a:br>
              <a:rPr lang="en-US" sz="3800" dirty="0"/>
            </a:br>
            <a:r>
              <a:rPr lang="en-US" sz="3800" dirty="0"/>
              <a:t>bob?</a:t>
            </a:r>
          </a:p>
        </p:txBody>
      </p:sp>
      <p:pic>
        <p:nvPicPr>
          <p:cNvPr id="12" name="Picture 2" descr="https://lh3.googleusercontent.com/Wvjc5fPzg9GkBKgjMQmYDSvP5kU7XkJ2RgJHcdw1Pj-VnU_9x0fF-MoYX_-8hOXdBV27rqIZLOQ3_M-MAAqkwiryFTiSTNLshmc5uedUKzxMS74DaJmRjxDlej1XRY0bb47sjzL5lh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6239" y="1935078"/>
            <a:ext cx="5516694" cy="3051557"/>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a:blip r:embed="rId4"/>
          <a:stretch>
            <a:fillRect/>
          </a:stretch>
        </p:blipFill>
        <p:spPr>
          <a:xfrm>
            <a:off x="0" y="5791578"/>
            <a:ext cx="2888369" cy="1055261"/>
          </a:xfrm>
          <a:prstGeom prst="rect">
            <a:avLst/>
          </a:prstGeom>
        </p:spPr>
      </p:pic>
      <p:pic>
        <p:nvPicPr>
          <p:cNvPr id="15" name="Picture 14"/>
          <p:cNvPicPr>
            <a:picLocks noChangeAspect="1"/>
          </p:cNvPicPr>
          <p:nvPr/>
        </p:nvPicPr>
        <p:blipFill>
          <a:blip r:embed="rId5"/>
          <a:stretch>
            <a:fillRect/>
          </a:stretch>
        </p:blipFill>
        <p:spPr>
          <a:xfrm>
            <a:off x="3060829" y="5792811"/>
            <a:ext cx="2844570" cy="1054028"/>
          </a:xfrm>
          <a:prstGeom prst="rect">
            <a:avLst/>
          </a:prstGeom>
          <a:ln w="12700">
            <a:solidFill>
              <a:schemeClr val="tx1"/>
            </a:solidFill>
          </a:ln>
        </p:spPr>
      </p:pic>
      <p:pic>
        <p:nvPicPr>
          <p:cNvPr id="16" name="Picture 15"/>
          <p:cNvPicPr>
            <a:picLocks noChangeAspect="1"/>
          </p:cNvPicPr>
          <p:nvPr/>
        </p:nvPicPr>
        <p:blipFill>
          <a:blip r:embed="rId6"/>
          <a:stretch>
            <a:fillRect/>
          </a:stretch>
        </p:blipFill>
        <p:spPr>
          <a:xfrm>
            <a:off x="7641204" y="219375"/>
            <a:ext cx="1084535" cy="1084535"/>
          </a:xfrm>
          <a:prstGeom prst="rect">
            <a:avLst/>
          </a:prstGeom>
          <a:ln w="12700">
            <a:solidFill>
              <a:schemeClr val="tx1"/>
            </a:solidFill>
          </a:ln>
        </p:spPr>
      </p:pic>
      <p:pic>
        <p:nvPicPr>
          <p:cNvPr id="18" name="Picture 4" descr="RCRV%202017_18/datapresencebasegraphiclarge.png"/>
          <p:cNvPicPr>
            <a:picLocks noChangeAspect="1" noChangeArrowheads="1"/>
          </p:cNvPicPr>
          <p:nvPr/>
        </p:nvPicPr>
        <p:blipFill>
          <a:blip r:embed="rId7" cstate="print">
            <a:extLst>
              <a:ext uri="{28A0092B-C50C-407E-A947-70E740481C1C}">
                <a14:useLocalDpi xmlns:a14="http://schemas.microsoft.com/office/drawing/2010/main" val="0"/>
              </a:ext>
            </a:extLst>
          </a:blip>
          <a:srcRect r="19444"/>
          <a:stretch>
            <a:fillRect/>
          </a:stretch>
        </p:blipFill>
        <p:spPr bwMode="auto">
          <a:xfrm>
            <a:off x="286351" y="2768178"/>
            <a:ext cx="2865591" cy="218133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7322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836D787-5CC5-4D09-86D3-5097CF794C92}"/>
              </a:ext>
            </a:extLst>
          </p:cNvPr>
          <p:cNvSpPr>
            <a:spLocks noGrp="1"/>
          </p:cNvSpPr>
          <p:nvPr>
            <p:ph type="title"/>
          </p:nvPr>
        </p:nvSpPr>
        <p:spPr/>
        <p:txBody>
          <a:bodyPr/>
          <a:lstStyle/>
          <a:p>
            <a:r>
              <a:rPr lang="en-US" dirty="0"/>
              <a:t>Break Down Bob’s Metadata</a:t>
            </a:r>
          </a:p>
        </p:txBody>
      </p:sp>
      <p:sp>
        <p:nvSpPr>
          <p:cNvPr id="7" name="Footer Placeholder 6">
            <a:extLst>
              <a:ext uri="{FF2B5EF4-FFF2-40B4-BE49-F238E27FC236}">
                <a16:creationId xmlns:a16="http://schemas.microsoft.com/office/drawing/2014/main" id="{439E2E98-5B17-49B7-A139-4CFC61EC2B91}"/>
              </a:ext>
            </a:extLst>
          </p:cNvPr>
          <p:cNvSpPr>
            <a:spLocks noGrp="1"/>
          </p:cNvSpPr>
          <p:nvPr>
            <p:ph type="ftr" sz="quarter" idx="11"/>
          </p:nvPr>
        </p:nvSpPr>
        <p:spPr/>
        <p:txBody>
          <a:bodyPr/>
          <a:lstStyle/>
          <a:p>
            <a:r>
              <a:rPr lang="en-US"/>
              <a:t>OREGON STATE UNIVERSITY</a:t>
            </a:r>
          </a:p>
        </p:txBody>
      </p:sp>
      <p:sp>
        <p:nvSpPr>
          <p:cNvPr id="8" name="Slide Number Placeholder 7">
            <a:extLst>
              <a:ext uri="{FF2B5EF4-FFF2-40B4-BE49-F238E27FC236}">
                <a16:creationId xmlns:a16="http://schemas.microsoft.com/office/drawing/2014/main" id="{E7B6274A-7B04-463C-BDDB-992F3CBF4DCC}"/>
              </a:ext>
            </a:extLst>
          </p:cNvPr>
          <p:cNvSpPr>
            <a:spLocks noGrp="1"/>
          </p:cNvSpPr>
          <p:nvPr>
            <p:ph type="sldNum" sz="quarter" idx="12"/>
          </p:nvPr>
        </p:nvSpPr>
        <p:spPr/>
        <p:txBody>
          <a:bodyPr/>
          <a:lstStyle/>
          <a:p>
            <a:fld id="{AAB6004F-53F9-E74D-AC89-56EA63355CB3}" type="slidenum">
              <a:rPr lang="en-US" smtClean="0"/>
              <a:pPr/>
              <a:t>9</a:t>
            </a:fld>
            <a:endParaRPr lang="en-US"/>
          </a:p>
        </p:txBody>
      </p:sp>
      <p:pic>
        <p:nvPicPr>
          <p:cNvPr id="11" name="Picture 10">
            <a:extLst>
              <a:ext uri="{FF2B5EF4-FFF2-40B4-BE49-F238E27FC236}">
                <a16:creationId xmlns:a16="http://schemas.microsoft.com/office/drawing/2014/main" id="{1E3FEE9D-B4DD-41E3-A3D6-27246E30A084}"/>
              </a:ext>
            </a:extLst>
          </p:cNvPr>
          <p:cNvPicPr>
            <a:picLocks noChangeAspect="1"/>
          </p:cNvPicPr>
          <p:nvPr/>
        </p:nvPicPr>
        <p:blipFill rotWithShape="1">
          <a:blip r:embed="rId2"/>
          <a:srcRect l="1" t="13391" r="65796" b="28071"/>
          <a:stretch/>
        </p:blipFill>
        <p:spPr>
          <a:xfrm>
            <a:off x="1318260" y="1364621"/>
            <a:ext cx="5266104" cy="4861560"/>
          </a:xfrm>
          <a:prstGeom prst="rect">
            <a:avLst/>
          </a:prstGeom>
        </p:spPr>
      </p:pic>
    </p:spTree>
    <p:extLst>
      <p:ext uri="{BB962C8B-B14F-4D97-AF65-F5344CB8AC3E}">
        <p14:creationId xmlns:p14="http://schemas.microsoft.com/office/powerpoint/2010/main" val="1827036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836D787-5CC5-4D09-86D3-5097CF794C92}"/>
              </a:ext>
            </a:extLst>
          </p:cNvPr>
          <p:cNvSpPr>
            <a:spLocks noGrp="1"/>
          </p:cNvSpPr>
          <p:nvPr>
            <p:ph type="title"/>
          </p:nvPr>
        </p:nvSpPr>
        <p:spPr/>
        <p:txBody>
          <a:bodyPr/>
          <a:lstStyle/>
          <a:p>
            <a:r>
              <a:rPr lang="en-US" dirty="0"/>
              <a:t>Break Down Bob’s Metadata</a:t>
            </a:r>
          </a:p>
        </p:txBody>
      </p:sp>
      <p:sp>
        <p:nvSpPr>
          <p:cNvPr id="7" name="Footer Placeholder 6">
            <a:extLst>
              <a:ext uri="{FF2B5EF4-FFF2-40B4-BE49-F238E27FC236}">
                <a16:creationId xmlns:a16="http://schemas.microsoft.com/office/drawing/2014/main" id="{439E2E98-5B17-49B7-A139-4CFC61EC2B91}"/>
              </a:ext>
            </a:extLst>
          </p:cNvPr>
          <p:cNvSpPr>
            <a:spLocks noGrp="1"/>
          </p:cNvSpPr>
          <p:nvPr>
            <p:ph type="ftr" sz="quarter" idx="11"/>
          </p:nvPr>
        </p:nvSpPr>
        <p:spPr/>
        <p:txBody>
          <a:bodyPr/>
          <a:lstStyle/>
          <a:p>
            <a:r>
              <a:rPr lang="en-US"/>
              <a:t>OREGON STATE UNIVERSITY</a:t>
            </a:r>
          </a:p>
        </p:txBody>
      </p:sp>
      <p:sp>
        <p:nvSpPr>
          <p:cNvPr id="8" name="Slide Number Placeholder 7">
            <a:extLst>
              <a:ext uri="{FF2B5EF4-FFF2-40B4-BE49-F238E27FC236}">
                <a16:creationId xmlns:a16="http://schemas.microsoft.com/office/drawing/2014/main" id="{E7B6274A-7B04-463C-BDDB-992F3CBF4DCC}"/>
              </a:ext>
            </a:extLst>
          </p:cNvPr>
          <p:cNvSpPr>
            <a:spLocks noGrp="1"/>
          </p:cNvSpPr>
          <p:nvPr>
            <p:ph type="sldNum" sz="quarter" idx="12"/>
          </p:nvPr>
        </p:nvSpPr>
        <p:spPr/>
        <p:txBody>
          <a:bodyPr/>
          <a:lstStyle/>
          <a:p>
            <a:fld id="{AAB6004F-53F9-E74D-AC89-56EA63355CB3}" type="slidenum">
              <a:rPr lang="en-US" smtClean="0"/>
              <a:pPr/>
              <a:t>10</a:t>
            </a:fld>
            <a:endParaRPr lang="en-US"/>
          </a:p>
        </p:txBody>
      </p:sp>
      <p:pic>
        <p:nvPicPr>
          <p:cNvPr id="11" name="Picture 10">
            <a:extLst>
              <a:ext uri="{FF2B5EF4-FFF2-40B4-BE49-F238E27FC236}">
                <a16:creationId xmlns:a16="http://schemas.microsoft.com/office/drawing/2014/main" id="{1E3FEE9D-B4DD-41E3-A3D6-27246E30A084}"/>
              </a:ext>
            </a:extLst>
          </p:cNvPr>
          <p:cNvPicPr>
            <a:picLocks noChangeAspect="1"/>
          </p:cNvPicPr>
          <p:nvPr/>
        </p:nvPicPr>
        <p:blipFill rotWithShape="1">
          <a:blip r:embed="rId2"/>
          <a:srcRect l="33542" t="14308" b="28282"/>
          <a:stretch/>
        </p:blipFill>
        <p:spPr>
          <a:xfrm>
            <a:off x="332708" y="1690692"/>
            <a:ext cx="8530781" cy="3975100"/>
          </a:xfrm>
          <a:prstGeom prst="rect">
            <a:avLst/>
          </a:prstGeom>
        </p:spPr>
      </p:pic>
    </p:spTree>
    <p:extLst>
      <p:ext uri="{BB962C8B-B14F-4D97-AF65-F5344CB8AC3E}">
        <p14:creationId xmlns:p14="http://schemas.microsoft.com/office/powerpoint/2010/main" val="31866410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836D787-5CC5-4D09-86D3-5097CF794C92}"/>
              </a:ext>
            </a:extLst>
          </p:cNvPr>
          <p:cNvSpPr>
            <a:spLocks noGrp="1"/>
          </p:cNvSpPr>
          <p:nvPr>
            <p:ph type="title"/>
          </p:nvPr>
        </p:nvSpPr>
        <p:spPr/>
        <p:txBody>
          <a:bodyPr/>
          <a:lstStyle/>
          <a:p>
            <a:r>
              <a:rPr lang="en-US" dirty="0"/>
              <a:t>Break Down Bob’s Metadata</a:t>
            </a:r>
          </a:p>
        </p:txBody>
      </p:sp>
      <p:sp>
        <p:nvSpPr>
          <p:cNvPr id="7" name="Footer Placeholder 6">
            <a:extLst>
              <a:ext uri="{FF2B5EF4-FFF2-40B4-BE49-F238E27FC236}">
                <a16:creationId xmlns:a16="http://schemas.microsoft.com/office/drawing/2014/main" id="{439E2E98-5B17-49B7-A139-4CFC61EC2B91}"/>
              </a:ext>
            </a:extLst>
          </p:cNvPr>
          <p:cNvSpPr>
            <a:spLocks noGrp="1"/>
          </p:cNvSpPr>
          <p:nvPr>
            <p:ph type="ftr" sz="quarter" idx="11"/>
          </p:nvPr>
        </p:nvSpPr>
        <p:spPr/>
        <p:txBody>
          <a:bodyPr/>
          <a:lstStyle/>
          <a:p>
            <a:r>
              <a:rPr lang="en-US"/>
              <a:t>OREGON STATE UNIVERSITY</a:t>
            </a:r>
          </a:p>
        </p:txBody>
      </p:sp>
      <p:sp>
        <p:nvSpPr>
          <p:cNvPr id="8" name="Slide Number Placeholder 7">
            <a:extLst>
              <a:ext uri="{FF2B5EF4-FFF2-40B4-BE49-F238E27FC236}">
                <a16:creationId xmlns:a16="http://schemas.microsoft.com/office/drawing/2014/main" id="{E7B6274A-7B04-463C-BDDB-992F3CBF4DCC}"/>
              </a:ext>
            </a:extLst>
          </p:cNvPr>
          <p:cNvSpPr>
            <a:spLocks noGrp="1"/>
          </p:cNvSpPr>
          <p:nvPr>
            <p:ph type="sldNum" sz="quarter" idx="12"/>
          </p:nvPr>
        </p:nvSpPr>
        <p:spPr/>
        <p:txBody>
          <a:bodyPr/>
          <a:lstStyle/>
          <a:p>
            <a:fld id="{AAB6004F-53F9-E74D-AC89-56EA63355CB3}" type="slidenum">
              <a:rPr lang="en-US" smtClean="0"/>
              <a:pPr/>
              <a:t>11</a:t>
            </a:fld>
            <a:endParaRPr lang="en-US"/>
          </a:p>
        </p:txBody>
      </p:sp>
      <p:pic>
        <p:nvPicPr>
          <p:cNvPr id="11" name="Picture 10">
            <a:extLst>
              <a:ext uri="{FF2B5EF4-FFF2-40B4-BE49-F238E27FC236}">
                <a16:creationId xmlns:a16="http://schemas.microsoft.com/office/drawing/2014/main" id="{1E3FEE9D-B4DD-41E3-A3D6-27246E30A084}"/>
              </a:ext>
            </a:extLst>
          </p:cNvPr>
          <p:cNvPicPr>
            <a:picLocks noChangeAspect="1"/>
          </p:cNvPicPr>
          <p:nvPr/>
        </p:nvPicPr>
        <p:blipFill rotWithShape="1">
          <a:blip r:embed="rId2"/>
          <a:srcRect t="73125" r="33450"/>
          <a:stretch/>
        </p:blipFill>
        <p:spPr>
          <a:xfrm>
            <a:off x="228600" y="2324100"/>
            <a:ext cx="8802322" cy="1917403"/>
          </a:xfrm>
          <a:prstGeom prst="rect">
            <a:avLst/>
          </a:prstGeom>
        </p:spPr>
      </p:pic>
    </p:spTree>
    <p:extLst>
      <p:ext uri="{BB962C8B-B14F-4D97-AF65-F5344CB8AC3E}">
        <p14:creationId xmlns:p14="http://schemas.microsoft.com/office/powerpoint/2010/main" val="14173789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1" y="470309"/>
            <a:ext cx="7543800" cy="537025"/>
          </a:xfrm>
        </p:spPr>
        <p:txBody>
          <a:bodyPr>
            <a:normAutofit/>
          </a:bodyPr>
          <a:lstStyle/>
          <a:p>
            <a:r>
              <a:rPr lang="en-US" sz="4400" dirty="0">
                <a:solidFill>
                  <a:prstClr val="white"/>
                </a:solidFill>
                <a:ea typeface="+mj-ea"/>
                <a:cs typeface="+mj-cs"/>
              </a:rPr>
              <a:t>Get Familiar with the Graphs</a:t>
            </a:r>
            <a:endParaRPr lang="en-US" dirty="0"/>
          </a:p>
        </p:txBody>
      </p:sp>
      <p:sp>
        <p:nvSpPr>
          <p:cNvPr id="4" name="TextBox 3"/>
          <p:cNvSpPr txBox="1"/>
          <p:nvPr/>
        </p:nvSpPr>
        <p:spPr>
          <a:xfrm>
            <a:off x="147046" y="1097280"/>
            <a:ext cx="6237851" cy="5262979"/>
          </a:xfrm>
          <a:prstGeom prst="rect">
            <a:avLst/>
          </a:prstGeom>
          <a:noFill/>
        </p:spPr>
        <p:txBody>
          <a:bodyPr wrap="square" rtlCol="0">
            <a:spAutoFit/>
          </a:bodyPr>
          <a:lstStyle/>
          <a:p>
            <a:pPr lvl="1"/>
            <a:r>
              <a:rPr lang="en-US" sz="2800" dirty="0">
                <a:solidFill>
                  <a:schemeClr val="bg1"/>
                </a:solidFill>
              </a:rPr>
              <a:t>Jumping into some graphs</a:t>
            </a:r>
          </a:p>
          <a:p>
            <a:pPr lvl="1"/>
            <a:endParaRPr lang="en-US" sz="2800" dirty="0">
              <a:solidFill>
                <a:schemeClr val="bg1"/>
              </a:solidFill>
            </a:endParaRPr>
          </a:p>
          <a:p>
            <a:pPr lvl="1"/>
            <a:r>
              <a:rPr lang="en-US" sz="2800" dirty="0">
                <a:solidFill>
                  <a:schemeClr val="bg1"/>
                </a:solidFill>
              </a:rPr>
              <a:t>1. Upload the .xlsx to Google </a:t>
            </a:r>
          </a:p>
          <a:p>
            <a:pPr lvl="1"/>
            <a:r>
              <a:rPr lang="en-US" sz="2800" dirty="0">
                <a:solidFill>
                  <a:schemeClr val="bg1"/>
                </a:solidFill>
              </a:rPr>
              <a:t>Sheets</a:t>
            </a:r>
          </a:p>
          <a:p>
            <a:pPr lvl="1"/>
            <a:endParaRPr lang="en-US" sz="2800" dirty="0">
              <a:solidFill>
                <a:schemeClr val="bg1"/>
              </a:solidFill>
            </a:endParaRPr>
          </a:p>
          <a:p>
            <a:pPr lvl="1"/>
            <a:r>
              <a:rPr lang="en-US" sz="2800" dirty="0">
                <a:solidFill>
                  <a:schemeClr val="bg1"/>
                </a:solidFill>
              </a:rPr>
              <a:t>2. Look how Salinity, Temperature,</a:t>
            </a:r>
          </a:p>
          <a:p>
            <a:pPr lvl="1"/>
            <a:r>
              <a:rPr lang="en-US" sz="2800" dirty="0">
                <a:solidFill>
                  <a:schemeClr val="bg1"/>
                </a:solidFill>
              </a:rPr>
              <a:t>Change as the glider goes up and down in the water column</a:t>
            </a:r>
          </a:p>
          <a:p>
            <a:pPr lvl="1"/>
            <a:endParaRPr lang="en-US" sz="2800" dirty="0">
              <a:solidFill>
                <a:schemeClr val="bg1"/>
              </a:solidFill>
            </a:endParaRPr>
          </a:p>
          <a:p>
            <a:pPr lvl="1"/>
            <a:r>
              <a:rPr lang="en-US" sz="2800" dirty="0">
                <a:solidFill>
                  <a:schemeClr val="bg1"/>
                </a:solidFill>
              </a:rPr>
              <a:t>3. Is there anything odd with this graph or this data that stands out to you?</a:t>
            </a:r>
          </a:p>
        </p:txBody>
      </p:sp>
      <p:pic>
        <p:nvPicPr>
          <p:cNvPr id="5" name="Picture 4" descr="Image result for OSU Glider &quot;jane&quot;"/>
          <p:cNvPicPr/>
          <p:nvPr/>
        </p:nvPicPr>
        <p:blipFill rotWithShape="1">
          <a:blip r:embed="rId2">
            <a:extLst>
              <a:ext uri="{28A0092B-C50C-407E-A947-70E740481C1C}">
                <a14:useLocalDpi xmlns:a14="http://schemas.microsoft.com/office/drawing/2010/main" val="0"/>
              </a:ext>
            </a:extLst>
          </a:blip>
          <a:srcRect l="11956" t="10749" r="11932" b="5999"/>
          <a:stretch/>
        </p:blipFill>
        <p:spPr bwMode="auto">
          <a:xfrm>
            <a:off x="5527746" y="1097280"/>
            <a:ext cx="3756025" cy="280352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808577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9841" y="365129"/>
            <a:ext cx="7886700" cy="878455"/>
          </a:xfrm>
        </p:spPr>
        <p:txBody>
          <a:bodyPr>
            <a:normAutofit/>
          </a:bodyPr>
          <a:lstStyle/>
          <a:p>
            <a:r>
              <a:rPr lang="en-US" dirty="0"/>
              <a:t>Graph</a:t>
            </a:r>
          </a:p>
        </p:txBody>
      </p:sp>
      <p:pic>
        <p:nvPicPr>
          <p:cNvPr id="3074" name="Picture 2">
            <a:extLst>
              <a:ext uri="{FF2B5EF4-FFF2-40B4-BE49-F238E27FC236}">
                <a16:creationId xmlns:a16="http://schemas.microsoft.com/office/drawing/2014/main" id="{AF326F43-A5F7-4C4F-97CB-BD5003C249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 y="1101080"/>
            <a:ext cx="8442960" cy="5227013"/>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a:extLst>
              <a:ext uri="{FF2B5EF4-FFF2-40B4-BE49-F238E27FC236}">
                <a16:creationId xmlns:a16="http://schemas.microsoft.com/office/drawing/2014/main" id="{BE7F841A-2637-45E2-AABD-21FB6B3D2986}"/>
              </a:ext>
            </a:extLst>
          </p:cNvPr>
          <p:cNvSpPr/>
          <p:nvPr/>
        </p:nvSpPr>
        <p:spPr>
          <a:xfrm>
            <a:off x="7315200" y="4084320"/>
            <a:ext cx="1424940" cy="2153920"/>
          </a:xfrm>
          <a:prstGeom prst="ellipse">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 name="TextBox 2">
            <a:extLst>
              <a:ext uri="{FF2B5EF4-FFF2-40B4-BE49-F238E27FC236}">
                <a16:creationId xmlns:a16="http://schemas.microsoft.com/office/drawing/2014/main" id="{C89FF822-9056-4398-AA65-174C8E7829BE}"/>
              </a:ext>
            </a:extLst>
          </p:cNvPr>
          <p:cNvSpPr txBox="1"/>
          <p:nvPr/>
        </p:nvSpPr>
        <p:spPr>
          <a:xfrm>
            <a:off x="1152144" y="6370121"/>
            <a:ext cx="6345936" cy="369332"/>
          </a:xfrm>
          <a:prstGeom prst="rect">
            <a:avLst/>
          </a:prstGeom>
          <a:noFill/>
        </p:spPr>
        <p:txBody>
          <a:bodyPr wrap="square" rtlCol="0">
            <a:spAutoFit/>
          </a:bodyPr>
          <a:lstStyle/>
          <a:p>
            <a:r>
              <a:rPr lang="en-US" dirty="0"/>
              <a:t>As Bob’s gets deep in the water, depth increases! Feet increases!</a:t>
            </a:r>
          </a:p>
        </p:txBody>
      </p:sp>
    </p:spTree>
    <p:extLst>
      <p:ext uri="{BB962C8B-B14F-4D97-AF65-F5344CB8AC3E}">
        <p14:creationId xmlns:p14="http://schemas.microsoft.com/office/powerpoint/2010/main" val="25816803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9841" y="365129"/>
            <a:ext cx="7886700" cy="878455"/>
          </a:xfrm>
        </p:spPr>
        <p:txBody>
          <a:bodyPr>
            <a:normAutofit/>
          </a:bodyPr>
          <a:lstStyle/>
          <a:p>
            <a:r>
              <a:rPr lang="en-US" dirty="0"/>
              <a:t>Graph</a:t>
            </a:r>
          </a:p>
        </p:txBody>
      </p:sp>
      <p:pic>
        <p:nvPicPr>
          <p:cNvPr id="8194" name="Picture 2">
            <a:extLst>
              <a:ext uri="{FF2B5EF4-FFF2-40B4-BE49-F238E27FC236}">
                <a16:creationId xmlns:a16="http://schemas.microsoft.com/office/drawing/2014/main" id="{E1F162D2-CC3A-4E2F-9230-719598C083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 y="1131787"/>
            <a:ext cx="7665720" cy="474050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268A31EE-C78C-4A00-A450-A7A30615001C}"/>
              </a:ext>
            </a:extLst>
          </p:cNvPr>
          <p:cNvSpPr txBox="1"/>
          <p:nvPr/>
        </p:nvSpPr>
        <p:spPr>
          <a:xfrm>
            <a:off x="922020" y="1704356"/>
            <a:ext cx="883920" cy="369332"/>
          </a:xfrm>
          <a:prstGeom prst="rect">
            <a:avLst/>
          </a:prstGeom>
          <a:noFill/>
        </p:spPr>
        <p:txBody>
          <a:bodyPr wrap="square" rtlCol="0">
            <a:spAutoFit/>
          </a:bodyPr>
          <a:lstStyle/>
          <a:p>
            <a:r>
              <a:rPr lang="en-US" dirty="0"/>
              <a:t>Deeper</a:t>
            </a:r>
          </a:p>
        </p:txBody>
      </p:sp>
      <p:sp>
        <p:nvSpPr>
          <p:cNvPr id="5" name="TextBox 4">
            <a:extLst>
              <a:ext uri="{FF2B5EF4-FFF2-40B4-BE49-F238E27FC236}">
                <a16:creationId xmlns:a16="http://schemas.microsoft.com/office/drawing/2014/main" id="{B0E63099-BAA2-438B-92AF-CF99AA0E7BDA}"/>
              </a:ext>
            </a:extLst>
          </p:cNvPr>
          <p:cNvSpPr txBox="1"/>
          <p:nvPr/>
        </p:nvSpPr>
        <p:spPr>
          <a:xfrm>
            <a:off x="838200" y="5426964"/>
            <a:ext cx="883920" cy="369332"/>
          </a:xfrm>
          <a:prstGeom prst="rect">
            <a:avLst/>
          </a:prstGeom>
          <a:noFill/>
        </p:spPr>
        <p:txBody>
          <a:bodyPr wrap="square" rtlCol="0">
            <a:spAutoFit/>
          </a:bodyPr>
          <a:lstStyle/>
          <a:p>
            <a:r>
              <a:rPr lang="en-US" dirty="0"/>
              <a:t>Surface</a:t>
            </a:r>
          </a:p>
        </p:txBody>
      </p:sp>
      <p:sp>
        <p:nvSpPr>
          <p:cNvPr id="6" name="Oval 5">
            <a:extLst>
              <a:ext uri="{FF2B5EF4-FFF2-40B4-BE49-F238E27FC236}">
                <a16:creationId xmlns:a16="http://schemas.microsoft.com/office/drawing/2014/main" id="{025DF4C9-5F21-4F4B-BC1D-EAE17778E71B}"/>
              </a:ext>
            </a:extLst>
          </p:cNvPr>
          <p:cNvSpPr/>
          <p:nvPr/>
        </p:nvSpPr>
        <p:spPr>
          <a:xfrm>
            <a:off x="6380480" y="3037840"/>
            <a:ext cx="1647190" cy="2316480"/>
          </a:xfrm>
          <a:prstGeom prst="ellipse">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 name="TextBox 2">
            <a:extLst>
              <a:ext uri="{FF2B5EF4-FFF2-40B4-BE49-F238E27FC236}">
                <a16:creationId xmlns:a16="http://schemas.microsoft.com/office/drawing/2014/main" id="{6B77F761-4F4C-42E2-B968-F633312A67FC}"/>
              </a:ext>
            </a:extLst>
          </p:cNvPr>
          <p:cNvSpPr txBox="1"/>
          <p:nvPr/>
        </p:nvSpPr>
        <p:spPr>
          <a:xfrm>
            <a:off x="1978660" y="4809257"/>
            <a:ext cx="1262380" cy="369332"/>
          </a:xfrm>
          <a:prstGeom prst="rect">
            <a:avLst/>
          </a:prstGeom>
          <a:noFill/>
        </p:spPr>
        <p:txBody>
          <a:bodyPr wrap="square" rtlCol="0">
            <a:spAutoFit/>
          </a:bodyPr>
          <a:lstStyle/>
          <a:p>
            <a:r>
              <a:rPr lang="en-US" dirty="0"/>
              <a:t>Colder</a:t>
            </a:r>
          </a:p>
        </p:txBody>
      </p:sp>
      <p:sp>
        <p:nvSpPr>
          <p:cNvPr id="8" name="TextBox 7">
            <a:extLst>
              <a:ext uri="{FF2B5EF4-FFF2-40B4-BE49-F238E27FC236}">
                <a16:creationId xmlns:a16="http://schemas.microsoft.com/office/drawing/2014/main" id="{F5E55504-93A3-425B-9BC7-65E719581D69}"/>
              </a:ext>
            </a:extLst>
          </p:cNvPr>
          <p:cNvSpPr txBox="1"/>
          <p:nvPr/>
        </p:nvSpPr>
        <p:spPr>
          <a:xfrm>
            <a:off x="2049780" y="3163824"/>
            <a:ext cx="1262380" cy="369332"/>
          </a:xfrm>
          <a:prstGeom prst="rect">
            <a:avLst/>
          </a:prstGeom>
          <a:noFill/>
        </p:spPr>
        <p:txBody>
          <a:bodyPr wrap="square" rtlCol="0">
            <a:spAutoFit/>
          </a:bodyPr>
          <a:lstStyle/>
          <a:p>
            <a:r>
              <a:rPr lang="en-US" dirty="0"/>
              <a:t>Denser</a:t>
            </a:r>
          </a:p>
        </p:txBody>
      </p:sp>
      <p:sp>
        <p:nvSpPr>
          <p:cNvPr id="9" name="TextBox 8">
            <a:extLst>
              <a:ext uri="{FF2B5EF4-FFF2-40B4-BE49-F238E27FC236}">
                <a16:creationId xmlns:a16="http://schemas.microsoft.com/office/drawing/2014/main" id="{75A178CE-349E-4B39-9694-4D8AE77CEE84}"/>
              </a:ext>
            </a:extLst>
          </p:cNvPr>
          <p:cNvSpPr txBox="1"/>
          <p:nvPr/>
        </p:nvSpPr>
        <p:spPr>
          <a:xfrm>
            <a:off x="2049780" y="2613681"/>
            <a:ext cx="1262380" cy="369332"/>
          </a:xfrm>
          <a:prstGeom prst="rect">
            <a:avLst/>
          </a:prstGeom>
          <a:noFill/>
        </p:spPr>
        <p:txBody>
          <a:bodyPr wrap="square" rtlCol="0">
            <a:spAutoFit/>
          </a:bodyPr>
          <a:lstStyle/>
          <a:p>
            <a:r>
              <a:rPr lang="en-US" dirty="0"/>
              <a:t>Saltier</a:t>
            </a:r>
          </a:p>
        </p:txBody>
      </p:sp>
      <p:sp>
        <p:nvSpPr>
          <p:cNvPr id="7" name="TextBox 6">
            <a:extLst>
              <a:ext uri="{FF2B5EF4-FFF2-40B4-BE49-F238E27FC236}">
                <a16:creationId xmlns:a16="http://schemas.microsoft.com/office/drawing/2014/main" id="{1DE776DB-47A6-4FC2-B688-5C38B716FCB0}"/>
              </a:ext>
            </a:extLst>
          </p:cNvPr>
          <p:cNvSpPr txBox="1"/>
          <p:nvPr/>
        </p:nvSpPr>
        <p:spPr>
          <a:xfrm>
            <a:off x="948690" y="5905076"/>
            <a:ext cx="6880860" cy="646331"/>
          </a:xfrm>
          <a:prstGeom prst="rect">
            <a:avLst/>
          </a:prstGeom>
          <a:noFill/>
        </p:spPr>
        <p:txBody>
          <a:bodyPr wrap="square" rtlCol="0">
            <a:spAutoFit/>
          </a:bodyPr>
          <a:lstStyle/>
          <a:p>
            <a:r>
              <a:rPr lang="en-US" dirty="0"/>
              <a:t>As Bob’s gets deeper, pressure goes up and the seawater is getting saltier, denser, and colder.</a:t>
            </a:r>
          </a:p>
        </p:txBody>
      </p:sp>
    </p:spTree>
    <p:extLst>
      <p:ext uri="{BB962C8B-B14F-4D97-AF65-F5344CB8AC3E}">
        <p14:creationId xmlns:p14="http://schemas.microsoft.com/office/powerpoint/2010/main" val="3504649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24841" y="591652"/>
            <a:ext cx="7543800" cy="537025"/>
          </a:xfrm>
        </p:spPr>
        <p:txBody>
          <a:bodyPr>
            <a:normAutofit/>
          </a:bodyPr>
          <a:lstStyle/>
          <a:p>
            <a:r>
              <a:rPr lang="en-US" sz="4400" dirty="0">
                <a:solidFill>
                  <a:prstClr val="white"/>
                </a:solidFill>
                <a:ea typeface="+mj-ea"/>
                <a:cs typeface="+mj-cs"/>
              </a:rPr>
              <a:t>Where did Bob go?</a:t>
            </a:r>
            <a:endParaRPr lang="en-US" dirty="0"/>
          </a:p>
        </p:txBody>
      </p:sp>
      <p:sp>
        <p:nvSpPr>
          <p:cNvPr id="4" name="TextBox 3"/>
          <p:cNvSpPr txBox="1"/>
          <p:nvPr/>
        </p:nvSpPr>
        <p:spPr>
          <a:xfrm>
            <a:off x="0" y="1497423"/>
            <a:ext cx="6080760" cy="5262979"/>
          </a:xfrm>
          <a:prstGeom prst="rect">
            <a:avLst/>
          </a:prstGeom>
          <a:noFill/>
        </p:spPr>
        <p:txBody>
          <a:bodyPr wrap="square" rtlCol="0">
            <a:spAutoFit/>
          </a:bodyPr>
          <a:lstStyle/>
          <a:p>
            <a:pPr lvl="1"/>
            <a:r>
              <a:rPr lang="en-US" sz="2800" dirty="0">
                <a:solidFill>
                  <a:schemeClr val="bg1"/>
                </a:solidFill>
              </a:rPr>
              <a:t>Copy and paste one set of </a:t>
            </a:r>
          </a:p>
          <a:p>
            <a:pPr lvl="1"/>
            <a:r>
              <a:rPr lang="en-US" sz="2800" dirty="0">
                <a:solidFill>
                  <a:schemeClr val="bg1"/>
                </a:solidFill>
              </a:rPr>
              <a:t>Longitude and Latitude </a:t>
            </a:r>
          </a:p>
          <a:p>
            <a:pPr lvl="1"/>
            <a:r>
              <a:rPr lang="en-US" sz="2800" dirty="0">
                <a:solidFill>
                  <a:schemeClr val="bg1"/>
                </a:solidFill>
              </a:rPr>
              <a:t>coordinates into </a:t>
            </a:r>
          </a:p>
          <a:p>
            <a:pPr lvl="1"/>
            <a:r>
              <a:rPr lang="en-US" sz="2800" dirty="0">
                <a:solidFill>
                  <a:schemeClr val="bg1"/>
                </a:solidFill>
              </a:rPr>
              <a:t>Google Maps</a:t>
            </a:r>
          </a:p>
          <a:p>
            <a:pPr lvl="1"/>
            <a:endParaRPr lang="en-US" sz="2800" dirty="0">
              <a:solidFill>
                <a:schemeClr val="bg1"/>
              </a:solidFill>
            </a:endParaRPr>
          </a:p>
          <a:p>
            <a:pPr lvl="1"/>
            <a:r>
              <a:rPr lang="en-US" sz="2800" dirty="0">
                <a:solidFill>
                  <a:schemeClr val="bg1"/>
                </a:solidFill>
              </a:rPr>
              <a:t>Where do you think Bob </a:t>
            </a:r>
          </a:p>
          <a:p>
            <a:pPr lvl="1"/>
            <a:r>
              <a:rPr lang="en-US" sz="2800" dirty="0">
                <a:solidFill>
                  <a:schemeClr val="bg1"/>
                </a:solidFill>
              </a:rPr>
              <a:t>went?</a:t>
            </a:r>
          </a:p>
          <a:p>
            <a:pPr lvl="1"/>
            <a:endParaRPr lang="en-US" sz="2800" dirty="0">
              <a:solidFill>
                <a:schemeClr val="bg1"/>
              </a:solidFill>
            </a:endParaRPr>
          </a:p>
          <a:p>
            <a:pPr lvl="1"/>
            <a:r>
              <a:rPr lang="en-US" sz="2800" dirty="0">
                <a:solidFill>
                  <a:schemeClr val="bg1"/>
                </a:solidFill>
              </a:rPr>
              <a:t>What are the nearest whole Longitude and </a:t>
            </a:r>
            <a:r>
              <a:rPr lang="en-US" sz="2800" dirty="0" err="1">
                <a:solidFill>
                  <a:schemeClr val="bg1"/>
                </a:solidFill>
              </a:rPr>
              <a:t>Lattitude</a:t>
            </a:r>
            <a:r>
              <a:rPr lang="en-US" sz="2800" dirty="0">
                <a:solidFill>
                  <a:schemeClr val="bg1"/>
                </a:solidFill>
              </a:rPr>
              <a:t> numbers near your point on the map?</a:t>
            </a:r>
          </a:p>
          <a:p>
            <a:pPr lvl="1"/>
            <a:endParaRPr lang="en-US" sz="2800" dirty="0">
              <a:solidFill>
                <a:schemeClr val="bg1"/>
              </a:solidFill>
            </a:endParaRPr>
          </a:p>
        </p:txBody>
      </p:sp>
      <p:pic>
        <p:nvPicPr>
          <p:cNvPr id="5" name="Picture 4" descr="Image result for OSU Glider &quot;jane&quot;"/>
          <p:cNvPicPr/>
          <p:nvPr/>
        </p:nvPicPr>
        <p:blipFill rotWithShape="1">
          <a:blip r:embed="rId2">
            <a:extLst>
              <a:ext uri="{28A0092B-C50C-407E-A947-70E740481C1C}">
                <a14:useLocalDpi xmlns:a14="http://schemas.microsoft.com/office/drawing/2010/main" val="0"/>
              </a:ext>
            </a:extLst>
          </a:blip>
          <a:srcRect l="11956" t="10749" r="11932" b="5999"/>
          <a:stretch/>
        </p:blipFill>
        <p:spPr bwMode="auto">
          <a:xfrm>
            <a:off x="4763134" y="1497423"/>
            <a:ext cx="3756025" cy="280352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2120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9841" y="365129"/>
            <a:ext cx="7886700" cy="878455"/>
          </a:xfrm>
        </p:spPr>
        <p:txBody>
          <a:bodyPr>
            <a:normAutofit/>
          </a:bodyPr>
          <a:lstStyle/>
          <a:p>
            <a:r>
              <a:rPr lang="en-US" dirty="0"/>
              <a:t>Zoom in on the Map</a:t>
            </a:r>
          </a:p>
        </p:txBody>
      </p:sp>
      <p:pic>
        <p:nvPicPr>
          <p:cNvPr id="3" name="Picture 2">
            <a:extLst>
              <a:ext uri="{FF2B5EF4-FFF2-40B4-BE49-F238E27FC236}">
                <a16:creationId xmlns:a16="http://schemas.microsoft.com/office/drawing/2014/main" id="{19CB1E88-7E34-4E9D-B3AD-3ADC46D3A709}"/>
              </a:ext>
            </a:extLst>
          </p:cNvPr>
          <p:cNvPicPr>
            <a:picLocks noChangeAspect="1"/>
          </p:cNvPicPr>
          <p:nvPr/>
        </p:nvPicPr>
        <p:blipFill>
          <a:blip r:embed="rId2"/>
          <a:stretch>
            <a:fillRect/>
          </a:stretch>
        </p:blipFill>
        <p:spPr>
          <a:xfrm>
            <a:off x="0" y="1506881"/>
            <a:ext cx="9144000" cy="3844237"/>
          </a:xfrm>
          <a:prstGeom prst="rect">
            <a:avLst/>
          </a:prstGeom>
        </p:spPr>
      </p:pic>
      <p:sp>
        <p:nvSpPr>
          <p:cNvPr id="2" name="TextBox 1">
            <a:extLst>
              <a:ext uri="{FF2B5EF4-FFF2-40B4-BE49-F238E27FC236}">
                <a16:creationId xmlns:a16="http://schemas.microsoft.com/office/drawing/2014/main" id="{D875D3D3-BF2A-48F9-B502-2D838E5628AF}"/>
              </a:ext>
            </a:extLst>
          </p:cNvPr>
          <p:cNvSpPr txBox="1"/>
          <p:nvPr/>
        </p:nvSpPr>
        <p:spPr>
          <a:xfrm>
            <a:off x="3941064" y="5676638"/>
            <a:ext cx="2249424" cy="369332"/>
          </a:xfrm>
          <a:prstGeom prst="rect">
            <a:avLst/>
          </a:prstGeom>
          <a:noFill/>
        </p:spPr>
        <p:txBody>
          <a:bodyPr wrap="square" rtlCol="0">
            <a:spAutoFit/>
          </a:bodyPr>
          <a:lstStyle/>
          <a:p>
            <a:r>
              <a:rPr lang="en-US" dirty="0">
                <a:hlinkClick r:id="rId3"/>
              </a:rPr>
              <a:t>Map link Here!</a:t>
            </a:r>
            <a:endParaRPr lang="en-US" dirty="0"/>
          </a:p>
        </p:txBody>
      </p:sp>
    </p:spTree>
    <p:extLst>
      <p:ext uri="{BB962C8B-B14F-4D97-AF65-F5344CB8AC3E}">
        <p14:creationId xmlns:p14="http://schemas.microsoft.com/office/powerpoint/2010/main" val="32895488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9841" y="283849"/>
            <a:ext cx="7886700" cy="878455"/>
          </a:xfrm>
        </p:spPr>
        <p:txBody>
          <a:bodyPr>
            <a:normAutofit/>
          </a:bodyPr>
          <a:lstStyle/>
          <a:p>
            <a:r>
              <a:rPr lang="en-US" dirty="0"/>
              <a:t>What happened to Bob?</a:t>
            </a:r>
          </a:p>
        </p:txBody>
      </p:sp>
      <p:pic>
        <p:nvPicPr>
          <p:cNvPr id="3" name="Picture 2">
            <a:extLst>
              <a:ext uri="{FF2B5EF4-FFF2-40B4-BE49-F238E27FC236}">
                <a16:creationId xmlns:a16="http://schemas.microsoft.com/office/drawing/2014/main" id="{1C323957-C579-4182-890D-EE7D9B07046A}"/>
              </a:ext>
            </a:extLst>
          </p:cNvPr>
          <p:cNvPicPr>
            <a:picLocks noChangeAspect="1"/>
          </p:cNvPicPr>
          <p:nvPr/>
        </p:nvPicPr>
        <p:blipFill>
          <a:blip r:embed="rId2"/>
          <a:stretch>
            <a:fillRect/>
          </a:stretch>
        </p:blipFill>
        <p:spPr>
          <a:xfrm>
            <a:off x="747694" y="1031189"/>
            <a:ext cx="7750212" cy="5029636"/>
          </a:xfrm>
          <a:prstGeom prst="rect">
            <a:avLst/>
          </a:prstGeom>
        </p:spPr>
      </p:pic>
      <p:sp>
        <p:nvSpPr>
          <p:cNvPr id="5" name="Title 3">
            <a:extLst>
              <a:ext uri="{FF2B5EF4-FFF2-40B4-BE49-F238E27FC236}">
                <a16:creationId xmlns:a16="http://schemas.microsoft.com/office/drawing/2014/main" id="{D1B2F874-BD2E-4901-A6BE-B0678D6104DF}"/>
              </a:ext>
            </a:extLst>
          </p:cNvPr>
          <p:cNvSpPr txBox="1">
            <a:spLocks/>
          </p:cNvSpPr>
          <p:nvPr/>
        </p:nvSpPr>
        <p:spPr>
          <a:xfrm>
            <a:off x="416560" y="6060825"/>
            <a:ext cx="8412480" cy="878455"/>
          </a:xfrm>
          <a:prstGeom prst="rect">
            <a:avLst/>
          </a:prstGeom>
        </p:spPr>
        <p:txBody>
          <a:bodyPr vert="horz" lIns="91440" tIns="45720" rIns="91440" bIns="45720" rtlCol="0" anchor="ctr">
            <a:noAutofit/>
          </a:bodyPr>
          <a:lstStyle>
            <a:lvl1pPr algn="l" defTabSz="914354" rtl="0" eaLnBrk="1" latinLnBrk="0" hangingPunct="1">
              <a:lnSpc>
                <a:spcPct val="90000"/>
              </a:lnSpc>
              <a:spcBef>
                <a:spcPct val="0"/>
              </a:spcBef>
              <a:buNone/>
              <a:defRPr sz="4400" kern="1200" baseline="0">
                <a:solidFill>
                  <a:schemeClr val="bg1"/>
                </a:solidFill>
                <a:latin typeface="Rufina-Stencil-Bold" charset="0"/>
                <a:ea typeface="+mj-ea"/>
                <a:cs typeface="+mj-cs"/>
              </a:defRPr>
            </a:lvl1pPr>
          </a:lstStyle>
          <a:p>
            <a:r>
              <a:rPr lang="en-US" sz="2400" dirty="0"/>
              <a:t>Lost all location data, Salinity, Temp, Depth and Pressure – but bob came back!</a:t>
            </a:r>
          </a:p>
        </p:txBody>
      </p:sp>
    </p:spTree>
    <p:extLst>
      <p:ext uri="{BB962C8B-B14F-4D97-AF65-F5344CB8AC3E}">
        <p14:creationId xmlns:p14="http://schemas.microsoft.com/office/powerpoint/2010/main" val="8429334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572493" y="357808"/>
            <a:ext cx="8189844" cy="923423"/>
          </a:xfrm>
        </p:spPr>
        <p:txBody>
          <a:bodyPr>
            <a:noAutofit/>
          </a:bodyPr>
          <a:lstStyle/>
          <a:p>
            <a:pPr>
              <a:lnSpc>
                <a:spcPct val="100000"/>
              </a:lnSpc>
            </a:pPr>
            <a:r>
              <a:rPr lang="en-US" sz="2600" dirty="0"/>
              <a:t>What do you think the anomaly in Bob’s data was?</a:t>
            </a:r>
          </a:p>
          <a:p>
            <a:pPr>
              <a:lnSpc>
                <a:spcPct val="100000"/>
              </a:lnSpc>
            </a:pPr>
            <a:r>
              <a:rPr lang="en-US" sz="2600" dirty="0"/>
              <a:t>Is there any explanations for that anomaly? </a:t>
            </a:r>
          </a:p>
          <a:p>
            <a:pPr>
              <a:lnSpc>
                <a:spcPct val="100000"/>
              </a:lnSpc>
            </a:pPr>
            <a:endParaRPr lang="en-US" sz="2600" dirty="0"/>
          </a:p>
        </p:txBody>
      </p:sp>
      <p:pic>
        <p:nvPicPr>
          <p:cNvPr id="1026" name="Picture 2" descr="https://oceanobservatories.org/wp-content/uploads/2015/09/Coastal-Endurance-Array.jpg">
            <a:extLst>
              <a:ext uri="{FF2B5EF4-FFF2-40B4-BE49-F238E27FC236}">
                <a16:creationId xmlns:a16="http://schemas.microsoft.com/office/drawing/2014/main" id="{F271D6C3-5CF9-4C44-AF5F-241B26BAC30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3600"/>
          <a:stretch/>
        </p:blipFill>
        <p:spPr bwMode="auto">
          <a:xfrm>
            <a:off x="2309660" y="1938528"/>
            <a:ext cx="6642316" cy="483309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9D1D5B9-6EB7-41E7-96B7-DDCCE335AB59}"/>
              </a:ext>
            </a:extLst>
          </p:cNvPr>
          <p:cNvSpPr txBox="1"/>
          <p:nvPr/>
        </p:nvSpPr>
        <p:spPr>
          <a:xfrm>
            <a:off x="320040" y="2274838"/>
            <a:ext cx="1719072" cy="3139321"/>
          </a:xfrm>
          <a:prstGeom prst="rect">
            <a:avLst/>
          </a:prstGeom>
          <a:noFill/>
        </p:spPr>
        <p:txBody>
          <a:bodyPr wrap="square" rtlCol="0">
            <a:spAutoFit/>
          </a:bodyPr>
          <a:lstStyle/>
          <a:p>
            <a:r>
              <a:rPr lang="en-US" dirty="0">
                <a:solidFill>
                  <a:schemeClr val="bg1"/>
                </a:solidFill>
              </a:rPr>
              <a:t>Where is Bob now?</a:t>
            </a:r>
          </a:p>
          <a:p>
            <a:r>
              <a:rPr lang="en-US" dirty="0">
                <a:solidFill>
                  <a:schemeClr val="bg1"/>
                </a:solidFill>
                <a:hlinkClick r:id="rId3"/>
              </a:rPr>
              <a:t>http://nvs.nanoos.org/Explorer</a:t>
            </a:r>
            <a:endParaRPr lang="en-US" dirty="0">
              <a:solidFill>
                <a:schemeClr val="bg1"/>
              </a:solidFill>
            </a:endParaRPr>
          </a:p>
          <a:p>
            <a:endParaRPr lang="en-US" dirty="0">
              <a:solidFill>
                <a:schemeClr val="bg1"/>
              </a:solidFill>
            </a:endParaRPr>
          </a:p>
          <a:p>
            <a:endParaRPr lang="en-US" dirty="0">
              <a:solidFill>
                <a:schemeClr val="bg1"/>
              </a:solidFill>
            </a:endParaRPr>
          </a:p>
          <a:p>
            <a:r>
              <a:rPr lang="en-US" dirty="0">
                <a:solidFill>
                  <a:schemeClr val="bg1"/>
                </a:solidFill>
              </a:rPr>
              <a:t>Check your coordinates! </a:t>
            </a:r>
          </a:p>
          <a:p>
            <a:endParaRPr lang="en-US" dirty="0">
              <a:solidFill>
                <a:schemeClr val="bg1"/>
              </a:solidFill>
            </a:endParaRPr>
          </a:p>
          <a:p>
            <a:endParaRPr lang="en-US" dirty="0">
              <a:solidFill>
                <a:schemeClr val="bg1"/>
              </a:solidFill>
            </a:endParaRPr>
          </a:p>
          <a:p>
            <a:endParaRPr lang="en-US" dirty="0">
              <a:solidFill>
                <a:schemeClr val="bg1"/>
              </a:solidFill>
            </a:endParaRPr>
          </a:p>
        </p:txBody>
      </p:sp>
      <p:cxnSp>
        <p:nvCxnSpPr>
          <p:cNvPr id="6" name="Straight Arrow Connector 5">
            <a:extLst>
              <a:ext uri="{FF2B5EF4-FFF2-40B4-BE49-F238E27FC236}">
                <a16:creationId xmlns:a16="http://schemas.microsoft.com/office/drawing/2014/main" id="{BAC05F48-58F3-4E7D-BD64-53610890382E}"/>
              </a:ext>
            </a:extLst>
          </p:cNvPr>
          <p:cNvCxnSpPr>
            <a:cxnSpLocks/>
          </p:cNvCxnSpPr>
          <p:nvPr/>
        </p:nvCxnSpPr>
        <p:spPr>
          <a:xfrm>
            <a:off x="6313932" y="4777740"/>
            <a:ext cx="246888" cy="283464"/>
          </a:xfrm>
          <a:prstGeom prst="straightConnector1">
            <a:avLst/>
          </a:prstGeom>
          <a:ln w="57150">
            <a:solidFill>
              <a:srgbClr val="FFC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3640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Scientists use a variety of tools to study the ocean and climate </a:t>
            </a:r>
          </a:p>
        </p:txBody>
      </p:sp>
      <p:pic>
        <p:nvPicPr>
          <p:cNvPr id="1026" name="Picture 2" descr="https://lh3.googleusercontent.com/XNhhfBJjBVbYzHjc9NXXc41rihxHrCUVCeDo08dQSG4rz_wg1NgRhp3WChjVj0FKndd-KHZ61MrDs3y41JnES-o03rQDNWdMuklet5BaJz1Y5cbHLP8hdgEwRxLAHFLwdZjDM0RcCr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7814" y="1762812"/>
            <a:ext cx="7068372" cy="46032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26717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9841" y="365129"/>
            <a:ext cx="7886700" cy="878455"/>
          </a:xfrm>
        </p:spPr>
        <p:txBody>
          <a:bodyPr>
            <a:normAutofit/>
          </a:bodyPr>
          <a:lstStyle/>
          <a:p>
            <a:r>
              <a:rPr lang="en-US" dirty="0"/>
              <a:t>Bob is Retired!</a:t>
            </a:r>
          </a:p>
        </p:txBody>
      </p:sp>
      <p:pic>
        <p:nvPicPr>
          <p:cNvPr id="5" name="Picture 4">
            <a:extLst>
              <a:ext uri="{FF2B5EF4-FFF2-40B4-BE49-F238E27FC236}">
                <a16:creationId xmlns:a16="http://schemas.microsoft.com/office/drawing/2014/main" id="{18EC9B1F-E845-4E33-ABB0-D52CD1E6B6EF}"/>
              </a:ext>
            </a:extLst>
          </p:cNvPr>
          <p:cNvPicPr>
            <a:picLocks noChangeAspect="1"/>
          </p:cNvPicPr>
          <p:nvPr/>
        </p:nvPicPr>
        <p:blipFill>
          <a:blip r:embed="rId2"/>
          <a:stretch>
            <a:fillRect/>
          </a:stretch>
        </p:blipFill>
        <p:spPr>
          <a:xfrm>
            <a:off x="524685" y="1468046"/>
            <a:ext cx="7991856" cy="3142675"/>
          </a:xfrm>
          <a:prstGeom prst="rect">
            <a:avLst/>
          </a:prstGeom>
        </p:spPr>
      </p:pic>
      <p:sp>
        <p:nvSpPr>
          <p:cNvPr id="7" name="Title 3">
            <a:extLst>
              <a:ext uri="{FF2B5EF4-FFF2-40B4-BE49-F238E27FC236}">
                <a16:creationId xmlns:a16="http://schemas.microsoft.com/office/drawing/2014/main" id="{C01C1CDF-6E60-4496-A171-21CBB4408557}"/>
              </a:ext>
            </a:extLst>
          </p:cNvPr>
          <p:cNvSpPr txBox="1">
            <a:spLocks/>
          </p:cNvSpPr>
          <p:nvPr/>
        </p:nvSpPr>
        <p:spPr>
          <a:xfrm>
            <a:off x="916353" y="5252597"/>
            <a:ext cx="7886700" cy="1413379"/>
          </a:xfrm>
          <a:prstGeom prst="rect">
            <a:avLst/>
          </a:prstGeom>
        </p:spPr>
        <p:txBody>
          <a:bodyPr vert="horz" lIns="91440" tIns="45720" rIns="91440" bIns="45720" rtlCol="0" anchor="ctr">
            <a:normAutofit fontScale="85000" lnSpcReduction="20000"/>
          </a:bodyPr>
          <a:lstStyle>
            <a:lvl1pPr algn="l" defTabSz="914354" rtl="0" eaLnBrk="1" latinLnBrk="0" hangingPunct="1">
              <a:lnSpc>
                <a:spcPct val="90000"/>
              </a:lnSpc>
              <a:spcBef>
                <a:spcPct val="0"/>
              </a:spcBef>
              <a:buNone/>
              <a:defRPr sz="4400" kern="1200" baseline="0">
                <a:solidFill>
                  <a:schemeClr val="bg1"/>
                </a:solidFill>
                <a:latin typeface="Rufina-Stencil-Bold" charset="0"/>
                <a:ea typeface="+mj-ea"/>
                <a:cs typeface="+mj-cs"/>
              </a:defRPr>
            </a:lvl1pPr>
          </a:lstStyle>
          <a:p>
            <a:r>
              <a:rPr lang="en-US" dirty="0"/>
              <a:t>Research Vessels will make data like Bobs!</a:t>
            </a:r>
          </a:p>
          <a:p>
            <a:r>
              <a:rPr lang="en-US" dirty="0"/>
              <a:t>(</a:t>
            </a:r>
            <a:r>
              <a:rPr lang="en-US" dirty="0">
                <a:hlinkClick r:id="rId3"/>
              </a:rPr>
              <a:t>video</a:t>
            </a:r>
            <a:r>
              <a:rPr lang="en-US" dirty="0"/>
              <a:t>)</a:t>
            </a:r>
          </a:p>
          <a:p>
            <a:pPr algn="ctr"/>
            <a:endParaRPr lang="en-US" dirty="0"/>
          </a:p>
        </p:txBody>
      </p:sp>
    </p:spTree>
    <p:extLst>
      <p:ext uri="{BB962C8B-B14F-4D97-AF65-F5344CB8AC3E}">
        <p14:creationId xmlns:p14="http://schemas.microsoft.com/office/powerpoint/2010/main" val="1261716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1" y="470309"/>
            <a:ext cx="7543800" cy="537025"/>
          </a:xfrm>
        </p:spPr>
        <p:txBody>
          <a:bodyPr>
            <a:normAutofit/>
          </a:bodyPr>
          <a:lstStyle/>
          <a:p>
            <a:r>
              <a:rPr lang="en-US" sz="4400" dirty="0">
                <a:solidFill>
                  <a:prstClr val="white"/>
                </a:solidFill>
                <a:ea typeface="+mj-ea"/>
                <a:cs typeface="+mj-cs"/>
              </a:rPr>
              <a:t>OSU Glider Bob (</a:t>
            </a:r>
            <a:r>
              <a:rPr lang="en-US" sz="4400" dirty="0">
                <a:solidFill>
                  <a:prstClr val="white"/>
                </a:solidFill>
                <a:ea typeface="+mj-ea"/>
                <a:cs typeface="+mj-cs"/>
                <a:hlinkClick r:id="rId2"/>
              </a:rPr>
              <a:t>video</a:t>
            </a:r>
            <a:r>
              <a:rPr lang="en-US" sz="4400" dirty="0">
                <a:solidFill>
                  <a:prstClr val="white"/>
                </a:solidFill>
                <a:ea typeface="+mj-ea"/>
                <a:cs typeface="+mj-cs"/>
              </a:rPr>
              <a:t>)</a:t>
            </a:r>
            <a:endParaRPr lang="en-US" dirty="0"/>
          </a:p>
        </p:txBody>
      </p:sp>
      <p:sp>
        <p:nvSpPr>
          <p:cNvPr id="4" name="TextBox 3"/>
          <p:cNvSpPr txBox="1"/>
          <p:nvPr/>
        </p:nvSpPr>
        <p:spPr>
          <a:xfrm>
            <a:off x="147046" y="1097280"/>
            <a:ext cx="6237851" cy="5693866"/>
          </a:xfrm>
          <a:prstGeom prst="rect">
            <a:avLst/>
          </a:prstGeom>
          <a:noFill/>
        </p:spPr>
        <p:txBody>
          <a:bodyPr wrap="square" rtlCol="0">
            <a:spAutoFit/>
          </a:bodyPr>
          <a:lstStyle/>
          <a:p>
            <a:pPr lvl="1"/>
            <a:r>
              <a:rPr lang="en-US" sz="2800" dirty="0">
                <a:solidFill>
                  <a:schemeClr val="bg1"/>
                </a:solidFill>
              </a:rPr>
              <a:t>Active from 2005-2016</a:t>
            </a:r>
          </a:p>
          <a:p>
            <a:pPr lvl="1"/>
            <a:r>
              <a:rPr lang="en-US" sz="2800" dirty="0">
                <a:solidFill>
                  <a:schemeClr val="bg1"/>
                </a:solidFill>
              </a:rPr>
              <a:t>1089.1 days at sea</a:t>
            </a:r>
          </a:p>
          <a:p>
            <a:pPr lvl="1"/>
            <a:r>
              <a:rPr lang="en-US" sz="2800" dirty="0">
                <a:solidFill>
                  <a:schemeClr val="bg1"/>
                </a:solidFill>
              </a:rPr>
              <a:t>78 deployments</a:t>
            </a:r>
          </a:p>
          <a:p>
            <a:pPr lvl="1"/>
            <a:r>
              <a:rPr lang="en-US" sz="2800" dirty="0">
                <a:solidFill>
                  <a:schemeClr val="bg1"/>
                </a:solidFill>
              </a:rPr>
              <a:t>377 trips</a:t>
            </a:r>
          </a:p>
          <a:p>
            <a:pPr lvl="1"/>
            <a:r>
              <a:rPr lang="en-US" sz="2800" dirty="0">
                <a:solidFill>
                  <a:schemeClr val="bg1"/>
                </a:solidFill>
              </a:rPr>
              <a:t>25,324.4 Km traveled or</a:t>
            </a:r>
          </a:p>
          <a:p>
            <a:pPr lvl="1"/>
            <a:r>
              <a:rPr lang="en-US" sz="2800" dirty="0">
                <a:solidFill>
                  <a:schemeClr val="bg1"/>
                </a:solidFill>
              </a:rPr>
              <a:t>15,735.9 miles </a:t>
            </a:r>
          </a:p>
          <a:p>
            <a:pPr lvl="1"/>
            <a:endParaRPr lang="en-US" sz="2800" dirty="0">
              <a:solidFill>
                <a:schemeClr val="bg1"/>
              </a:solidFill>
            </a:endParaRPr>
          </a:p>
          <a:p>
            <a:pPr lvl="1"/>
            <a:r>
              <a:rPr lang="en-US" sz="2800" dirty="0">
                <a:solidFill>
                  <a:schemeClr val="bg1"/>
                </a:solidFill>
              </a:rPr>
              <a:t>Specs</a:t>
            </a:r>
          </a:p>
          <a:p>
            <a:pPr marL="914400" lvl="1" indent="-457200">
              <a:buFont typeface="Arial" panose="020B0604020202020204" pitchFamily="34" charset="0"/>
              <a:buChar char="•"/>
            </a:pPr>
            <a:r>
              <a:rPr lang="en-US" sz="2800" dirty="0">
                <a:solidFill>
                  <a:schemeClr val="bg1"/>
                </a:solidFill>
              </a:rPr>
              <a:t>½ knots (.6 mph)</a:t>
            </a:r>
          </a:p>
          <a:p>
            <a:pPr marL="914400" lvl="1" indent="-457200">
              <a:buFont typeface="Arial" panose="020B0604020202020204" pitchFamily="34" charset="0"/>
              <a:buChar char="•"/>
            </a:pPr>
            <a:r>
              <a:rPr lang="en-US" sz="2800" dirty="0">
                <a:solidFill>
                  <a:schemeClr val="bg1"/>
                </a:solidFill>
              </a:rPr>
              <a:t>3-4 weeks run time</a:t>
            </a:r>
          </a:p>
          <a:p>
            <a:pPr marL="914400" lvl="1" indent="-457200">
              <a:buFont typeface="Arial" panose="020B0604020202020204" pitchFamily="34" charset="0"/>
              <a:buChar char="•"/>
            </a:pPr>
            <a:r>
              <a:rPr lang="en-US" sz="2800" dirty="0">
                <a:solidFill>
                  <a:schemeClr val="bg1"/>
                </a:solidFill>
              </a:rPr>
              <a:t>7ft long, +100lbs</a:t>
            </a:r>
          </a:p>
          <a:p>
            <a:pPr marL="914400" lvl="1" indent="-457200">
              <a:buFont typeface="Arial" panose="020B0604020202020204" pitchFamily="34" charset="0"/>
              <a:buChar char="•"/>
            </a:pPr>
            <a:r>
              <a:rPr lang="en-US" sz="2800" dirty="0">
                <a:solidFill>
                  <a:schemeClr val="bg1"/>
                </a:solidFill>
              </a:rPr>
              <a:t>Sensors, computers, batteries, communication </a:t>
            </a:r>
            <a:r>
              <a:rPr lang="en-US" sz="2800" dirty="0" err="1">
                <a:solidFill>
                  <a:schemeClr val="bg1"/>
                </a:solidFill>
              </a:rPr>
              <a:t>equipmentz</a:t>
            </a:r>
            <a:endParaRPr lang="en-US" sz="2800" dirty="0">
              <a:solidFill>
                <a:schemeClr val="bg1"/>
              </a:solidFill>
            </a:endParaRPr>
          </a:p>
        </p:txBody>
      </p:sp>
      <p:pic>
        <p:nvPicPr>
          <p:cNvPr id="5" name="Picture 4" descr="Image result for OSU Glider &quot;jane&quot;"/>
          <p:cNvPicPr/>
          <p:nvPr/>
        </p:nvPicPr>
        <p:blipFill rotWithShape="1">
          <a:blip r:embed="rId3">
            <a:extLst>
              <a:ext uri="{28A0092B-C50C-407E-A947-70E740481C1C}">
                <a14:useLocalDpi xmlns:a14="http://schemas.microsoft.com/office/drawing/2010/main" val="0"/>
              </a:ext>
            </a:extLst>
          </a:blip>
          <a:srcRect l="11956" t="10749" r="11932" b="5999"/>
          <a:stretch/>
        </p:blipFill>
        <p:spPr bwMode="auto">
          <a:xfrm>
            <a:off x="4723074" y="1693279"/>
            <a:ext cx="3756025" cy="280352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42804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a:xfrm>
            <a:off x="572493" y="357808"/>
            <a:ext cx="8189844" cy="923423"/>
          </a:xfrm>
        </p:spPr>
        <p:txBody>
          <a:bodyPr>
            <a:noAutofit/>
          </a:bodyPr>
          <a:lstStyle/>
          <a:p>
            <a:pPr>
              <a:lnSpc>
                <a:spcPct val="100000"/>
              </a:lnSpc>
            </a:pPr>
            <a:r>
              <a:rPr lang="en-US" sz="2600" dirty="0"/>
              <a:t>The Coastal Endurance Array off of the Oregon Coast uses gliders to monitor ocean water conditions. Their glider Bob has returned to shore and its data needs to be looked at. </a:t>
            </a:r>
          </a:p>
          <a:p>
            <a:pPr>
              <a:lnSpc>
                <a:spcPct val="100000"/>
              </a:lnSpc>
            </a:pPr>
            <a:endParaRPr lang="en-US" sz="2600" dirty="0"/>
          </a:p>
        </p:txBody>
      </p:sp>
      <p:pic>
        <p:nvPicPr>
          <p:cNvPr id="1026" name="Picture 2" descr="https://oceanobservatories.org/wp-content/uploads/2015/09/Coastal-Endurance-Array.jpg">
            <a:extLst>
              <a:ext uri="{FF2B5EF4-FFF2-40B4-BE49-F238E27FC236}">
                <a16:creationId xmlns:a16="http://schemas.microsoft.com/office/drawing/2014/main" id="{F271D6C3-5CF9-4C44-AF5F-241B26BAC30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3600"/>
          <a:stretch/>
        </p:blipFill>
        <p:spPr bwMode="auto">
          <a:xfrm>
            <a:off x="2309660" y="1938528"/>
            <a:ext cx="6642316" cy="483309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9D1D5B9-6EB7-41E7-96B7-DDCCE335AB59}"/>
              </a:ext>
            </a:extLst>
          </p:cNvPr>
          <p:cNvSpPr txBox="1"/>
          <p:nvPr/>
        </p:nvSpPr>
        <p:spPr>
          <a:xfrm>
            <a:off x="320040" y="2274838"/>
            <a:ext cx="1719072" cy="3693319"/>
          </a:xfrm>
          <a:prstGeom prst="rect">
            <a:avLst/>
          </a:prstGeom>
          <a:noFill/>
        </p:spPr>
        <p:txBody>
          <a:bodyPr wrap="square" rtlCol="0">
            <a:spAutoFit/>
          </a:bodyPr>
          <a:lstStyle/>
          <a:p>
            <a:r>
              <a:rPr lang="en-US" dirty="0">
                <a:solidFill>
                  <a:schemeClr val="bg1"/>
                </a:solidFill>
              </a:rPr>
              <a:t>But there is an anomaly in Bob’s data!</a:t>
            </a:r>
          </a:p>
          <a:p>
            <a:endParaRPr lang="en-US" dirty="0">
              <a:solidFill>
                <a:schemeClr val="bg1"/>
              </a:solidFill>
            </a:endParaRPr>
          </a:p>
          <a:p>
            <a:endParaRPr lang="en-US" dirty="0">
              <a:solidFill>
                <a:schemeClr val="bg1"/>
              </a:solidFill>
            </a:endParaRPr>
          </a:p>
          <a:p>
            <a:r>
              <a:rPr lang="en-US" dirty="0">
                <a:solidFill>
                  <a:schemeClr val="bg1"/>
                </a:solidFill>
              </a:rPr>
              <a:t>What is up with bob?</a:t>
            </a:r>
          </a:p>
          <a:p>
            <a:endParaRPr lang="en-US" dirty="0">
              <a:solidFill>
                <a:schemeClr val="bg1"/>
              </a:solidFill>
            </a:endParaRPr>
          </a:p>
          <a:p>
            <a:r>
              <a:rPr lang="en-US" dirty="0">
                <a:solidFill>
                  <a:schemeClr val="bg1"/>
                </a:solidFill>
              </a:rPr>
              <a:t>Bob’s job sight:</a:t>
            </a:r>
          </a:p>
          <a:p>
            <a:r>
              <a:rPr lang="en-US" dirty="0">
                <a:solidFill>
                  <a:schemeClr val="bg1"/>
                </a:solidFill>
                <a:hlinkClick r:id="rId3"/>
              </a:rPr>
              <a:t>https://youtu.be/vLWoDVfzNSY</a:t>
            </a:r>
            <a:endParaRPr lang="en-US" dirty="0">
              <a:solidFill>
                <a:schemeClr val="bg1"/>
              </a:solidFill>
            </a:endParaRPr>
          </a:p>
          <a:p>
            <a:endParaRPr lang="en-US" dirty="0">
              <a:solidFill>
                <a:schemeClr val="bg1"/>
              </a:solidFill>
            </a:endParaRPr>
          </a:p>
          <a:p>
            <a:endParaRPr lang="en-US" dirty="0">
              <a:solidFill>
                <a:schemeClr val="bg1"/>
              </a:solidFill>
            </a:endParaRPr>
          </a:p>
        </p:txBody>
      </p:sp>
      <p:cxnSp>
        <p:nvCxnSpPr>
          <p:cNvPr id="6" name="Straight Arrow Connector 5">
            <a:extLst>
              <a:ext uri="{FF2B5EF4-FFF2-40B4-BE49-F238E27FC236}">
                <a16:creationId xmlns:a16="http://schemas.microsoft.com/office/drawing/2014/main" id="{BAC05F48-58F3-4E7D-BD64-53610890382E}"/>
              </a:ext>
            </a:extLst>
          </p:cNvPr>
          <p:cNvCxnSpPr>
            <a:cxnSpLocks/>
          </p:cNvCxnSpPr>
          <p:nvPr/>
        </p:nvCxnSpPr>
        <p:spPr>
          <a:xfrm>
            <a:off x="6313932" y="4777740"/>
            <a:ext cx="246888" cy="283464"/>
          </a:xfrm>
          <a:prstGeom prst="straightConnector1">
            <a:avLst/>
          </a:prstGeom>
          <a:ln w="57150">
            <a:solidFill>
              <a:srgbClr val="FFC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14477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Image result for OSU Glider &quot;jane&quot;">
            <a:extLst>
              <a:ext uri="{FF2B5EF4-FFF2-40B4-BE49-F238E27FC236}">
                <a16:creationId xmlns:a16="http://schemas.microsoft.com/office/drawing/2014/main" id="{D6535592-1DD3-4C0F-9F3C-9D816BA41A99}"/>
              </a:ext>
            </a:extLst>
          </p:cNvPr>
          <p:cNvPicPr/>
          <p:nvPr/>
        </p:nvPicPr>
        <p:blipFill rotWithShape="1">
          <a:blip r:embed="rId2">
            <a:extLst>
              <a:ext uri="{28A0092B-C50C-407E-A947-70E740481C1C}">
                <a14:useLocalDpi xmlns:a14="http://schemas.microsoft.com/office/drawing/2010/main" val="0"/>
              </a:ext>
            </a:extLst>
          </a:blip>
          <a:srcRect l="11956" t="10749" r="11932" b="5999"/>
          <a:stretch/>
        </p:blipFill>
        <p:spPr bwMode="auto">
          <a:xfrm>
            <a:off x="777241" y="4681729"/>
            <a:ext cx="1929384" cy="1648636"/>
          </a:xfrm>
          <a:prstGeom prst="rect">
            <a:avLst/>
          </a:prstGeom>
          <a:noFill/>
          <a:ln>
            <a:noFill/>
          </a:ln>
          <a:extLst>
            <a:ext uri="{53640926-AAD7-44D8-BBD7-CCE9431645EC}">
              <a14:shadowObscured xmlns:a14="http://schemas.microsoft.com/office/drawing/2010/main"/>
            </a:ext>
          </a:extLst>
        </p:spPr>
      </p:pic>
      <p:sp>
        <p:nvSpPr>
          <p:cNvPr id="10" name="Subtitle 6">
            <a:extLst>
              <a:ext uri="{FF2B5EF4-FFF2-40B4-BE49-F238E27FC236}">
                <a16:creationId xmlns:a16="http://schemas.microsoft.com/office/drawing/2014/main" id="{DB1C5E51-F3DA-47D7-9F01-EAC8FFC8CDE9}"/>
              </a:ext>
            </a:extLst>
          </p:cNvPr>
          <p:cNvSpPr>
            <a:spLocks noGrp="1"/>
          </p:cNvSpPr>
          <p:nvPr>
            <p:ph type="subTitle" idx="1"/>
          </p:nvPr>
        </p:nvSpPr>
        <p:spPr>
          <a:xfrm>
            <a:off x="572493" y="357808"/>
            <a:ext cx="8189844" cy="923423"/>
          </a:xfrm>
        </p:spPr>
        <p:txBody>
          <a:bodyPr>
            <a:noAutofit/>
          </a:bodyPr>
          <a:lstStyle/>
          <a:p>
            <a:pPr lvl="1">
              <a:lnSpc>
                <a:spcPct val="100000"/>
              </a:lnSpc>
            </a:pPr>
            <a:r>
              <a:rPr lang="en-US" sz="2600" dirty="0"/>
              <a:t>Data travels from Bob to the Array and to Data Portals Researchers use all over the world!</a:t>
            </a:r>
          </a:p>
          <a:p>
            <a:pPr>
              <a:lnSpc>
                <a:spcPct val="100000"/>
              </a:lnSpc>
            </a:pPr>
            <a:endParaRPr lang="en-US" sz="2600" dirty="0"/>
          </a:p>
        </p:txBody>
      </p:sp>
      <p:pic>
        <p:nvPicPr>
          <p:cNvPr id="5" name="Picture 2" descr="https://oceanobservatories.org/wp-content/uploads/2021/04/array_map_03_1092x588.jpg">
            <a:extLst>
              <a:ext uri="{FF2B5EF4-FFF2-40B4-BE49-F238E27FC236}">
                <a16:creationId xmlns:a16="http://schemas.microsoft.com/office/drawing/2014/main" id="{4ABCF3E4-BCEB-4A0E-B593-41835BAF14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4394" y="3783139"/>
            <a:ext cx="5709606" cy="307486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2826328F-68F6-4A9A-AF41-C5A588648130}"/>
              </a:ext>
            </a:extLst>
          </p:cNvPr>
          <p:cNvPicPr>
            <a:picLocks noChangeAspect="1"/>
          </p:cNvPicPr>
          <p:nvPr/>
        </p:nvPicPr>
        <p:blipFill>
          <a:blip r:embed="rId4"/>
          <a:stretch>
            <a:fillRect/>
          </a:stretch>
        </p:blipFill>
        <p:spPr>
          <a:xfrm>
            <a:off x="572493" y="1429713"/>
            <a:ext cx="3702484" cy="2648511"/>
          </a:xfrm>
          <a:prstGeom prst="rect">
            <a:avLst/>
          </a:prstGeom>
        </p:spPr>
      </p:pic>
      <p:pic>
        <p:nvPicPr>
          <p:cNvPr id="1028" name="Picture 4" descr="https://encrypted-tbn0.gstatic.com/images?q=tbn:ANd9GcTP3uGBaTjkRmPVewRw9MSKKM7K52Pv7L7i7Q&amp;usqp=CAU">
            <a:extLst>
              <a:ext uri="{FF2B5EF4-FFF2-40B4-BE49-F238E27FC236}">
                <a16:creationId xmlns:a16="http://schemas.microsoft.com/office/drawing/2014/main" id="{152A32AC-4C2A-4710-BDC9-6991149D3C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9985" y="1685925"/>
            <a:ext cx="2619375" cy="174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1102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9841" y="365129"/>
            <a:ext cx="7886700" cy="878455"/>
          </a:xfrm>
        </p:spPr>
        <p:txBody>
          <a:bodyPr>
            <a:normAutofit/>
          </a:bodyPr>
          <a:lstStyle/>
          <a:p>
            <a:r>
              <a:rPr lang="en-US" dirty="0"/>
              <a:t>Bob makes a Saw Tooth Pattern</a:t>
            </a:r>
          </a:p>
        </p:txBody>
      </p:sp>
      <p:pic>
        <p:nvPicPr>
          <p:cNvPr id="14" name="Picture 13"/>
          <p:cNvPicPr/>
          <p:nvPr/>
        </p:nvPicPr>
        <p:blipFill>
          <a:blip r:embed="rId2">
            <a:extLst>
              <a:ext uri="{28A0092B-C50C-407E-A947-70E740481C1C}">
                <a14:useLocalDpi xmlns:a14="http://schemas.microsoft.com/office/drawing/2010/main" val="0"/>
              </a:ext>
            </a:extLst>
          </a:blip>
          <a:srcRect/>
          <a:stretch>
            <a:fillRect/>
          </a:stretch>
        </p:blipFill>
        <p:spPr bwMode="auto">
          <a:xfrm>
            <a:off x="429769" y="1243584"/>
            <a:ext cx="8188638" cy="5249287"/>
          </a:xfrm>
          <a:prstGeom prst="rect">
            <a:avLst/>
          </a:prstGeom>
          <a:noFill/>
          <a:ln>
            <a:noFill/>
          </a:ln>
        </p:spPr>
      </p:pic>
    </p:spTree>
    <p:extLst>
      <p:ext uri="{BB962C8B-B14F-4D97-AF65-F5344CB8AC3E}">
        <p14:creationId xmlns:p14="http://schemas.microsoft.com/office/powerpoint/2010/main" val="4221820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1" y="470309"/>
            <a:ext cx="7543800" cy="537025"/>
          </a:xfrm>
        </p:spPr>
        <p:txBody>
          <a:bodyPr>
            <a:normAutofit/>
          </a:bodyPr>
          <a:lstStyle/>
          <a:p>
            <a:r>
              <a:rPr lang="en-US" sz="4400" dirty="0">
                <a:solidFill>
                  <a:prstClr val="white"/>
                </a:solidFill>
                <a:ea typeface="+mj-ea"/>
                <a:cs typeface="+mj-cs"/>
              </a:rPr>
              <a:t>Get Familiar with the Data</a:t>
            </a:r>
            <a:endParaRPr lang="en-US" dirty="0"/>
          </a:p>
        </p:txBody>
      </p:sp>
      <p:sp>
        <p:nvSpPr>
          <p:cNvPr id="4" name="TextBox 3"/>
          <p:cNvSpPr txBox="1"/>
          <p:nvPr/>
        </p:nvSpPr>
        <p:spPr>
          <a:xfrm>
            <a:off x="83038" y="915067"/>
            <a:ext cx="6237851" cy="5509200"/>
          </a:xfrm>
          <a:prstGeom prst="rect">
            <a:avLst/>
          </a:prstGeom>
          <a:noFill/>
        </p:spPr>
        <p:txBody>
          <a:bodyPr wrap="square" rtlCol="0">
            <a:spAutoFit/>
          </a:bodyPr>
          <a:lstStyle/>
          <a:p>
            <a:pPr lvl="1"/>
            <a:r>
              <a:rPr lang="en-US" sz="2200" dirty="0">
                <a:solidFill>
                  <a:schemeClr val="bg1"/>
                </a:solidFill>
              </a:rPr>
              <a:t>Upload the .csv to explore</a:t>
            </a:r>
          </a:p>
          <a:p>
            <a:pPr lvl="1"/>
            <a:endParaRPr lang="en-US" sz="2200" dirty="0">
              <a:solidFill>
                <a:schemeClr val="bg1"/>
              </a:solidFill>
            </a:endParaRPr>
          </a:p>
          <a:p>
            <a:pPr lvl="1"/>
            <a:r>
              <a:rPr lang="en-US" sz="2200" dirty="0">
                <a:solidFill>
                  <a:schemeClr val="bg1"/>
                </a:solidFill>
              </a:rPr>
              <a:t>Identify </a:t>
            </a:r>
          </a:p>
          <a:p>
            <a:pPr lvl="2"/>
            <a:r>
              <a:rPr lang="en-US" sz="2200" dirty="0">
                <a:solidFill>
                  <a:schemeClr val="bg1"/>
                </a:solidFill>
              </a:rPr>
              <a:t>Word</a:t>
            </a:r>
          </a:p>
          <a:p>
            <a:pPr lvl="1"/>
            <a:r>
              <a:rPr lang="en-US" sz="2200" dirty="0">
                <a:solidFill>
                  <a:schemeClr val="bg1"/>
                </a:solidFill>
              </a:rPr>
              <a:t>	Number of data points</a:t>
            </a:r>
          </a:p>
          <a:p>
            <a:pPr lvl="1"/>
            <a:r>
              <a:rPr lang="en-US" sz="2200" dirty="0">
                <a:solidFill>
                  <a:schemeClr val="bg1"/>
                </a:solidFill>
              </a:rPr>
              <a:t>	Trends getting bigger</a:t>
            </a:r>
          </a:p>
          <a:p>
            <a:pPr lvl="1"/>
            <a:r>
              <a:rPr lang="en-US" sz="2200" dirty="0">
                <a:solidFill>
                  <a:schemeClr val="bg1"/>
                </a:solidFill>
              </a:rPr>
              <a:t>	Trends getting smaller</a:t>
            </a:r>
          </a:p>
          <a:p>
            <a:pPr lvl="1"/>
            <a:endParaRPr lang="en-US" sz="2200" dirty="0">
              <a:solidFill>
                <a:schemeClr val="bg1"/>
              </a:solidFill>
            </a:endParaRPr>
          </a:p>
          <a:p>
            <a:pPr lvl="1"/>
            <a:r>
              <a:rPr lang="en-US" sz="2200" dirty="0">
                <a:solidFill>
                  <a:schemeClr val="bg1"/>
                </a:solidFill>
              </a:rPr>
              <a:t>Find anything that stands out?</a:t>
            </a:r>
          </a:p>
          <a:p>
            <a:pPr lvl="1"/>
            <a:endParaRPr lang="en-US" sz="2200" dirty="0">
              <a:solidFill>
                <a:schemeClr val="bg1"/>
              </a:solidFill>
            </a:endParaRPr>
          </a:p>
          <a:p>
            <a:pPr lvl="1"/>
            <a:r>
              <a:rPr lang="en-US" sz="2200" dirty="0">
                <a:solidFill>
                  <a:schemeClr val="bg1"/>
                </a:solidFill>
              </a:rPr>
              <a:t>2. Upload the .xlsx to Google </a:t>
            </a:r>
          </a:p>
          <a:p>
            <a:pPr lvl="1"/>
            <a:r>
              <a:rPr lang="en-US" sz="2200" dirty="0">
                <a:solidFill>
                  <a:schemeClr val="bg1"/>
                </a:solidFill>
              </a:rPr>
              <a:t>Sheets</a:t>
            </a:r>
          </a:p>
          <a:p>
            <a:pPr lvl="1"/>
            <a:endParaRPr lang="en-US" sz="2200" dirty="0">
              <a:solidFill>
                <a:schemeClr val="bg1"/>
              </a:solidFill>
            </a:endParaRPr>
          </a:p>
          <a:p>
            <a:pPr lvl="1"/>
            <a:r>
              <a:rPr lang="en-US" sz="2200" dirty="0">
                <a:solidFill>
                  <a:schemeClr val="bg1"/>
                </a:solidFill>
              </a:rPr>
              <a:t>3. Look how Salinity, Temperature,</a:t>
            </a:r>
          </a:p>
          <a:p>
            <a:pPr lvl="1"/>
            <a:r>
              <a:rPr lang="en-US" sz="2200" dirty="0">
                <a:solidFill>
                  <a:schemeClr val="bg1"/>
                </a:solidFill>
              </a:rPr>
              <a:t>Change as the glider goes up and down in the water </a:t>
            </a:r>
            <a:r>
              <a:rPr lang="en-US" sz="2200" dirty="0" err="1">
                <a:solidFill>
                  <a:schemeClr val="bg1"/>
                </a:solidFill>
              </a:rPr>
              <a:t>collom</a:t>
            </a:r>
            <a:r>
              <a:rPr lang="en-US" sz="2200" dirty="0">
                <a:solidFill>
                  <a:schemeClr val="bg1"/>
                </a:solidFill>
              </a:rPr>
              <a:t>  </a:t>
            </a:r>
          </a:p>
        </p:txBody>
      </p:sp>
      <p:pic>
        <p:nvPicPr>
          <p:cNvPr id="5" name="Picture 4" descr="Image result for OSU Glider &quot;jane&quot;"/>
          <p:cNvPicPr/>
          <p:nvPr/>
        </p:nvPicPr>
        <p:blipFill rotWithShape="1">
          <a:blip r:embed="rId2">
            <a:extLst>
              <a:ext uri="{28A0092B-C50C-407E-A947-70E740481C1C}">
                <a14:useLocalDpi xmlns:a14="http://schemas.microsoft.com/office/drawing/2010/main" val="0"/>
              </a:ext>
            </a:extLst>
          </a:blip>
          <a:srcRect l="11956" t="10749" r="11932" b="5999"/>
          <a:stretch/>
        </p:blipFill>
        <p:spPr bwMode="auto">
          <a:xfrm>
            <a:off x="4823658" y="1536192"/>
            <a:ext cx="3756025" cy="280352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317662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836D787-5CC5-4D09-86D3-5097CF794C92}"/>
              </a:ext>
            </a:extLst>
          </p:cNvPr>
          <p:cNvSpPr>
            <a:spLocks noGrp="1"/>
          </p:cNvSpPr>
          <p:nvPr>
            <p:ph type="title"/>
          </p:nvPr>
        </p:nvSpPr>
        <p:spPr/>
        <p:txBody>
          <a:bodyPr/>
          <a:lstStyle/>
          <a:p>
            <a:r>
              <a:rPr lang="en-US" dirty="0"/>
              <a:t>Bob’s Metadata</a:t>
            </a:r>
          </a:p>
        </p:txBody>
      </p:sp>
      <p:sp>
        <p:nvSpPr>
          <p:cNvPr id="7" name="Footer Placeholder 6">
            <a:extLst>
              <a:ext uri="{FF2B5EF4-FFF2-40B4-BE49-F238E27FC236}">
                <a16:creationId xmlns:a16="http://schemas.microsoft.com/office/drawing/2014/main" id="{439E2E98-5B17-49B7-A139-4CFC61EC2B91}"/>
              </a:ext>
            </a:extLst>
          </p:cNvPr>
          <p:cNvSpPr>
            <a:spLocks noGrp="1"/>
          </p:cNvSpPr>
          <p:nvPr>
            <p:ph type="ftr" sz="quarter" idx="11"/>
          </p:nvPr>
        </p:nvSpPr>
        <p:spPr/>
        <p:txBody>
          <a:bodyPr/>
          <a:lstStyle/>
          <a:p>
            <a:r>
              <a:rPr lang="en-US"/>
              <a:t>OREGON STATE UNIVERSITY</a:t>
            </a:r>
          </a:p>
        </p:txBody>
      </p:sp>
      <p:sp>
        <p:nvSpPr>
          <p:cNvPr id="8" name="Slide Number Placeholder 7">
            <a:extLst>
              <a:ext uri="{FF2B5EF4-FFF2-40B4-BE49-F238E27FC236}">
                <a16:creationId xmlns:a16="http://schemas.microsoft.com/office/drawing/2014/main" id="{E7B6274A-7B04-463C-BDDB-992F3CBF4DCC}"/>
              </a:ext>
            </a:extLst>
          </p:cNvPr>
          <p:cNvSpPr>
            <a:spLocks noGrp="1"/>
          </p:cNvSpPr>
          <p:nvPr>
            <p:ph type="sldNum" sz="quarter" idx="12"/>
          </p:nvPr>
        </p:nvSpPr>
        <p:spPr/>
        <p:txBody>
          <a:bodyPr/>
          <a:lstStyle/>
          <a:p>
            <a:fld id="{AAB6004F-53F9-E74D-AC89-56EA63355CB3}" type="slidenum">
              <a:rPr lang="en-US" smtClean="0"/>
              <a:pPr/>
              <a:t>7</a:t>
            </a:fld>
            <a:endParaRPr lang="en-US"/>
          </a:p>
        </p:txBody>
      </p:sp>
      <p:pic>
        <p:nvPicPr>
          <p:cNvPr id="11" name="Picture 10">
            <a:extLst>
              <a:ext uri="{FF2B5EF4-FFF2-40B4-BE49-F238E27FC236}">
                <a16:creationId xmlns:a16="http://schemas.microsoft.com/office/drawing/2014/main" id="{1E3FEE9D-B4DD-41E3-A3D6-27246E30A084}"/>
              </a:ext>
            </a:extLst>
          </p:cNvPr>
          <p:cNvPicPr>
            <a:picLocks noChangeAspect="1"/>
          </p:cNvPicPr>
          <p:nvPr/>
        </p:nvPicPr>
        <p:blipFill>
          <a:blip r:embed="rId2"/>
          <a:stretch>
            <a:fillRect/>
          </a:stretch>
        </p:blipFill>
        <p:spPr>
          <a:xfrm>
            <a:off x="29718" y="1293766"/>
            <a:ext cx="9144000" cy="4932415"/>
          </a:xfrm>
          <a:prstGeom prst="rect">
            <a:avLst/>
          </a:prstGeom>
        </p:spPr>
      </p:pic>
    </p:spTree>
    <p:extLst>
      <p:ext uri="{BB962C8B-B14F-4D97-AF65-F5344CB8AC3E}">
        <p14:creationId xmlns:p14="http://schemas.microsoft.com/office/powerpoint/2010/main" val="2499467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836D787-5CC5-4D09-86D3-5097CF794C92}"/>
              </a:ext>
            </a:extLst>
          </p:cNvPr>
          <p:cNvSpPr>
            <a:spLocks noGrp="1"/>
          </p:cNvSpPr>
          <p:nvPr>
            <p:ph type="title"/>
          </p:nvPr>
        </p:nvSpPr>
        <p:spPr/>
        <p:txBody>
          <a:bodyPr/>
          <a:lstStyle/>
          <a:p>
            <a:r>
              <a:rPr lang="en-US" dirty="0"/>
              <a:t>Break Down Bob’s Metadata</a:t>
            </a:r>
          </a:p>
        </p:txBody>
      </p:sp>
      <p:sp>
        <p:nvSpPr>
          <p:cNvPr id="7" name="Footer Placeholder 6">
            <a:extLst>
              <a:ext uri="{FF2B5EF4-FFF2-40B4-BE49-F238E27FC236}">
                <a16:creationId xmlns:a16="http://schemas.microsoft.com/office/drawing/2014/main" id="{439E2E98-5B17-49B7-A139-4CFC61EC2B91}"/>
              </a:ext>
            </a:extLst>
          </p:cNvPr>
          <p:cNvSpPr>
            <a:spLocks noGrp="1"/>
          </p:cNvSpPr>
          <p:nvPr>
            <p:ph type="ftr" sz="quarter" idx="11"/>
          </p:nvPr>
        </p:nvSpPr>
        <p:spPr/>
        <p:txBody>
          <a:bodyPr/>
          <a:lstStyle/>
          <a:p>
            <a:r>
              <a:rPr lang="en-US"/>
              <a:t>OREGON STATE UNIVERSITY</a:t>
            </a:r>
          </a:p>
        </p:txBody>
      </p:sp>
      <p:sp>
        <p:nvSpPr>
          <p:cNvPr id="8" name="Slide Number Placeholder 7">
            <a:extLst>
              <a:ext uri="{FF2B5EF4-FFF2-40B4-BE49-F238E27FC236}">
                <a16:creationId xmlns:a16="http://schemas.microsoft.com/office/drawing/2014/main" id="{E7B6274A-7B04-463C-BDDB-992F3CBF4DCC}"/>
              </a:ext>
            </a:extLst>
          </p:cNvPr>
          <p:cNvSpPr>
            <a:spLocks noGrp="1"/>
          </p:cNvSpPr>
          <p:nvPr>
            <p:ph type="sldNum" sz="quarter" idx="12"/>
          </p:nvPr>
        </p:nvSpPr>
        <p:spPr/>
        <p:txBody>
          <a:bodyPr/>
          <a:lstStyle/>
          <a:p>
            <a:fld id="{AAB6004F-53F9-E74D-AC89-56EA63355CB3}" type="slidenum">
              <a:rPr lang="en-US" smtClean="0"/>
              <a:pPr/>
              <a:t>8</a:t>
            </a:fld>
            <a:endParaRPr lang="en-US"/>
          </a:p>
        </p:txBody>
      </p:sp>
      <p:pic>
        <p:nvPicPr>
          <p:cNvPr id="11" name="Picture 10">
            <a:extLst>
              <a:ext uri="{FF2B5EF4-FFF2-40B4-BE49-F238E27FC236}">
                <a16:creationId xmlns:a16="http://schemas.microsoft.com/office/drawing/2014/main" id="{1E3FEE9D-B4DD-41E3-A3D6-27246E30A084}"/>
              </a:ext>
            </a:extLst>
          </p:cNvPr>
          <p:cNvPicPr>
            <a:picLocks noChangeAspect="1"/>
          </p:cNvPicPr>
          <p:nvPr/>
        </p:nvPicPr>
        <p:blipFill rotWithShape="1">
          <a:blip r:embed="rId2"/>
          <a:srcRect l="39975" r="39625" b="93815"/>
          <a:stretch/>
        </p:blipFill>
        <p:spPr>
          <a:xfrm>
            <a:off x="1258771" y="2665367"/>
            <a:ext cx="6626458" cy="1083674"/>
          </a:xfrm>
          <a:prstGeom prst="rect">
            <a:avLst/>
          </a:prstGeom>
        </p:spPr>
      </p:pic>
    </p:spTree>
    <p:extLst>
      <p:ext uri="{BB962C8B-B14F-4D97-AF65-F5344CB8AC3E}">
        <p14:creationId xmlns:p14="http://schemas.microsoft.com/office/powerpoint/2010/main" val="36149213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_template_4x3-brand_fonts" id="{0A796448-5AA0-584F-8919-5E27420D057A}" vid="{F05BA2C0-1816-9247-9853-242B0B972A7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Presentation_template_4x3-brand_fonts (1)</Template>
  <TotalTime>3884</TotalTime>
  <Words>482</Words>
  <Application>Microsoft Office PowerPoint</Application>
  <PresentationFormat>On-screen Show (4:3)</PresentationFormat>
  <Paragraphs>102</Paragraphs>
  <Slides>20</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Kievit Offc</vt:lpstr>
      <vt:lpstr>Rufina-Stencil-Bold</vt:lpstr>
      <vt:lpstr>Stratum2 Bold</vt:lpstr>
      <vt:lpstr>Office Theme</vt:lpstr>
      <vt:lpstr>What is up with  bob?</vt:lpstr>
      <vt:lpstr>Scientists use a variety of tools to study the ocean and climate </vt:lpstr>
      <vt:lpstr>PowerPoint Presentation</vt:lpstr>
      <vt:lpstr>PowerPoint Presentation</vt:lpstr>
      <vt:lpstr>PowerPoint Presentation</vt:lpstr>
      <vt:lpstr>Bob makes a Saw Tooth Pattern</vt:lpstr>
      <vt:lpstr>PowerPoint Presentation</vt:lpstr>
      <vt:lpstr>Bob’s Metadata</vt:lpstr>
      <vt:lpstr>Break Down Bob’s Metadata</vt:lpstr>
      <vt:lpstr>Break Down Bob’s Metadata</vt:lpstr>
      <vt:lpstr>Break Down Bob’s Metadata</vt:lpstr>
      <vt:lpstr>Break Down Bob’s Metadata</vt:lpstr>
      <vt:lpstr>PowerPoint Presentation</vt:lpstr>
      <vt:lpstr>Graph</vt:lpstr>
      <vt:lpstr>Graph</vt:lpstr>
      <vt:lpstr>PowerPoint Presentation</vt:lpstr>
      <vt:lpstr>Zoom in on the Map</vt:lpstr>
      <vt:lpstr>What happened to Bob?</vt:lpstr>
      <vt:lpstr>PowerPoint Presentation</vt:lpstr>
      <vt:lpstr>Bob is Retired!</vt:lpstr>
    </vt:vector>
  </TitlesOfParts>
  <Company>Oregon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iINVENT SUMMER  CAMP</dc:title>
  <dc:creator>Talamantes, Adam</dc:creator>
  <cp:lastModifiedBy>Talamantes, Adam</cp:lastModifiedBy>
  <cp:revision>82</cp:revision>
  <dcterms:created xsi:type="dcterms:W3CDTF">2018-04-10T19:09:10Z</dcterms:created>
  <dcterms:modified xsi:type="dcterms:W3CDTF">2022-07-29T00:48:56Z</dcterms:modified>
</cp:coreProperties>
</file>