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8"/>
  </p:notesMasterIdLst>
  <p:sldIdLst>
    <p:sldId id="261" r:id="rId2"/>
    <p:sldId id="257" r:id="rId3"/>
    <p:sldId id="258" r:id="rId4"/>
    <p:sldId id="256" r:id="rId5"/>
    <p:sldId id="259" r:id="rId6"/>
    <p:sldId id="260" r:id="rId7"/>
  </p:sldIdLst>
  <p:sldSz cx="9144000" cy="5143500" type="screen16x9"/>
  <p:notesSz cx="6858000" cy="9144000"/>
  <p:embeddedFontLst>
    <p:embeddedFont>
      <p:font typeface="Lato" panose="020B0604020202020204" charset="0"/>
      <p:regular r:id="rId9"/>
      <p:bold r:id="rId10"/>
      <p:italic r:id="rId11"/>
      <p:boldItalic r:id="rId12"/>
    </p:embeddedFont>
    <p:embeddedFont>
      <p:font typeface="Raleway" panose="020B0604020202020204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30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2760c1aede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12760c1aede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675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2760c1aede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2760c1aede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2760c1aede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2760c1aede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2760c1aede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12760c1aede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2760c1aede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12760c1aede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4152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D21BC4B-5C5E-4B99-B625-1390A2B68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Outline for Day 1 RCRV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C5E74B-2A1F-4713-9229-6E9F990FA6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1200" dirty="0"/>
              <a:t>Where we were?</a:t>
            </a:r>
          </a:p>
          <a:p>
            <a:pPr lvl="1"/>
            <a:r>
              <a:rPr lang="en-US" sz="1200" dirty="0"/>
              <a:t>May teacher workshop 2022</a:t>
            </a:r>
          </a:p>
          <a:p>
            <a:r>
              <a:rPr lang="en-US" sz="1200" dirty="0"/>
              <a:t>Team Builder</a:t>
            </a:r>
          </a:p>
          <a:p>
            <a:r>
              <a:rPr lang="en-US" sz="1200" dirty="0"/>
              <a:t>Activities</a:t>
            </a:r>
          </a:p>
          <a:p>
            <a:pPr lvl="1"/>
            <a:r>
              <a:rPr lang="en-US" sz="1200" dirty="0"/>
              <a:t>1 – Battle for Ship Time</a:t>
            </a:r>
          </a:p>
          <a:p>
            <a:pPr lvl="2"/>
            <a:r>
              <a:rPr lang="en-US" sz="1200" dirty="0"/>
              <a:t>Networks and Connections</a:t>
            </a:r>
          </a:p>
          <a:p>
            <a:pPr lvl="2"/>
            <a:r>
              <a:rPr lang="en-US" sz="1200" dirty="0"/>
              <a:t>Decide to fund a research trip</a:t>
            </a:r>
          </a:p>
          <a:p>
            <a:pPr lvl="1"/>
            <a:r>
              <a:rPr lang="en-US" sz="1200" dirty="0"/>
              <a:t>2 – What’s up with Bob?</a:t>
            </a:r>
          </a:p>
          <a:p>
            <a:pPr lvl="2"/>
            <a:r>
              <a:rPr lang="en-US" sz="1200" dirty="0"/>
              <a:t>Metadata and an Anomaly </a:t>
            </a:r>
          </a:p>
          <a:p>
            <a:pPr lvl="2"/>
            <a:r>
              <a:rPr lang="en-US" sz="1200" dirty="0"/>
              <a:t>Come up with possible explanations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E205EA2-6FCC-40FA-82ED-D2EE7396B1BE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1200" dirty="0"/>
              <a:t>Feedback Form</a:t>
            </a:r>
          </a:p>
          <a:p>
            <a:pPr lvl="1"/>
            <a:r>
              <a:rPr lang="en-US" sz="1200" dirty="0"/>
              <a:t>Quick Guide</a:t>
            </a:r>
          </a:p>
          <a:p>
            <a:pPr lvl="2"/>
            <a:r>
              <a:rPr lang="en-US" sz="1200" dirty="0"/>
              <a:t>Minimalist </a:t>
            </a:r>
          </a:p>
          <a:p>
            <a:pPr lvl="2"/>
            <a:r>
              <a:rPr lang="en-US" sz="1200" dirty="0"/>
              <a:t>PPT</a:t>
            </a:r>
          </a:p>
          <a:p>
            <a:pPr lvl="1"/>
            <a:r>
              <a:rPr lang="en-US" sz="1200" dirty="0"/>
              <a:t>Data Usability</a:t>
            </a:r>
          </a:p>
          <a:p>
            <a:pPr lvl="1"/>
            <a:r>
              <a:rPr lang="en-US" sz="1200" dirty="0"/>
              <a:t>Analysis Usability </a:t>
            </a:r>
          </a:p>
          <a:p>
            <a:pPr marL="146050" inden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21076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Processing Model</a:t>
            </a:r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subTitle" idx="1"/>
          </p:nvPr>
        </p:nvSpPr>
        <p:spPr>
          <a:xfrm>
            <a:off x="724950" y="2571750"/>
            <a:ext cx="3847200" cy="22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Specific skills needed at each step of the process.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 there teacher or student biases towards this process? Why or why not?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 what part do students struggle with?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or why not?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4" name="Google Shape;94;p14"/>
          <p:cNvPicPr preferRelativeResize="0"/>
          <p:nvPr/>
        </p:nvPicPr>
        <p:blipFill rotWithShape="1">
          <a:blip r:embed="rId3">
            <a:alphaModFix/>
          </a:blip>
          <a:srcRect l="12023" t="3044" r="13013"/>
          <a:stretch/>
        </p:blipFill>
        <p:spPr>
          <a:xfrm>
            <a:off x="4996250" y="967700"/>
            <a:ext cx="3534175" cy="357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>
            <a:spLocks noGrp="1"/>
          </p:cNvSpPr>
          <p:nvPr>
            <p:ph type="title"/>
          </p:nvPr>
        </p:nvSpPr>
        <p:spPr>
          <a:xfrm>
            <a:off x="724950" y="1220125"/>
            <a:ext cx="3300900" cy="14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Creative Data Strategies for Supporting Engagement in the Data Process</a:t>
            </a:r>
            <a:endParaRPr/>
          </a:p>
        </p:txBody>
      </p:sp>
      <p:sp>
        <p:nvSpPr>
          <p:cNvPr id="100" name="Google Shape;100;p15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489600" cy="15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D’Ignazio, C. (2017). Creative data literacy: Bridging the gap between the datahaves and data-have nots. Information Design Journal, 23(1), 6–18.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https://doi.org/10.1075/idj.23.1.03dig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2"/>
          </p:nvPr>
        </p:nvSpPr>
        <p:spPr>
          <a:xfrm>
            <a:off x="4801050" y="970475"/>
            <a:ext cx="3976500" cy="448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Community-Centered Data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Informs the community about themselves or an issue related to the community (culturally responsive)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Data Biographies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Why was this data collected and by whom (critical)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“Make Data Messy” - so you have to clean it!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Identify what data is not useable and why (analytical)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Use a Tool that does 1 thing well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1 tool, 1 thing, (ease of use)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Visual, humorous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Creative ways to share the results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Play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Mural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Art Piece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Song/Poem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69D46F0B-E745-4EAE-8138-DE329A130C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21427" b="14020"/>
          <a:stretch/>
        </p:blipFill>
        <p:spPr>
          <a:xfrm>
            <a:off x="3478408" y="1760196"/>
            <a:ext cx="5215649" cy="252514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620593" y="458850"/>
            <a:ext cx="7688100" cy="67326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Creating a Data Culture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45AEA2-6311-48A6-8661-3F8239E0C87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7609" t="21916" r="31472" b="16501"/>
          <a:stretch/>
        </p:blipFill>
        <p:spPr>
          <a:xfrm rot="223944">
            <a:off x="438809" y="1681557"/>
            <a:ext cx="2531013" cy="2295810"/>
          </a:xfrm>
          <a:prstGeom prst="rect">
            <a:avLst/>
          </a:prstGeom>
        </p:spPr>
      </p:pic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C9DA859A-C595-4750-98A0-5E86AA38593E}"/>
              </a:ext>
            </a:extLst>
          </p:cNvPr>
          <p:cNvSpPr/>
          <p:nvPr/>
        </p:nvSpPr>
        <p:spPr>
          <a:xfrm>
            <a:off x="4796972" y="3866242"/>
            <a:ext cx="377371" cy="413657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03A6D19B-3AC9-4C51-B0D0-8DEB00F522C9}"/>
              </a:ext>
            </a:extLst>
          </p:cNvPr>
          <p:cNvSpPr/>
          <p:nvPr/>
        </p:nvSpPr>
        <p:spPr>
          <a:xfrm>
            <a:off x="6988629" y="3850485"/>
            <a:ext cx="377371" cy="413657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D21BC4B-5C5E-4B99-B625-1390A2B68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Outline for Day 1 RCRV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C5E74B-2A1F-4713-9229-6E9F990FA6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1200" dirty="0"/>
              <a:t>Where we were?</a:t>
            </a:r>
          </a:p>
          <a:p>
            <a:pPr lvl="1"/>
            <a:r>
              <a:rPr lang="en-US" sz="1200" dirty="0"/>
              <a:t>May teacher workshop 2022</a:t>
            </a:r>
          </a:p>
          <a:p>
            <a:r>
              <a:rPr lang="en-US" sz="1200" dirty="0"/>
              <a:t>Team Builder</a:t>
            </a:r>
          </a:p>
          <a:p>
            <a:r>
              <a:rPr lang="en-US" sz="1200" dirty="0"/>
              <a:t>Activities</a:t>
            </a:r>
          </a:p>
          <a:p>
            <a:pPr lvl="1"/>
            <a:r>
              <a:rPr lang="en-US" sz="1200" dirty="0"/>
              <a:t>1 – Battle for Ship Time</a:t>
            </a:r>
          </a:p>
          <a:p>
            <a:pPr lvl="2"/>
            <a:r>
              <a:rPr lang="en-US" sz="1200" dirty="0"/>
              <a:t>Networks and Connections</a:t>
            </a:r>
          </a:p>
          <a:p>
            <a:pPr lvl="2"/>
            <a:r>
              <a:rPr lang="en-US" sz="1200" dirty="0"/>
              <a:t>Decide to fund a research trip</a:t>
            </a:r>
          </a:p>
          <a:p>
            <a:pPr lvl="1"/>
            <a:r>
              <a:rPr lang="en-US" sz="1200" dirty="0"/>
              <a:t>2 – What’s up with Bob?</a:t>
            </a:r>
          </a:p>
          <a:p>
            <a:pPr lvl="2"/>
            <a:r>
              <a:rPr lang="en-US" sz="1200" dirty="0"/>
              <a:t>Metadata and an Anomaly </a:t>
            </a:r>
          </a:p>
          <a:p>
            <a:pPr lvl="2"/>
            <a:r>
              <a:rPr lang="en-US" sz="1200" dirty="0"/>
              <a:t>Come up with possible explanations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E205EA2-6FCC-40FA-82ED-D2EE7396B1BE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1200" dirty="0"/>
              <a:t>Feedback Form</a:t>
            </a:r>
          </a:p>
          <a:p>
            <a:pPr lvl="1"/>
            <a:r>
              <a:rPr lang="en-US" sz="1200" dirty="0"/>
              <a:t>Quick Guide</a:t>
            </a:r>
          </a:p>
          <a:p>
            <a:pPr lvl="2"/>
            <a:r>
              <a:rPr lang="en-US" sz="1200" dirty="0"/>
              <a:t>Minimalist </a:t>
            </a:r>
          </a:p>
          <a:p>
            <a:pPr lvl="2"/>
            <a:r>
              <a:rPr lang="en-US" sz="1200" dirty="0"/>
              <a:t>PPT</a:t>
            </a:r>
          </a:p>
          <a:p>
            <a:pPr lvl="1"/>
            <a:r>
              <a:rPr lang="en-US" sz="1200" dirty="0"/>
              <a:t>Data Usability</a:t>
            </a:r>
          </a:p>
          <a:p>
            <a:pPr lvl="1"/>
            <a:r>
              <a:rPr lang="en-US" sz="1200" dirty="0"/>
              <a:t>Analysis Usability </a:t>
            </a:r>
          </a:p>
          <a:p>
            <a:pPr marL="146050" indent="0">
              <a:buNone/>
            </a:pP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D21BC4B-5C5E-4B99-B625-1390A2B68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Outline for Day 2 RCRV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C5E74B-2A1F-4713-9229-6E9F990FA6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Tours</a:t>
            </a:r>
          </a:p>
          <a:p>
            <a:pPr lvl="1"/>
            <a:r>
              <a:rPr lang="en-US" sz="1200" dirty="0"/>
              <a:t>RCRV  - Tools, Sensors, Data</a:t>
            </a:r>
          </a:p>
          <a:p>
            <a:pPr lvl="1"/>
            <a:r>
              <a:rPr lang="en-US" sz="1200" dirty="0"/>
              <a:t>Marine Geo Repository – Ocean Cores</a:t>
            </a:r>
          </a:p>
          <a:p>
            <a:r>
              <a:rPr lang="en-US" sz="1400" dirty="0"/>
              <a:t>Activity</a:t>
            </a:r>
          </a:p>
          <a:p>
            <a:pPr lvl="1"/>
            <a:r>
              <a:rPr lang="en-US" sz="1400" dirty="0"/>
              <a:t>3 – Notice One Thing</a:t>
            </a:r>
          </a:p>
          <a:p>
            <a:r>
              <a:rPr lang="en-US" sz="1400" dirty="0"/>
              <a:t>Top 3 Ocean Phenomena</a:t>
            </a:r>
          </a:p>
          <a:p>
            <a:pPr lvl="1"/>
            <a:r>
              <a:rPr lang="en-US" sz="1400" dirty="0"/>
              <a:t>To explore with  data activity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E205EA2-6FCC-40FA-82ED-D2EE7396B1BE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Feedback Form</a:t>
            </a:r>
          </a:p>
          <a:p>
            <a:pPr lvl="1"/>
            <a:r>
              <a:rPr lang="en-US" dirty="0"/>
              <a:t>Quick Guide</a:t>
            </a:r>
          </a:p>
          <a:p>
            <a:pPr lvl="2"/>
            <a:r>
              <a:rPr lang="en-US" dirty="0"/>
              <a:t>Minimalist </a:t>
            </a:r>
          </a:p>
          <a:p>
            <a:pPr lvl="2"/>
            <a:r>
              <a:rPr lang="en-US" dirty="0"/>
              <a:t>PPT</a:t>
            </a:r>
          </a:p>
          <a:p>
            <a:pPr lvl="1"/>
            <a:r>
              <a:rPr lang="en-US" dirty="0"/>
              <a:t>Data Usability</a:t>
            </a:r>
          </a:p>
          <a:p>
            <a:pPr lvl="1"/>
            <a:r>
              <a:rPr lang="en-US" dirty="0"/>
              <a:t>Analysis Usability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615950" lvl="1" indent="0">
              <a:buNone/>
            </a:pPr>
            <a:r>
              <a:rPr lang="en-US" dirty="0"/>
              <a:t>No Data Portal in Notice Once Thing</a:t>
            </a:r>
          </a:p>
          <a:p>
            <a:pPr marL="1460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244913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350</Words>
  <Application>Microsoft Office PowerPoint</Application>
  <PresentationFormat>On-screen Show (16:9)</PresentationFormat>
  <Paragraphs>78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Lato</vt:lpstr>
      <vt:lpstr>Raleway</vt:lpstr>
      <vt:lpstr>Arial</vt:lpstr>
      <vt:lpstr>Streamline</vt:lpstr>
      <vt:lpstr>Outline for Day 1 RCRV</vt:lpstr>
      <vt:lpstr>Data Processing Model</vt:lpstr>
      <vt:lpstr>Creative Data Strategies for Supporting Engagement in the Data Process</vt:lpstr>
      <vt:lpstr>Creating a Data Culture</vt:lpstr>
      <vt:lpstr>Outline for Day 1 RCRV</vt:lpstr>
      <vt:lpstr>Outline for Day 2 RCRV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a Data Culture</dc:title>
  <dc:creator>Talamantes, Adam</dc:creator>
  <cp:lastModifiedBy>Talamantes, Adam</cp:lastModifiedBy>
  <cp:revision>4</cp:revision>
  <dcterms:modified xsi:type="dcterms:W3CDTF">2022-07-29T20:36:12Z</dcterms:modified>
</cp:coreProperties>
</file>