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14034b549cc_0_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14034b549cc_0_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hyperlink" Target="https://forms.gle/vpNEwSLpSR29BWnW9" TargetMode="Externa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drive.google.com/drive/folders/1bpditbQgkEowN4_hWyLpFaxIHU_op8O1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idx="1" type="subTitle"/>
          </p:nvPr>
        </p:nvSpPr>
        <p:spPr>
          <a:xfrm>
            <a:off x="502200" y="25047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605"/>
              <a:buNone/>
            </a:pPr>
            <a:r>
              <a:rPr b="1" lang="en" sz="1840">
                <a:solidFill>
                  <a:schemeClr val="dk1"/>
                </a:solidFill>
              </a:rPr>
              <a:t>RCRV</a:t>
            </a:r>
            <a:endParaRPr b="1" sz="1840">
              <a:solidFill>
                <a:schemeClr val="dk1"/>
              </a:solidFill>
            </a:endParaRPr>
          </a:p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605"/>
              <a:buNone/>
            </a:pPr>
            <a:r>
              <a:rPr b="1" lang="en" sz="1840">
                <a:solidFill>
                  <a:schemeClr val="dk1"/>
                </a:solidFill>
              </a:rPr>
              <a:t>Quick Guide and PowerPoint </a:t>
            </a:r>
            <a:endParaRPr b="1" sz="1840">
              <a:solidFill>
                <a:schemeClr val="dk1"/>
              </a:solidFill>
            </a:endParaRPr>
          </a:p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605"/>
              <a:buNone/>
            </a:pPr>
            <a:r>
              <a:rPr b="1" lang="en" sz="1840">
                <a:solidFill>
                  <a:schemeClr val="dk1"/>
                </a:solidFill>
              </a:rPr>
              <a:t>Feedback Here</a:t>
            </a:r>
            <a:endParaRPr b="1" sz="1840">
              <a:solidFill>
                <a:schemeClr val="dk1"/>
              </a:solidFill>
            </a:endParaRPr>
          </a:p>
        </p:txBody>
      </p:sp>
      <p:pic>
        <p:nvPicPr>
          <p:cNvPr id="55" name="Google Shape;55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308750" y="1252100"/>
            <a:ext cx="2907499" cy="2907499"/>
          </a:xfrm>
          <a:prstGeom prst="rect">
            <a:avLst/>
          </a:prstGeom>
          <a:noFill/>
          <a:ln>
            <a:noFill/>
          </a:ln>
        </p:spPr>
      </p:pic>
      <p:sp>
        <p:nvSpPr>
          <p:cNvPr id="56" name="Google Shape;56;p13"/>
          <p:cNvSpPr txBox="1"/>
          <p:nvPr/>
        </p:nvSpPr>
        <p:spPr>
          <a:xfrm>
            <a:off x="3118250" y="4491350"/>
            <a:ext cx="36813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4"/>
              </a:rPr>
              <a:t>https://forms.gle/vpNEwSLpSR29BWnW9</a:t>
            </a:r>
            <a:r>
              <a:rPr lang="en"/>
              <a:t> 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	ALL WORKSHOP RESOURCES</a:t>
            </a:r>
            <a:endParaRPr/>
          </a:p>
        </p:txBody>
      </p:sp>
      <p:sp>
        <p:nvSpPr>
          <p:cNvPr id="62" name="Google Shape;62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https://drive.google.com/drive/folders/1bpditbQgkEowN4_hWyLpFaxIHU_op8O1</a:t>
            </a:r>
            <a:r>
              <a:rPr lang="en"/>
              <a:t> 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