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Master+xml" PartName="/ppt/slideMasters/slideMaster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theme+xml" PartName="/ppt/theme/theme5.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95" r:id="rId4"/>
    <p:sldMasterId id="2147483696" r:id="rId5"/>
    <p:sldMasterId id="2147483697" r:id="rId6"/>
    <p:sldMasterId id="2147483698" r:id="rId7"/>
  </p:sldMasterIdLst>
  <p:notesMasterIdLst>
    <p:notesMasterId r:id="rId8"/>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89" r:id="rId42"/>
    <p:sldId id="290" r:id="rId43"/>
    <p:sldId id="291" r:id="rId44"/>
    <p:sldId id="292" r:id="rId45"/>
    <p:sldId id="293" r:id="rId46"/>
    <p:sldId id="294" r:id="rId47"/>
    <p:sldId id="295" r:id="rId48"/>
    <p:sldId id="296" r:id="rId49"/>
    <p:sldId id="297" r:id="rId50"/>
    <p:sldId id="298" r:id="rId51"/>
    <p:sldId id="299" r:id="rId52"/>
    <p:sldId id="300" r:id="rId53"/>
    <p:sldId id="301" r:id="rId54"/>
    <p:sldId id="302" r:id="rId55"/>
    <p:sldId id="303" r:id="rId56"/>
    <p:sldId id="304" r:id="rId57"/>
    <p:sldId id="305" r:id="rId58"/>
    <p:sldId id="306" r:id="rId59"/>
    <p:sldId id="307" r:id="rId60"/>
    <p:sldId id="308" r:id="rId61"/>
    <p:sldId id="309"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Lst>
  <p:sldSz cy="5143500" cx="9144000"/>
  <p:notesSz cx="6858000" cy="9144000"/>
  <p:embeddedFontLst>
    <p:embeddedFont>
      <p:font typeface="Roboto"/>
      <p:regular r:id="rId87"/>
      <p:bold r:id="rId88"/>
      <p:italic r:id="rId89"/>
      <p:boldItalic r:id="rId90"/>
    </p:embeddedFont>
    <p:embeddedFont>
      <p:font typeface="Old Standard TT"/>
      <p:regular r:id="rId91"/>
      <p:bold r:id="rId92"/>
      <p:italic r:id="rId93"/>
    </p:embeddedFont>
    <p:embeddedFont>
      <p:font typeface="Century Gothic"/>
      <p:regular r:id="rId94"/>
      <p:bold r:id="rId95"/>
      <p:italic r:id="rId96"/>
      <p:boldItalic r:id="rId9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2.xml"/><Relationship Id="rId42" Type="http://schemas.openxmlformats.org/officeDocument/2006/relationships/slide" Target="slides/slide34.xml"/><Relationship Id="rId41" Type="http://schemas.openxmlformats.org/officeDocument/2006/relationships/slide" Target="slides/slide33.xml"/><Relationship Id="rId44" Type="http://schemas.openxmlformats.org/officeDocument/2006/relationships/slide" Target="slides/slide36.xml"/><Relationship Id="rId43" Type="http://schemas.openxmlformats.org/officeDocument/2006/relationships/slide" Target="slides/slide35.xml"/><Relationship Id="rId46" Type="http://schemas.openxmlformats.org/officeDocument/2006/relationships/slide" Target="slides/slide38.xml"/><Relationship Id="rId45" Type="http://schemas.openxmlformats.org/officeDocument/2006/relationships/slide" Target="slides/slide37.xml"/><Relationship Id="rId48" Type="http://schemas.openxmlformats.org/officeDocument/2006/relationships/slide" Target="slides/slide40.xml"/><Relationship Id="rId47" Type="http://schemas.openxmlformats.org/officeDocument/2006/relationships/slide" Target="slides/slide39.xml"/><Relationship Id="rId49" Type="http://schemas.openxmlformats.org/officeDocument/2006/relationships/slide" Target="slides/slide41.xml"/><Relationship Id="rId31" Type="http://schemas.openxmlformats.org/officeDocument/2006/relationships/slide" Target="slides/slide23.xml"/><Relationship Id="rId30" Type="http://schemas.openxmlformats.org/officeDocument/2006/relationships/slide" Target="slides/slide22.xml"/><Relationship Id="rId33" Type="http://schemas.openxmlformats.org/officeDocument/2006/relationships/slide" Target="slides/slide25.xml"/><Relationship Id="rId32" Type="http://schemas.openxmlformats.org/officeDocument/2006/relationships/slide" Target="slides/slide24.xml"/><Relationship Id="rId35" Type="http://schemas.openxmlformats.org/officeDocument/2006/relationships/slide" Target="slides/slide27.xml"/><Relationship Id="rId34" Type="http://schemas.openxmlformats.org/officeDocument/2006/relationships/slide" Target="slides/slide26.xml"/><Relationship Id="rId37" Type="http://schemas.openxmlformats.org/officeDocument/2006/relationships/slide" Target="slides/slide29.xml"/><Relationship Id="rId36" Type="http://schemas.openxmlformats.org/officeDocument/2006/relationships/slide" Target="slides/slide28.xml"/><Relationship Id="rId39" Type="http://schemas.openxmlformats.org/officeDocument/2006/relationships/slide" Target="slides/slide31.xml"/><Relationship Id="rId38" Type="http://schemas.openxmlformats.org/officeDocument/2006/relationships/slide" Target="slides/slide30.xml"/><Relationship Id="rId20" Type="http://schemas.openxmlformats.org/officeDocument/2006/relationships/slide" Target="slides/slide12.xml"/><Relationship Id="rId22" Type="http://schemas.openxmlformats.org/officeDocument/2006/relationships/slide" Target="slides/slide14.xml"/><Relationship Id="rId21" Type="http://schemas.openxmlformats.org/officeDocument/2006/relationships/slide" Target="slides/slide13.xml"/><Relationship Id="rId24" Type="http://schemas.openxmlformats.org/officeDocument/2006/relationships/slide" Target="slides/slide16.xml"/><Relationship Id="rId23" Type="http://schemas.openxmlformats.org/officeDocument/2006/relationships/slide" Target="slides/slide15.xml"/><Relationship Id="rId26" Type="http://schemas.openxmlformats.org/officeDocument/2006/relationships/slide" Target="slides/slide18.xml"/><Relationship Id="rId25" Type="http://schemas.openxmlformats.org/officeDocument/2006/relationships/slide" Target="slides/slide17.xml"/><Relationship Id="rId28" Type="http://schemas.openxmlformats.org/officeDocument/2006/relationships/slide" Target="slides/slide20.xml"/><Relationship Id="rId27" Type="http://schemas.openxmlformats.org/officeDocument/2006/relationships/slide" Target="slides/slide19.xml"/><Relationship Id="rId29" Type="http://schemas.openxmlformats.org/officeDocument/2006/relationships/slide" Target="slides/slide21.xml"/><Relationship Id="rId95" Type="http://schemas.openxmlformats.org/officeDocument/2006/relationships/font" Target="fonts/CenturyGothic-bold.fntdata"/><Relationship Id="rId94" Type="http://schemas.openxmlformats.org/officeDocument/2006/relationships/font" Target="fonts/CenturyGothic-regular.fntdata"/><Relationship Id="rId97" Type="http://schemas.openxmlformats.org/officeDocument/2006/relationships/font" Target="fonts/CenturyGothic-boldItalic.fntdata"/><Relationship Id="rId96" Type="http://schemas.openxmlformats.org/officeDocument/2006/relationships/font" Target="fonts/CenturyGothic-italic.fntdata"/><Relationship Id="rId11" Type="http://schemas.openxmlformats.org/officeDocument/2006/relationships/slide" Target="slides/slide3.xml"/><Relationship Id="rId10" Type="http://schemas.openxmlformats.org/officeDocument/2006/relationships/slide" Target="slides/slide2.xml"/><Relationship Id="rId13" Type="http://schemas.openxmlformats.org/officeDocument/2006/relationships/slide" Target="slides/slide5.xml"/><Relationship Id="rId12" Type="http://schemas.openxmlformats.org/officeDocument/2006/relationships/slide" Target="slides/slide4.xml"/><Relationship Id="rId91" Type="http://schemas.openxmlformats.org/officeDocument/2006/relationships/font" Target="fonts/OldStandardTT-regular.fntdata"/><Relationship Id="rId90" Type="http://schemas.openxmlformats.org/officeDocument/2006/relationships/font" Target="fonts/Roboto-boldItalic.fntdata"/><Relationship Id="rId93" Type="http://schemas.openxmlformats.org/officeDocument/2006/relationships/font" Target="fonts/OldStandardTT-italic.fntdata"/><Relationship Id="rId92" Type="http://schemas.openxmlformats.org/officeDocument/2006/relationships/font" Target="fonts/OldStandardTT-bold.fntdata"/><Relationship Id="rId15" Type="http://schemas.openxmlformats.org/officeDocument/2006/relationships/slide" Target="slides/slide7.xml"/><Relationship Id="rId14" Type="http://schemas.openxmlformats.org/officeDocument/2006/relationships/slide" Target="slides/slide6.xml"/><Relationship Id="rId17" Type="http://schemas.openxmlformats.org/officeDocument/2006/relationships/slide" Target="slides/slide9.xml"/><Relationship Id="rId16" Type="http://schemas.openxmlformats.org/officeDocument/2006/relationships/slide" Target="slides/slide8.xml"/><Relationship Id="rId19" Type="http://schemas.openxmlformats.org/officeDocument/2006/relationships/slide" Target="slides/slide11.xml"/><Relationship Id="rId18" Type="http://schemas.openxmlformats.org/officeDocument/2006/relationships/slide" Target="slides/slide10.xml"/><Relationship Id="rId84" Type="http://schemas.openxmlformats.org/officeDocument/2006/relationships/slide" Target="slides/slide76.xml"/><Relationship Id="rId83" Type="http://schemas.openxmlformats.org/officeDocument/2006/relationships/slide" Target="slides/slide75.xml"/><Relationship Id="rId86" Type="http://schemas.openxmlformats.org/officeDocument/2006/relationships/slide" Target="slides/slide78.xml"/><Relationship Id="rId85" Type="http://schemas.openxmlformats.org/officeDocument/2006/relationships/slide" Target="slides/slide77.xml"/><Relationship Id="rId88" Type="http://schemas.openxmlformats.org/officeDocument/2006/relationships/font" Target="fonts/Roboto-bold.fntdata"/><Relationship Id="rId87" Type="http://schemas.openxmlformats.org/officeDocument/2006/relationships/font" Target="fonts/Roboto-regular.fntdata"/><Relationship Id="rId89" Type="http://schemas.openxmlformats.org/officeDocument/2006/relationships/font" Target="fonts/Roboto-italic.fntdata"/><Relationship Id="rId80" Type="http://schemas.openxmlformats.org/officeDocument/2006/relationships/slide" Target="slides/slide72.xml"/><Relationship Id="rId82" Type="http://schemas.openxmlformats.org/officeDocument/2006/relationships/slide" Target="slides/slide74.xml"/><Relationship Id="rId81" Type="http://schemas.openxmlformats.org/officeDocument/2006/relationships/slide" Target="slides/slide73.xml"/><Relationship Id="rId1" Type="http://schemas.openxmlformats.org/officeDocument/2006/relationships/theme" Target="theme/theme5.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1.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slideMaster" Target="slideMasters/slideMaster4.xml"/><Relationship Id="rId8" Type="http://schemas.openxmlformats.org/officeDocument/2006/relationships/notesMaster" Target="notesMasters/notesMaster1.xml"/><Relationship Id="rId73" Type="http://schemas.openxmlformats.org/officeDocument/2006/relationships/slide" Target="slides/slide65.xml"/><Relationship Id="rId72" Type="http://schemas.openxmlformats.org/officeDocument/2006/relationships/slide" Target="slides/slide64.xml"/><Relationship Id="rId75" Type="http://schemas.openxmlformats.org/officeDocument/2006/relationships/slide" Target="slides/slide67.xml"/><Relationship Id="rId74" Type="http://schemas.openxmlformats.org/officeDocument/2006/relationships/slide" Target="slides/slide66.xml"/><Relationship Id="rId77" Type="http://schemas.openxmlformats.org/officeDocument/2006/relationships/slide" Target="slides/slide69.xml"/><Relationship Id="rId76" Type="http://schemas.openxmlformats.org/officeDocument/2006/relationships/slide" Target="slides/slide68.xml"/><Relationship Id="rId79" Type="http://schemas.openxmlformats.org/officeDocument/2006/relationships/slide" Target="slides/slide71.xml"/><Relationship Id="rId78" Type="http://schemas.openxmlformats.org/officeDocument/2006/relationships/slide" Target="slides/slide70.xml"/><Relationship Id="rId71" Type="http://schemas.openxmlformats.org/officeDocument/2006/relationships/slide" Target="slides/slide63.xml"/><Relationship Id="rId70" Type="http://schemas.openxmlformats.org/officeDocument/2006/relationships/slide" Target="slides/slide62.xml"/><Relationship Id="rId62" Type="http://schemas.openxmlformats.org/officeDocument/2006/relationships/slide" Target="slides/slide54.xml"/><Relationship Id="rId61" Type="http://schemas.openxmlformats.org/officeDocument/2006/relationships/slide" Target="slides/slide53.xml"/><Relationship Id="rId64" Type="http://schemas.openxmlformats.org/officeDocument/2006/relationships/slide" Target="slides/slide56.xml"/><Relationship Id="rId63" Type="http://schemas.openxmlformats.org/officeDocument/2006/relationships/slide" Target="slides/slide55.xml"/><Relationship Id="rId66" Type="http://schemas.openxmlformats.org/officeDocument/2006/relationships/slide" Target="slides/slide58.xml"/><Relationship Id="rId65" Type="http://schemas.openxmlformats.org/officeDocument/2006/relationships/slide" Target="slides/slide57.xml"/><Relationship Id="rId68" Type="http://schemas.openxmlformats.org/officeDocument/2006/relationships/slide" Target="slides/slide60.xml"/><Relationship Id="rId67" Type="http://schemas.openxmlformats.org/officeDocument/2006/relationships/slide" Target="slides/slide59.xml"/><Relationship Id="rId60" Type="http://schemas.openxmlformats.org/officeDocument/2006/relationships/slide" Target="slides/slide52.xml"/><Relationship Id="rId69" Type="http://schemas.openxmlformats.org/officeDocument/2006/relationships/slide" Target="slides/slide61.xml"/><Relationship Id="rId51" Type="http://schemas.openxmlformats.org/officeDocument/2006/relationships/slide" Target="slides/slide43.xml"/><Relationship Id="rId50" Type="http://schemas.openxmlformats.org/officeDocument/2006/relationships/slide" Target="slides/slide42.xml"/><Relationship Id="rId53" Type="http://schemas.openxmlformats.org/officeDocument/2006/relationships/slide" Target="slides/slide45.xml"/><Relationship Id="rId52" Type="http://schemas.openxmlformats.org/officeDocument/2006/relationships/slide" Target="slides/slide44.xml"/><Relationship Id="rId55" Type="http://schemas.openxmlformats.org/officeDocument/2006/relationships/slide" Target="slides/slide47.xml"/><Relationship Id="rId54" Type="http://schemas.openxmlformats.org/officeDocument/2006/relationships/slide" Target="slides/slide46.xml"/><Relationship Id="rId57" Type="http://schemas.openxmlformats.org/officeDocument/2006/relationships/slide" Target="slides/slide49.xml"/><Relationship Id="rId56" Type="http://schemas.openxmlformats.org/officeDocument/2006/relationships/slide" Target="slides/slide48.xml"/><Relationship Id="rId59" Type="http://schemas.openxmlformats.org/officeDocument/2006/relationships/slide" Target="slides/slide51.xml"/><Relationship Id="rId58"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4" name="Shape 264"/>
        <p:cNvGrpSpPr/>
        <p:nvPr/>
      </p:nvGrpSpPr>
      <p:grpSpPr>
        <a:xfrm>
          <a:off x="0" y="0"/>
          <a:ext cx="0" cy="0"/>
          <a:chOff x="0" y="0"/>
          <a:chExt cx="0" cy="0"/>
        </a:xfrm>
      </p:grpSpPr>
      <p:sp>
        <p:nvSpPr>
          <p:cNvPr id="265" name="Google Shape;265;g5e1e7c0303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5e1e7c0303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1" name="Shape 321"/>
        <p:cNvGrpSpPr/>
        <p:nvPr/>
      </p:nvGrpSpPr>
      <p:grpSpPr>
        <a:xfrm>
          <a:off x="0" y="0"/>
          <a:ext cx="0" cy="0"/>
          <a:chOff x="0" y="0"/>
          <a:chExt cx="0" cy="0"/>
        </a:xfrm>
      </p:grpSpPr>
      <p:sp>
        <p:nvSpPr>
          <p:cNvPr id="322" name="Google Shape;322;g5e1845317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3" name="Google Shape;323;g5e1845317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Google Shape;327;g5e2db10e0b_0_6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8" name="Google Shape;328;g5e2db10e0b_0_6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1" name="Shape 331"/>
        <p:cNvGrpSpPr/>
        <p:nvPr/>
      </p:nvGrpSpPr>
      <p:grpSpPr>
        <a:xfrm>
          <a:off x="0" y="0"/>
          <a:ext cx="0" cy="0"/>
          <a:chOff x="0" y="0"/>
          <a:chExt cx="0" cy="0"/>
        </a:xfrm>
      </p:grpSpPr>
      <p:sp>
        <p:nvSpPr>
          <p:cNvPr id="332" name="Google Shape;332;g5e1e7c030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5e1e7c030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0" name="Shape 340"/>
        <p:cNvGrpSpPr/>
        <p:nvPr/>
      </p:nvGrpSpPr>
      <p:grpSpPr>
        <a:xfrm>
          <a:off x="0" y="0"/>
          <a:ext cx="0" cy="0"/>
          <a:chOff x="0" y="0"/>
          <a:chExt cx="0" cy="0"/>
        </a:xfrm>
      </p:grpSpPr>
      <p:sp>
        <p:nvSpPr>
          <p:cNvPr id="341" name="Google Shape;341;g5e2db10e0b_0_5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5e2db10e0b_0_5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Google Shape;352;g5e2db10e0b_0_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g5e2db10e0b_0_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4" name="Google Shape;354;g5e2db10e0b_0_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8" name="Shape 358"/>
        <p:cNvGrpSpPr/>
        <p:nvPr/>
      </p:nvGrpSpPr>
      <p:grpSpPr>
        <a:xfrm>
          <a:off x="0" y="0"/>
          <a:ext cx="0" cy="0"/>
          <a:chOff x="0" y="0"/>
          <a:chExt cx="0" cy="0"/>
        </a:xfrm>
      </p:grpSpPr>
      <p:sp>
        <p:nvSpPr>
          <p:cNvPr id="359" name="Google Shape;359;g5e2db10e0b_0_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g5e2db10e0b_0_1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1" name="Google Shape;361;g5e2db10e0b_0_1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6" name="Shape 366"/>
        <p:cNvGrpSpPr/>
        <p:nvPr/>
      </p:nvGrpSpPr>
      <p:grpSpPr>
        <a:xfrm>
          <a:off x="0" y="0"/>
          <a:ext cx="0" cy="0"/>
          <a:chOff x="0" y="0"/>
          <a:chExt cx="0" cy="0"/>
        </a:xfrm>
      </p:grpSpPr>
      <p:sp>
        <p:nvSpPr>
          <p:cNvPr id="367" name="Google Shape;367;g5e2db10e0b_0_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8" name="Google Shape;368;g5e2db10e0b_0_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9" name="Google Shape;369;g5e2db10e0b_0_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3" name="Shape 373"/>
        <p:cNvGrpSpPr/>
        <p:nvPr/>
      </p:nvGrpSpPr>
      <p:grpSpPr>
        <a:xfrm>
          <a:off x="0" y="0"/>
          <a:ext cx="0" cy="0"/>
          <a:chOff x="0" y="0"/>
          <a:chExt cx="0" cy="0"/>
        </a:xfrm>
      </p:grpSpPr>
      <p:sp>
        <p:nvSpPr>
          <p:cNvPr id="374" name="Google Shape;374;g5e2db10e0b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g5e2db10e0b_0_3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6" name="Google Shape;376;g5e2db10e0b_0_3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Google Shape;383;g5e2db10e0b_0_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4" name="Google Shape;384;g5e2db10e0b_0_3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g5e2db10e0b_0_3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0" name="Shape 390"/>
        <p:cNvGrpSpPr/>
        <p:nvPr/>
      </p:nvGrpSpPr>
      <p:grpSpPr>
        <a:xfrm>
          <a:off x="0" y="0"/>
          <a:ext cx="0" cy="0"/>
          <a:chOff x="0" y="0"/>
          <a:chExt cx="0" cy="0"/>
        </a:xfrm>
      </p:grpSpPr>
      <p:sp>
        <p:nvSpPr>
          <p:cNvPr id="391" name="Google Shape;391;g5e2db10e0b_0_4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2" name="Google Shape;392;g5e2db10e0b_0_4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3" name="Google Shape;393;g5e2db10e0b_0_4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0" name="Shape 270"/>
        <p:cNvGrpSpPr/>
        <p:nvPr/>
      </p:nvGrpSpPr>
      <p:grpSpPr>
        <a:xfrm>
          <a:off x="0" y="0"/>
          <a:ext cx="0" cy="0"/>
          <a:chOff x="0" y="0"/>
          <a:chExt cx="0" cy="0"/>
        </a:xfrm>
      </p:grpSpPr>
      <p:sp>
        <p:nvSpPr>
          <p:cNvPr id="271" name="Google Shape;271;g5e2db10e0b_0_7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5e2db10e0b_0_7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7" name="Shape 397"/>
        <p:cNvGrpSpPr/>
        <p:nvPr/>
      </p:nvGrpSpPr>
      <p:grpSpPr>
        <a:xfrm>
          <a:off x="0" y="0"/>
          <a:ext cx="0" cy="0"/>
          <a:chOff x="0" y="0"/>
          <a:chExt cx="0" cy="0"/>
        </a:xfrm>
      </p:grpSpPr>
      <p:sp>
        <p:nvSpPr>
          <p:cNvPr id="398" name="Google Shape;398;g5e2db10e0b_0_5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g5e2db10e0b_0_5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g5e2db10e0b_0_5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5" name="Shape 405"/>
        <p:cNvGrpSpPr/>
        <p:nvPr/>
      </p:nvGrpSpPr>
      <p:grpSpPr>
        <a:xfrm>
          <a:off x="0" y="0"/>
          <a:ext cx="0" cy="0"/>
          <a:chOff x="0" y="0"/>
          <a:chExt cx="0" cy="0"/>
        </a:xfrm>
      </p:grpSpPr>
      <p:sp>
        <p:nvSpPr>
          <p:cNvPr id="406" name="Google Shape;406;g5e2db10e0b_0_5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g5e2db10e0b_0_5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8" name="Google Shape;408;g5e2db10e0b_0_5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3" name="Shape 413"/>
        <p:cNvGrpSpPr/>
        <p:nvPr/>
      </p:nvGrpSpPr>
      <p:grpSpPr>
        <a:xfrm>
          <a:off x="0" y="0"/>
          <a:ext cx="0" cy="0"/>
          <a:chOff x="0" y="0"/>
          <a:chExt cx="0" cy="0"/>
        </a:xfrm>
      </p:grpSpPr>
      <p:sp>
        <p:nvSpPr>
          <p:cNvPr id="414" name="Google Shape;414;g5e2db10e0b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5" name="Google Shape;415;g5e2db10e0b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6" name="Google Shape;416;g5e2db10e0b_0_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0" name="Shape 420"/>
        <p:cNvGrpSpPr/>
        <p:nvPr/>
      </p:nvGrpSpPr>
      <p:grpSpPr>
        <a:xfrm>
          <a:off x="0" y="0"/>
          <a:ext cx="0" cy="0"/>
          <a:chOff x="0" y="0"/>
          <a:chExt cx="0" cy="0"/>
        </a:xfrm>
      </p:grpSpPr>
      <p:sp>
        <p:nvSpPr>
          <p:cNvPr id="421" name="Google Shape;421;g5e2db10e0b_0_7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5e2db10e0b_0_7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3" name="Google Shape;423;g5e2db10e0b_0_7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8" name="Shape 428"/>
        <p:cNvGrpSpPr/>
        <p:nvPr/>
      </p:nvGrpSpPr>
      <p:grpSpPr>
        <a:xfrm>
          <a:off x="0" y="0"/>
          <a:ext cx="0" cy="0"/>
          <a:chOff x="0" y="0"/>
          <a:chExt cx="0" cy="0"/>
        </a:xfrm>
      </p:grpSpPr>
      <p:sp>
        <p:nvSpPr>
          <p:cNvPr id="429" name="Google Shape;429;g5e2db10e0b_0_7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5e2db10e0b_0_7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1" name="Google Shape;431;g5e2db10e0b_0_7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35" name="Shape 435"/>
        <p:cNvGrpSpPr/>
        <p:nvPr/>
      </p:nvGrpSpPr>
      <p:grpSpPr>
        <a:xfrm>
          <a:off x="0" y="0"/>
          <a:ext cx="0" cy="0"/>
          <a:chOff x="0" y="0"/>
          <a:chExt cx="0" cy="0"/>
        </a:xfrm>
      </p:grpSpPr>
      <p:sp>
        <p:nvSpPr>
          <p:cNvPr id="436" name="Google Shape;436;g5e2db10e0b_0_8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37" name="Google Shape;437;g5e2db10e0b_0_8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g5e2db10e0b_0_8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6" name="Shape 446"/>
        <p:cNvGrpSpPr/>
        <p:nvPr/>
      </p:nvGrpSpPr>
      <p:grpSpPr>
        <a:xfrm>
          <a:off x="0" y="0"/>
          <a:ext cx="0" cy="0"/>
          <a:chOff x="0" y="0"/>
          <a:chExt cx="0" cy="0"/>
        </a:xfrm>
      </p:grpSpPr>
      <p:sp>
        <p:nvSpPr>
          <p:cNvPr id="447" name="Google Shape;447;g5e2db10e0b_0_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5e2db10e0b_0_94: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9" name="Google Shape;449;g5e2db10e0b_0_94: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53" name="Shape 453"/>
        <p:cNvGrpSpPr/>
        <p:nvPr/>
      </p:nvGrpSpPr>
      <p:grpSpPr>
        <a:xfrm>
          <a:off x="0" y="0"/>
          <a:ext cx="0" cy="0"/>
          <a:chOff x="0" y="0"/>
          <a:chExt cx="0" cy="0"/>
        </a:xfrm>
      </p:grpSpPr>
      <p:sp>
        <p:nvSpPr>
          <p:cNvPr id="454" name="Google Shape;454;g5e2db10e0b_0_10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5e2db10e0b_0_100: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g5e2db10e0b_0_100: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0" name="Shape 460"/>
        <p:cNvGrpSpPr/>
        <p:nvPr/>
      </p:nvGrpSpPr>
      <p:grpSpPr>
        <a:xfrm>
          <a:off x="0" y="0"/>
          <a:ext cx="0" cy="0"/>
          <a:chOff x="0" y="0"/>
          <a:chExt cx="0" cy="0"/>
        </a:xfrm>
      </p:grpSpPr>
      <p:sp>
        <p:nvSpPr>
          <p:cNvPr id="461" name="Google Shape;461;g5e2db10e0b_0_10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62" name="Google Shape;462;g5e2db10e0b_0_10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g5e2db10e0b_0_10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1" name="Shape 471"/>
        <p:cNvGrpSpPr/>
        <p:nvPr/>
      </p:nvGrpSpPr>
      <p:grpSpPr>
        <a:xfrm>
          <a:off x="0" y="0"/>
          <a:ext cx="0" cy="0"/>
          <a:chOff x="0" y="0"/>
          <a:chExt cx="0" cy="0"/>
        </a:xfrm>
      </p:grpSpPr>
      <p:sp>
        <p:nvSpPr>
          <p:cNvPr id="472" name="Google Shape;472;g5e2db10e0b_0_1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73" name="Google Shape;473;g5e2db10e0b_0_116: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g5e2db10e0b_0_116: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78" name="Shape 478"/>
        <p:cNvGrpSpPr/>
        <p:nvPr/>
      </p:nvGrpSpPr>
      <p:grpSpPr>
        <a:xfrm>
          <a:off x="0" y="0"/>
          <a:ext cx="0" cy="0"/>
          <a:chOff x="0" y="0"/>
          <a:chExt cx="0" cy="0"/>
        </a:xfrm>
      </p:grpSpPr>
      <p:sp>
        <p:nvSpPr>
          <p:cNvPr id="479" name="Google Shape;479;g5e2db10e0b_0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80" name="Google Shape;480;g5e2db10e0b_0_12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g5e2db10e0b_0_122: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0" name="Shape 490"/>
        <p:cNvGrpSpPr/>
        <p:nvPr/>
      </p:nvGrpSpPr>
      <p:grpSpPr>
        <a:xfrm>
          <a:off x="0" y="0"/>
          <a:ext cx="0" cy="0"/>
          <a:chOff x="0" y="0"/>
          <a:chExt cx="0" cy="0"/>
        </a:xfrm>
      </p:grpSpPr>
      <p:sp>
        <p:nvSpPr>
          <p:cNvPr id="491" name="Google Shape;491;g5e2db10e0b_0_1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5e2db10e0b_0_133: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3" name="Google Shape;493;g5e2db10e0b_0_133: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98" name="Shape 498"/>
        <p:cNvGrpSpPr/>
        <p:nvPr/>
      </p:nvGrpSpPr>
      <p:grpSpPr>
        <a:xfrm>
          <a:off x="0" y="0"/>
          <a:ext cx="0" cy="0"/>
          <a:chOff x="0" y="0"/>
          <a:chExt cx="0" cy="0"/>
        </a:xfrm>
      </p:grpSpPr>
      <p:sp>
        <p:nvSpPr>
          <p:cNvPr id="499" name="Google Shape;499;g5e2db10e0b_0_6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5e2db10e0b_0_6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4" name="Shape 504"/>
        <p:cNvGrpSpPr/>
        <p:nvPr/>
      </p:nvGrpSpPr>
      <p:grpSpPr>
        <a:xfrm>
          <a:off x="0" y="0"/>
          <a:ext cx="0" cy="0"/>
          <a:chOff x="0" y="0"/>
          <a:chExt cx="0" cy="0"/>
        </a:xfrm>
      </p:grpSpPr>
      <p:sp>
        <p:nvSpPr>
          <p:cNvPr id="505" name="Google Shape;505;g5e2db10e0b_0_6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6" name="Google Shape;506;g5e2db10e0b_0_6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9" name="Shape 509"/>
        <p:cNvGrpSpPr/>
        <p:nvPr/>
      </p:nvGrpSpPr>
      <p:grpSpPr>
        <a:xfrm>
          <a:off x="0" y="0"/>
          <a:ext cx="0" cy="0"/>
          <a:chOff x="0" y="0"/>
          <a:chExt cx="0" cy="0"/>
        </a:xfrm>
      </p:grpSpPr>
      <p:sp>
        <p:nvSpPr>
          <p:cNvPr id="510" name="Google Shape;510;g5e2db10e0b_0_14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511" name="Google Shape;511;g5e2db10e0b_0_148: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g5e2db10e0b_0_148:notes"/>
          <p:cNvSpPr txBox="1"/>
          <p:nvPr>
            <p:ph idx="12" type="sldNum"/>
          </p:nvPr>
        </p:nvSpPr>
        <p:spPr>
          <a:xfrm>
            <a:off x="3884613" y="8685213"/>
            <a:ext cx="2971800" cy="4587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rgbClr val="000000"/>
              </a:buClr>
              <a:buFont typeface="Arial"/>
              <a:buNone/>
            </a:pPr>
            <a:fld id="{00000000-1234-1234-1234-123412341234}" type="slidenum">
              <a:rPr lang="en"/>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1" name="Shape 521"/>
        <p:cNvGrpSpPr/>
        <p:nvPr/>
      </p:nvGrpSpPr>
      <p:grpSpPr>
        <a:xfrm>
          <a:off x="0" y="0"/>
          <a:ext cx="0" cy="0"/>
          <a:chOff x="0" y="0"/>
          <a:chExt cx="0" cy="0"/>
        </a:xfrm>
      </p:grpSpPr>
      <p:sp>
        <p:nvSpPr>
          <p:cNvPr id="522" name="Google Shape;522;g5e2db10e0b_0_9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3" name="Google Shape;523;g5e2db10e0b_0_9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27" name="Shape 527"/>
        <p:cNvGrpSpPr/>
        <p:nvPr/>
      </p:nvGrpSpPr>
      <p:grpSpPr>
        <a:xfrm>
          <a:off x="0" y="0"/>
          <a:ext cx="0" cy="0"/>
          <a:chOff x="0" y="0"/>
          <a:chExt cx="0" cy="0"/>
        </a:xfrm>
      </p:grpSpPr>
      <p:sp>
        <p:nvSpPr>
          <p:cNvPr id="528" name="Google Shape;528;g5e2db10e0b_0_6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9" name="Google Shape;529;g5e2db10e0b_0_6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4" name="Shape 534"/>
        <p:cNvGrpSpPr/>
        <p:nvPr/>
      </p:nvGrpSpPr>
      <p:grpSpPr>
        <a:xfrm>
          <a:off x="0" y="0"/>
          <a:ext cx="0" cy="0"/>
          <a:chOff x="0" y="0"/>
          <a:chExt cx="0" cy="0"/>
        </a:xfrm>
      </p:grpSpPr>
      <p:sp>
        <p:nvSpPr>
          <p:cNvPr id="535" name="Google Shape;535;g5e2db10e0b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6" name="Google Shape;536;g5e2db10e0b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9" name="Shape 539"/>
        <p:cNvGrpSpPr/>
        <p:nvPr/>
      </p:nvGrpSpPr>
      <p:grpSpPr>
        <a:xfrm>
          <a:off x="0" y="0"/>
          <a:ext cx="0" cy="0"/>
          <a:chOff x="0" y="0"/>
          <a:chExt cx="0" cy="0"/>
        </a:xfrm>
      </p:grpSpPr>
      <p:sp>
        <p:nvSpPr>
          <p:cNvPr id="540" name="Google Shape;540;g5e2db10e0b_0_7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1" name="Google Shape;541;g5e2db10e0b_0_7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45" name="Shape 545"/>
        <p:cNvGrpSpPr/>
        <p:nvPr/>
      </p:nvGrpSpPr>
      <p:grpSpPr>
        <a:xfrm>
          <a:off x="0" y="0"/>
          <a:ext cx="0" cy="0"/>
          <a:chOff x="0" y="0"/>
          <a:chExt cx="0" cy="0"/>
        </a:xfrm>
      </p:grpSpPr>
      <p:sp>
        <p:nvSpPr>
          <p:cNvPr id="546" name="Google Shape;546;g5e2db10e0b_0_7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7" name="Google Shape;547;g5e2db10e0b_0_7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2" name="Shape 282"/>
        <p:cNvGrpSpPr/>
        <p:nvPr/>
      </p:nvGrpSpPr>
      <p:grpSpPr>
        <a:xfrm>
          <a:off x="0" y="0"/>
          <a:ext cx="0" cy="0"/>
          <a:chOff x="0" y="0"/>
          <a:chExt cx="0" cy="0"/>
        </a:xfrm>
      </p:grpSpPr>
      <p:sp>
        <p:nvSpPr>
          <p:cNvPr id="283" name="Google Shape;283;g5e18453170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5e18453170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1" name="Shape 551"/>
        <p:cNvGrpSpPr/>
        <p:nvPr/>
      </p:nvGrpSpPr>
      <p:grpSpPr>
        <a:xfrm>
          <a:off x="0" y="0"/>
          <a:ext cx="0" cy="0"/>
          <a:chOff x="0" y="0"/>
          <a:chExt cx="0" cy="0"/>
        </a:xfrm>
      </p:grpSpPr>
      <p:sp>
        <p:nvSpPr>
          <p:cNvPr id="552" name="Google Shape;552;g5e2db10e0b_0_6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3" name="Google Shape;553;g5e2db10e0b_0_6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7" name="Shape 557"/>
        <p:cNvGrpSpPr/>
        <p:nvPr/>
      </p:nvGrpSpPr>
      <p:grpSpPr>
        <a:xfrm>
          <a:off x="0" y="0"/>
          <a:ext cx="0" cy="0"/>
          <a:chOff x="0" y="0"/>
          <a:chExt cx="0" cy="0"/>
        </a:xfrm>
      </p:grpSpPr>
      <p:sp>
        <p:nvSpPr>
          <p:cNvPr id="558" name="Google Shape;558;g5e18453170_1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9" name="Google Shape;559;g5e18453170_1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4" name="Shape 564"/>
        <p:cNvGrpSpPr/>
        <p:nvPr/>
      </p:nvGrpSpPr>
      <p:grpSpPr>
        <a:xfrm>
          <a:off x="0" y="0"/>
          <a:ext cx="0" cy="0"/>
          <a:chOff x="0" y="0"/>
          <a:chExt cx="0" cy="0"/>
        </a:xfrm>
      </p:grpSpPr>
      <p:sp>
        <p:nvSpPr>
          <p:cNvPr id="565" name="Google Shape;565;g5e2db10e0b_0_6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6" name="Google Shape;566;g5e2db10e0b_0_6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0" name="Shape 570"/>
        <p:cNvGrpSpPr/>
        <p:nvPr/>
      </p:nvGrpSpPr>
      <p:grpSpPr>
        <a:xfrm>
          <a:off x="0" y="0"/>
          <a:ext cx="0" cy="0"/>
          <a:chOff x="0" y="0"/>
          <a:chExt cx="0" cy="0"/>
        </a:xfrm>
      </p:grpSpPr>
      <p:sp>
        <p:nvSpPr>
          <p:cNvPr id="571" name="Google Shape;571;g5e2db10e0b_0_6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2" name="Google Shape;572;g5e2db10e0b_0_6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76" name="Shape 576"/>
        <p:cNvGrpSpPr/>
        <p:nvPr/>
      </p:nvGrpSpPr>
      <p:grpSpPr>
        <a:xfrm>
          <a:off x="0" y="0"/>
          <a:ext cx="0" cy="0"/>
          <a:chOff x="0" y="0"/>
          <a:chExt cx="0" cy="0"/>
        </a:xfrm>
      </p:grpSpPr>
      <p:sp>
        <p:nvSpPr>
          <p:cNvPr id="577" name="Google Shape;577;g5e18453170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8" name="Google Shape;578;g5e18453170_0_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3" name="Shape 583"/>
        <p:cNvGrpSpPr/>
        <p:nvPr/>
      </p:nvGrpSpPr>
      <p:grpSpPr>
        <a:xfrm>
          <a:off x="0" y="0"/>
          <a:ext cx="0" cy="0"/>
          <a:chOff x="0" y="0"/>
          <a:chExt cx="0" cy="0"/>
        </a:xfrm>
      </p:grpSpPr>
      <p:sp>
        <p:nvSpPr>
          <p:cNvPr id="584" name="Google Shape;584;g5e2db10e0b_0_6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5" name="Google Shape;585;g5e2db10e0b_0_6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8" name="Shape 588"/>
        <p:cNvGrpSpPr/>
        <p:nvPr/>
      </p:nvGrpSpPr>
      <p:grpSpPr>
        <a:xfrm>
          <a:off x="0" y="0"/>
          <a:ext cx="0" cy="0"/>
          <a:chOff x="0" y="0"/>
          <a:chExt cx="0" cy="0"/>
        </a:xfrm>
      </p:grpSpPr>
      <p:sp>
        <p:nvSpPr>
          <p:cNvPr id="589" name="Google Shape;589;g5e2db10e0b_0_73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90" name="Google Shape;590;g5e2db10e0b_0_7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3" name="Shape 593"/>
        <p:cNvGrpSpPr/>
        <p:nvPr/>
      </p:nvGrpSpPr>
      <p:grpSpPr>
        <a:xfrm>
          <a:off x="0" y="0"/>
          <a:ext cx="0" cy="0"/>
          <a:chOff x="0" y="0"/>
          <a:chExt cx="0" cy="0"/>
        </a:xfrm>
      </p:grpSpPr>
      <p:sp>
        <p:nvSpPr>
          <p:cNvPr id="594" name="Google Shape;594;g5e2db10e0b_0_73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595" name="Google Shape;595;g5e2db10e0b_0_7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98" name="Shape 598"/>
        <p:cNvGrpSpPr/>
        <p:nvPr/>
      </p:nvGrpSpPr>
      <p:grpSpPr>
        <a:xfrm>
          <a:off x="0" y="0"/>
          <a:ext cx="0" cy="0"/>
          <a:chOff x="0" y="0"/>
          <a:chExt cx="0" cy="0"/>
        </a:xfrm>
      </p:grpSpPr>
      <p:sp>
        <p:nvSpPr>
          <p:cNvPr id="599" name="Google Shape;599;g5e2db10e0b_0_739: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00" name="Google Shape;600;g5e2db10e0b_0_7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05" name="Shape 605"/>
        <p:cNvGrpSpPr/>
        <p:nvPr/>
      </p:nvGrpSpPr>
      <p:grpSpPr>
        <a:xfrm>
          <a:off x="0" y="0"/>
          <a:ext cx="0" cy="0"/>
          <a:chOff x="0" y="0"/>
          <a:chExt cx="0" cy="0"/>
        </a:xfrm>
      </p:grpSpPr>
      <p:sp>
        <p:nvSpPr>
          <p:cNvPr id="606" name="Google Shape;606;g5e2db10e0b_0_745: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07" name="Google Shape;607;g5e2db10e0b_0_7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8" name="Shape 288"/>
        <p:cNvGrpSpPr/>
        <p:nvPr/>
      </p:nvGrpSpPr>
      <p:grpSpPr>
        <a:xfrm>
          <a:off x="0" y="0"/>
          <a:ext cx="0" cy="0"/>
          <a:chOff x="0" y="0"/>
          <a:chExt cx="0" cy="0"/>
        </a:xfrm>
      </p:grpSpPr>
      <p:sp>
        <p:nvSpPr>
          <p:cNvPr id="289" name="Google Shape;289;g5e18453170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5e18453170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2" name="Shape 612"/>
        <p:cNvGrpSpPr/>
        <p:nvPr/>
      </p:nvGrpSpPr>
      <p:grpSpPr>
        <a:xfrm>
          <a:off x="0" y="0"/>
          <a:ext cx="0" cy="0"/>
          <a:chOff x="0" y="0"/>
          <a:chExt cx="0" cy="0"/>
        </a:xfrm>
      </p:grpSpPr>
      <p:sp>
        <p:nvSpPr>
          <p:cNvPr id="613" name="Google Shape;613;g5e2db10e0b_0_75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14" name="Google Shape;614;g5e2db10e0b_0_7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7" name="Shape 617"/>
        <p:cNvGrpSpPr/>
        <p:nvPr/>
      </p:nvGrpSpPr>
      <p:grpSpPr>
        <a:xfrm>
          <a:off x="0" y="0"/>
          <a:ext cx="0" cy="0"/>
          <a:chOff x="0" y="0"/>
          <a:chExt cx="0" cy="0"/>
        </a:xfrm>
      </p:grpSpPr>
      <p:sp>
        <p:nvSpPr>
          <p:cNvPr id="618" name="Google Shape;618;g5e2db10e0b_0_7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9" name="Google Shape;619;g5e2db10e0b_0_7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24" name="Shape 624"/>
        <p:cNvGrpSpPr/>
        <p:nvPr/>
      </p:nvGrpSpPr>
      <p:grpSpPr>
        <a:xfrm>
          <a:off x="0" y="0"/>
          <a:ext cx="0" cy="0"/>
          <a:chOff x="0" y="0"/>
          <a:chExt cx="0" cy="0"/>
        </a:xfrm>
      </p:grpSpPr>
      <p:sp>
        <p:nvSpPr>
          <p:cNvPr id="625" name="Google Shape;625;g5e2db10e0b_0_761: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26" name="Google Shape;626;g5e2db10e0b_0_7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 name="Shape 631"/>
        <p:cNvGrpSpPr/>
        <p:nvPr/>
      </p:nvGrpSpPr>
      <p:grpSpPr>
        <a:xfrm>
          <a:off x="0" y="0"/>
          <a:ext cx="0" cy="0"/>
          <a:chOff x="0" y="0"/>
          <a:chExt cx="0" cy="0"/>
        </a:xfrm>
      </p:grpSpPr>
      <p:sp>
        <p:nvSpPr>
          <p:cNvPr id="632" name="Google Shape;632;g5e2db10e0b_0_767: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33" name="Google Shape;633;g5e2db10e0b_0_7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9" name="Shape 639"/>
        <p:cNvGrpSpPr/>
        <p:nvPr/>
      </p:nvGrpSpPr>
      <p:grpSpPr>
        <a:xfrm>
          <a:off x="0" y="0"/>
          <a:ext cx="0" cy="0"/>
          <a:chOff x="0" y="0"/>
          <a:chExt cx="0" cy="0"/>
        </a:xfrm>
      </p:grpSpPr>
      <p:sp>
        <p:nvSpPr>
          <p:cNvPr id="640" name="Google Shape;640;g5e2db10e0b_0_774:notes"/>
          <p:cNvSpPr/>
          <p:nvPr>
            <p:ph idx="2" type="sldImg"/>
          </p:nvPr>
        </p:nvSpPr>
        <p:spPr>
          <a:xfrm>
            <a:off x="381188" y="685800"/>
            <a:ext cx="60963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5e2db10e0b_0_7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7" name="Shape 647"/>
        <p:cNvGrpSpPr/>
        <p:nvPr/>
      </p:nvGrpSpPr>
      <p:grpSpPr>
        <a:xfrm>
          <a:off x="0" y="0"/>
          <a:ext cx="0" cy="0"/>
          <a:chOff x="0" y="0"/>
          <a:chExt cx="0" cy="0"/>
        </a:xfrm>
      </p:grpSpPr>
      <p:sp>
        <p:nvSpPr>
          <p:cNvPr id="648" name="Google Shape;648;g5e2db10e0b_0_7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9" name="Google Shape;649;g5e2db10e0b_0_7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3" name="Shape 653"/>
        <p:cNvGrpSpPr/>
        <p:nvPr/>
      </p:nvGrpSpPr>
      <p:grpSpPr>
        <a:xfrm>
          <a:off x="0" y="0"/>
          <a:ext cx="0" cy="0"/>
          <a:chOff x="0" y="0"/>
          <a:chExt cx="0" cy="0"/>
        </a:xfrm>
      </p:grpSpPr>
      <p:sp>
        <p:nvSpPr>
          <p:cNvPr id="654" name="Google Shape;654;g5e2db10e0b_0_7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5" name="Google Shape;655;g5e2db10e0b_0_7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59" name="Shape 659"/>
        <p:cNvGrpSpPr/>
        <p:nvPr/>
      </p:nvGrpSpPr>
      <p:grpSpPr>
        <a:xfrm>
          <a:off x="0" y="0"/>
          <a:ext cx="0" cy="0"/>
          <a:chOff x="0" y="0"/>
          <a:chExt cx="0" cy="0"/>
        </a:xfrm>
      </p:grpSpPr>
      <p:sp>
        <p:nvSpPr>
          <p:cNvPr id="660" name="Google Shape;660;g5e2db10e0b_0_7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5e2db10e0b_0_7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7" name="Shape 667"/>
        <p:cNvGrpSpPr/>
        <p:nvPr/>
      </p:nvGrpSpPr>
      <p:grpSpPr>
        <a:xfrm>
          <a:off x="0" y="0"/>
          <a:ext cx="0" cy="0"/>
          <a:chOff x="0" y="0"/>
          <a:chExt cx="0" cy="0"/>
        </a:xfrm>
      </p:grpSpPr>
      <p:sp>
        <p:nvSpPr>
          <p:cNvPr id="668" name="Google Shape;668;g5e2db10e0b_0_7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5e2db10e0b_0_7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4" name="Shape 674"/>
        <p:cNvGrpSpPr/>
        <p:nvPr/>
      </p:nvGrpSpPr>
      <p:grpSpPr>
        <a:xfrm>
          <a:off x="0" y="0"/>
          <a:ext cx="0" cy="0"/>
          <a:chOff x="0" y="0"/>
          <a:chExt cx="0" cy="0"/>
        </a:xfrm>
      </p:grpSpPr>
      <p:sp>
        <p:nvSpPr>
          <p:cNvPr id="675" name="Google Shape;675;g5e2db10e0b_0_8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6" name="Google Shape;676;g5e2db10e0b_0_8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4" name="Shape 294"/>
        <p:cNvGrpSpPr/>
        <p:nvPr/>
      </p:nvGrpSpPr>
      <p:grpSpPr>
        <a:xfrm>
          <a:off x="0" y="0"/>
          <a:ext cx="0" cy="0"/>
          <a:chOff x="0" y="0"/>
          <a:chExt cx="0" cy="0"/>
        </a:xfrm>
      </p:grpSpPr>
      <p:sp>
        <p:nvSpPr>
          <p:cNvPr id="295" name="Google Shape;295;g5e18453170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5e18453170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79" name="Shape 679"/>
        <p:cNvGrpSpPr/>
        <p:nvPr/>
      </p:nvGrpSpPr>
      <p:grpSpPr>
        <a:xfrm>
          <a:off x="0" y="0"/>
          <a:ext cx="0" cy="0"/>
          <a:chOff x="0" y="0"/>
          <a:chExt cx="0" cy="0"/>
        </a:xfrm>
      </p:grpSpPr>
      <p:sp>
        <p:nvSpPr>
          <p:cNvPr id="680" name="Google Shape;680;g5e2db10e0b_0_8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1" name="Google Shape;681;g5e2db10e0b_0_8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7" name="Shape 687"/>
        <p:cNvGrpSpPr/>
        <p:nvPr/>
      </p:nvGrpSpPr>
      <p:grpSpPr>
        <a:xfrm>
          <a:off x="0" y="0"/>
          <a:ext cx="0" cy="0"/>
          <a:chOff x="0" y="0"/>
          <a:chExt cx="0" cy="0"/>
        </a:xfrm>
      </p:grpSpPr>
      <p:sp>
        <p:nvSpPr>
          <p:cNvPr id="688" name="Google Shape;688;g5e2db10e0b_0_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9" name="Google Shape;689;g5e2db10e0b_0_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94" name="Shape 694"/>
        <p:cNvGrpSpPr/>
        <p:nvPr/>
      </p:nvGrpSpPr>
      <p:grpSpPr>
        <a:xfrm>
          <a:off x="0" y="0"/>
          <a:ext cx="0" cy="0"/>
          <a:chOff x="0" y="0"/>
          <a:chExt cx="0" cy="0"/>
        </a:xfrm>
      </p:grpSpPr>
      <p:sp>
        <p:nvSpPr>
          <p:cNvPr id="695" name="Google Shape;695;g5e2db10e0b_0_8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6" name="Google Shape;696;g5e2db10e0b_0_8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1" name="Shape 701"/>
        <p:cNvGrpSpPr/>
        <p:nvPr/>
      </p:nvGrpSpPr>
      <p:grpSpPr>
        <a:xfrm>
          <a:off x="0" y="0"/>
          <a:ext cx="0" cy="0"/>
          <a:chOff x="0" y="0"/>
          <a:chExt cx="0" cy="0"/>
        </a:xfrm>
      </p:grpSpPr>
      <p:sp>
        <p:nvSpPr>
          <p:cNvPr id="702" name="Google Shape;702;g5e2db10e0b_0_8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5e2db10e0b_0_8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2" name="Shape 712"/>
        <p:cNvGrpSpPr/>
        <p:nvPr/>
      </p:nvGrpSpPr>
      <p:grpSpPr>
        <a:xfrm>
          <a:off x="0" y="0"/>
          <a:ext cx="0" cy="0"/>
          <a:chOff x="0" y="0"/>
          <a:chExt cx="0" cy="0"/>
        </a:xfrm>
      </p:grpSpPr>
      <p:sp>
        <p:nvSpPr>
          <p:cNvPr id="713" name="Google Shape;713;g5e2db10e0b_0_8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4" name="Google Shape;714;g5e2db10e0b_0_8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9" name="Shape 719"/>
        <p:cNvGrpSpPr/>
        <p:nvPr/>
      </p:nvGrpSpPr>
      <p:grpSpPr>
        <a:xfrm>
          <a:off x="0" y="0"/>
          <a:ext cx="0" cy="0"/>
          <a:chOff x="0" y="0"/>
          <a:chExt cx="0" cy="0"/>
        </a:xfrm>
      </p:grpSpPr>
      <p:sp>
        <p:nvSpPr>
          <p:cNvPr id="720" name="Google Shape;720;g5e2db10e0b_0_8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1" name="Google Shape;721;g5e2db10e0b_0_8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4" name="Shape 724"/>
        <p:cNvGrpSpPr/>
        <p:nvPr/>
      </p:nvGrpSpPr>
      <p:grpSpPr>
        <a:xfrm>
          <a:off x="0" y="0"/>
          <a:ext cx="0" cy="0"/>
          <a:chOff x="0" y="0"/>
          <a:chExt cx="0" cy="0"/>
        </a:xfrm>
      </p:grpSpPr>
      <p:sp>
        <p:nvSpPr>
          <p:cNvPr id="725" name="Google Shape;725;g5e2db10e0b_0_8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5e2db10e0b_0_8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32" name="Shape 732"/>
        <p:cNvGrpSpPr/>
        <p:nvPr/>
      </p:nvGrpSpPr>
      <p:grpSpPr>
        <a:xfrm>
          <a:off x="0" y="0"/>
          <a:ext cx="0" cy="0"/>
          <a:chOff x="0" y="0"/>
          <a:chExt cx="0" cy="0"/>
        </a:xfrm>
      </p:grpSpPr>
      <p:sp>
        <p:nvSpPr>
          <p:cNvPr id="733" name="Google Shape;733;g5e2db10e0b_0_8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4" name="Google Shape;734;g5e2db10e0b_0_8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1" name="Shape 741"/>
        <p:cNvGrpSpPr/>
        <p:nvPr/>
      </p:nvGrpSpPr>
      <p:grpSpPr>
        <a:xfrm>
          <a:off x="0" y="0"/>
          <a:ext cx="0" cy="0"/>
          <a:chOff x="0" y="0"/>
          <a:chExt cx="0" cy="0"/>
        </a:xfrm>
      </p:grpSpPr>
      <p:sp>
        <p:nvSpPr>
          <p:cNvPr id="742" name="Google Shape;742;g5e2db10e0b_0_8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5e2db10e0b_0_8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6" name="Shape 746"/>
        <p:cNvGrpSpPr/>
        <p:nvPr/>
      </p:nvGrpSpPr>
      <p:grpSpPr>
        <a:xfrm>
          <a:off x="0" y="0"/>
          <a:ext cx="0" cy="0"/>
          <a:chOff x="0" y="0"/>
          <a:chExt cx="0" cy="0"/>
        </a:xfrm>
      </p:grpSpPr>
      <p:sp>
        <p:nvSpPr>
          <p:cNvPr id="747" name="Google Shape;747;g5e2db10e0b_0_9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8" name="Google Shape;748;g5e2db10e0b_0_9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0" name="Shape 300"/>
        <p:cNvGrpSpPr/>
        <p:nvPr/>
      </p:nvGrpSpPr>
      <p:grpSpPr>
        <a:xfrm>
          <a:off x="0" y="0"/>
          <a:ext cx="0" cy="0"/>
          <a:chOff x="0" y="0"/>
          <a:chExt cx="0" cy="0"/>
        </a:xfrm>
      </p:grpSpPr>
      <p:sp>
        <p:nvSpPr>
          <p:cNvPr id="301" name="Google Shape;301;g5e1e7c030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5e1e7c030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3" name="Shape 753"/>
        <p:cNvGrpSpPr/>
        <p:nvPr/>
      </p:nvGrpSpPr>
      <p:grpSpPr>
        <a:xfrm>
          <a:off x="0" y="0"/>
          <a:ext cx="0" cy="0"/>
          <a:chOff x="0" y="0"/>
          <a:chExt cx="0" cy="0"/>
        </a:xfrm>
      </p:grpSpPr>
      <p:sp>
        <p:nvSpPr>
          <p:cNvPr id="754" name="Google Shape;754;g5e2db10e0b_0_9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5" name="Google Shape;755;g5e2db10e0b_0_9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0" name="Shape 760"/>
        <p:cNvGrpSpPr/>
        <p:nvPr/>
      </p:nvGrpSpPr>
      <p:grpSpPr>
        <a:xfrm>
          <a:off x="0" y="0"/>
          <a:ext cx="0" cy="0"/>
          <a:chOff x="0" y="0"/>
          <a:chExt cx="0" cy="0"/>
        </a:xfrm>
      </p:grpSpPr>
      <p:sp>
        <p:nvSpPr>
          <p:cNvPr id="761" name="Google Shape;761;g5e2db10e0b_0_9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2" name="Google Shape;762;g5e2db10e0b_0_9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66" name="Shape 766"/>
        <p:cNvGrpSpPr/>
        <p:nvPr/>
      </p:nvGrpSpPr>
      <p:grpSpPr>
        <a:xfrm>
          <a:off x="0" y="0"/>
          <a:ext cx="0" cy="0"/>
          <a:chOff x="0" y="0"/>
          <a:chExt cx="0" cy="0"/>
        </a:xfrm>
      </p:grpSpPr>
      <p:sp>
        <p:nvSpPr>
          <p:cNvPr id="767" name="Google Shape;767;g5e2db10e0b_0_9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8" name="Google Shape;768;g5e2db10e0b_0_9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2" name="Shape 772"/>
        <p:cNvGrpSpPr/>
        <p:nvPr/>
      </p:nvGrpSpPr>
      <p:grpSpPr>
        <a:xfrm>
          <a:off x="0" y="0"/>
          <a:ext cx="0" cy="0"/>
          <a:chOff x="0" y="0"/>
          <a:chExt cx="0" cy="0"/>
        </a:xfrm>
      </p:grpSpPr>
      <p:sp>
        <p:nvSpPr>
          <p:cNvPr id="773" name="Google Shape;773;g5e2db10e0b_0_9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5e2db10e0b_0_9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78" name="Shape 778"/>
        <p:cNvGrpSpPr/>
        <p:nvPr/>
      </p:nvGrpSpPr>
      <p:grpSpPr>
        <a:xfrm>
          <a:off x="0" y="0"/>
          <a:ext cx="0" cy="0"/>
          <a:chOff x="0" y="0"/>
          <a:chExt cx="0" cy="0"/>
        </a:xfrm>
      </p:grpSpPr>
      <p:sp>
        <p:nvSpPr>
          <p:cNvPr id="779" name="Google Shape;779;g5e2db10e0b_0_9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0" name="Google Shape;780;g5e2db10e0b_0_9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4" name="Shape 784"/>
        <p:cNvGrpSpPr/>
        <p:nvPr/>
      </p:nvGrpSpPr>
      <p:grpSpPr>
        <a:xfrm>
          <a:off x="0" y="0"/>
          <a:ext cx="0" cy="0"/>
          <a:chOff x="0" y="0"/>
          <a:chExt cx="0" cy="0"/>
        </a:xfrm>
      </p:grpSpPr>
      <p:sp>
        <p:nvSpPr>
          <p:cNvPr id="785" name="Google Shape;785;g5e2db10e0b_0_9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5e2db10e0b_0_9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0" name="Shape 790"/>
        <p:cNvGrpSpPr/>
        <p:nvPr/>
      </p:nvGrpSpPr>
      <p:grpSpPr>
        <a:xfrm>
          <a:off x="0" y="0"/>
          <a:ext cx="0" cy="0"/>
          <a:chOff x="0" y="0"/>
          <a:chExt cx="0" cy="0"/>
        </a:xfrm>
      </p:grpSpPr>
      <p:sp>
        <p:nvSpPr>
          <p:cNvPr id="791" name="Google Shape;791;g5e2db10e0b_0_9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2" name="Google Shape;792;g5e2db10e0b_0_9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6" name="Shape 796"/>
        <p:cNvGrpSpPr/>
        <p:nvPr/>
      </p:nvGrpSpPr>
      <p:grpSpPr>
        <a:xfrm>
          <a:off x="0" y="0"/>
          <a:ext cx="0" cy="0"/>
          <a:chOff x="0" y="0"/>
          <a:chExt cx="0" cy="0"/>
        </a:xfrm>
      </p:grpSpPr>
      <p:sp>
        <p:nvSpPr>
          <p:cNvPr id="797" name="Google Shape;797;g5e2db10e0b_0_9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8" name="Google Shape;798;g5e2db10e0b_0_9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02" name="Shape 802"/>
        <p:cNvGrpSpPr/>
        <p:nvPr/>
      </p:nvGrpSpPr>
      <p:grpSpPr>
        <a:xfrm>
          <a:off x="0" y="0"/>
          <a:ext cx="0" cy="0"/>
          <a:chOff x="0" y="0"/>
          <a:chExt cx="0" cy="0"/>
        </a:xfrm>
      </p:grpSpPr>
      <p:sp>
        <p:nvSpPr>
          <p:cNvPr id="803" name="Google Shape;803;g5e2db10e0b_0_9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4" name="Google Shape;804;g5e2db10e0b_0_9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6" name="Shape 306"/>
        <p:cNvGrpSpPr/>
        <p:nvPr/>
      </p:nvGrpSpPr>
      <p:grpSpPr>
        <a:xfrm>
          <a:off x="0" y="0"/>
          <a:ext cx="0" cy="0"/>
          <a:chOff x="0" y="0"/>
          <a:chExt cx="0" cy="0"/>
        </a:xfrm>
      </p:grpSpPr>
      <p:sp>
        <p:nvSpPr>
          <p:cNvPr id="307" name="Google Shape;307;g5e18453170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5e18453170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3" name="Shape 313"/>
        <p:cNvGrpSpPr/>
        <p:nvPr/>
      </p:nvGrpSpPr>
      <p:grpSpPr>
        <a:xfrm>
          <a:off x="0" y="0"/>
          <a:ext cx="0" cy="0"/>
          <a:chOff x="0" y="0"/>
          <a:chExt cx="0" cy="0"/>
        </a:xfrm>
      </p:grpSpPr>
      <p:sp>
        <p:nvSpPr>
          <p:cNvPr id="314" name="Google Shape;314;g5e18453170_0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5e18453170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p:nvPr/>
        </p:nvSpPr>
        <p:spPr>
          <a:xfrm flipH="1">
            <a:off x="8246400" y="4245925"/>
            <a:ext cx="897600" cy="897600"/>
          </a:xfrm>
          <a:prstGeom prst="rtTriangle">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 name="Google Shape;11;p2"/>
          <p:cNvSpPr/>
          <p:nvPr/>
        </p:nvSpPr>
        <p:spPr>
          <a:xfrm flipH="1">
            <a:off x="8246400" y="4245875"/>
            <a:ext cx="897600" cy="897600"/>
          </a:xfrm>
          <a:prstGeom prst="round1Rect">
            <a:avLst>
              <a:gd fmla="val 16667" name="adj"/>
            </a:avLst>
          </a:prstGeom>
          <a:solidFill>
            <a:schemeClr val="lt1">
              <a:alpha val="6808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3" name="Google Shape;13;p2"/>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lt1"/>
              </a:buClr>
              <a:buSzPts val="1800"/>
              <a:buNone/>
              <a:defRPr>
                <a:solidFill>
                  <a:schemeClr val="lt1"/>
                </a:solidFill>
              </a:defRPr>
            </a:lvl1pPr>
            <a:lvl2pPr lvl="1" rtl="0">
              <a:lnSpc>
                <a:spcPct val="100000"/>
              </a:lnSpc>
              <a:spcBef>
                <a:spcPts val="0"/>
              </a:spcBef>
              <a:spcAft>
                <a:spcPts val="0"/>
              </a:spcAft>
              <a:buClr>
                <a:schemeClr val="lt1"/>
              </a:buClr>
              <a:buSzPts val="1800"/>
              <a:buNone/>
              <a:defRPr sz="1800">
                <a:solidFill>
                  <a:schemeClr val="lt1"/>
                </a:solidFill>
              </a:defRPr>
            </a:lvl2pPr>
            <a:lvl3pPr lvl="2" rtl="0">
              <a:lnSpc>
                <a:spcPct val="100000"/>
              </a:lnSpc>
              <a:spcBef>
                <a:spcPts val="0"/>
              </a:spcBef>
              <a:spcAft>
                <a:spcPts val="0"/>
              </a:spcAft>
              <a:buClr>
                <a:schemeClr val="lt1"/>
              </a:buClr>
              <a:buSzPts val="1800"/>
              <a:buNone/>
              <a:defRPr sz="1800">
                <a:solidFill>
                  <a:schemeClr val="lt1"/>
                </a:solidFill>
              </a:defRPr>
            </a:lvl3pPr>
            <a:lvl4pPr lvl="3" rtl="0">
              <a:lnSpc>
                <a:spcPct val="100000"/>
              </a:lnSpc>
              <a:spcBef>
                <a:spcPts val="0"/>
              </a:spcBef>
              <a:spcAft>
                <a:spcPts val="0"/>
              </a:spcAft>
              <a:buClr>
                <a:schemeClr val="lt1"/>
              </a:buClr>
              <a:buSzPts val="1800"/>
              <a:buNone/>
              <a:defRPr sz="1800">
                <a:solidFill>
                  <a:schemeClr val="lt1"/>
                </a:solidFill>
              </a:defRPr>
            </a:lvl4pPr>
            <a:lvl5pPr lvl="4" rtl="0">
              <a:lnSpc>
                <a:spcPct val="100000"/>
              </a:lnSpc>
              <a:spcBef>
                <a:spcPts val="0"/>
              </a:spcBef>
              <a:spcAft>
                <a:spcPts val="0"/>
              </a:spcAft>
              <a:buClr>
                <a:schemeClr val="lt1"/>
              </a:buClr>
              <a:buSzPts val="1800"/>
              <a:buNone/>
              <a:defRPr sz="1800">
                <a:solidFill>
                  <a:schemeClr val="lt1"/>
                </a:solidFill>
              </a:defRPr>
            </a:lvl5pPr>
            <a:lvl6pPr lvl="5" rtl="0">
              <a:lnSpc>
                <a:spcPct val="100000"/>
              </a:lnSpc>
              <a:spcBef>
                <a:spcPts val="0"/>
              </a:spcBef>
              <a:spcAft>
                <a:spcPts val="0"/>
              </a:spcAft>
              <a:buClr>
                <a:schemeClr val="lt1"/>
              </a:buClr>
              <a:buSzPts val="1800"/>
              <a:buNone/>
              <a:defRPr sz="1800">
                <a:solidFill>
                  <a:schemeClr val="lt1"/>
                </a:solidFill>
              </a:defRPr>
            </a:lvl6pPr>
            <a:lvl7pPr lvl="6" rtl="0">
              <a:lnSpc>
                <a:spcPct val="100000"/>
              </a:lnSpc>
              <a:spcBef>
                <a:spcPts val="0"/>
              </a:spcBef>
              <a:spcAft>
                <a:spcPts val="0"/>
              </a:spcAft>
              <a:buClr>
                <a:schemeClr val="lt1"/>
              </a:buClr>
              <a:buSzPts val="1800"/>
              <a:buNone/>
              <a:defRPr sz="1800">
                <a:solidFill>
                  <a:schemeClr val="lt1"/>
                </a:solidFill>
              </a:defRPr>
            </a:lvl7pPr>
            <a:lvl8pPr lvl="7" rtl="0">
              <a:lnSpc>
                <a:spcPct val="100000"/>
              </a:lnSpc>
              <a:spcBef>
                <a:spcPts val="0"/>
              </a:spcBef>
              <a:spcAft>
                <a:spcPts val="0"/>
              </a:spcAft>
              <a:buClr>
                <a:schemeClr val="lt1"/>
              </a:buClr>
              <a:buSzPts val="1800"/>
              <a:buNone/>
              <a:defRPr sz="1800">
                <a:solidFill>
                  <a:schemeClr val="lt1"/>
                </a:solidFill>
              </a:defRPr>
            </a:lvl8pPr>
            <a:lvl9pPr lvl="8" rtl="0">
              <a:lnSpc>
                <a:spcPct val="100000"/>
              </a:lnSpc>
              <a:spcBef>
                <a:spcPts val="0"/>
              </a:spcBef>
              <a:spcAft>
                <a:spcPts val="0"/>
              </a:spcAft>
              <a:buClr>
                <a:schemeClr val="lt1"/>
              </a:buClr>
              <a:buSzPts val="1800"/>
              <a:buNone/>
              <a:defRPr sz="1800">
                <a:solidFill>
                  <a:schemeClr val="lt1"/>
                </a:solidFill>
              </a:defRPr>
            </a:lvl9pPr>
          </a:lstStyle>
          <a:p/>
        </p:txBody>
      </p:sp>
      <p:sp>
        <p:nvSpPr>
          <p:cNvPr id="14" name="Google Shape;14;p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bg>
      <p:bgPr>
        <a:solidFill>
          <a:schemeClr val="accent4"/>
        </a:solidFill>
      </p:bgPr>
    </p:bg>
    <p:spTree>
      <p:nvGrpSpPr>
        <p:cNvPr id="57" name="Shape 57"/>
        <p:cNvGrpSpPr/>
        <p:nvPr/>
      </p:nvGrpSpPr>
      <p:grpSpPr>
        <a:xfrm>
          <a:off x="0" y="0"/>
          <a:ext cx="0" cy="0"/>
          <a:chOff x="0" y="0"/>
          <a:chExt cx="0" cy="0"/>
        </a:xfrm>
      </p:grpSpPr>
      <p:sp>
        <p:nvSpPr>
          <p:cNvPr id="58" name="Google Shape;58;p11"/>
          <p:cNvSpPr txBox="1"/>
          <p:nvPr>
            <p:ph hasCustomPrompt="1" type="title"/>
          </p:nvPr>
        </p:nvSpPr>
        <p:spPr>
          <a:xfrm>
            <a:off x="475500" y="1258525"/>
            <a:ext cx="82221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12000"/>
              <a:buNone/>
              <a:defRPr sz="12000">
                <a:solidFill>
                  <a:schemeClr val="dk2"/>
                </a:solidFill>
              </a:defRPr>
            </a:lvl1pPr>
            <a:lvl2pPr lvl="1" rtl="0" algn="ctr">
              <a:spcBef>
                <a:spcPts val="0"/>
              </a:spcBef>
              <a:spcAft>
                <a:spcPts val="0"/>
              </a:spcAft>
              <a:buClr>
                <a:schemeClr val="dk2"/>
              </a:buClr>
              <a:buSzPts val="12000"/>
              <a:buNone/>
              <a:defRPr sz="12000">
                <a:solidFill>
                  <a:schemeClr val="dk2"/>
                </a:solidFill>
              </a:defRPr>
            </a:lvl2pPr>
            <a:lvl3pPr lvl="2" rtl="0" algn="ctr">
              <a:spcBef>
                <a:spcPts val="0"/>
              </a:spcBef>
              <a:spcAft>
                <a:spcPts val="0"/>
              </a:spcAft>
              <a:buClr>
                <a:schemeClr val="dk2"/>
              </a:buClr>
              <a:buSzPts val="12000"/>
              <a:buNone/>
              <a:defRPr sz="12000">
                <a:solidFill>
                  <a:schemeClr val="dk2"/>
                </a:solidFill>
              </a:defRPr>
            </a:lvl3pPr>
            <a:lvl4pPr lvl="3" rtl="0" algn="ctr">
              <a:spcBef>
                <a:spcPts val="0"/>
              </a:spcBef>
              <a:spcAft>
                <a:spcPts val="0"/>
              </a:spcAft>
              <a:buClr>
                <a:schemeClr val="dk2"/>
              </a:buClr>
              <a:buSzPts val="12000"/>
              <a:buNone/>
              <a:defRPr sz="12000">
                <a:solidFill>
                  <a:schemeClr val="dk2"/>
                </a:solidFill>
              </a:defRPr>
            </a:lvl4pPr>
            <a:lvl5pPr lvl="4" rtl="0" algn="ctr">
              <a:spcBef>
                <a:spcPts val="0"/>
              </a:spcBef>
              <a:spcAft>
                <a:spcPts val="0"/>
              </a:spcAft>
              <a:buClr>
                <a:schemeClr val="dk2"/>
              </a:buClr>
              <a:buSzPts val="12000"/>
              <a:buNone/>
              <a:defRPr sz="12000">
                <a:solidFill>
                  <a:schemeClr val="dk2"/>
                </a:solidFill>
              </a:defRPr>
            </a:lvl5pPr>
            <a:lvl6pPr lvl="5" rtl="0" algn="ctr">
              <a:spcBef>
                <a:spcPts val="0"/>
              </a:spcBef>
              <a:spcAft>
                <a:spcPts val="0"/>
              </a:spcAft>
              <a:buClr>
                <a:schemeClr val="dk2"/>
              </a:buClr>
              <a:buSzPts val="12000"/>
              <a:buNone/>
              <a:defRPr sz="12000">
                <a:solidFill>
                  <a:schemeClr val="dk2"/>
                </a:solidFill>
              </a:defRPr>
            </a:lvl6pPr>
            <a:lvl7pPr lvl="6" rtl="0" algn="ctr">
              <a:spcBef>
                <a:spcPts val="0"/>
              </a:spcBef>
              <a:spcAft>
                <a:spcPts val="0"/>
              </a:spcAft>
              <a:buClr>
                <a:schemeClr val="dk2"/>
              </a:buClr>
              <a:buSzPts val="12000"/>
              <a:buNone/>
              <a:defRPr sz="12000">
                <a:solidFill>
                  <a:schemeClr val="dk2"/>
                </a:solidFill>
              </a:defRPr>
            </a:lvl7pPr>
            <a:lvl8pPr lvl="7" rtl="0" algn="ctr">
              <a:spcBef>
                <a:spcPts val="0"/>
              </a:spcBef>
              <a:spcAft>
                <a:spcPts val="0"/>
              </a:spcAft>
              <a:buClr>
                <a:schemeClr val="dk2"/>
              </a:buClr>
              <a:buSzPts val="12000"/>
              <a:buNone/>
              <a:defRPr sz="12000">
                <a:solidFill>
                  <a:schemeClr val="dk2"/>
                </a:solidFill>
              </a:defRPr>
            </a:lvl8pPr>
            <a:lvl9pPr lvl="8" rtl="0" algn="ctr">
              <a:spcBef>
                <a:spcPts val="0"/>
              </a:spcBef>
              <a:spcAft>
                <a:spcPts val="0"/>
              </a:spcAft>
              <a:buClr>
                <a:schemeClr val="dk2"/>
              </a:buClr>
              <a:buSzPts val="12000"/>
              <a:buNone/>
              <a:defRPr sz="12000">
                <a:solidFill>
                  <a:schemeClr val="dk2"/>
                </a:solidFill>
              </a:defRPr>
            </a:lvl9pPr>
          </a:lstStyle>
          <a:p>
            <a:r>
              <a:t>xx%</a:t>
            </a:r>
          </a:p>
        </p:txBody>
      </p:sp>
      <p:sp>
        <p:nvSpPr>
          <p:cNvPr id="59" name="Google Shape;59;p11"/>
          <p:cNvSpPr txBox="1"/>
          <p:nvPr>
            <p:ph idx="1" type="body"/>
          </p:nvPr>
        </p:nvSpPr>
        <p:spPr>
          <a:xfrm>
            <a:off x="475500" y="3304625"/>
            <a:ext cx="82221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60" name="Google Shape;60;p11"/>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bg>
      <p:bgPr>
        <a:solidFill>
          <a:schemeClr val="accent4"/>
        </a:solidFill>
      </p:bgPr>
    </p:bg>
    <p:spTree>
      <p:nvGrpSpPr>
        <p:cNvPr id="61" name="Shape 61"/>
        <p:cNvGrpSpPr/>
        <p:nvPr/>
      </p:nvGrpSpPr>
      <p:grpSpPr>
        <a:xfrm>
          <a:off x="0" y="0"/>
          <a:ext cx="0" cy="0"/>
          <a:chOff x="0" y="0"/>
          <a:chExt cx="0" cy="0"/>
        </a:xfrm>
      </p:grpSpPr>
      <p:sp>
        <p:nvSpPr>
          <p:cNvPr id="62" name="Google Shape;62;p12"/>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69" name="Shape 69"/>
        <p:cNvGrpSpPr/>
        <p:nvPr/>
      </p:nvGrpSpPr>
      <p:grpSpPr>
        <a:xfrm>
          <a:off x="0" y="0"/>
          <a:ext cx="0" cy="0"/>
          <a:chOff x="0" y="0"/>
          <a:chExt cx="0" cy="0"/>
        </a:xfrm>
      </p:grpSpPr>
      <p:sp>
        <p:nvSpPr>
          <p:cNvPr id="70" name="Google Shape;70;p14"/>
          <p:cNvSpPr/>
          <p:nvPr/>
        </p:nvSpPr>
        <p:spPr>
          <a:xfrm>
            <a:off x="0" y="-2381"/>
            <a:ext cx="9144000" cy="3902869"/>
          </a:xfrm>
          <a:custGeom>
            <a:rect b="b" l="l" r="r" t="t"/>
            <a:pathLst>
              <a:path extrusionOk="0" h="3278" w="5760">
                <a:moveTo>
                  <a:pt x="5760" y="0"/>
                </a:moveTo>
                <a:lnTo>
                  <a:pt x="0" y="0"/>
                </a:lnTo>
                <a:lnTo>
                  <a:pt x="0" y="3090"/>
                </a:lnTo>
                <a:lnTo>
                  <a:pt x="943" y="3090"/>
                </a:lnTo>
                <a:lnTo>
                  <a:pt x="1123" y="3270"/>
                </a:lnTo>
                <a:lnTo>
                  <a:pt x="1123" y="3270"/>
                </a:lnTo>
                <a:lnTo>
                  <a:pt x="1127" y="3272"/>
                </a:lnTo>
                <a:lnTo>
                  <a:pt x="1133" y="3275"/>
                </a:lnTo>
                <a:lnTo>
                  <a:pt x="1139" y="3278"/>
                </a:lnTo>
                <a:lnTo>
                  <a:pt x="1144" y="3278"/>
                </a:lnTo>
                <a:lnTo>
                  <a:pt x="1150" y="3278"/>
                </a:lnTo>
                <a:lnTo>
                  <a:pt x="1155" y="3275"/>
                </a:lnTo>
                <a:lnTo>
                  <a:pt x="1161" y="3272"/>
                </a:lnTo>
                <a:lnTo>
                  <a:pt x="1165" y="3270"/>
                </a:lnTo>
                <a:lnTo>
                  <a:pt x="1345" y="3090"/>
                </a:lnTo>
                <a:lnTo>
                  <a:pt x="5760" y="3090"/>
                </a:lnTo>
                <a:lnTo>
                  <a:pt x="576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71" name="Google Shape;71;p14"/>
          <p:cNvSpPr txBox="1"/>
          <p:nvPr>
            <p:ph type="ctrTitle"/>
          </p:nvPr>
        </p:nvSpPr>
        <p:spPr>
          <a:xfrm>
            <a:off x="607501" y="1086860"/>
            <a:ext cx="7929000" cy="22284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4100"/>
              <a:buFont typeface="Century Gothic"/>
              <a:buNone/>
              <a:defRPr sz="4100"/>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72" name="Google Shape;72;p14"/>
          <p:cNvSpPr txBox="1"/>
          <p:nvPr>
            <p:ph idx="1" type="subTitle"/>
          </p:nvPr>
        </p:nvSpPr>
        <p:spPr>
          <a:xfrm>
            <a:off x="607501" y="3960635"/>
            <a:ext cx="7929000" cy="3261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lvl="0" rtl="0" algn="l">
              <a:spcBef>
                <a:spcPts val="300"/>
              </a:spcBef>
              <a:spcAft>
                <a:spcPts val="0"/>
              </a:spcAft>
              <a:buSzPts val="1400"/>
              <a:buNone/>
              <a:defRPr>
                <a:solidFill>
                  <a:schemeClr val="lt1"/>
                </a:solidFill>
              </a:defRPr>
            </a:lvl1pPr>
            <a:lvl2pPr lvl="1" rtl="0" algn="ctr">
              <a:spcBef>
                <a:spcPts val="500"/>
              </a:spcBef>
              <a:spcAft>
                <a:spcPts val="0"/>
              </a:spcAft>
              <a:buSzPts val="1200"/>
              <a:buNone/>
              <a:defRPr>
                <a:solidFill>
                  <a:schemeClr val="lt1"/>
                </a:solidFill>
              </a:defRPr>
            </a:lvl2pPr>
            <a:lvl3pPr lvl="2" rtl="0" algn="ctr">
              <a:spcBef>
                <a:spcPts val="500"/>
              </a:spcBef>
              <a:spcAft>
                <a:spcPts val="0"/>
              </a:spcAft>
              <a:buSzPts val="1100"/>
              <a:buNone/>
              <a:defRPr>
                <a:solidFill>
                  <a:schemeClr val="lt1"/>
                </a:solidFill>
              </a:defRPr>
            </a:lvl3pPr>
            <a:lvl4pPr lvl="3" rtl="0" algn="ctr">
              <a:spcBef>
                <a:spcPts val="500"/>
              </a:spcBef>
              <a:spcAft>
                <a:spcPts val="0"/>
              </a:spcAft>
              <a:buSzPts val="900"/>
              <a:buNone/>
              <a:defRPr>
                <a:solidFill>
                  <a:schemeClr val="lt1"/>
                </a:solidFill>
              </a:defRPr>
            </a:lvl4pPr>
            <a:lvl5pPr lvl="4" rtl="0" algn="ctr">
              <a:spcBef>
                <a:spcPts val="500"/>
              </a:spcBef>
              <a:spcAft>
                <a:spcPts val="0"/>
              </a:spcAft>
              <a:buSzPts val="900"/>
              <a:buNone/>
              <a:defRPr>
                <a:solidFill>
                  <a:schemeClr val="lt1"/>
                </a:solidFill>
              </a:defRPr>
            </a:lvl5pPr>
            <a:lvl6pPr lvl="5" rtl="0" algn="ctr">
              <a:spcBef>
                <a:spcPts val="500"/>
              </a:spcBef>
              <a:spcAft>
                <a:spcPts val="0"/>
              </a:spcAft>
              <a:buSzPts val="900"/>
              <a:buNone/>
              <a:defRPr>
                <a:solidFill>
                  <a:schemeClr val="lt1"/>
                </a:solidFill>
              </a:defRPr>
            </a:lvl6pPr>
            <a:lvl7pPr lvl="6" rtl="0" algn="ctr">
              <a:spcBef>
                <a:spcPts val="500"/>
              </a:spcBef>
              <a:spcAft>
                <a:spcPts val="0"/>
              </a:spcAft>
              <a:buSzPts val="900"/>
              <a:buNone/>
              <a:defRPr>
                <a:solidFill>
                  <a:schemeClr val="lt1"/>
                </a:solidFill>
              </a:defRPr>
            </a:lvl7pPr>
            <a:lvl8pPr lvl="7" rtl="0" algn="ctr">
              <a:spcBef>
                <a:spcPts val="500"/>
              </a:spcBef>
              <a:spcAft>
                <a:spcPts val="0"/>
              </a:spcAft>
              <a:buSzPts val="900"/>
              <a:buNone/>
              <a:defRPr>
                <a:solidFill>
                  <a:schemeClr val="lt1"/>
                </a:solidFill>
              </a:defRPr>
            </a:lvl8pPr>
            <a:lvl9pPr lvl="8" rtl="0" algn="ctr">
              <a:spcBef>
                <a:spcPts val="500"/>
              </a:spcBef>
              <a:spcAft>
                <a:spcPts val="500"/>
              </a:spcAft>
              <a:buSzPts val="900"/>
              <a:buNone/>
              <a:defRPr>
                <a:solidFill>
                  <a:schemeClr val="lt1"/>
                </a:solidFill>
              </a:defRPr>
            </a:lvl9pPr>
          </a:lstStyle>
          <a:p/>
        </p:txBody>
      </p:sp>
      <p:sp>
        <p:nvSpPr>
          <p:cNvPr id="73" name="Google Shape;73;p14"/>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74" name="Google Shape;74;p14"/>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75" name="Google Shape;75;p14"/>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76" name="Shape 76"/>
        <p:cNvGrpSpPr/>
        <p:nvPr/>
      </p:nvGrpSpPr>
      <p:grpSpPr>
        <a:xfrm>
          <a:off x="0" y="0"/>
          <a:ext cx="0" cy="0"/>
          <a:chOff x="0" y="0"/>
          <a:chExt cx="0" cy="0"/>
        </a:xfrm>
      </p:grpSpPr>
      <p:sp>
        <p:nvSpPr>
          <p:cNvPr id="77" name="Google Shape;77;p15"/>
          <p:cNvSpPr/>
          <p:nvPr/>
        </p:nvSpPr>
        <p:spPr>
          <a:xfrm>
            <a:off x="0" y="0"/>
            <a:ext cx="9144000" cy="1639491"/>
          </a:xfrm>
          <a:custGeom>
            <a:rect b="b" l="l" r="r" t="t"/>
            <a:pathLst>
              <a:path extrusionOk="0" h="1377" w="5760">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78" name="Google Shape;78;p15"/>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4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79" name="Google Shape;79;p15"/>
          <p:cNvSpPr txBox="1"/>
          <p:nvPr>
            <p:ph idx="1" type="body"/>
          </p:nvPr>
        </p:nvSpPr>
        <p:spPr>
          <a:xfrm>
            <a:off x="614034" y="1666715"/>
            <a:ext cx="3889200" cy="27291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80" name="Google Shape;80;p15"/>
          <p:cNvSpPr txBox="1"/>
          <p:nvPr>
            <p:ph idx="2" type="body"/>
          </p:nvPr>
        </p:nvSpPr>
        <p:spPr>
          <a:xfrm>
            <a:off x="4640561" y="1666715"/>
            <a:ext cx="3895800" cy="27291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81" name="Google Shape;81;p15"/>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82" name="Google Shape;82;p15"/>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83" name="Google Shape;83;p15"/>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84" name="Shape 84"/>
        <p:cNvGrpSpPr/>
        <p:nvPr/>
      </p:nvGrpSpPr>
      <p:grpSpPr>
        <a:xfrm>
          <a:off x="0" y="0"/>
          <a:ext cx="0" cy="0"/>
          <a:chOff x="0" y="0"/>
          <a:chExt cx="0" cy="0"/>
        </a:xfrm>
      </p:grpSpPr>
      <p:sp>
        <p:nvSpPr>
          <p:cNvPr id="85" name="Google Shape;85;p16"/>
          <p:cNvSpPr/>
          <p:nvPr/>
        </p:nvSpPr>
        <p:spPr>
          <a:xfrm>
            <a:off x="0" y="0"/>
            <a:ext cx="9144000" cy="1639491"/>
          </a:xfrm>
          <a:custGeom>
            <a:rect b="b" l="l" r="r" t="t"/>
            <a:pathLst>
              <a:path extrusionOk="0" h="1377" w="5760">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86" name="Google Shape;86;p16"/>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4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87" name="Google Shape;87;p16"/>
          <p:cNvSpPr txBox="1"/>
          <p:nvPr>
            <p:ph idx="1" type="body"/>
          </p:nvPr>
        </p:nvSpPr>
        <p:spPr>
          <a:xfrm>
            <a:off x="614034" y="1666715"/>
            <a:ext cx="7916100" cy="2727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88" name="Google Shape;88;p16"/>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89" name="Google Shape;89;p16"/>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90" name="Google Shape;90;p16"/>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91" name="Shape 91"/>
        <p:cNvGrpSpPr/>
        <p:nvPr/>
      </p:nvGrpSpPr>
      <p:grpSpPr>
        <a:xfrm>
          <a:off x="0" y="0"/>
          <a:ext cx="0" cy="0"/>
          <a:chOff x="0" y="0"/>
          <a:chExt cx="0" cy="0"/>
        </a:xfrm>
      </p:grpSpPr>
      <p:sp>
        <p:nvSpPr>
          <p:cNvPr id="92" name="Google Shape;92;p17"/>
          <p:cNvSpPr/>
          <p:nvPr/>
        </p:nvSpPr>
        <p:spPr>
          <a:xfrm>
            <a:off x="0" y="1"/>
            <a:ext cx="9144000" cy="3902869"/>
          </a:xfrm>
          <a:custGeom>
            <a:rect b="b" l="l" r="r" t="t"/>
            <a:pathLst>
              <a:path extrusionOk="0" h="3278" w="5760">
                <a:moveTo>
                  <a:pt x="0" y="0"/>
                </a:moveTo>
                <a:lnTo>
                  <a:pt x="5760" y="0"/>
                </a:lnTo>
                <a:lnTo>
                  <a:pt x="5760" y="3090"/>
                </a:lnTo>
                <a:lnTo>
                  <a:pt x="4817" y="3090"/>
                </a:lnTo>
                <a:lnTo>
                  <a:pt x="4637" y="3270"/>
                </a:lnTo>
                <a:lnTo>
                  <a:pt x="4637" y="3270"/>
                </a:lnTo>
                <a:lnTo>
                  <a:pt x="4633" y="3272"/>
                </a:lnTo>
                <a:lnTo>
                  <a:pt x="4627" y="3275"/>
                </a:lnTo>
                <a:lnTo>
                  <a:pt x="4621" y="3278"/>
                </a:lnTo>
                <a:lnTo>
                  <a:pt x="4616" y="3278"/>
                </a:lnTo>
                <a:lnTo>
                  <a:pt x="4610" y="3278"/>
                </a:lnTo>
                <a:lnTo>
                  <a:pt x="4605" y="3275"/>
                </a:lnTo>
                <a:lnTo>
                  <a:pt x="4599" y="3272"/>
                </a:lnTo>
                <a:lnTo>
                  <a:pt x="4595" y="3270"/>
                </a:lnTo>
                <a:lnTo>
                  <a:pt x="4415" y="3090"/>
                </a:lnTo>
                <a:lnTo>
                  <a:pt x="0" y="3090"/>
                </a:lnTo>
                <a:lnTo>
                  <a:pt x="0" y="0"/>
                </a:lnTo>
                <a:lnTo>
                  <a:pt x="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93" name="Google Shape;93;p17"/>
          <p:cNvSpPr txBox="1"/>
          <p:nvPr>
            <p:ph type="title"/>
          </p:nvPr>
        </p:nvSpPr>
        <p:spPr>
          <a:xfrm>
            <a:off x="607500" y="2213547"/>
            <a:ext cx="7921200" cy="11016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r">
              <a:spcBef>
                <a:spcPts val="0"/>
              </a:spcBef>
              <a:spcAft>
                <a:spcPts val="0"/>
              </a:spcAft>
              <a:buClr>
                <a:srgbClr val="FEFEFE"/>
              </a:buClr>
              <a:buSzPts val="3600"/>
              <a:buFont typeface="Century Gothic"/>
              <a:buNone/>
              <a:defRPr b="1" sz="3600" cap="none"/>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94" name="Google Shape;94;p17"/>
          <p:cNvSpPr txBox="1"/>
          <p:nvPr>
            <p:ph idx="1" type="body"/>
          </p:nvPr>
        </p:nvSpPr>
        <p:spPr>
          <a:xfrm>
            <a:off x="607500" y="3960901"/>
            <a:ext cx="7921200" cy="3255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228600" lvl="0" marL="457200" rtl="0" algn="r">
              <a:spcBef>
                <a:spcPts val="300"/>
              </a:spcBef>
              <a:spcAft>
                <a:spcPts val="0"/>
              </a:spcAft>
              <a:buSzPts val="1400"/>
              <a:buNone/>
              <a:defRPr sz="1400">
                <a:solidFill>
                  <a:schemeClr val="lt1"/>
                </a:solidFill>
              </a:defRPr>
            </a:lvl1pPr>
            <a:lvl2pPr indent="-228600" lvl="1" marL="914400" rtl="0" algn="l">
              <a:spcBef>
                <a:spcPts val="500"/>
              </a:spcBef>
              <a:spcAft>
                <a:spcPts val="0"/>
              </a:spcAft>
              <a:buSzPts val="1400"/>
              <a:buNone/>
              <a:defRPr sz="1400">
                <a:solidFill>
                  <a:schemeClr val="lt1"/>
                </a:solidFill>
              </a:defRPr>
            </a:lvl2pPr>
            <a:lvl3pPr indent="-228600" lvl="2" marL="1371600" rtl="0" algn="l">
              <a:spcBef>
                <a:spcPts val="500"/>
              </a:spcBef>
              <a:spcAft>
                <a:spcPts val="0"/>
              </a:spcAft>
              <a:buSzPts val="1200"/>
              <a:buNone/>
              <a:defRPr sz="1200">
                <a:solidFill>
                  <a:schemeClr val="lt1"/>
                </a:solidFill>
              </a:defRPr>
            </a:lvl3pPr>
            <a:lvl4pPr indent="-228600" lvl="3" marL="1828800" rtl="0" algn="l">
              <a:spcBef>
                <a:spcPts val="500"/>
              </a:spcBef>
              <a:spcAft>
                <a:spcPts val="0"/>
              </a:spcAft>
              <a:buSzPts val="1100"/>
              <a:buNone/>
              <a:defRPr sz="1100">
                <a:solidFill>
                  <a:schemeClr val="lt1"/>
                </a:solidFill>
              </a:defRPr>
            </a:lvl4pPr>
            <a:lvl5pPr indent="-228600" lvl="4" marL="2286000" rtl="0" algn="l">
              <a:spcBef>
                <a:spcPts val="500"/>
              </a:spcBef>
              <a:spcAft>
                <a:spcPts val="0"/>
              </a:spcAft>
              <a:buSzPts val="1100"/>
              <a:buNone/>
              <a:defRPr sz="1100">
                <a:solidFill>
                  <a:schemeClr val="lt1"/>
                </a:solidFill>
              </a:defRPr>
            </a:lvl5pPr>
            <a:lvl6pPr indent="-228600" lvl="5" marL="2743200" rtl="0" algn="l">
              <a:spcBef>
                <a:spcPts val="500"/>
              </a:spcBef>
              <a:spcAft>
                <a:spcPts val="0"/>
              </a:spcAft>
              <a:buSzPts val="1100"/>
              <a:buNone/>
              <a:defRPr sz="1100">
                <a:solidFill>
                  <a:schemeClr val="lt1"/>
                </a:solidFill>
              </a:defRPr>
            </a:lvl6pPr>
            <a:lvl7pPr indent="-228600" lvl="6" marL="3200400" rtl="0" algn="l">
              <a:spcBef>
                <a:spcPts val="500"/>
              </a:spcBef>
              <a:spcAft>
                <a:spcPts val="0"/>
              </a:spcAft>
              <a:buSzPts val="1100"/>
              <a:buNone/>
              <a:defRPr sz="1100">
                <a:solidFill>
                  <a:schemeClr val="lt1"/>
                </a:solidFill>
              </a:defRPr>
            </a:lvl7pPr>
            <a:lvl8pPr indent="-228600" lvl="7" marL="3657600" rtl="0" algn="l">
              <a:spcBef>
                <a:spcPts val="500"/>
              </a:spcBef>
              <a:spcAft>
                <a:spcPts val="0"/>
              </a:spcAft>
              <a:buSzPts val="1100"/>
              <a:buNone/>
              <a:defRPr sz="1100">
                <a:solidFill>
                  <a:schemeClr val="lt1"/>
                </a:solidFill>
              </a:defRPr>
            </a:lvl8pPr>
            <a:lvl9pPr indent="-228600" lvl="8" marL="4114800" rtl="0" algn="l">
              <a:spcBef>
                <a:spcPts val="500"/>
              </a:spcBef>
              <a:spcAft>
                <a:spcPts val="500"/>
              </a:spcAft>
              <a:buSzPts val="1100"/>
              <a:buNone/>
              <a:defRPr sz="1100">
                <a:solidFill>
                  <a:schemeClr val="lt1"/>
                </a:solidFill>
              </a:defRPr>
            </a:lvl9pPr>
          </a:lstStyle>
          <a:p/>
        </p:txBody>
      </p:sp>
      <p:sp>
        <p:nvSpPr>
          <p:cNvPr id="95" name="Google Shape;95;p17"/>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96" name="Google Shape;96;p17"/>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97" name="Google Shape;97;p17"/>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98" name="Shape 98"/>
        <p:cNvGrpSpPr/>
        <p:nvPr/>
      </p:nvGrpSpPr>
      <p:grpSpPr>
        <a:xfrm>
          <a:off x="0" y="0"/>
          <a:ext cx="0" cy="0"/>
          <a:chOff x="0" y="0"/>
          <a:chExt cx="0" cy="0"/>
        </a:xfrm>
      </p:grpSpPr>
      <p:sp>
        <p:nvSpPr>
          <p:cNvPr id="99" name="Google Shape;99;p18"/>
          <p:cNvSpPr/>
          <p:nvPr/>
        </p:nvSpPr>
        <p:spPr>
          <a:xfrm>
            <a:off x="0" y="0"/>
            <a:ext cx="9144000" cy="1639491"/>
          </a:xfrm>
          <a:custGeom>
            <a:rect b="b" l="l" r="r" t="t"/>
            <a:pathLst>
              <a:path extrusionOk="0" h="1377" w="5760">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00" name="Google Shape;100;p18"/>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3000"/>
              <a:buFont typeface="Century Gothic"/>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1" name="Google Shape;101;p18"/>
          <p:cNvSpPr txBox="1"/>
          <p:nvPr>
            <p:ph idx="1" type="body"/>
          </p:nvPr>
        </p:nvSpPr>
        <p:spPr>
          <a:xfrm>
            <a:off x="611046" y="1631156"/>
            <a:ext cx="3892500" cy="432300"/>
          </a:xfrm>
          <a:prstGeom prst="rect">
            <a:avLst/>
          </a:prstGeom>
          <a:noFill/>
          <a:ln>
            <a:noFill/>
          </a:ln>
          <a:effectLst>
            <a:outerShdw blurRad="50800">
              <a:srgbClr val="000000">
                <a:alpha val="40000"/>
              </a:srgbClr>
            </a:outerShdw>
          </a:effectLst>
        </p:spPr>
        <p:txBody>
          <a:bodyPr anchorCtr="0" anchor="b" bIns="34275" lIns="68575" spcFirstLastPara="1" rIns="68575" wrap="square" tIns="34275">
            <a:noAutofit/>
          </a:bodyPr>
          <a:lstStyle>
            <a:lvl1pPr indent="-228600" lvl="0" marL="457200" rtl="0" algn="ctr">
              <a:spcBef>
                <a:spcPts val="300"/>
              </a:spcBef>
              <a:spcAft>
                <a:spcPts val="0"/>
              </a:spcAft>
              <a:buSzPts val="1500"/>
              <a:buNone/>
              <a:defRPr b="0" sz="1500"/>
            </a:lvl1pPr>
            <a:lvl2pPr indent="-228600" lvl="1" marL="914400" rtl="0" algn="l">
              <a:spcBef>
                <a:spcPts val="500"/>
              </a:spcBef>
              <a:spcAft>
                <a:spcPts val="0"/>
              </a:spcAft>
              <a:buSzPts val="1500"/>
              <a:buNone/>
              <a:defRPr b="1" sz="1500"/>
            </a:lvl2pPr>
            <a:lvl3pPr indent="-228600" lvl="2" marL="1371600" rtl="0" algn="l">
              <a:spcBef>
                <a:spcPts val="500"/>
              </a:spcBef>
              <a:spcAft>
                <a:spcPts val="0"/>
              </a:spcAft>
              <a:buSzPts val="1400"/>
              <a:buNone/>
              <a:defRPr b="1" sz="1400"/>
            </a:lvl3pPr>
            <a:lvl4pPr indent="-228600" lvl="3" marL="1828800" rtl="0" algn="l">
              <a:spcBef>
                <a:spcPts val="500"/>
              </a:spcBef>
              <a:spcAft>
                <a:spcPts val="0"/>
              </a:spcAft>
              <a:buSzPts val="1200"/>
              <a:buNone/>
              <a:defRPr b="1" sz="1200"/>
            </a:lvl4pPr>
            <a:lvl5pPr indent="-228600" lvl="4" marL="2286000" rtl="0" algn="l">
              <a:spcBef>
                <a:spcPts val="500"/>
              </a:spcBef>
              <a:spcAft>
                <a:spcPts val="0"/>
              </a:spcAft>
              <a:buSzPts val="1200"/>
              <a:buNone/>
              <a:defRPr b="1" sz="1200"/>
            </a:lvl5pPr>
            <a:lvl6pPr indent="-228600" lvl="5" marL="2743200" rtl="0" algn="l">
              <a:spcBef>
                <a:spcPts val="500"/>
              </a:spcBef>
              <a:spcAft>
                <a:spcPts val="0"/>
              </a:spcAft>
              <a:buSzPts val="1200"/>
              <a:buNone/>
              <a:defRPr b="1" sz="1200"/>
            </a:lvl6pPr>
            <a:lvl7pPr indent="-228600" lvl="6" marL="3200400" rtl="0" algn="l">
              <a:spcBef>
                <a:spcPts val="500"/>
              </a:spcBef>
              <a:spcAft>
                <a:spcPts val="0"/>
              </a:spcAft>
              <a:buSzPts val="1200"/>
              <a:buNone/>
              <a:defRPr b="1" sz="1200"/>
            </a:lvl7pPr>
            <a:lvl8pPr indent="-228600" lvl="7" marL="3657600" rtl="0" algn="l">
              <a:spcBef>
                <a:spcPts val="500"/>
              </a:spcBef>
              <a:spcAft>
                <a:spcPts val="0"/>
              </a:spcAft>
              <a:buSzPts val="1200"/>
              <a:buNone/>
              <a:defRPr b="1" sz="1200"/>
            </a:lvl8pPr>
            <a:lvl9pPr indent="-228600" lvl="8" marL="4114800" rtl="0" algn="l">
              <a:spcBef>
                <a:spcPts val="500"/>
              </a:spcBef>
              <a:spcAft>
                <a:spcPts val="500"/>
              </a:spcAft>
              <a:buSzPts val="1200"/>
              <a:buNone/>
              <a:defRPr b="1" sz="1200"/>
            </a:lvl9pPr>
          </a:lstStyle>
          <a:p/>
        </p:txBody>
      </p:sp>
      <p:sp>
        <p:nvSpPr>
          <p:cNvPr id="102" name="Google Shape;102;p18"/>
          <p:cNvSpPr txBox="1"/>
          <p:nvPr>
            <p:ph idx="2" type="body"/>
          </p:nvPr>
        </p:nvSpPr>
        <p:spPr>
          <a:xfrm>
            <a:off x="611047" y="2063354"/>
            <a:ext cx="3892500" cy="23322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03" name="Google Shape;103;p18"/>
          <p:cNvSpPr txBox="1"/>
          <p:nvPr>
            <p:ph idx="3" type="body"/>
          </p:nvPr>
        </p:nvSpPr>
        <p:spPr>
          <a:xfrm>
            <a:off x="4640561" y="1631156"/>
            <a:ext cx="3895800" cy="432300"/>
          </a:xfrm>
          <a:prstGeom prst="rect">
            <a:avLst/>
          </a:prstGeom>
          <a:noFill/>
          <a:ln>
            <a:noFill/>
          </a:ln>
          <a:effectLst>
            <a:outerShdw blurRad="50800">
              <a:srgbClr val="000000">
                <a:alpha val="40000"/>
              </a:srgbClr>
            </a:outerShdw>
          </a:effectLst>
        </p:spPr>
        <p:txBody>
          <a:bodyPr anchorCtr="0" anchor="b" bIns="34275" lIns="68575" spcFirstLastPara="1" rIns="68575" wrap="square" tIns="34275">
            <a:noAutofit/>
          </a:bodyPr>
          <a:lstStyle>
            <a:lvl1pPr indent="-228600" lvl="0" marL="457200" rtl="0" algn="ctr">
              <a:spcBef>
                <a:spcPts val="300"/>
              </a:spcBef>
              <a:spcAft>
                <a:spcPts val="0"/>
              </a:spcAft>
              <a:buSzPts val="1500"/>
              <a:buNone/>
              <a:defRPr b="0" sz="1500"/>
            </a:lvl1pPr>
            <a:lvl2pPr indent="-228600" lvl="1" marL="914400" rtl="0" algn="l">
              <a:spcBef>
                <a:spcPts val="500"/>
              </a:spcBef>
              <a:spcAft>
                <a:spcPts val="0"/>
              </a:spcAft>
              <a:buSzPts val="1500"/>
              <a:buNone/>
              <a:defRPr b="1" sz="1500"/>
            </a:lvl2pPr>
            <a:lvl3pPr indent="-228600" lvl="2" marL="1371600" rtl="0" algn="l">
              <a:spcBef>
                <a:spcPts val="500"/>
              </a:spcBef>
              <a:spcAft>
                <a:spcPts val="0"/>
              </a:spcAft>
              <a:buSzPts val="1400"/>
              <a:buNone/>
              <a:defRPr b="1" sz="1400"/>
            </a:lvl3pPr>
            <a:lvl4pPr indent="-228600" lvl="3" marL="1828800" rtl="0" algn="l">
              <a:spcBef>
                <a:spcPts val="500"/>
              </a:spcBef>
              <a:spcAft>
                <a:spcPts val="0"/>
              </a:spcAft>
              <a:buSzPts val="1200"/>
              <a:buNone/>
              <a:defRPr b="1" sz="1200"/>
            </a:lvl4pPr>
            <a:lvl5pPr indent="-228600" lvl="4" marL="2286000" rtl="0" algn="l">
              <a:spcBef>
                <a:spcPts val="500"/>
              </a:spcBef>
              <a:spcAft>
                <a:spcPts val="0"/>
              </a:spcAft>
              <a:buSzPts val="1200"/>
              <a:buNone/>
              <a:defRPr b="1" sz="1200"/>
            </a:lvl5pPr>
            <a:lvl6pPr indent="-228600" lvl="5" marL="2743200" rtl="0" algn="l">
              <a:spcBef>
                <a:spcPts val="500"/>
              </a:spcBef>
              <a:spcAft>
                <a:spcPts val="0"/>
              </a:spcAft>
              <a:buSzPts val="1200"/>
              <a:buNone/>
              <a:defRPr b="1" sz="1200"/>
            </a:lvl6pPr>
            <a:lvl7pPr indent="-228600" lvl="6" marL="3200400" rtl="0" algn="l">
              <a:spcBef>
                <a:spcPts val="500"/>
              </a:spcBef>
              <a:spcAft>
                <a:spcPts val="0"/>
              </a:spcAft>
              <a:buSzPts val="1200"/>
              <a:buNone/>
              <a:defRPr b="1" sz="1200"/>
            </a:lvl7pPr>
            <a:lvl8pPr indent="-228600" lvl="7" marL="3657600" rtl="0" algn="l">
              <a:spcBef>
                <a:spcPts val="500"/>
              </a:spcBef>
              <a:spcAft>
                <a:spcPts val="0"/>
              </a:spcAft>
              <a:buSzPts val="1200"/>
              <a:buNone/>
              <a:defRPr b="1" sz="1200"/>
            </a:lvl8pPr>
            <a:lvl9pPr indent="-228600" lvl="8" marL="4114800" rtl="0" algn="l">
              <a:spcBef>
                <a:spcPts val="500"/>
              </a:spcBef>
              <a:spcAft>
                <a:spcPts val="500"/>
              </a:spcAft>
              <a:buSzPts val="1200"/>
              <a:buNone/>
              <a:defRPr b="1" sz="1200"/>
            </a:lvl9pPr>
          </a:lstStyle>
          <a:p/>
        </p:txBody>
      </p:sp>
      <p:sp>
        <p:nvSpPr>
          <p:cNvPr id="104" name="Google Shape;104;p18"/>
          <p:cNvSpPr txBox="1"/>
          <p:nvPr>
            <p:ph idx="4" type="body"/>
          </p:nvPr>
        </p:nvSpPr>
        <p:spPr>
          <a:xfrm>
            <a:off x="4640561" y="2063354"/>
            <a:ext cx="3895800" cy="23322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05" name="Google Shape;105;p18"/>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6" name="Google Shape;106;p18"/>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07" name="Google Shape;107;p18"/>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08" name="Shape 108"/>
        <p:cNvGrpSpPr/>
        <p:nvPr/>
      </p:nvGrpSpPr>
      <p:grpSpPr>
        <a:xfrm>
          <a:off x="0" y="0"/>
          <a:ext cx="0" cy="0"/>
          <a:chOff x="0" y="0"/>
          <a:chExt cx="0" cy="0"/>
        </a:xfrm>
      </p:grpSpPr>
      <p:sp>
        <p:nvSpPr>
          <p:cNvPr id="109" name="Google Shape;109;p19"/>
          <p:cNvSpPr/>
          <p:nvPr/>
        </p:nvSpPr>
        <p:spPr>
          <a:xfrm>
            <a:off x="0" y="0"/>
            <a:ext cx="9144000" cy="1639491"/>
          </a:xfrm>
          <a:custGeom>
            <a:rect b="b" l="l" r="r" t="t"/>
            <a:pathLst>
              <a:path extrusionOk="0" h="1377" w="5760">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10" name="Google Shape;110;p19"/>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4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1" name="Google Shape;111;p19"/>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2" name="Google Shape;112;p19"/>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3" name="Google Shape;113;p19"/>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14" name="Shape 114"/>
        <p:cNvGrpSpPr/>
        <p:nvPr/>
      </p:nvGrpSpPr>
      <p:grpSpPr>
        <a:xfrm>
          <a:off x="0" y="0"/>
          <a:ext cx="0" cy="0"/>
          <a:chOff x="0" y="0"/>
          <a:chExt cx="0" cy="0"/>
        </a:xfrm>
      </p:grpSpPr>
      <p:sp>
        <p:nvSpPr>
          <p:cNvPr id="115" name="Google Shape;115;p20"/>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6" name="Google Shape;116;p20"/>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17" name="Google Shape;117;p20"/>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118" name="Shape 118"/>
        <p:cNvGrpSpPr/>
        <p:nvPr/>
      </p:nvGrpSpPr>
      <p:grpSpPr>
        <a:xfrm>
          <a:off x="0" y="0"/>
          <a:ext cx="0" cy="0"/>
          <a:chOff x="0" y="0"/>
          <a:chExt cx="0" cy="0"/>
        </a:xfrm>
      </p:grpSpPr>
      <p:sp>
        <p:nvSpPr>
          <p:cNvPr id="119" name="Google Shape;119;p21"/>
          <p:cNvSpPr/>
          <p:nvPr/>
        </p:nvSpPr>
        <p:spPr>
          <a:xfrm>
            <a:off x="804863" y="334565"/>
            <a:ext cx="2660653" cy="1360993"/>
          </a:xfrm>
          <a:custGeom>
            <a:rect b="b" l="l" r="r" t="t"/>
            <a:pathLst>
              <a:path extrusionOk="0" h="2308" w="3384">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20" name="Google Shape;120;p21"/>
          <p:cNvSpPr txBox="1"/>
          <p:nvPr>
            <p:ph type="title"/>
          </p:nvPr>
        </p:nvSpPr>
        <p:spPr>
          <a:xfrm>
            <a:off x="804863" y="334566"/>
            <a:ext cx="2660700" cy="1213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500"/>
              <a:buFont typeface="Century Gothic"/>
              <a:buNone/>
              <a:defRPr b="1" sz="1500"/>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1" name="Google Shape;121;p21"/>
          <p:cNvSpPr txBox="1"/>
          <p:nvPr>
            <p:ph idx="1" type="body"/>
          </p:nvPr>
        </p:nvSpPr>
        <p:spPr>
          <a:xfrm>
            <a:off x="3641725" y="334566"/>
            <a:ext cx="4689600" cy="40614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22" name="Google Shape;122;p21"/>
          <p:cNvSpPr txBox="1"/>
          <p:nvPr>
            <p:ph idx="2" type="body"/>
          </p:nvPr>
        </p:nvSpPr>
        <p:spPr>
          <a:xfrm>
            <a:off x="804863" y="1695554"/>
            <a:ext cx="2660700" cy="2700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228600" lvl="0" marL="457200" rtl="0" algn="l">
              <a:spcBef>
                <a:spcPts val="200"/>
              </a:spcBef>
              <a:spcAft>
                <a:spcPts val="0"/>
              </a:spcAft>
              <a:buSzPts val="1100"/>
              <a:buNone/>
              <a:defRPr sz="1100"/>
            </a:lvl1pPr>
            <a:lvl2pPr indent="-228600" lvl="1" marL="914400" rtl="0" algn="l">
              <a:spcBef>
                <a:spcPts val="500"/>
              </a:spcBef>
              <a:spcAft>
                <a:spcPts val="0"/>
              </a:spcAft>
              <a:buSzPts val="900"/>
              <a:buNone/>
              <a:defRPr sz="900"/>
            </a:lvl2pPr>
            <a:lvl3pPr indent="-228600" lvl="2" marL="1371600" rtl="0" algn="l">
              <a:spcBef>
                <a:spcPts val="500"/>
              </a:spcBef>
              <a:spcAft>
                <a:spcPts val="0"/>
              </a:spcAft>
              <a:buSzPts val="800"/>
              <a:buNone/>
              <a:defRPr sz="800"/>
            </a:lvl3pPr>
            <a:lvl4pPr indent="-228600" lvl="3" marL="1828800" rtl="0" algn="l">
              <a:spcBef>
                <a:spcPts val="500"/>
              </a:spcBef>
              <a:spcAft>
                <a:spcPts val="0"/>
              </a:spcAft>
              <a:buSzPts val="700"/>
              <a:buNone/>
              <a:defRPr sz="700"/>
            </a:lvl4pPr>
            <a:lvl5pPr indent="-228600" lvl="4" marL="2286000" rtl="0" algn="l">
              <a:spcBef>
                <a:spcPts val="500"/>
              </a:spcBef>
              <a:spcAft>
                <a:spcPts val="0"/>
              </a:spcAft>
              <a:buSzPts val="700"/>
              <a:buNone/>
              <a:defRPr sz="700"/>
            </a:lvl5pPr>
            <a:lvl6pPr indent="-228600" lvl="5" marL="2743200" rtl="0" algn="l">
              <a:spcBef>
                <a:spcPts val="500"/>
              </a:spcBef>
              <a:spcAft>
                <a:spcPts val="0"/>
              </a:spcAft>
              <a:buSzPts val="700"/>
              <a:buNone/>
              <a:defRPr sz="700"/>
            </a:lvl6pPr>
            <a:lvl7pPr indent="-228600" lvl="6" marL="3200400" rtl="0" algn="l">
              <a:spcBef>
                <a:spcPts val="500"/>
              </a:spcBef>
              <a:spcAft>
                <a:spcPts val="0"/>
              </a:spcAft>
              <a:buSzPts val="700"/>
              <a:buNone/>
              <a:defRPr sz="700"/>
            </a:lvl7pPr>
            <a:lvl8pPr indent="-228600" lvl="7" marL="3657600" rtl="0" algn="l">
              <a:spcBef>
                <a:spcPts val="500"/>
              </a:spcBef>
              <a:spcAft>
                <a:spcPts val="0"/>
              </a:spcAft>
              <a:buSzPts val="700"/>
              <a:buNone/>
              <a:defRPr sz="700"/>
            </a:lvl8pPr>
            <a:lvl9pPr indent="-228600" lvl="8" marL="4114800" rtl="0" algn="l">
              <a:spcBef>
                <a:spcPts val="500"/>
              </a:spcBef>
              <a:spcAft>
                <a:spcPts val="500"/>
              </a:spcAft>
              <a:buSzPts val="700"/>
              <a:buNone/>
              <a:defRPr sz="700"/>
            </a:lvl9pPr>
          </a:lstStyle>
          <a:p/>
        </p:txBody>
      </p:sp>
      <p:sp>
        <p:nvSpPr>
          <p:cNvPr id="123" name="Google Shape;123;p21"/>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4" name="Google Shape;124;p21"/>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5" name="Google Shape;125;p21"/>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5" name="Shape 15"/>
        <p:cNvGrpSpPr/>
        <p:nvPr/>
      </p:nvGrpSpPr>
      <p:grpSpPr>
        <a:xfrm>
          <a:off x="0" y="0"/>
          <a:ext cx="0" cy="0"/>
          <a:chOff x="0" y="0"/>
          <a:chExt cx="0" cy="0"/>
        </a:xfrm>
      </p:grpSpPr>
      <p:sp>
        <p:nvSpPr>
          <p:cNvPr id="16" name="Google Shape;16;p3"/>
          <p:cNvSpPr txBox="1"/>
          <p:nvPr>
            <p:ph type="title"/>
          </p:nvPr>
        </p:nvSpPr>
        <p:spPr>
          <a:xfrm>
            <a:off x="460950" y="2065350"/>
            <a:ext cx="8222100" cy="1012800"/>
          </a:xfrm>
          <a:prstGeom prst="rect">
            <a:avLst/>
          </a:prstGeom>
        </p:spPr>
        <p:txBody>
          <a:bodyPr anchorCtr="0" anchor="ctr" bIns="91425" lIns="91425" spcFirstLastPara="1" rIns="91425" wrap="square" tIns="91425">
            <a:noAutofit/>
          </a:bodyPr>
          <a:lstStyle>
            <a:lvl1pPr lvl="0" rtl="0">
              <a:spcBef>
                <a:spcPts val="0"/>
              </a:spcBef>
              <a:spcAft>
                <a:spcPts val="0"/>
              </a:spcAft>
              <a:buSzPts val="4200"/>
              <a:buNone/>
              <a:defRPr sz="4200"/>
            </a:lvl1pPr>
            <a:lvl2pPr lvl="1" rtl="0">
              <a:spcBef>
                <a:spcPts val="0"/>
              </a:spcBef>
              <a:spcAft>
                <a:spcPts val="0"/>
              </a:spcAft>
              <a:buSzPts val="4200"/>
              <a:buNone/>
              <a:defRPr sz="4200"/>
            </a:lvl2pPr>
            <a:lvl3pPr lvl="2" rtl="0">
              <a:spcBef>
                <a:spcPts val="0"/>
              </a:spcBef>
              <a:spcAft>
                <a:spcPts val="0"/>
              </a:spcAft>
              <a:buSzPts val="4200"/>
              <a:buNone/>
              <a:defRPr sz="4200"/>
            </a:lvl3pPr>
            <a:lvl4pPr lvl="3" rtl="0">
              <a:spcBef>
                <a:spcPts val="0"/>
              </a:spcBef>
              <a:spcAft>
                <a:spcPts val="0"/>
              </a:spcAft>
              <a:buSzPts val="4200"/>
              <a:buNone/>
              <a:defRPr sz="4200"/>
            </a:lvl4pPr>
            <a:lvl5pPr lvl="4" rtl="0">
              <a:spcBef>
                <a:spcPts val="0"/>
              </a:spcBef>
              <a:spcAft>
                <a:spcPts val="0"/>
              </a:spcAft>
              <a:buSzPts val="4200"/>
              <a:buNone/>
              <a:defRPr sz="4200"/>
            </a:lvl5pPr>
            <a:lvl6pPr lvl="5" rtl="0">
              <a:spcBef>
                <a:spcPts val="0"/>
              </a:spcBef>
              <a:spcAft>
                <a:spcPts val="0"/>
              </a:spcAft>
              <a:buSzPts val="4200"/>
              <a:buNone/>
              <a:defRPr sz="4200"/>
            </a:lvl6pPr>
            <a:lvl7pPr lvl="6" rtl="0">
              <a:spcBef>
                <a:spcPts val="0"/>
              </a:spcBef>
              <a:spcAft>
                <a:spcPts val="0"/>
              </a:spcAft>
              <a:buSzPts val="4200"/>
              <a:buNone/>
              <a:defRPr sz="4200"/>
            </a:lvl7pPr>
            <a:lvl8pPr lvl="7" rtl="0">
              <a:spcBef>
                <a:spcPts val="0"/>
              </a:spcBef>
              <a:spcAft>
                <a:spcPts val="0"/>
              </a:spcAft>
              <a:buSzPts val="4200"/>
              <a:buNone/>
              <a:defRPr sz="4200"/>
            </a:lvl8pPr>
            <a:lvl9pPr lvl="8" rtl="0">
              <a:spcBef>
                <a:spcPts val="0"/>
              </a:spcBef>
              <a:spcAft>
                <a:spcPts val="0"/>
              </a:spcAft>
              <a:buSzPts val="4200"/>
              <a:buNone/>
              <a:defRPr sz="4200"/>
            </a:lvl9pPr>
          </a:lstStyle>
          <a:p/>
        </p:txBody>
      </p:sp>
      <p:sp>
        <p:nvSpPr>
          <p:cNvPr id="17" name="Google Shape;17;p3"/>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126" name="Shape 126"/>
        <p:cNvGrpSpPr/>
        <p:nvPr/>
      </p:nvGrpSpPr>
      <p:grpSpPr>
        <a:xfrm>
          <a:off x="0" y="0"/>
          <a:ext cx="0" cy="0"/>
          <a:chOff x="0" y="0"/>
          <a:chExt cx="0" cy="0"/>
        </a:xfrm>
      </p:grpSpPr>
      <p:sp>
        <p:nvSpPr>
          <p:cNvPr id="127" name="Google Shape;127;p22"/>
          <p:cNvSpPr txBox="1"/>
          <p:nvPr>
            <p:ph type="title"/>
          </p:nvPr>
        </p:nvSpPr>
        <p:spPr>
          <a:xfrm>
            <a:off x="611046" y="545642"/>
            <a:ext cx="3639900" cy="12129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800"/>
              <a:buFont typeface="Century Gothic"/>
              <a:buNone/>
              <a:defRPr b="0" sz="1800"/>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28" name="Google Shape;128;p22"/>
          <p:cNvSpPr/>
          <p:nvPr>
            <p:ph idx="2" type="pic"/>
          </p:nvPr>
        </p:nvSpPr>
        <p:spPr>
          <a:xfrm>
            <a:off x="4573588" y="0"/>
            <a:ext cx="4570500" cy="5143500"/>
          </a:xfrm>
          <a:prstGeom prst="rect">
            <a:avLst/>
          </a:prstGeom>
          <a:noFill/>
          <a:ln cap="flat" cmpd="sng" w="9525">
            <a:solidFill>
              <a:schemeClr val="lt2"/>
            </a:solidFill>
            <a:prstDash val="solid"/>
            <a:round/>
            <a:headEnd len="sm" w="sm" type="none"/>
            <a:tailEnd len="sm" w="sm" type="none"/>
          </a:ln>
        </p:spPr>
        <p:txBody>
          <a:bodyPr anchorCtr="0" anchor="t" bIns="34275" lIns="68575" spcFirstLastPara="1" rIns="68575" wrap="square" tIns="34275">
            <a:noAutofit/>
          </a:bodyPr>
          <a:lstStyle>
            <a:lvl1pPr lvl="0" marR="0" rtl="0" algn="ctr">
              <a:spcBef>
                <a:spcPts val="200"/>
              </a:spcBef>
              <a:spcAft>
                <a:spcPts val="0"/>
              </a:spcAft>
              <a:buClr>
                <a:schemeClr val="accent1"/>
              </a:buClr>
              <a:buSzPts val="1100"/>
              <a:buFont typeface="Noto Sans Symbols"/>
              <a:buNone/>
              <a:defRPr b="0" i="0" sz="1100" u="none" cap="none" strike="noStrike">
                <a:solidFill>
                  <a:schemeClr val="lt1"/>
                </a:solidFill>
                <a:latin typeface="Century Gothic"/>
                <a:ea typeface="Century Gothic"/>
                <a:cs typeface="Century Gothic"/>
                <a:sym typeface="Century Gothic"/>
              </a:defRPr>
            </a:lvl1pPr>
            <a:lvl2pPr lvl="1" marR="0" rtl="0" algn="l">
              <a:spcBef>
                <a:spcPts val="500"/>
              </a:spcBef>
              <a:spcAft>
                <a:spcPts val="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2pPr>
            <a:lvl3pPr lvl="2" marR="0" rtl="0" algn="l">
              <a:spcBef>
                <a:spcPts val="500"/>
              </a:spcBef>
              <a:spcAft>
                <a:spcPts val="0"/>
              </a:spcAft>
              <a:buClr>
                <a:schemeClr val="accent1"/>
              </a:buClr>
              <a:buSzPts val="1100"/>
              <a:buFont typeface="Noto Sans Symbols"/>
              <a:buChar char="🞆"/>
              <a:defRPr b="0" i="0" sz="1100" u="none" cap="none" strike="noStrike">
                <a:solidFill>
                  <a:schemeClr val="lt1"/>
                </a:solidFill>
                <a:latin typeface="Century Gothic"/>
                <a:ea typeface="Century Gothic"/>
                <a:cs typeface="Century Gothic"/>
                <a:sym typeface="Century Gothic"/>
              </a:defRPr>
            </a:lvl3pPr>
            <a:lvl4pPr lvl="3"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4pPr>
            <a:lvl5pPr lvl="4"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5pPr>
            <a:lvl6pPr lvl="5"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6pPr>
            <a:lvl7pPr lvl="6"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7pPr>
            <a:lvl8pPr lvl="7"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8pPr>
            <a:lvl9pPr lvl="8" marR="0" rtl="0" algn="l">
              <a:spcBef>
                <a:spcPts val="500"/>
              </a:spcBef>
              <a:spcAft>
                <a:spcPts val="50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9pPr>
          </a:lstStyle>
          <a:p/>
        </p:txBody>
      </p:sp>
      <p:sp>
        <p:nvSpPr>
          <p:cNvPr id="129" name="Google Shape;129;p22"/>
          <p:cNvSpPr txBox="1"/>
          <p:nvPr>
            <p:ph idx="1" type="body"/>
          </p:nvPr>
        </p:nvSpPr>
        <p:spPr>
          <a:xfrm>
            <a:off x="611046" y="1758513"/>
            <a:ext cx="3639900" cy="26373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228600" lvl="0" marL="457200" rtl="0" algn="l">
              <a:spcBef>
                <a:spcPts val="200"/>
              </a:spcBef>
              <a:spcAft>
                <a:spcPts val="0"/>
              </a:spcAft>
              <a:buSzPts val="900"/>
              <a:buNone/>
              <a:defRPr sz="900"/>
            </a:lvl1pPr>
            <a:lvl2pPr indent="-228600" lvl="1" marL="914400" rtl="0" algn="l">
              <a:spcBef>
                <a:spcPts val="500"/>
              </a:spcBef>
              <a:spcAft>
                <a:spcPts val="0"/>
              </a:spcAft>
              <a:buSzPts val="900"/>
              <a:buNone/>
              <a:defRPr sz="900"/>
            </a:lvl2pPr>
            <a:lvl3pPr indent="-228600" lvl="2" marL="1371600" rtl="0" algn="l">
              <a:spcBef>
                <a:spcPts val="500"/>
              </a:spcBef>
              <a:spcAft>
                <a:spcPts val="0"/>
              </a:spcAft>
              <a:buSzPts val="800"/>
              <a:buNone/>
              <a:defRPr sz="800"/>
            </a:lvl3pPr>
            <a:lvl4pPr indent="-228600" lvl="3" marL="1828800" rtl="0" algn="l">
              <a:spcBef>
                <a:spcPts val="500"/>
              </a:spcBef>
              <a:spcAft>
                <a:spcPts val="0"/>
              </a:spcAft>
              <a:buSzPts val="700"/>
              <a:buNone/>
              <a:defRPr sz="700"/>
            </a:lvl4pPr>
            <a:lvl5pPr indent="-228600" lvl="4" marL="2286000" rtl="0" algn="l">
              <a:spcBef>
                <a:spcPts val="500"/>
              </a:spcBef>
              <a:spcAft>
                <a:spcPts val="0"/>
              </a:spcAft>
              <a:buSzPts val="700"/>
              <a:buNone/>
              <a:defRPr sz="700"/>
            </a:lvl5pPr>
            <a:lvl6pPr indent="-228600" lvl="5" marL="2743200" rtl="0" algn="l">
              <a:spcBef>
                <a:spcPts val="500"/>
              </a:spcBef>
              <a:spcAft>
                <a:spcPts val="0"/>
              </a:spcAft>
              <a:buSzPts val="700"/>
              <a:buNone/>
              <a:defRPr sz="700"/>
            </a:lvl6pPr>
            <a:lvl7pPr indent="-228600" lvl="6" marL="3200400" rtl="0" algn="l">
              <a:spcBef>
                <a:spcPts val="500"/>
              </a:spcBef>
              <a:spcAft>
                <a:spcPts val="0"/>
              </a:spcAft>
              <a:buSzPts val="700"/>
              <a:buNone/>
              <a:defRPr sz="700"/>
            </a:lvl7pPr>
            <a:lvl8pPr indent="-228600" lvl="7" marL="3657600" rtl="0" algn="l">
              <a:spcBef>
                <a:spcPts val="500"/>
              </a:spcBef>
              <a:spcAft>
                <a:spcPts val="0"/>
              </a:spcAft>
              <a:buSzPts val="700"/>
              <a:buNone/>
              <a:defRPr sz="700"/>
            </a:lvl8pPr>
            <a:lvl9pPr indent="-228600" lvl="8" marL="4114800" rtl="0" algn="l">
              <a:spcBef>
                <a:spcPts val="500"/>
              </a:spcBef>
              <a:spcAft>
                <a:spcPts val="500"/>
              </a:spcAft>
              <a:buSzPts val="700"/>
              <a:buNone/>
              <a:defRPr sz="700"/>
            </a:lvl9pPr>
          </a:lstStyle>
          <a:p/>
        </p:txBody>
      </p:sp>
      <p:sp>
        <p:nvSpPr>
          <p:cNvPr id="130" name="Google Shape;130;p22"/>
          <p:cNvSpPr txBox="1"/>
          <p:nvPr>
            <p:ph idx="10" type="dt"/>
          </p:nvPr>
        </p:nvSpPr>
        <p:spPr>
          <a:xfrm>
            <a:off x="2914358" y="4531022"/>
            <a:ext cx="7326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1" name="Google Shape;131;p22"/>
          <p:cNvSpPr txBox="1"/>
          <p:nvPr>
            <p:ph idx="11" type="ftr"/>
          </p:nvPr>
        </p:nvSpPr>
        <p:spPr>
          <a:xfrm>
            <a:off x="442797" y="4531022"/>
            <a:ext cx="24717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2" name="Google Shape;132;p22"/>
          <p:cNvSpPr txBox="1"/>
          <p:nvPr>
            <p:ph idx="12" type="sldNum"/>
          </p:nvPr>
        </p:nvSpPr>
        <p:spPr>
          <a:xfrm>
            <a:off x="3647017"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anoramic Picture with Caption">
  <p:cSld name="Panoramic Picture with Caption">
    <p:spTree>
      <p:nvGrpSpPr>
        <p:cNvPr id="133" name="Shape 133"/>
        <p:cNvGrpSpPr/>
        <p:nvPr/>
      </p:nvGrpSpPr>
      <p:grpSpPr>
        <a:xfrm>
          <a:off x="0" y="0"/>
          <a:ext cx="0" cy="0"/>
          <a:chOff x="0" y="0"/>
          <a:chExt cx="0" cy="0"/>
        </a:xfrm>
      </p:grpSpPr>
      <p:sp>
        <p:nvSpPr>
          <p:cNvPr id="134" name="Google Shape;134;p23"/>
          <p:cNvSpPr txBox="1"/>
          <p:nvPr>
            <p:ph type="title"/>
          </p:nvPr>
        </p:nvSpPr>
        <p:spPr>
          <a:xfrm>
            <a:off x="607500" y="3600450"/>
            <a:ext cx="7921200" cy="4251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800"/>
              <a:buFont typeface="Century Gothic"/>
              <a:buNone/>
              <a:defRPr b="0" sz="1800"/>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5" name="Google Shape;135;p23"/>
          <p:cNvSpPr/>
          <p:nvPr>
            <p:ph idx="2" type="pic"/>
          </p:nvPr>
        </p:nvSpPr>
        <p:spPr>
          <a:xfrm>
            <a:off x="0" y="0"/>
            <a:ext cx="9144000" cy="3600600"/>
          </a:xfrm>
          <a:prstGeom prst="rect">
            <a:avLst/>
          </a:prstGeom>
          <a:noFill/>
          <a:ln cap="rnd" cmpd="sng" w="9525">
            <a:solidFill>
              <a:schemeClr val="lt2"/>
            </a:solidFill>
            <a:prstDash val="solid"/>
            <a:round/>
            <a:headEnd len="sm" w="sm" type="none"/>
            <a:tailEnd len="sm" w="sm" type="none"/>
          </a:ln>
          <a:effectLst>
            <a:outerShdw blurRad="50800">
              <a:srgbClr val="000000">
                <a:alpha val="40000"/>
              </a:srgbClr>
            </a:outerShdw>
          </a:effectLst>
        </p:spPr>
        <p:txBody>
          <a:bodyPr anchorCtr="0" anchor="t" bIns="34275" lIns="68575" spcFirstLastPara="1" rIns="68575" wrap="square" tIns="34275">
            <a:noAutofit/>
          </a:bodyPr>
          <a:lstStyle>
            <a:lvl1pPr lvl="0" marR="0" rtl="0" algn="ctr">
              <a:spcBef>
                <a:spcPts val="200"/>
              </a:spcBef>
              <a:spcAft>
                <a:spcPts val="0"/>
              </a:spcAft>
              <a:buClr>
                <a:schemeClr val="accent1"/>
              </a:buClr>
              <a:buSzPts val="1200"/>
              <a:buFont typeface="Noto Sans Symbols"/>
              <a:buNone/>
              <a:defRPr b="0" i="0" sz="1200" u="none" cap="none" strike="noStrike">
                <a:solidFill>
                  <a:schemeClr val="lt1"/>
                </a:solidFill>
                <a:latin typeface="Century Gothic"/>
                <a:ea typeface="Century Gothic"/>
                <a:cs typeface="Century Gothic"/>
                <a:sym typeface="Century Gothic"/>
              </a:defRPr>
            </a:lvl1pPr>
            <a:lvl2pPr lvl="1" marR="0" rtl="0" algn="l">
              <a:spcBef>
                <a:spcPts val="500"/>
              </a:spcBef>
              <a:spcAft>
                <a:spcPts val="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2pPr>
            <a:lvl3pPr lvl="2" marR="0" rtl="0" algn="l">
              <a:spcBef>
                <a:spcPts val="500"/>
              </a:spcBef>
              <a:spcAft>
                <a:spcPts val="0"/>
              </a:spcAft>
              <a:buClr>
                <a:schemeClr val="accent1"/>
              </a:buClr>
              <a:buSzPts val="1100"/>
              <a:buFont typeface="Noto Sans Symbols"/>
              <a:buChar char="🞆"/>
              <a:defRPr b="0" i="0" sz="1100" u="none" cap="none" strike="noStrike">
                <a:solidFill>
                  <a:schemeClr val="lt1"/>
                </a:solidFill>
                <a:latin typeface="Century Gothic"/>
                <a:ea typeface="Century Gothic"/>
                <a:cs typeface="Century Gothic"/>
                <a:sym typeface="Century Gothic"/>
              </a:defRPr>
            </a:lvl3pPr>
            <a:lvl4pPr lvl="3"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4pPr>
            <a:lvl5pPr lvl="4"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5pPr>
            <a:lvl6pPr lvl="5"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6pPr>
            <a:lvl7pPr lvl="6"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7pPr>
            <a:lvl8pPr lvl="7"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8pPr>
            <a:lvl9pPr lvl="8" marR="0" rtl="0" algn="l">
              <a:spcBef>
                <a:spcPts val="500"/>
              </a:spcBef>
              <a:spcAft>
                <a:spcPts val="50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9pPr>
          </a:lstStyle>
          <a:p/>
        </p:txBody>
      </p:sp>
      <p:sp>
        <p:nvSpPr>
          <p:cNvPr id="136" name="Google Shape;136;p23"/>
          <p:cNvSpPr txBox="1"/>
          <p:nvPr>
            <p:ph idx="1" type="body"/>
          </p:nvPr>
        </p:nvSpPr>
        <p:spPr>
          <a:xfrm>
            <a:off x="607500" y="4025503"/>
            <a:ext cx="7921200" cy="3705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228600" lvl="0" marL="457200" rtl="0" algn="l">
              <a:spcBef>
                <a:spcPts val="200"/>
              </a:spcBef>
              <a:spcAft>
                <a:spcPts val="0"/>
              </a:spcAft>
              <a:buSzPts val="900"/>
              <a:buNone/>
              <a:defRPr sz="900"/>
            </a:lvl1pPr>
            <a:lvl2pPr indent="-228600" lvl="1" marL="914400" rtl="0" algn="l">
              <a:spcBef>
                <a:spcPts val="500"/>
              </a:spcBef>
              <a:spcAft>
                <a:spcPts val="0"/>
              </a:spcAft>
              <a:buSzPts val="900"/>
              <a:buNone/>
              <a:defRPr sz="900"/>
            </a:lvl2pPr>
            <a:lvl3pPr indent="-228600" lvl="2" marL="1371600" rtl="0" algn="l">
              <a:spcBef>
                <a:spcPts val="500"/>
              </a:spcBef>
              <a:spcAft>
                <a:spcPts val="0"/>
              </a:spcAft>
              <a:buSzPts val="800"/>
              <a:buNone/>
              <a:defRPr sz="800"/>
            </a:lvl3pPr>
            <a:lvl4pPr indent="-228600" lvl="3" marL="1828800" rtl="0" algn="l">
              <a:spcBef>
                <a:spcPts val="500"/>
              </a:spcBef>
              <a:spcAft>
                <a:spcPts val="0"/>
              </a:spcAft>
              <a:buSzPts val="700"/>
              <a:buNone/>
              <a:defRPr sz="700"/>
            </a:lvl4pPr>
            <a:lvl5pPr indent="-228600" lvl="4" marL="2286000" rtl="0" algn="l">
              <a:spcBef>
                <a:spcPts val="500"/>
              </a:spcBef>
              <a:spcAft>
                <a:spcPts val="0"/>
              </a:spcAft>
              <a:buSzPts val="700"/>
              <a:buNone/>
              <a:defRPr sz="700"/>
            </a:lvl5pPr>
            <a:lvl6pPr indent="-228600" lvl="5" marL="2743200" rtl="0" algn="l">
              <a:spcBef>
                <a:spcPts val="500"/>
              </a:spcBef>
              <a:spcAft>
                <a:spcPts val="0"/>
              </a:spcAft>
              <a:buSzPts val="700"/>
              <a:buNone/>
              <a:defRPr sz="700"/>
            </a:lvl6pPr>
            <a:lvl7pPr indent="-228600" lvl="6" marL="3200400" rtl="0" algn="l">
              <a:spcBef>
                <a:spcPts val="500"/>
              </a:spcBef>
              <a:spcAft>
                <a:spcPts val="0"/>
              </a:spcAft>
              <a:buSzPts val="700"/>
              <a:buNone/>
              <a:defRPr sz="700"/>
            </a:lvl7pPr>
            <a:lvl8pPr indent="-228600" lvl="7" marL="3657600" rtl="0" algn="l">
              <a:spcBef>
                <a:spcPts val="500"/>
              </a:spcBef>
              <a:spcAft>
                <a:spcPts val="0"/>
              </a:spcAft>
              <a:buSzPts val="700"/>
              <a:buNone/>
              <a:defRPr sz="700"/>
            </a:lvl8pPr>
            <a:lvl9pPr indent="-228600" lvl="8" marL="4114800" rtl="0" algn="l">
              <a:spcBef>
                <a:spcPts val="500"/>
              </a:spcBef>
              <a:spcAft>
                <a:spcPts val="500"/>
              </a:spcAft>
              <a:buSzPts val="700"/>
              <a:buNone/>
              <a:defRPr sz="700"/>
            </a:lvl9pPr>
          </a:lstStyle>
          <a:p/>
        </p:txBody>
      </p:sp>
      <p:sp>
        <p:nvSpPr>
          <p:cNvPr id="137" name="Google Shape;137;p23"/>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8" name="Google Shape;138;p23"/>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39" name="Google Shape;139;p23"/>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Quote with Caption">
  <p:cSld name="Quote with Caption">
    <p:spTree>
      <p:nvGrpSpPr>
        <p:cNvPr id="140" name="Shape 140"/>
        <p:cNvGrpSpPr/>
        <p:nvPr/>
      </p:nvGrpSpPr>
      <p:grpSpPr>
        <a:xfrm>
          <a:off x="0" y="0"/>
          <a:ext cx="0" cy="0"/>
          <a:chOff x="0" y="0"/>
          <a:chExt cx="0" cy="0"/>
        </a:xfrm>
      </p:grpSpPr>
      <p:sp>
        <p:nvSpPr>
          <p:cNvPr id="141" name="Google Shape;141;p24"/>
          <p:cNvSpPr/>
          <p:nvPr/>
        </p:nvSpPr>
        <p:spPr>
          <a:xfrm>
            <a:off x="473773" y="811092"/>
            <a:ext cx="4749309" cy="2429389"/>
          </a:xfrm>
          <a:custGeom>
            <a:rect b="b" l="l" r="r" t="t"/>
            <a:pathLst>
              <a:path extrusionOk="0" h="2308" w="3384">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42" name="Google Shape;142;p24"/>
          <p:cNvSpPr txBox="1"/>
          <p:nvPr>
            <p:ph type="title"/>
          </p:nvPr>
        </p:nvSpPr>
        <p:spPr>
          <a:xfrm>
            <a:off x="638239" y="928876"/>
            <a:ext cx="4420200" cy="19845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3200"/>
              <a:buFont typeface="Century Gothic"/>
              <a:buNone/>
              <a:defRPr b="1" sz="3200" cap="none"/>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3" name="Google Shape;143;p24"/>
          <p:cNvSpPr txBox="1"/>
          <p:nvPr>
            <p:ph idx="1" type="body"/>
          </p:nvPr>
        </p:nvSpPr>
        <p:spPr>
          <a:xfrm>
            <a:off x="639893" y="3332760"/>
            <a:ext cx="4418700" cy="5349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228600" lvl="0" marL="457200" rtl="0" algn="l">
              <a:spcBef>
                <a:spcPts val="300"/>
              </a:spcBef>
              <a:spcAft>
                <a:spcPts val="0"/>
              </a:spcAft>
              <a:buSzPts val="1400"/>
              <a:buNone/>
              <a:defRPr sz="1400">
                <a:solidFill>
                  <a:schemeClr val="lt1"/>
                </a:solidFill>
              </a:defRPr>
            </a:lvl1pPr>
            <a:lvl2pPr indent="-228600" lvl="1" marL="914400" rtl="0" algn="l">
              <a:spcBef>
                <a:spcPts val="500"/>
              </a:spcBef>
              <a:spcAft>
                <a:spcPts val="0"/>
              </a:spcAft>
              <a:buSzPts val="1400"/>
              <a:buNone/>
              <a:defRPr sz="1400">
                <a:solidFill>
                  <a:schemeClr val="lt1"/>
                </a:solidFill>
              </a:defRPr>
            </a:lvl2pPr>
            <a:lvl3pPr indent="-228600" lvl="2" marL="1371600" rtl="0" algn="l">
              <a:spcBef>
                <a:spcPts val="500"/>
              </a:spcBef>
              <a:spcAft>
                <a:spcPts val="0"/>
              </a:spcAft>
              <a:buSzPts val="1200"/>
              <a:buNone/>
              <a:defRPr sz="1200">
                <a:solidFill>
                  <a:schemeClr val="lt1"/>
                </a:solidFill>
              </a:defRPr>
            </a:lvl3pPr>
            <a:lvl4pPr indent="-228600" lvl="3" marL="1828800" rtl="0" algn="l">
              <a:spcBef>
                <a:spcPts val="500"/>
              </a:spcBef>
              <a:spcAft>
                <a:spcPts val="0"/>
              </a:spcAft>
              <a:buSzPts val="1100"/>
              <a:buNone/>
              <a:defRPr sz="1100">
                <a:solidFill>
                  <a:schemeClr val="lt1"/>
                </a:solidFill>
              </a:defRPr>
            </a:lvl4pPr>
            <a:lvl5pPr indent="-228600" lvl="4" marL="2286000" rtl="0" algn="l">
              <a:spcBef>
                <a:spcPts val="500"/>
              </a:spcBef>
              <a:spcAft>
                <a:spcPts val="0"/>
              </a:spcAft>
              <a:buSzPts val="1100"/>
              <a:buNone/>
              <a:defRPr sz="1100">
                <a:solidFill>
                  <a:schemeClr val="lt1"/>
                </a:solidFill>
              </a:defRPr>
            </a:lvl5pPr>
            <a:lvl6pPr indent="-228600" lvl="5" marL="2743200" rtl="0" algn="l">
              <a:spcBef>
                <a:spcPts val="500"/>
              </a:spcBef>
              <a:spcAft>
                <a:spcPts val="0"/>
              </a:spcAft>
              <a:buSzPts val="1100"/>
              <a:buNone/>
              <a:defRPr sz="1100">
                <a:solidFill>
                  <a:schemeClr val="lt1"/>
                </a:solidFill>
              </a:defRPr>
            </a:lvl6pPr>
            <a:lvl7pPr indent="-228600" lvl="6" marL="3200400" rtl="0" algn="l">
              <a:spcBef>
                <a:spcPts val="500"/>
              </a:spcBef>
              <a:spcAft>
                <a:spcPts val="0"/>
              </a:spcAft>
              <a:buSzPts val="1100"/>
              <a:buNone/>
              <a:defRPr sz="1100">
                <a:solidFill>
                  <a:schemeClr val="lt1"/>
                </a:solidFill>
              </a:defRPr>
            </a:lvl7pPr>
            <a:lvl8pPr indent="-228600" lvl="7" marL="3657600" rtl="0" algn="l">
              <a:spcBef>
                <a:spcPts val="500"/>
              </a:spcBef>
              <a:spcAft>
                <a:spcPts val="0"/>
              </a:spcAft>
              <a:buSzPts val="1100"/>
              <a:buNone/>
              <a:defRPr sz="1100">
                <a:solidFill>
                  <a:schemeClr val="lt1"/>
                </a:solidFill>
              </a:defRPr>
            </a:lvl8pPr>
            <a:lvl9pPr indent="-228600" lvl="8" marL="4114800" rtl="0" algn="l">
              <a:spcBef>
                <a:spcPts val="500"/>
              </a:spcBef>
              <a:spcAft>
                <a:spcPts val="500"/>
              </a:spcAft>
              <a:buSzPts val="1100"/>
              <a:buNone/>
              <a:defRPr sz="1100">
                <a:solidFill>
                  <a:schemeClr val="lt1"/>
                </a:solidFill>
              </a:defRPr>
            </a:lvl9pPr>
          </a:lstStyle>
          <a:p/>
        </p:txBody>
      </p:sp>
      <p:sp>
        <p:nvSpPr>
          <p:cNvPr id="144" name="Google Shape;144;p24"/>
          <p:cNvSpPr txBox="1"/>
          <p:nvPr>
            <p:ph idx="2" type="body"/>
          </p:nvPr>
        </p:nvSpPr>
        <p:spPr>
          <a:xfrm>
            <a:off x="5680982" y="811092"/>
            <a:ext cx="2857500" cy="30567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228600" lvl="0" marL="457200" rtl="0" algn="l">
              <a:spcBef>
                <a:spcPts val="300"/>
              </a:spcBef>
              <a:spcAft>
                <a:spcPts val="0"/>
              </a:spcAft>
              <a:buSzPts val="1400"/>
              <a:buFont typeface="Century Gothic"/>
              <a:buNone/>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45" name="Google Shape;145;p24"/>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6" name="Google Shape;146;p24"/>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47" name="Google Shape;147;p24"/>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Name Card">
  <p:cSld name="Name Card">
    <p:spTree>
      <p:nvGrpSpPr>
        <p:cNvPr id="148" name="Shape 148"/>
        <p:cNvGrpSpPr/>
        <p:nvPr/>
      </p:nvGrpSpPr>
      <p:grpSpPr>
        <a:xfrm>
          <a:off x="0" y="0"/>
          <a:ext cx="0" cy="0"/>
          <a:chOff x="0" y="0"/>
          <a:chExt cx="0" cy="0"/>
        </a:xfrm>
      </p:grpSpPr>
      <p:sp>
        <p:nvSpPr>
          <p:cNvPr id="149" name="Google Shape;149;p25"/>
          <p:cNvSpPr/>
          <p:nvPr/>
        </p:nvSpPr>
        <p:spPr>
          <a:xfrm>
            <a:off x="855663" y="1714939"/>
            <a:ext cx="3671335" cy="1877979"/>
          </a:xfrm>
          <a:custGeom>
            <a:rect b="b" l="l" r="r" t="t"/>
            <a:pathLst>
              <a:path extrusionOk="0" h="2308" w="3384">
                <a:moveTo>
                  <a:pt x="3340" y="0"/>
                </a:moveTo>
                <a:lnTo>
                  <a:pt x="44" y="0"/>
                </a:lnTo>
                <a:lnTo>
                  <a:pt x="44" y="0"/>
                </a:lnTo>
                <a:lnTo>
                  <a:pt x="34" y="0"/>
                </a:lnTo>
                <a:lnTo>
                  <a:pt x="26" y="4"/>
                </a:lnTo>
                <a:lnTo>
                  <a:pt x="20" y="8"/>
                </a:lnTo>
                <a:lnTo>
                  <a:pt x="12" y="12"/>
                </a:lnTo>
                <a:lnTo>
                  <a:pt x="8" y="20"/>
                </a:lnTo>
                <a:lnTo>
                  <a:pt x="4" y="26"/>
                </a:lnTo>
                <a:lnTo>
                  <a:pt x="0" y="34"/>
                </a:lnTo>
                <a:lnTo>
                  <a:pt x="0" y="44"/>
                </a:lnTo>
                <a:lnTo>
                  <a:pt x="0" y="2076"/>
                </a:lnTo>
                <a:lnTo>
                  <a:pt x="0" y="2076"/>
                </a:lnTo>
                <a:lnTo>
                  <a:pt x="0" y="2086"/>
                </a:lnTo>
                <a:lnTo>
                  <a:pt x="4" y="2094"/>
                </a:lnTo>
                <a:lnTo>
                  <a:pt x="8" y="2100"/>
                </a:lnTo>
                <a:lnTo>
                  <a:pt x="12" y="2108"/>
                </a:lnTo>
                <a:lnTo>
                  <a:pt x="20" y="2112"/>
                </a:lnTo>
                <a:lnTo>
                  <a:pt x="26" y="2116"/>
                </a:lnTo>
                <a:lnTo>
                  <a:pt x="34" y="2120"/>
                </a:lnTo>
                <a:lnTo>
                  <a:pt x="44" y="2120"/>
                </a:lnTo>
                <a:lnTo>
                  <a:pt x="474" y="2120"/>
                </a:lnTo>
                <a:lnTo>
                  <a:pt x="650" y="2296"/>
                </a:lnTo>
                <a:lnTo>
                  <a:pt x="650" y="2296"/>
                </a:lnTo>
                <a:lnTo>
                  <a:pt x="656" y="2300"/>
                </a:lnTo>
                <a:lnTo>
                  <a:pt x="664" y="2304"/>
                </a:lnTo>
                <a:lnTo>
                  <a:pt x="672" y="2308"/>
                </a:lnTo>
                <a:lnTo>
                  <a:pt x="680" y="2308"/>
                </a:lnTo>
                <a:lnTo>
                  <a:pt x="688" y="2308"/>
                </a:lnTo>
                <a:lnTo>
                  <a:pt x="696" y="2304"/>
                </a:lnTo>
                <a:lnTo>
                  <a:pt x="704" y="2300"/>
                </a:lnTo>
                <a:lnTo>
                  <a:pt x="710" y="2296"/>
                </a:lnTo>
                <a:lnTo>
                  <a:pt x="886" y="2120"/>
                </a:lnTo>
                <a:lnTo>
                  <a:pt x="3340" y="2120"/>
                </a:lnTo>
                <a:lnTo>
                  <a:pt x="3340" y="2120"/>
                </a:lnTo>
                <a:lnTo>
                  <a:pt x="3350" y="2120"/>
                </a:lnTo>
                <a:lnTo>
                  <a:pt x="3358" y="2116"/>
                </a:lnTo>
                <a:lnTo>
                  <a:pt x="3364" y="2112"/>
                </a:lnTo>
                <a:lnTo>
                  <a:pt x="3372" y="2108"/>
                </a:lnTo>
                <a:lnTo>
                  <a:pt x="3376" y="2100"/>
                </a:lnTo>
                <a:lnTo>
                  <a:pt x="3380" y="2094"/>
                </a:lnTo>
                <a:lnTo>
                  <a:pt x="3384" y="2086"/>
                </a:lnTo>
                <a:lnTo>
                  <a:pt x="3384" y="2076"/>
                </a:lnTo>
                <a:lnTo>
                  <a:pt x="3384" y="44"/>
                </a:lnTo>
                <a:lnTo>
                  <a:pt x="3384" y="44"/>
                </a:lnTo>
                <a:lnTo>
                  <a:pt x="3384" y="34"/>
                </a:lnTo>
                <a:lnTo>
                  <a:pt x="3380" y="26"/>
                </a:lnTo>
                <a:lnTo>
                  <a:pt x="3376" y="20"/>
                </a:lnTo>
                <a:lnTo>
                  <a:pt x="3372" y="12"/>
                </a:lnTo>
                <a:lnTo>
                  <a:pt x="3364" y="8"/>
                </a:lnTo>
                <a:lnTo>
                  <a:pt x="3358" y="4"/>
                </a:lnTo>
                <a:lnTo>
                  <a:pt x="3350" y="0"/>
                </a:lnTo>
                <a:lnTo>
                  <a:pt x="3340" y="0"/>
                </a:lnTo>
                <a:lnTo>
                  <a:pt x="334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50" name="Google Shape;150;p25"/>
          <p:cNvSpPr txBox="1"/>
          <p:nvPr>
            <p:ph type="title"/>
          </p:nvPr>
        </p:nvSpPr>
        <p:spPr>
          <a:xfrm>
            <a:off x="1017817" y="1826968"/>
            <a:ext cx="3286800" cy="15060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2400"/>
              <a:buFont typeface="Century Gothic"/>
              <a:buNone/>
              <a:defRPr sz="2400"/>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1" name="Google Shape;151;p25"/>
          <p:cNvSpPr txBox="1"/>
          <p:nvPr>
            <p:ph idx="1" type="body"/>
          </p:nvPr>
        </p:nvSpPr>
        <p:spPr>
          <a:xfrm>
            <a:off x="4617000" y="1714500"/>
            <a:ext cx="3660300" cy="17217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228600" lvl="0" marL="457200" rtl="0" algn="l">
              <a:spcBef>
                <a:spcPts val="300"/>
              </a:spcBef>
              <a:spcAft>
                <a:spcPts val="0"/>
              </a:spcAft>
              <a:buSzPts val="1400"/>
              <a:buFont typeface="Century Gothic"/>
              <a:buNone/>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52" name="Google Shape;152;p25"/>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3" name="Google Shape;153;p25"/>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4" name="Google Shape;154;p25"/>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155" name="Shape 155"/>
        <p:cNvGrpSpPr/>
        <p:nvPr/>
      </p:nvGrpSpPr>
      <p:grpSpPr>
        <a:xfrm>
          <a:off x="0" y="0"/>
          <a:ext cx="0" cy="0"/>
          <a:chOff x="0" y="0"/>
          <a:chExt cx="0" cy="0"/>
        </a:xfrm>
      </p:grpSpPr>
      <p:sp>
        <p:nvSpPr>
          <p:cNvPr id="156" name="Google Shape;156;p26"/>
          <p:cNvSpPr/>
          <p:nvPr/>
        </p:nvSpPr>
        <p:spPr>
          <a:xfrm>
            <a:off x="0" y="0"/>
            <a:ext cx="9144000" cy="1639491"/>
          </a:xfrm>
          <a:custGeom>
            <a:rect b="b" l="l" r="r" t="t"/>
            <a:pathLst>
              <a:path extrusionOk="0" h="1377" w="5760">
                <a:moveTo>
                  <a:pt x="5760" y="0"/>
                </a:moveTo>
                <a:lnTo>
                  <a:pt x="0" y="0"/>
                </a:lnTo>
                <a:lnTo>
                  <a:pt x="0" y="1189"/>
                </a:lnTo>
                <a:lnTo>
                  <a:pt x="943" y="1189"/>
                </a:lnTo>
                <a:lnTo>
                  <a:pt x="1123" y="1369"/>
                </a:lnTo>
                <a:lnTo>
                  <a:pt x="1123" y="1369"/>
                </a:lnTo>
                <a:lnTo>
                  <a:pt x="1127" y="1371"/>
                </a:lnTo>
                <a:lnTo>
                  <a:pt x="1133" y="1374"/>
                </a:lnTo>
                <a:lnTo>
                  <a:pt x="1139" y="1377"/>
                </a:lnTo>
                <a:lnTo>
                  <a:pt x="1144" y="1377"/>
                </a:lnTo>
                <a:lnTo>
                  <a:pt x="1150" y="1377"/>
                </a:lnTo>
                <a:lnTo>
                  <a:pt x="1155" y="1374"/>
                </a:lnTo>
                <a:lnTo>
                  <a:pt x="1161" y="1371"/>
                </a:lnTo>
                <a:lnTo>
                  <a:pt x="1165" y="1369"/>
                </a:lnTo>
                <a:lnTo>
                  <a:pt x="1345" y="1189"/>
                </a:lnTo>
                <a:lnTo>
                  <a:pt x="5760" y="1189"/>
                </a:lnTo>
                <a:lnTo>
                  <a:pt x="5760"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57" name="Google Shape;157;p26"/>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4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58" name="Google Shape;158;p26"/>
          <p:cNvSpPr txBox="1"/>
          <p:nvPr>
            <p:ph idx="1" type="body"/>
          </p:nvPr>
        </p:nvSpPr>
        <p:spPr>
          <a:xfrm rot="5400000">
            <a:off x="3190864" y="-944999"/>
            <a:ext cx="2755800" cy="79224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59" name="Google Shape;159;p26"/>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0" name="Google Shape;160;p26"/>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1" name="Google Shape;161;p26"/>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162" name="Shape 162"/>
        <p:cNvGrpSpPr/>
        <p:nvPr/>
      </p:nvGrpSpPr>
      <p:grpSpPr>
        <a:xfrm>
          <a:off x="0" y="0"/>
          <a:ext cx="0" cy="0"/>
          <a:chOff x="0" y="0"/>
          <a:chExt cx="0" cy="0"/>
        </a:xfrm>
      </p:grpSpPr>
      <p:sp>
        <p:nvSpPr>
          <p:cNvPr id="163" name="Google Shape;163;p27"/>
          <p:cNvSpPr/>
          <p:nvPr/>
        </p:nvSpPr>
        <p:spPr>
          <a:xfrm>
            <a:off x="5752238" y="334567"/>
            <a:ext cx="3391764" cy="4061221"/>
          </a:xfrm>
          <a:custGeom>
            <a:rect b="b" l="l" r="r" t="t"/>
            <a:pathLst>
              <a:path extrusionOk="0" h="4320" w="2879">
                <a:moveTo>
                  <a:pt x="183" y="0"/>
                </a:moveTo>
                <a:lnTo>
                  <a:pt x="183" y="1197"/>
                </a:lnTo>
                <a:lnTo>
                  <a:pt x="8" y="1372"/>
                </a:lnTo>
                <a:lnTo>
                  <a:pt x="8" y="1372"/>
                </a:lnTo>
                <a:lnTo>
                  <a:pt x="6" y="1376"/>
                </a:lnTo>
                <a:lnTo>
                  <a:pt x="3" y="1382"/>
                </a:lnTo>
                <a:lnTo>
                  <a:pt x="0" y="1387"/>
                </a:lnTo>
                <a:lnTo>
                  <a:pt x="0" y="1393"/>
                </a:lnTo>
                <a:lnTo>
                  <a:pt x="0" y="1399"/>
                </a:lnTo>
                <a:lnTo>
                  <a:pt x="3" y="1404"/>
                </a:lnTo>
                <a:lnTo>
                  <a:pt x="6" y="1410"/>
                </a:lnTo>
                <a:lnTo>
                  <a:pt x="8" y="1414"/>
                </a:lnTo>
                <a:lnTo>
                  <a:pt x="183" y="1589"/>
                </a:lnTo>
                <a:lnTo>
                  <a:pt x="183" y="4320"/>
                </a:lnTo>
                <a:lnTo>
                  <a:pt x="2879" y="4320"/>
                </a:lnTo>
                <a:lnTo>
                  <a:pt x="2879" y="0"/>
                </a:lnTo>
                <a:lnTo>
                  <a:pt x="183" y="0"/>
                </a:lnTo>
                <a:close/>
              </a:path>
            </a:pathLst>
          </a:custGeom>
          <a:blipFill rotWithShape="1">
            <a:blip r:embed="rId2">
              <a:alphaModFix/>
            </a:blip>
            <a:tile algn="tl" flip="none" tx="0" sx="99997" ty="0" sy="99997"/>
          </a:blipFill>
          <a:ln cap="rnd" cmpd="sng" w="9525">
            <a:solidFill>
              <a:schemeClr val="accent1"/>
            </a:solidFill>
            <a:prstDash val="solid"/>
            <a:round/>
            <a:headEnd len="sm" w="sm" type="none"/>
            <a:tailEnd len="sm" w="sm" type="none"/>
          </a:ln>
        </p:spPr>
      </p:sp>
      <p:sp>
        <p:nvSpPr>
          <p:cNvPr id="164" name="Google Shape;164;p27"/>
          <p:cNvSpPr txBox="1"/>
          <p:nvPr>
            <p:ph type="title"/>
          </p:nvPr>
        </p:nvSpPr>
        <p:spPr>
          <a:xfrm rot="5400000">
            <a:off x="5147648" y="1429628"/>
            <a:ext cx="3851100" cy="18711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rtl="0" algn="l">
              <a:spcBef>
                <a:spcPts val="0"/>
              </a:spcBef>
              <a:spcAft>
                <a:spcPts val="0"/>
              </a:spcAft>
              <a:buClr>
                <a:srgbClr val="FEFEFE"/>
              </a:buClr>
              <a:buSzPts val="14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5" name="Google Shape;165;p27"/>
          <p:cNvSpPr txBox="1"/>
          <p:nvPr>
            <p:ph idx="1" type="body"/>
          </p:nvPr>
        </p:nvSpPr>
        <p:spPr>
          <a:xfrm rot="5400000">
            <a:off x="1056105" y="-114083"/>
            <a:ext cx="4061400" cy="49587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lvl1pPr indent="-317500" lvl="0" marL="457200" rtl="0" algn="l">
              <a:spcBef>
                <a:spcPts val="300"/>
              </a:spcBef>
              <a:spcAft>
                <a:spcPts val="0"/>
              </a:spcAft>
              <a:buSzPts val="1400"/>
              <a:buChar char="🞆"/>
              <a:defRPr/>
            </a:lvl1pPr>
            <a:lvl2pPr indent="-317500" lvl="1" marL="914400" rtl="0" algn="l">
              <a:spcBef>
                <a:spcPts val="500"/>
              </a:spcBef>
              <a:spcAft>
                <a:spcPts val="0"/>
              </a:spcAft>
              <a:buSzPts val="1400"/>
              <a:buChar char="🞆"/>
              <a:defRPr/>
            </a:lvl2pPr>
            <a:lvl3pPr indent="-317500" lvl="2" marL="1371600" rtl="0" algn="l">
              <a:spcBef>
                <a:spcPts val="500"/>
              </a:spcBef>
              <a:spcAft>
                <a:spcPts val="0"/>
              </a:spcAft>
              <a:buSzPts val="1400"/>
              <a:buChar char="🞆"/>
              <a:defRPr/>
            </a:lvl3pPr>
            <a:lvl4pPr indent="-317500" lvl="3" marL="1828800" rtl="0" algn="l">
              <a:spcBef>
                <a:spcPts val="500"/>
              </a:spcBef>
              <a:spcAft>
                <a:spcPts val="0"/>
              </a:spcAft>
              <a:buSzPts val="1400"/>
              <a:buChar char="🞆"/>
              <a:defRPr/>
            </a:lvl4pPr>
            <a:lvl5pPr indent="-317500" lvl="4" marL="2286000" rtl="0" algn="l">
              <a:spcBef>
                <a:spcPts val="500"/>
              </a:spcBef>
              <a:spcAft>
                <a:spcPts val="0"/>
              </a:spcAft>
              <a:buSzPts val="1400"/>
              <a:buChar char="🞆"/>
              <a:defRPr/>
            </a:lvl5pPr>
            <a:lvl6pPr indent="-317500" lvl="5" marL="2743200" rtl="0" algn="l">
              <a:spcBef>
                <a:spcPts val="500"/>
              </a:spcBef>
              <a:spcAft>
                <a:spcPts val="0"/>
              </a:spcAft>
              <a:buSzPts val="1400"/>
              <a:buChar char="🞆"/>
              <a:defRPr/>
            </a:lvl6pPr>
            <a:lvl7pPr indent="-317500" lvl="6" marL="3200400" rtl="0" algn="l">
              <a:spcBef>
                <a:spcPts val="500"/>
              </a:spcBef>
              <a:spcAft>
                <a:spcPts val="0"/>
              </a:spcAft>
              <a:buSzPts val="1400"/>
              <a:buChar char="🞆"/>
              <a:defRPr/>
            </a:lvl7pPr>
            <a:lvl8pPr indent="-317500" lvl="7" marL="3657600" rtl="0" algn="l">
              <a:spcBef>
                <a:spcPts val="500"/>
              </a:spcBef>
              <a:spcAft>
                <a:spcPts val="0"/>
              </a:spcAft>
              <a:buSzPts val="1400"/>
              <a:buChar char="🞆"/>
              <a:defRPr/>
            </a:lvl8pPr>
            <a:lvl9pPr indent="-317500" lvl="8" marL="4114800" rtl="0" algn="l">
              <a:spcBef>
                <a:spcPts val="500"/>
              </a:spcBef>
              <a:spcAft>
                <a:spcPts val="500"/>
              </a:spcAft>
              <a:buSzPts val="1400"/>
              <a:buChar char="🞆"/>
              <a:defRPr/>
            </a:lvl9pPr>
          </a:lstStyle>
          <a:p/>
        </p:txBody>
      </p:sp>
      <p:sp>
        <p:nvSpPr>
          <p:cNvPr id="166" name="Google Shape;166;p27"/>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rtl="0" algn="r">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7" name="Google Shape;167;p27"/>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rtl="0" algn="l">
              <a:spcBef>
                <a:spcPts val="0"/>
              </a:spcBef>
              <a:spcAft>
                <a:spcPts val="0"/>
              </a:spcAft>
              <a:buSzPts val="1100"/>
              <a:buNone/>
              <a:defRPr/>
            </a:lvl1pPr>
            <a:lvl2pPr lvl="1" rtl="0" algn="l">
              <a:spcBef>
                <a:spcPts val="0"/>
              </a:spcBef>
              <a:spcAft>
                <a:spcPts val="0"/>
              </a:spcAft>
              <a:buSzPts val="1100"/>
              <a:buNone/>
              <a:defRPr/>
            </a:lvl2pPr>
            <a:lvl3pPr lvl="2" rtl="0" algn="l">
              <a:spcBef>
                <a:spcPts val="0"/>
              </a:spcBef>
              <a:spcAft>
                <a:spcPts val="0"/>
              </a:spcAft>
              <a:buSzPts val="1100"/>
              <a:buNone/>
              <a:defRPr/>
            </a:lvl3pPr>
            <a:lvl4pPr lvl="3" rtl="0" algn="l">
              <a:spcBef>
                <a:spcPts val="0"/>
              </a:spcBef>
              <a:spcAft>
                <a:spcPts val="0"/>
              </a:spcAft>
              <a:buSzPts val="1100"/>
              <a:buNone/>
              <a:defRPr/>
            </a:lvl4pPr>
            <a:lvl5pPr lvl="4" rtl="0" algn="l">
              <a:spcBef>
                <a:spcPts val="0"/>
              </a:spcBef>
              <a:spcAft>
                <a:spcPts val="0"/>
              </a:spcAft>
              <a:buSzPts val="1100"/>
              <a:buNone/>
              <a:defRPr/>
            </a:lvl5pPr>
            <a:lvl6pPr lvl="5" rtl="0" algn="l">
              <a:spcBef>
                <a:spcPts val="0"/>
              </a:spcBef>
              <a:spcAft>
                <a:spcPts val="0"/>
              </a:spcAft>
              <a:buSzPts val="1100"/>
              <a:buNone/>
              <a:defRPr/>
            </a:lvl6pPr>
            <a:lvl7pPr lvl="6" rtl="0" algn="l">
              <a:spcBef>
                <a:spcPts val="0"/>
              </a:spcBef>
              <a:spcAft>
                <a:spcPts val="0"/>
              </a:spcAft>
              <a:buSzPts val="1100"/>
              <a:buNone/>
              <a:defRPr/>
            </a:lvl7pPr>
            <a:lvl8pPr lvl="7" rtl="0" algn="l">
              <a:spcBef>
                <a:spcPts val="0"/>
              </a:spcBef>
              <a:spcAft>
                <a:spcPts val="0"/>
              </a:spcAft>
              <a:buSzPts val="1100"/>
              <a:buNone/>
              <a:defRPr/>
            </a:lvl8pPr>
            <a:lvl9pPr lvl="8" rtl="0" algn="l">
              <a:spcBef>
                <a:spcPts val="0"/>
              </a:spcBef>
              <a:spcAft>
                <a:spcPts val="0"/>
              </a:spcAft>
              <a:buSzPts val="1100"/>
              <a:buNone/>
              <a:defRPr/>
            </a:lvl9pPr>
          </a:lstStyle>
          <a:p/>
        </p:txBody>
      </p:sp>
      <p:sp>
        <p:nvSpPr>
          <p:cNvPr id="168" name="Google Shape;168;p27"/>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rtl="0" algn="r">
              <a:spcBef>
                <a:spcPts val="0"/>
              </a:spcBef>
              <a:buNone/>
              <a:defRPr/>
            </a:lvl1pPr>
            <a:lvl2pPr indent="0" lvl="1" marL="0" rtl="0" algn="r">
              <a:spcBef>
                <a:spcPts val="0"/>
              </a:spcBef>
              <a:buNone/>
              <a:defRPr/>
            </a:lvl2pPr>
            <a:lvl3pPr indent="0" lvl="2" marL="0" rtl="0" algn="r">
              <a:spcBef>
                <a:spcPts val="0"/>
              </a:spcBef>
              <a:buNone/>
              <a:defRPr/>
            </a:lvl3pPr>
            <a:lvl4pPr indent="0" lvl="3" marL="0" rtl="0" algn="r">
              <a:spcBef>
                <a:spcPts val="0"/>
              </a:spcBef>
              <a:buNone/>
              <a:defRPr/>
            </a:lvl4pPr>
            <a:lvl5pPr indent="0" lvl="4" marL="0" rtl="0" algn="r">
              <a:spcBef>
                <a:spcPts val="0"/>
              </a:spcBef>
              <a:buNone/>
              <a:defRPr/>
            </a:lvl5pPr>
            <a:lvl6pPr indent="0" lvl="5" marL="0" rtl="0" algn="r">
              <a:spcBef>
                <a:spcPts val="0"/>
              </a:spcBef>
              <a:buNone/>
              <a:defRPr/>
            </a:lvl6pPr>
            <a:lvl7pPr indent="0" lvl="6" marL="0" rtl="0" algn="r">
              <a:spcBef>
                <a:spcPts val="0"/>
              </a:spcBef>
              <a:buNone/>
              <a:defRPr/>
            </a:lvl7pPr>
            <a:lvl8pPr indent="0" lvl="7" marL="0" rtl="0" algn="r">
              <a:spcBef>
                <a:spcPts val="0"/>
              </a:spcBef>
              <a:buNone/>
              <a:defRPr/>
            </a:lvl8pPr>
            <a:lvl9pPr indent="0" lvl="8" marL="0" rt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73" name="Shape 173"/>
        <p:cNvGrpSpPr/>
        <p:nvPr/>
      </p:nvGrpSpPr>
      <p:grpSpPr>
        <a:xfrm>
          <a:off x="0" y="0"/>
          <a:ext cx="0" cy="0"/>
          <a:chOff x="0" y="0"/>
          <a:chExt cx="0" cy="0"/>
        </a:xfrm>
      </p:grpSpPr>
      <p:sp>
        <p:nvSpPr>
          <p:cNvPr id="174" name="Google Shape;174;p29"/>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5200"/>
              <a:buNone/>
              <a:defRPr sz="5200"/>
            </a:lvl1pPr>
            <a:lvl2pPr lvl="1" rtl="0" algn="ctr">
              <a:spcBef>
                <a:spcPts val="0"/>
              </a:spcBef>
              <a:spcAft>
                <a:spcPts val="0"/>
              </a:spcAft>
              <a:buSzPts val="5200"/>
              <a:buNone/>
              <a:defRPr sz="5200"/>
            </a:lvl2pPr>
            <a:lvl3pPr lvl="2" rtl="0" algn="ctr">
              <a:spcBef>
                <a:spcPts val="0"/>
              </a:spcBef>
              <a:spcAft>
                <a:spcPts val="0"/>
              </a:spcAft>
              <a:buSzPts val="5200"/>
              <a:buNone/>
              <a:defRPr sz="5200"/>
            </a:lvl3pPr>
            <a:lvl4pPr lvl="3" rtl="0" algn="ctr">
              <a:spcBef>
                <a:spcPts val="0"/>
              </a:spcBef>
              <a:spcAft>
                <a:spcPts val="0"/>
              </a:spcAft>
              <a:buSzPts val="5200"/>
              <a:buNone/>
              <a:defRPr sz="5200"/>
            </a:lvl4pPr>
            <a:lvl5pPr lvl="4" rtl="0" algn="ctr">
              <a:spcBef>
                <a:spcPts val="0"/>
              </a:spcBef>
              <a:spcAft>
                <a:spcPts val="0"/>
              </a:spcAft>
              <a:buSzPts val="5200"/>
              <a:buNone/>
              <a:defRPr sz="5200"/>
            </a:lvl5pPr>
            <a:lvl6pPr lvl="5" rtl="0" algn="ctr">
              <a:spcBef>
                <a:spcPts val="0"/>
              </a:spcBef>
              <a:spcAft>
                <a:spcPts val="0"/>
              </a:spcAft>
              <a:buSzPts val="5200"/>
              <a:buNone/>
              <a:defRPr sz="5200"/>
            </a:lvl6pPr>
            <a:lvl7pPr lvl="6" rtl="0" algn="ctr">
              <a:spcBef>
                <a:spcPts val="0"/>
              </a:spcBef>
              <a:spcAft>
                <a:spcPts val="0"/>
              </a:spcAft>
              <a:buSzPts val="5200"/>
              <a:buNone/>
              <a:defRPr sz="5200"/>
            </a:lvl7pPr>
            <a:lvl8pPr lvl="7" rtl="0" algn="ctr">
              <a:spcBef>
                <a:spcPts val="0"/>
              </a:spcBef>
              <a:spcAft>
                <a:spcPts val="0"/>
              </a:spcAft>
              <a:buSzPts val="5200"/>
              <a:buNone/>
              <a:defRPr sz="5200"/>
            </a:lvl8pPr>
            <a:lvl9pPr lvl="8" rtl="0" algn="ctr">
              <a:spcBef>
                <a:spcPts val="0"/>
              </a:spcBef>
              <a:spcAft>
                <a:spcPts val="0"/>
              </a:spcAft>
              <a:buSzPts val="5200"/>
              <a:buNone/>
              <a:defRPr sz="5200"/>
            </a:lvl9pPr>
          </a:lstStyle>
          <a:p/>
        </p:txBody>
      </p:sp>
      <p:sp>
        <p:nvSpPr>
          <p:cNvPr id="175" name="Google Shape;175;p29"/>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800"/>
              <a:buNone/>
              <a:defRPr sz="2800"/>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sp>
        <p:nvSpPr>
          <p:cNvPr id="176" name="Google Shape;176;p2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77" name="Shape 177"/>
        <p:cNvGrpSpPr/>
        <p:nvPr/>
      </p:nvGrpSpPr>
      <p:grpSpPr>
        <a:xfrm>
          <a:off x="0" y="0"/>
          <a:ext cx="0" cy="0"/>
          <a:chOff x="0" y="0"/>
          <a:chExt cx="0" cy="0"/>
        </a:xfrm>
      </p:grpSpPr>
      <p:sp>
        <p:nvSpPr>
          <p:cNvPr id="178" name="Google Shape;178;p30"/>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SzPts val="3600"/>
              <a:buNone/>
              <a:defRPr sz="3600"/>
            </a:lvl1pPr>
            <a:lvl2pPr lvl="1" rtl="0" algn="ctr">
              <a:spcBef>
                <a:spcPts val="0"/>
              </a:spcBef>
              <a:spcAft>
                <a:spcPts val="0"/>
              </a:spcAft>
              <a:buSzPts val="3600"/>
              <a:buNone/>
              <a:defRPr sz="3600"/>
            </a:lvl2pPr>
            <a:lvl3pPr lvl="2" rtl="0" algn="ctr">
              <a:spcBef>
                <a:spcPts val="0"/>
              </a:spcBef>
              <a:spcAft>
                <a:spcPts val="0"/>
              </a:spcAft>
              <a:buSzPts val="3600"/>
              <a:buNone/>
              <a:defRPr sz="3600"/>
            </a:lvl3pPr>
            <a:lvl4pPr lvl="3" rtl="0" algn="ctr">
              <a:spcBef>
                <a:spcPts val="0"/>
              </a:spcBef>
              <a:spcAft>
                <a:spcPts val="0"/>
              </a:spcAft>
              <a:buSzPts val="3600"/>
              <a:buNone/>
              <a:defRPr sz="3600"/>
            </a:lvl4pPr>
            <a:lvl5pPr lvl="4" rtl="0" algn="ctr">
              <a:spcBef>
                <a:spcPts val="0"/>
              </a:spcBef>
              <a:spcAft>
                <a:spcPts val="0"/>
              </a:spcAft>
              <a:buSzPts val="3600"/>
              <a:buNone/>
              <a:defRPr sz="3600"/>
            </a:lvl5pPr>
            <a:lvl6pPr lvl="5" rtl="0" algn="ctr">
              <a:spcBef>
                <a:spcPts val="0"/>
              </a:spcBef>
              <a:spcAft>
                <a:spcPts val="0"/>
              </a:spcAft>
              <a:buSzPts val="3600"/>
              <a:buNone/>
              <a:defRPr sz="3600"/>
            </a:lvl6pPr>
            <a:lvl7pPr lvl="6" rtl="0" algn="ctr">
              <a:spcBef>
                <a:spcPts val="0"/>
              </a:spcBef>
              <a:spcAft>
                <a:spcPts val="0"/>
              </a:spcAft>
              <a:buSzPts val="3600"/>
              <a:buNone/>
              <a:defRPr sz="3600"/>
            </a:lvl7pPr>
            <a:lvl8pPr lvl="7" rtl="0" algn="ctr">
              <a:spcBef>
                <a:spcPts val="0"/>
              </a:spcBef>
              <a:spcAft>
                <a:spcPts val="0"/>
              </a:spcAft>
              <a:buSzPts val="3600"/>
              <a:buNone/>
              <a:defRPr sz="3600"/>
            </a:lvl8pPr>
            <a:lvl9pPr lvl="8" rtl="0" algn="ctr">
              <a:spcBef>
                <a:spcPts val="0"/>
              </a:spcBef>
              <a:spcAft>
                <a:spcPts val="0"/>
              </a:spcAft>
              <a:buSzPts val="3600"/>
              <a:buNone/>
              <a:defRPr sz="3600"/>
            </a:lvl9pPr>
          </a:lstStyle>
          <a:p/>
        </p:txBody>
      </p:sp>
      <p:sp>
        <p:nvSpPr>
          <p:cNvPr id="179" name="Google Shape;179;p3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0" name="Shape 180"/>
        <p:cNvGrpSpPr/>
        <p:nvPr/>
      </p:nvGrpSpPr>
      <p:grpSpPr>
        <a:xfrm>
          <a:off x="0" y="0"/>
          <a:ext cx="0" cy="0"/>
          <a:chOff x="0" y="0"/>
          <a:chExt cx="0" cy="0"/>
        </a:xfrm>
      </p:grpSpPr>
      <p:sp>
        <p:nvSpPr>
          <p:cNvPr id="181" name="Google Shape;181;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2" name="Google Shape;182;p3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83" name="Google Shape;183;p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184" name="Shape 184"/>
        <p:cNvGrpSpPr/>
        <p:nvPr/>
      </p:nvGrpSpPr>
      <p:grpSpPr>
        <a:xfrm>
          <a:off x="0" y="0"/>
          <a:ext cx="0" cy="0"/>
          <a:chOff x="0" y="0"/>
          <a:chExt cx="0" cy="0"/>
        </a:xfrm>
      </p:grpSpPr>
      <p:sp>
        <p:nvSpPr>
          <p:cNvPr id="185" name="Google Shape;185;p3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86" name="Google Shape;186;p32"/>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87" name="Google Shape;187;p32"/>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88" name="Google Shape;188;p3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8" name="Shape 18"/>
        <p:cNvGrpSpPr/>
        <p:nvPr/>
      </p:nvGrpSpPr>
      <p:grpSpPr>
        <a:xfrm>
          <a:off x="0" y="0"/>
          <a:ext cx="0" cy="0"/>
          <a:chOff x="0" y="0"/>
          <a:chExt cx="0" cy="0"/>
        </a:xfrm>
      </p:grpSpPr>
      <p:sp>
        <p:nvSpPr>
          <p:cNvPr id="19" name="Google Shape;19;p4"/>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4"/>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2" name="Google Shape;22;p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 name="Google Shape;23;p4"/>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189" name="Shape 189"/>
        <p:cNvGrpSpPr/>
        <p:nvPr/>
      </p:nvGrpSpPr>
      <p:grpSpPr>
        <a:xfrm>
          <a:off x="0" y="0"/>
          <a:ext cx="0" cy="0"/>
          <a:chOff x="0" y="0"/>
          <a:chExt cx="0" cy="0"/>
        </a:xfrm>
      </p:grpSpPr>
      <p:sp>
        <p:nvSpPr>
          <p:cNvPr id="190" name="Google Shape;190;p3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91" name="Google Shape;191;p3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192" name="Shape 192"/>
        <p:cNvGrpSpPr/>
        <p:nvPr/>
      </p:nvGrpSpPr>
      <p:grpSpPr>
        <a:xfrm>
          <a:off x="0" y="0"/>
          <a:ext cx="0" cy="0"/>
          <a:chOff x="0" y="0"/>
          <a:chExt cx="0" cy="0"/>
        </a:xfrm>
      </p:grpSpPr>
      <p:sp>
        <p:nvSpPr>
          <p:cNvPr id="193" name="Google Shape;193;p34"/>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94" name="Google Shape;194;p34"/>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95" name="Google Shape;195;p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196" name="Shape 196"/>
        <p:cNvGrpSpPr/>
        <p:nvPr/>
      </p:nvGrpSpPr>
      <p:grpSpPr>
        <a:xfrm>
          <a:off x="0" y="0"/>
          <a:ext cx="0" cy="0"/>
          <a:chOff x="0" y="0"/>
          <a:chExt cx="0" cy="0"/>
        </a:xfrm>
      </p:grpSpPr>
      <p:sp>
        <p:nvSpPr>
          <p:cNvPr id="197" name="Google Shape;197;p35"/>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
        <p:nvSpPr>
          <p:cNvPr id="198" name="Google Shape;198;p3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199" name="Shape 199"/>
        <p:cNvGrpSpPr/>
        <p:nvPr/>
      </p:nvGrpSpPr>
      <p:grpSpPr>
        <a:xfrm>
          <a:off x="0" y="0"/>
          <a:ext cx="0" cy="0"/>
          <a:chOff x="0" y="0"/>
          <a:chExt cx="0" cy="0"/>
        </a:xfrm>
      </p:grpSpPr>
      <p:sp>
        <p:nvSpPr>
          <p:cNvPr id="200" name="Google Shape;200;p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36"/>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202" name="Google Shape;202;p36"/>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03" name="Google Shape;203;p36"/>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04" name="Google Shape;204;p3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05" name="Shape 205"/>
        <p:cNvGrpSpPr/>
        <p:nvPr/>
      </p:nvGrpSpPr>
      <p:grpSpPr>
        <a:xfrm>
          <a:off x="0" y="0"/>
          <a:ext cx="0" cy="0"/>
          <a:chOff x="0" y="0"/>
          <a:chExt cx="0" cy="0"/>
        </a:xfrm>
      </p:grpSpPr>
      <p:sp>
        <p:nvSpPr>
          <p:cNvPr id="206" name="Google Shape;206;p37"/>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207" name="Google Shape;207;p3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08" name="Shape 208"/>
        <p:cNvGrpSpPr/>
        <p:nvPr/>
      </p:nvGrpSpPr>
      <p:grpSpPr>
        <a:xfrm>
          <a:off x="0" y="0"/>
          <a:ext cx="0" cy="0"/>
          <a:chOff x="0" y="0"/>
          <a:chExt cx="0" cy="0"/>
        </a:xfrm>
      </p:grpSpPr>
      <p:sp>
        <p:nvSpPr>
          <p:cNvPr id="209" name="Google Shape;209;p38"/>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10" name="Google Shape;210;p38"/>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11" name="Google Shape;211;p3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12" name="Shape 212"/>
        <p:cNvGrpSpPr/>
        <p:nvPr/>
      </p:nvGrpSpPr>
      <p:grpSpPr>
        <a:xfrm>
          <a:off x="0" y="0"/>
          <a:ext cx="0" cy="0"/>
          <a:chOff x="0" y="0"/>
          <a:chExt cx="0" cy="0"/>
        </a:xfrm>
      </p:grpSpPr>
      <p:sp>
        <p:nvSpPr>
          <p:cNvPr id="213" name="Google Shape;213;p3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bg>
      <p:bgPr>
        <a:solidFill>
          <a:schemeClr val="dk1"/>
        </a:solidFill>
      </p:bgPr>
    </p:bg>
    <p:spTree>
      <p:nvGrpSpPr>
        <p:cNvPr id="218" name="Shape 218"/>
        <p:cNvGrpSpPr/>
        <p:nvPr/>
      </p:nvGrpSpPr>
      <p:grpSpPr>
        <a:xfrm>
          <a:off x="0" y="0"/>
          <a:ext cx="0" cy="0"/>
          <a:chOff x="0" y="0"/>
          <a:chExt cx="0" cy="0"/>
        </a:xfrm>
      </p:grpSpPr>
      <p:sp>
        <p:nvSpPr>
          <p:cNvPr id="219" name="Google Shape;219;p41"/>
          <p:cNvSpPr/>
          <p:nvPr/>
        </p:nvSpPr>
        <p:spPr>
          <a:xfrm>
            <a:off x="0" y="100"/>
            <a:ext cx="9144000" cy="1711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20" name="Google Shape;220;p41"/>
          <p:cNvCxnSpPr/>
          <p:nvPr/>
        </p:nvCxnSpPr>
        <p:spPr>
          <a:xfrm>
            <a:off x="641934" y="3597500"/>
            <a:ext cx="390300" cy="0"/>
          </a:xfrm>
          <a:prstGeom prst="straightConnector1">
            <a:avLst/>
          </a:prstGeom>
          <a:noFill/>
          <a:ln cap="flat" cmpd="sng" w="28575">
            <a:solidFill>
              <a:schemeClr val="accent1"/>
            </a:solidFill>
            <a:prstDash val="solid"/>
            <a:round/>
            <a:headEnd len="sm" w="sm" type="none"/>
            <a:tailEnd len="sm" w="sm" type="none"/>
          </a:ln>
        </p:spPr>
      </p:cxnSp>
      <p:sp>
        <p:nvSpPr>
          <p:cNvPr id="221" name="Google Shape;221;p41"/>
          <p:cNvSpPr txBox="1"/>
          <p:nvPr>
            <p:ph type="ctrTitle"/>
          </p:nvPr>
        </p:nvSpPr>
        <p:spPr>
          <a:xfrm>
            <a:off x="512700" y="1893300"/>
            <a:ext cx="8118600" cy="1522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4200"/>
              <a:buNone/>
              <a:defRPr sz="4200">
                <a:solidFill>
                  <a:schemeClr val="accent1"/>
                </a:solidFill>
              </a:defRPr>
            </a:lvl1pPr>
            <a:lvl2pPr lvl="1" rtl="0">
              <a:spcBef>
                <a:spcPts val="0"/>
              </a:spcBef>
              <a:spcAft>
                <a:spcPts val="0"/>
              </a:spcAft>
              <a:buClr>
                <a:schemeClr val="accent1"/>
              </a:buClr>
              <a:buSzPts val="4200"/>
              <a:buNone/>
              <a:defRPr sz="4200">
                <a:solidFill>
                  <a:schemeClr val="accent1"/>
                </a:solidFill>
              </a:defRPr>
            </a:lvl2pPr>
            <a:lvl3pPr lvl="2" rtl="0">
              <a:spcBef>
                <a:spcPts val="0"/>
              </a:spcBef>
              <a:spcAft>
                <a:spcPts val="0"/>
              </a:spcAft>
              <a:buClr>
                <a:schemeClr val="accent1"/>
              </a:buClr>
              <a:buSzPts val="4200"/>
              <a:buNone/>
              <a:defRPr sz="4200">
                <a:solidFill>
                  <a:schemeClr val="accent1"/>
                </a:solidFill>
              </a:defRPr>
            </a:lvl3pPr>
            <a:lvl4pPr lvl="3" rtl="0">
              <a:spcBef>
                <a:spcPts val="0"/>
              </a:spcBef>
              <a:spcAft>
                <a:spcPts val="0"/>
              </a:spcAft>
              <a:buClr>
                <a:schemeClr val="accent1"/>
              </a:buClr>
              <a:buSzPts val="4200"/>
              <a:buNone/>
              <a:defRPr sz="4200">
                <a:solidFill>
                  <a:schemeClr val="accent1"/>
                </a:solidFill>
              </a:defRPr>
            </a:lvl4pPr>
            <a:lvl5pPr lvl="4" rtl="0">
              <a:spcBef>
                <a:spcPts val="0"/>
              </a:spcBef>
              <a:spcAft>
                <a:spcPts val="0"/>
              </a:spcAft>
              <a:buClr>
                <a:schemeClr val="accent1"/>
              </a:buClr>
              <a:buSzPts val="4200"/>
              <a:buNone/>
              <a:defRPr sz="4200">
                <a:solidFill>
                  <a:schemeClr val="accent1"/>
                </a:solidFill>
              </a:defRPr>
            </a:lvl5pPr>
            <a:lvl6pPr lvl="5" rtl="0">
              <a:spcBef>
                <a:spcPts val="0"/>
              </a:spcBef>
              <a:spcAft>
                <a:spcPts val="0"/>
              </a:spcAft>
              <a:buClr>
                <a:schemeClr val="accent1"/>
              </a:buClr>
              <a:buSzPts val="4200"/>
              <a:buNone/>
              <a:defRPr sz="4200">
                <a:solidFill>
                  <a:schemeClr val="accent1"/>
                </a:solidFill>
              </a:defRPr>
            </a:lvl6pPr>
            <a:lvl7pPr lvl="6" rtl="0">
              <a:spcBef>
                <a:spcPts val="0"/>
              </a:spcBef>
              <a:spcAft>
                <a:spcPts val="0"/>
              </a:spcAft>
              <a:buClr>
                <a:schemeClr val="accent1"/>
              </a:buClr>
              <a:buSzPts val="4200"/>
              <a:buNone/>
              <a:defRPr sz="4200">
                <a:solidFill>
                  <a:schemeClr val="accent1"/>
                </a:solidFill>
              </a:defRPr>
            </a:lvl7pPr>
            <a:lvl8pPr lvl="7" rtl="0">
              <a:spcBef>
                <a:spcPts val="0"/>
              </a:spcBef>
              <a:spcAft>
                <a:spcPts val="0"/>
              </a:spcAft>
              <a:buClr>
                <a:schemeClr val="accent1"/>
              </a:buClr>
              <a:buSzPts val="4200"/>
              <a:buNone/>
              <a:defRPr sz="4200">
                <a:solidFill>
                  <a:schemeClr val="accent1"/>
                </a:solidFill>
              </a:defRPr>
            </a:lvl8pPr>
            <a:lvl9pPr lvl="8" rtl="0">
              <a:spcBef>
                <a:spcPts val="0"/>
              </a:spcBef>
              <a:spcAft>
                <a:spcPts val="0"/>
              </a:spcAft>
              <a:buClr>
                <a:schemeClr val="accent1"/>
              </a:buClr>
              <a:buSzPts val="4200"/>
              <a:buNone/>
              <a:defRPr sz="4200">
                <a:solidFill>
                  <a:schemeClr val="accent1"/>
                </a:solidFill>
              </a:defRPr>
            </a:lvl9pPr>
          </a:lstStyle>
          <a:p/>
        </p:txBody>
      </p:sp>
      <p:sp>
        <p:nvSpPr>
          <p:cNvPr id="222" name="Google Shape;222;p41"/>
          <p:cNvSpPr txBox="1"/>
          <p:nvPr>
            <p:ph idx="1" type="subTitle"/>
          </p:nvPr>
        </p:nvSpPr>
        <p:spPr>
          <a:xfrm>
            <a:off x="512700" y="3840639"/>
            <a:ext cx="8118600" cy="7875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Clr>
                <a:schemeClr val="accent2"/>
              </a:buClr>
              <a:buSzPts val="2400"/>
              <a:buNone/>
              <a:defRPr sz="2400">
                <a:solidFill>
                  <a:schemeClr val="accent2"/>
                </a:solidFill>
              </a:defRPr>
            </a:lvl1pPr>
            <a:lvl2pPr lvl="1" rtl="0">
              <a:lnSpc>
                <a:spcPct val="100000"/>
              </a:lnSpc>
              <a:spcBef>
                <a:spcPts val="0"/>
              </a:spcBef>
              <a:spcAft>
                <a:spcPts val="0"/>
              </a:spcAft>
              <a:buClr>
                <a:schemeClr val="accent2"/>
              </a:buClr>
              <a:buSzPts val="2400"/>
              <a:buNone/>
              <a:defRPr sz="2400">
                <a:solidFill>
                  <a:schemeClr val="accent2"/>
                </a:solidFill>
              </a:defRPr>
            </a:lvl2pPr>
            <a:lvl3pPr lvl="2" rtl="0">
              <a:lnSpc>
                <a:spcPct val="100000"/>
              </a:lnSpc>
              <a:spcBef>
                <a:spcPts val="0"/>
              </a:spcBef>
              <a:spcAft>
                <a:spcPts val="0"/>
              </a:spcAft>
              <a:buClr>
                <a:schemeClr val="accent2"/>
              </a:buClr>
              <a:buSzPts val="2400"/>
              <a:buNone/>
              <a:defRPr sz="2400">
                <a:solidFill>
                  <a:schemeClr val="accent2"/>
                </a:solidFill>
              </a:defRPr>
            </a:lvl3pPr>
            <a:lvl4pPr lvl="3" rtl="0">
              <a:lnSpc>
                <a:spcPct val="100000"/>
              </a:lnSpc>
              <a:spcBef>
                <a:spcPts val="0"/>
              </a:spcBef>
              <a:spcAft>
                <a:spcPts val="0"/>
              </a:spcAft>
              <a:buClr>
                <a:schemeClr val="accent2"/>
              </a:buClr>
              <a:buSzPts val="2400"/>
              <a:buNone/>
              <a:defRPr sz="2400">
                <a:solidFill>
                  <a:schemeClr val="accent2"/>
                </a:solidFill>
              </a:defRPr>
            </a:lvl4pPr>
            <a:lvl5pPr lvl="4" rtl="0">
              <a:lnSpc>
                <a:spcPct val="100000"/>
              </a:lnSpc>
              <a:spcBef>
                <a:spcPts val="0"/>
              </a:spcBef>
              <a:spcAft>
                <a:spcPts val="0"/>
              </a:spcAft>
              <a:buClr>
                <a:schemeClr val="accent2"/>
              </a:buClr>
              <a:buSzPts val="2400"/>
              <a:buNone/>
              <a:defRPr sz="2400">
                <a:solidFill>
                  <a:schemeClr val="accent2"/>
                </a:solidFill>
              </a:defRPr>
            </a:lvl5pPr>
            <a:lvl6pPr lvl="5" rtl="0">
              <a:lnSpc>
                <a:spcPct val="100000"/>
              </a:lnSpc>
              <a:spcBef>
                <a:spcPts val="0"/>
              </a:spcBef>
              <a:spcAft>
                <a:spcPts val="0"/>
              </a:spcAft>
              <a:buClr>
                <a:schemeClr val="accent2"/>
              </a:buClr>
              <a:buSzPts val="2400"/>
              <a:buNone/>
              <a:defRPr sz="2400">
                <a:solidFill>
                  <a:schemeClr val="accent2"/>
                </a:solidFill>
              </a:defRPr>
            </a:lvl6pPr>
            <a:lvl7pPr lvl="6" rtl="0">
              <a:lnSpc>
                <a:spcPct val="100000"/>
              </a:lnSpc>
              <a:spcBef>
                <a:spcPts val="0"/>
              </a:spcBef>
              <a:spcAft>
                <a:spcPts val="0"/>
              </a:spcAft>
              <a:buClr>
                <a:schemeClr val="accent2"/>
              </a:buClr>
              <a:buSzPts val="2400"/>
              <a:buNone/>
              <a:defRPr sz="2400">
                <a:solidFill>
                  <a:schemeClr val="accent2"/>
                </a:solidFill>
              </a:defRPr>
            </a:lvl7pPr>
            <a:lvl8pPr lvl="7" rtl="0">
              <a:lnSpc>
                <a:spcPct val="100000"/>
              </a:lnSpc>
              <a:spcBef>
                <a:spcPts val="0"/>
              </a:spcBef>
              <a:spcAft>
                <a:spcPts val="0"/>
              </a:spcAft>
              <a:buClr>
                <a:schemeClr val="accent2"/>
              </a:buClr>
              <a:buSzPts val="2400"/>
              <a:buNone/>
              <a:defRPr sz="2400">
                <a:solidFill>
                  <a:schemeClr val="accent2"/>
                </a:solidFill>
              </a:defRPr>
            </a:lvl8pPr>
            <a:lvl9pPr lvl="8" rtl="0">
              <a:lnSpc>
                <a:spcPct val="100000"/>
              </a:lnSpc>
              <a:spcBef>
                <a:spcPts val="0"/>
              </a:spcBef>
              <a:spcAft>
                <a:spcPts val="0"/>
              </a:spcAft>
              <a:buClr>
                <a:schemeClr val="accent2"/>
              </a:buClr>
              <a:buSzPts val="2400"/>
              <a:buNone/>
              <a:defRPr sz="2400">
                <a:solidFill>
                  <a:schemeClr val="accent2"/>
                </a:solidFill>
              </a:defRPr>
            </a:lvl9pPr>
          </a:lstStyle>
          <a:p/>
        </p:txBody>
      </p:sp>
      <p:sp>
        <p:nvSpPr>
          <p:cNvPr id="223" name="Google Shape;223;p4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accent1"/>
                </a:solidFill>
              </a:defRPr>
            </a:lvl1pPr>
            <a:lvl2pPr lvl="1" rtl="0">
              <a:buNone/>
              <a:defRPr>
                <a:solidFill>
                  <a:schemeClr val="accent1"/>
                </a:solidFill>
              </a:defRPr>
            </a:lvl2pPr>
            <a:lvl3pPr lvl="2" rtl="0">
              <a:buNone/>
              <a:defRPr>
                <a:solidFill>
                  <a:schemeClr val="accent1"/>
                </a:solidFill>
              </a:defRPr>
            </a:lvl3pPr>
            <a:lvl4pPr lvl="3" rtl="0">
              <a:buNone/>
              <a:defRPr>
                <a:solidFill>
                  <a:schemeClr val="accent1"/>
                </a:solidFill>
              </a:defRPr>
            </a:lvl4pPr>
            <a:lvl5pPr lvl="4" rtl="0">
              <a:buNone/>
              <a:defRPr>
                <a:solidFill>
                  <a:schemeClr val="accent1"/>
                </a:solidFill>
              </a:defRPr>
            </a:lvl5pPr>
            <a:lvl6pPr lvl="5" rtl="0">
              <a:buNone/>
              <a:defRPr>
                <a:solidFill>
                  <a:schemeClr val="accent1"/>
                </a:solidFill>
              </a:defRPr>
            </a:lvl6pPr>
            <a:lvl7pPr lvl="6" rtl="0">
              <a:buNone/>
              <a:defRPr>
                <a:solidFill>
                  <a:schemeClr val="accent1"/>
                </a:solidFill>
              </a:defRPr>
            </a:lvl7pPr>
            <a:lvl8pPr lvl="7" rtl="0">
              <a:buNone/>
              <a:defRPr>
                <a:solidFill>
                  <a:schemeClr val="accent1"/>
                </a:solidFill>
              </a:defRPr>
            </a:lvl8pPr>
            <a:lvl9pPr lvl="8" rtl="0">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bg>
      <p:bgPr>
        <a:solidFill>
          <a:schemeClr val="dk1"/>
        </a:solidFill>
      </p:bgPr>
    </p:bg>
    <p:spTree>
      <p:nvGrpSpPr>
        <p:cNvPr id="224" name="Shape 224"/>
        <p:cNvGrpSpPr/>
        <p:nvPr/>
      </p:nvGrpSpPr>
      <p:grpSpPr>
        <a:xfrm>
          <a:off x="0" y="0"/>
          <a:ext cx="0" cy="0"/>
          <a:chOff x="0" y="0"/>
          <a:chExt cx="0" cy="0"/>
        </a:xfrm>
      </p:grpSpPr>
      <p:cxnSp>
        <p:nvCxnSpPr>
          <p:cNvPr id="225" name="Google Shape;225;p42"/>
          <p:cNvCxnSpPr/>
          <p:nvPr/>
        </p:nvCxnSpPr>
        <p:spPr>
          <a:xfrm>
            <a:off x="641934" y="3597500"/>
            <a:ext cx="390300" cy="0"/>
          </a:xfrm>
          <a:prstGeom prst="straightConnector1">
            <a:avLst/>
          </a:prstGeom>
          <a:noFill/>
          <a:ln cap="flat" cmpd="sng" w="28575">
            <a:solidFill>
              <a:schemeClr val="lt2"/>
            </a:solidFill>
            <a:prstDash val="solid"/>
            <a:round/>
            <a:headEnd len="sm" w="sm" type="none"/>
            <a:tailEnd len="sm" w="sm" type="none"/>
          </a:ln>
        </p:spPr>
      </p:cxnSp>
      <p:sp>
        <p:nvSpPr>
          <p:cNvPr id="226" name="Google Shape;226;p42"/>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lvl1pPr lvl="0" rtl="0">
              <a:spcBef>
                <a:spcPts val="0"/>
              </a:spcBef>
              <a:spcAft>
                <a:spcPts val="0"/>
              </a:spcAft>
              <a:buClr>
                <a:schemeClr val="accent1"/>
              </a:buClr>
              <a:buSzPts val="6000"/>
              <a:buNone/>
              <a:defRPr sz="6000">
                <a:solidFill>
                  <a:schemeClr val="accent1"/>
                </a:solidFill>
              </a:defRPr>
            </a:lvl1pPr>
            <a:lvl2pPr lvl="1" rtl="0">
              <a:spcBef>
                <a:spcPts val="0"/>
              </a:spcBef>
              <a:spcAft>
                <a:spcPts val="0"/>
              </a:spcAft>
              <a:buClr>
                <a:schemeClr val="accent1"/>
              </a:buClr>
              <a:buSzPts val="6000"/>
              <a:buNone/>
              <a:defRPr sz="6000">
                <a:solidFill>
                  <a:schemeClr val="accent1"/>
                </a:solidFill>
              </a:defRPr>
            </a:lvl2pPr>
            <a:lvl3pPr lvl="2" rtl="0">
              <a:spcBef>
                <a:spcPts val="0"/>
              </a:spcBef>
              <a:spcAft>
                <a:spcPts val="0"/>
              </a:spcAft>
              <a:buClr>
                <a:schemeClr val="accent1"/>
              </a:buClr>
              <a:buSzPts val="6000"/>
              <a:buNone/>
              <a:defRPr sz="6000">
                <a:solidFill>
                  <a:schemeClr val="accent1"/>
                </a:solidFill>
              </a:defRPr>
            </a:lvl3pPr>
            <a:lvl4pPr lvl="3" rtl="0">
              <a:spcBef>
                <a:spcPts val="0"/>
              </a:spcBef>
              <a:spcAft>
                <a:spcPts val="0"/>
              </a:spcAft>
              <a:buClr>
                <a:schemeClr val="accent1"/>
              </a:buClr>
              <a:buSzPts val="6000"/>
              <a:buNone/>
              <a:defRPr sz="6000">
                <a:solidFill>
                  <a:schemeClr val="accent1"/>
                </a:solidFill>
              </a:defRPr>
            </a:lvl4pPr>
            <a:lvl5pPr lvl="4" rtl="0">
              <a:spcBef>
                <a:spcPts val="0"/>
              </a:spcBef>
              <a:spcAft>
                <a:spcPts val="0"/>
              </a:spcAft>
              <a:buClr>
                <a:schemeClr val="accent1"/>
              </a:buClr>
              <a:buSzPts val="6000"/>
              <a:buNone/>
              <a:defRPr sz="6000">
                <a:solidFill>
                  <a:schemeClr val="accent1"/>
                </a:solidFill>
              </a:defRPr>
            </a:lvl5pPr>
            <a:lvl6pPr lvl="5" rtl="0">
              <a:spcBef>
                <a:spcPts val="0"/>
              </a:spcBef>
              <a:spcAft>
                <a:spcPts val="0"/>
              </a:spcAft>
              <a:buClr>
                <a:schemeClr val="accent1"/>
              </a:buClr>
              <a:buSzPts val="6000"/>
              <a:buNone/>
              <a:defRPr sz="6000">
                <a:solidFill>
                  <a:schemeClr val="accent1"/>
                </a:solidFill>
              </a:defRPr>
            </a:lvl6pPr>
            <a:lvl7pPr lvl="6" rtl="0">
              <a:spcBef>
                <a:spcPts val="0"/>
              </a:spcBef>
              <a:spcAft>
                <a:spcPts val="0"/>
              </a:spcAft>
              <a:buClr>
                <a:schemeClr val="accent1"/>
              </a:buClr>
              <a:buSzPts val="6000"/>
              <a:buNone/>
              <a:defRPr sz="6000">
                <a:solidFill>
                  <a:schemeClr val="accent1"/>
                </a:solidFill>
              </a:defRPr>
            </a:lvl7pPr>
            <a:lvl8pPr lvl="7" rtl="0">
              <a:spcBef>
                <a:spcPts val="0"/>
              </a:spcBef>
              <a:spcAft>
                <a:spcPts val="0"/>
              </a:spcAft>
              <a:buClr>
                <a:schemeClr val="accent1"/>
              </a:buClr>
              <a:buSzPts val="6000"/>
              <a:buNone/>
              <a:defRPr sz="6000">
                <a:solidFill>
                  <a:schemeClr val="accent1"/>
                </a:solidFill>
              </a:defRPr>
            </a:lvl8pPr>
            <a:lvl9pPr lvl="8" rtl="0">
              <a:spcBef>
                <a:spcPts val="0"/>
              </a:spcBef>
              <a:spcAft>
                <a:spcPts val="0"/>
              </a:spcAft>
              <a:buClr>
                <a:schemeClr val="accent1"/>
              </a:buClr>
              <a:buSzPts val="6000"/>
              <a:buNone/>
              <a:defRPr sz="6000">
                <a:solidFill>
                  <a:schemeClr val="accent1"/>
                </a:solidFill>
              </a:defRPr>
            </a:lvl9pPr>
          </a:lstStyle>
          <a:p/>
        </p:txBody>
      </p:sp>
      <p:sp>
        <p:nvSpPr>
          <p:cNvPr id="227" name="Google Shape;227;p4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accent1"/>
                </a:solidFill>
              </a:defRPr>
            </a:lvl1pPr>
            <a:lvl2pPr lvl="1" rtl="0">
              <a:buNone/>
              <a:defRPr>
                <a:solidFill>
                  <a:schemeClr val="accent1"/>
                </a:solidFill>
              </a:defRPr>
            </a:lvl2pPr>
            <a:lvl3pPr lvl="2" rtl="0">
              <a:buNone/>
              <a:defRPr>
                <a:solidFill>
                  <a:schemeClr val="accent1"/>
                </a:solidFill>
              </a:defRPr>
            </a:lvl3pPr>
            <a:lvl4pPr lvl="3" rtl="0">
              <a:buNone/>
              <a:defRPr>
                <a:solidFill>
                  <a:schemeClr val="accent1"/>
                </a:solidFill>
              </a:defRPr>
            </a:lvl4pPr>
            <a:lvl5pPr lvl="4" rtl="0">
              <a:buNone/>
              <a:defRPr>
                <a:solidFill>
                  <a:schemeClr val="accent1"/>
                </a:solidFill>
              </a:defRPr>
            </a:lvl5pPr>
            <a:lvl6pPr lvl="5" rtl="0">
              <a:buNone/>
              <a:defRPr>
                <a:solidFill>
                  <a:schemeClr val="accent1"/>
                </a:solidFill>
              </a:defRPr>
            </a:lvl6pPr>
            <a:lvl7pPr lvl="6" rtl="0">
              <a:buNone/>
              <a:defRPr>
                <a:solidFill>
                  <a:schemeClr val="accent1"/>
                </a:solidFill>
              </a:defRPr>
            </a:lvl7pPr>
            <a:lvl8pPr lvl="7" rtl="0">
              <a:buNone/>
              <a:defRPr>
                <a:solidFill>
                  <a:schemeClr val="accent1"/>
                </a:solidFill>
              </a:defRPr>
            </a:lvl8pPr>
            <a:lvl9pPr lvl="8" rtl="0">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228" name="Shape 228"/>
        <p:cNvGrpSpPr/>
        <p:nvPr/>
      </p:nvGrpSpPr>
      <p:grpSpPr>
        <a:xfrm>
          <a:off x="0" y="0"/>
          <a:ext cx="0" cy="0"/>
          <a:chOff x="0" y="0"/>
          <a:chExt cx="0" cy="0"/>
        </a:xfrm>
      </p:grpSpPr>
      <p:sp>
        <p:nvSpPr>
          <p:cNvPr id="229" name="Google Shape;229;p43"/>
          <p:cNvSpPr/>
          <p:nvPr/>
        </p:nvSpPr>
        <p:spPr>
          <a:xfrm>
            <a:off x="0" y="5045700"/>
            <a:ext cx="9144000" cy="978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43"/>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31" name="Google Shape;231;p43"/>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232" name="Google Shape;232;p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4" name="Shape 24"/>
        <p:cNvGrpSpPr/>
        <p:nvPr/>
      </p:nvGrpSpPr>
      <p:grpSpPr>
        <a:xfrm>
          <a:off x="0" y="0"/>
          <a:ext cx="0" cy="0"/>
          <a:chOff x="0" y="0"/>
          <a:chExt cx="0" cy="0"/>
        </a:xfrm>
      </p:grpSpPr>
      <p:sp>
        <p:nvSpPr>
          <p:cNvPr id="25" name="Google Shape;25;p5"/>
          <p:cNvSpPr/>
          <p:nvPr/>
        </p:nvSpPr>
        <p:spPr>
          <a:xfrm flipH="1" rot="10800000">
            <a:off x="0" y="1686000"/>
            <a:ext cx="9144000" cy="3457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5"/>
          <p:cNvSpPr/>
          <p:nvPr/>
        </p:nvSpPr>
        <p:spPr>
          <a:xfrm>
            <a:off x="0" y="168600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p:txBody>
      </p:sp>
      <p:sp>
        <p:nvSpPr>
          <p:cNvPr id="28" name="Google Shape;28;p5"/>
          <p:cNvSpPr txBox="1"/>
          <p:nvPr>
            <p:ph idx="1" type="body"/>
          </p:nvPr>
        </p:nvSpPr>
        <p:spPr>
          <a:xfrm>
            <a:off x="471900" y="1919075"/>
            <a:ext cx="3999900" cy="2710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9" name="Google Shape;29;p5"/>
          <p:cNvSpPr txBox="1"/>
          <p:nvPr>
            <p:ph idx="2" type="body"/>
          </p:nvPr>
        </p:nvSpPr>
        <p:spPr>
          <a:xfrm>
            <a:off x="4694250" y="1919075"/>
            <a:ext cx="3999900" cy="2710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30" name="Google Shape;30;p5"/>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33" name="Shape 233"/>
        <p:cNvGrpSpPr/>
        <p:nvPr/>
      </p:nvGrpSpPr>
      <p:grpSpPr>
        <a:xfrm>
          <a:off x="0" y="0"/>
          <a:ext cx="0" cy="0"/>
          <a:chOff x="0" y="0"/>
          <a:chExt cx="0" cy="0"/>
        </a:xfrm>
      </p:grpSpPr>
      <p:sp>
        <p:nvSpPr>
          <p:cNvPr id="234" name="Google Shape;234;p4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35" name="Google Shape;235;p44"/>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36" name="Google Shape;236;p44"/>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37" name="Google Shape;237;p4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38" name="Shape 238"/>
        <p:cNvGrpSpPr/>
        <p:nvPr/>
      </p:nvGrpSpPr>
      <p:grpSpPr>
        <a:xfrm>
          <a:off x="0" y="0"/>
          <a:ext cx="0" cy="0"/>
          <a:chOff x="0" y="0"/>
          <a:chExt cx="0" cy="0"/>
        </a:xfrm>
      </p:grpSpPr>
      <p:sp>
        <p:nvSpPr>
          <p:cNvPr id="239" name="Google Shape;239;p45"/>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p:txBody>
      </p:sp>
      <p:sp>
        <p:nvSpPr>
          <p:cNvPr id="240" name="Google Shape;240;p4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41" name="Shape 241"/>
        <p:cNvGrpSpPr/>
        <p:nvPr/>
      </p:nvGrpSpPr>
      <p:grpSpPr>
        <a:xfrm>
          <a:off x="0" y="0"/>
          <a:ext cx="0" cy="0"/>
          <a:chOff x="0" y="0"/>
          <a:chExt cx="0" cy="0"/>
        </a:xfrm>
      </p:grpSpPr>
      <p:sp>
        <p:nvSpPr>
          <p:cNvPr id="242" name="Google Shape;242;p46"/>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243" name="Google Shape;243;p46"/>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244" name="Google Shape;244;p4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bg>
      <p:bgPr>
        <a:solidFill>
          <a:schemeClr val="lt2"/>
        </a:solidFill>
      </p:bgPr>
    </p:bg>
    <p:spTree>
      <p:nvGrpSpPr>
        <p:cNvPr id="245" name="Shape 245"/>
        <p:cNvGrpSpPr/>
        <p:nvPr/>
      </p:nvGrpSpPr>
      <p:grpSpPr>
        <a:xfrm>
          <a:off x="0" y="0"/>
          <a:ext cx="0" cy="0"/>
          <a:chOff x="0" y="0"/>
          <a:chExt cx="0" cy="0"/>
        </a:xfrm>
      </p:grpSpPr>
      <p:sp>
        <p:nvSpPr>
          <p:cNvPr id="246" name="Google Shape;246;p47"/>
          <p:cNvSpPr txBox="1"/>
          <p:nvPr>
            <p:ph type="title"/>
          </p:nvPr>
        </p:nvSpPr>
        <p:spPr>
          <a:xfrm>
            <a:off x="490250" y="526350"/>
            <a:ext cx="5604000" cy="4090800"/>
          </a:xfrm>
          <a:prstGeom prst="rect">
            <a:avLst/>
          </a:prstGeom>
        </p:spPr>
        <p:txBody>
          <a:bodyPr anchorCtr="0" anchor="ctr" bIns="91425" lIns="91425" spcFirstLastPara="1" rIns="91425" wrap="square" tIns="91425">
            <a:noAutofit/>
          </a:bodyPr>
          <a:lstStyle>
            <a:lvl1pPr lvl="0" rtl="0">
              <a:spcBef>
                <a:spcPts val="0"/>
              </a:spcBef>
              <a:spcAft>
                <a:spcPts val="0"/>
              </a:spcAft>
              <a:buClr>
                <a:schemeClr val="accent1"/>
              </a:buClr>
              <a:buSzPts val="5400"/>
              <a:buNone/>
              <a:defRPr sz="5400">
                <a:solidFill>
                  <a:schemeClr val="accent1"/>
                </a:solidFill>
              </a:defRPr>
            </a:lvl1pPr>
            <a:lvl2pPr lvl="1" rtl="0">
              <a:spcBef>
                <a:spcPts val="0"/>
              </a:spcBef>
              <a:spcAft>
                <a:spcPts val="0"/>
              </a:spcAft>
              <a:buClr>
                <a:schemeClr val="accent1"/>
              </a:buClr>
              <a:buSzPts val="5400"/>
              <a:buNone/>
              <a:defRPr sz="5400">
                <a:solidFill>
                  <a:schemeClr val="accent1"/>
                </a:solidFill>
              </a:defRPr>
            </a:lvl2pPr>
            <a:lvl3pPr lvl="2" rtl="0">
              <a:spcBef>
                <a:spcPts val="0"/>
              </a:spcBef>
              <a:spcAft>
                <a:spcPts val="0"/>
              </a:spcAft>
              <a:buClr>
                <a:schemeClr val="accent1"/>
              </a:buClr>
              <a:buSzPts val="5400"/>
              <a:buNone/>
              <a:defRPr sz="5400">
                <a:solidFill>
                  <a:schemeClr val="accent1"/>
                </a:solidFill>
              </a:defRPr>
            </a:lvl3pPr>
            <a:lvl4pPr lvl="3" rtl="0">
              <a:spcBef>
                <a:spcPts val="0"/>
              </a:spcBef>
              <a:spcAft>
                <a:spcPts val="0"/>
              </a:spcAft>
              <a:buClr>
                <a:schemeClr val="accent1"/>
              </a:buClr>
              <a:buSzPts val="5400"/>
              <a:buNone/>
              <a:defRPr sz="5400">
                <a:solidFill>
                  <a:schemeClr val="accent1"/>
                </a:solidFill>
              </a:defRPr>
            </a:lvl4pPr>
            <a:lvl5pPr lvl="4" rtl="0">
              <a:spcBef>
                <a:spcPts val="0"/>
              </a:spcBef>
              <a:spcAft>
                <a:spcPts val="0"/>
              </a:spcAft>
              <a:buClr>
                <a:schemeClr val="accent1"/>
              </a:buClr>
              <a:buSzPts val="5400"/>
              <a:buNone/>
              <a:defRPr sz="5400">
                <a:solidFill>
                  <a:schemeClr val="accent1"/>
                </a:solidFill>
              </a:defRPr>
            </a:lvl5pPr>
            <a:lvl6pPr lvl="5" rtl="0">
              <a:spcBef>
                <a:spcPts val="0"/>
              </a:spcBef>
              <a:spcAft>
                <a:spcPts val="0"/>
              </a:spcAft>
              <a:buClr>
                <a:schemeClr val="accent1"/>
              </a:buClr>
              <a:buSzPts val="5400"/>
              <a:buNone/>
              <a:defRPr sz="5400">
                <a:solidFill>
                  <a:schemeClr val="accent1"/>
                </a:solidFill>
              </a:defRPr>
            </a:lvl6pPr>
            <a:lvl7pPr lvl="6" rtl="0">
              <a:spcBef>
                <a:spcPts val="0"/>
              </a:spcBef>
              <a:spcAft>
                <a:spcPts val="0"/>
              </a:spcAft>
              <a:buClr>
                <a:schemeClr val="accent1"/>
              </a:buClr>
              <a:buSzPts val="5400"/>
              <a:buNone/>
              <a:defRPr sz="5400">
                <a:solidFill>
                  <a:schemeClr val="accent1"/>
                </a:solidFill>
              </a:defRPr>
            </a:lvl7pPr>
            <a:lvl8pPr lvl="7" rtl="0">
              <a:spcBef>
                <a:spcPts val="0"/>
              </a:spcBef>
              <a:spcAft>
                <a:spcPts val="0"/>
              </a:spcAft>
              <a:buClr>
                <a:schemeClr val="accent1"/>
              </a:buClr>
              <a:buSzPts val="5400"/>
              <a:buNone/>
              <a:defRPr sz="5400">
                <a:solidFill>
                  <a:schemeClr val="accent1"/>
                </a:solidFill>
              </a:defRPr>
            </a:lvl8pPr>
            <a:lvl9pPr lvl="8" rtl="0">
              <a:spcBef>
                <a:spcPts val="0"/>
              </a:spcBef>
              <a:spcAft>
                <a:spcPts val="0"/>
              </a:spcAft>
              <a:buClr>
                <a:schemeClr val="accent1"/>
              </a:buClr>
              <a:buSzPts val="5400"/>
              <a:buNone/>
              <a:defRPr sz="5400">
                <a:solidFill>
                  <a:schemeClr val="accent1"/>
                </a:solidFill>
              </a:defRPr>
            </a:lvl9pPr>
          </a:lstStyle>
          <a:p/>
        </p:txBody>
      </p:sp>
      <p:sp>
        <p:nvSpPr>
          <p:cNvPr id="247" name="Google Shape;247;p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accent1"/>
                </a:solidFill>
              </a:defRPr>
            </a:lvl1pPr>
            <a:lvl2pPr lvl="1" rtl="0">
              <a:buNone/>
              <a:defRPr>
                <a:solidFill>
                  <a:schemeClr val="accent1"/>
                </a:solidFill>
              </a:defRPr>
            </a:lvl2pPr>
            <a:lvl3pPr lvl="2" rtl="0">
              <a:buNone/>
              <a:defRPr>
                <a:solidFill>
                  <a:schemeClr val="accent1"/>
                </a:solidFill>
              </a:defRPr>
            </a:lvl3pPr>
            <a:lvl4pPr lvl="3" rtl="0">
              <a:buNone/>
              <a:defRPr>
                <a:solidFill>
                  <a:schemeClr val="accent1"/>
                </a:solidFill>
              </a:defRPr>
            </a:lvl4pPr>
            <a:lvl5pPr lvl="4" rtl="0">
              <a:buNone/>
              <a:defRPr>
                <a:solidFill>
                  <a:schemeClr val="accent1"/>
                </a:solidFill>
              </a:defRPr>
            </a:lvl5pPr>
            <a:lvl6pPr lvl="5" rtl="0">
              <a:buNone/>
              <a:defRPr>
                <a:solidFill>
                  <a:schemeClr val="accent1"/>
                </a:solidFill>
              </a:defRPr>
            </a:lvl6pPr>
            <a:lvl7pPr lvl="6" rtl="0">
              <a:buNone/>
              <a:defRPr>
                <a:solidFill>
                  <a:schemeClr val="accent1"/>
                </a:solidFill>
              </a:defRPr>
            </a:lvl7pPr>
            <a:lvl8pPr lvl="7" rtl="0">
              <a:buNone/>
              <a:defRPr>
                <a:solidFill>
                  <a:schemeClr val="accent1"/>
                </a:solidFill>
              </a:defRPr>
            </a:lvl8pPr>
            <a:lvl9pPr lvl="8" rtl="0">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248" name="Shape 248"/>
        <p:cNvGrpSpPr/>
        <p:nvPr/>
      </p:nvGrpSpPr>
      <p:grpSpPr>
        <a:xfrm>
          <a:off x="0" y="0"/>
          <a:ext cx="0" cy="0"/>
          <a:chOff x="0" y="0"/>
          <a:chExt cx="0" cy="0"/>
        </a:xfrm>
      </p:grpSpPr>
      <p:sp>
        <p:nvSpPr>
          <p:cNvPr id="249" name="Google Shape;249;p48"/>
          <p:cNvSpPr/>
          <p:nvPr/>
        </p:nvSpPr>
        <p:spPr>
          <a:xfrm>
            <a:off x="4572000" y="-25"/>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0" name="Google Shape;250;p48"/>
          <p:cNvCxnSpPr/>
          <p:nvPr/>
        </p:nvCxnSpPr>
        <p:spPr>
          <a:xfrm>
            <a:off x="5029675" y="4495500"/>
            <a:ext cx="686400" cy="0"/>
          </a:xfrm>
          <a:prstGeom prst="straightConnector1">
            <a:avLst/>
          </a:prstGeom>
          <a:noFill/>
          <a:ln cap="flat" cmpd="sng" w="19050">
            <a:solidFill>
              <a:schemeClr val="lt2"/>
            </a:solidFill>
            <a:prstDash val="solid"/>
            <a:round/>
            <a:headEnd len="sm" w="sm" type="none"/>
            <a:tailEnd len="sm" w="sm" type="none"/>
          </a:ln>
        </p:spPr>
      </p:cxnSp>
      <p:sp>
        <p:nvSpPr>
          <p:cNvPr id="251" name="Google Shape;251;p48"/>
          <p:cNvSpPr txBox="1"/>
          <p:nvPr>
            <p:ph type="title"/>
          </p:nvPr>
        </p:nvSpPr>
        <p:spPr>
          <a:xfrm>
            <a:off x="265500" y="1382350"/>
            <a:ext cx="4045200" cy="13332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lt2"/>
              </a:buClr>
              <a:buSzPts val="4200"/>
              <a:buNone/>
              <a:defRPr sz="4200">
                <a:solidFill>
                  <a:schemeClr val="lt2"/>
                </a:solidFill>
              </a:defRPr>
            </a:lvl1pPr>
            <a:lvl2pPr lvl="1" rtl="0" algn="ctr">
              <a:spcBef>
                <a:spcPts val="0"/>
              </a:spcBef>
              <a:spcAft>
                <a:spcPts val="0"/>
              </a:spcAft>
              <a:buClr>
                <a:schemeClr val="lt2"/>
              </a:buClr>
              <a:buSzPts val="4200"/>
              <a:buNone/>
              <a:defRPr sz="4200">
                <a:solidFill>
                  <a:schemeClr val="lt2"/>
                </a:solidFill>
              </a:defRPr>
            </a:lvl2pPr>
            <a:lvl3pPr lvl="2" rtl="0" algn="ctr">
              <a:spcBef>
                <a:spcPts val="0"/>
              </a:spcBef>
              <a:spcAft>
                <a:spcPts val="0"/>
              </a:spcAft>
              <a:buClr>
                <a:schemeClr val="lt2"/>
              </a:buClr>
              <a:buSzPts val="4200"/>
              <a:buNone/>
              <a:defRPr sz="4200">
                <a:solidFill>
                  <a:schemeClr val="lt2"/>
                </a:solidFill>
              </a:defRPr>
            </a:lvl3pPr>
            <a:lvl4pPr lvl="3" rtl="0" algn="ctr">
              <a:spcBef>
                <a:spcPts val="0"/>
              </a:spcBef>
              <a:spcAft>
                <a:spcPts val="0"/>
              </a:spcAft>
              <a:buClr>
                <a:schemeClr val="lt2"/>
              </a:buClr>
              <a:buSzPts val="4200"/>
              <a:buNone/>
              <a:defRPr sz="4200">
                <a:solidFill>
                  <a:schemeClr val="lt2"/>
                </a:solidFill>
              </a:defRPr>
            </a:lvl4pPr>
            <a:lvl5pPr lvl="4" rtl="0" algn="ctr">
              <a:spcBef>
                <a:spcPts val="0"/>
              </a:spcBef>
              <a:spcAft>
                <a:spcPts val="0"/>
              </a:spcAft>
              <a:buClr>
                <a:schemeClr val="lt2"/>
              </a:buClr>
              <a:buSzPts val="4200"/>
              <a:buNone/>
              <a:defRPr sz="4200">
                <a:solidFill>
                  <a:schemeClr val="lt2"/>
                </a:solidFill>
              </a:defRPr>
            </a:lvl5pPr>
            <a:lvl6pPr lvl="5" rtl="0" algn="ctr">
              <a:spcBef>
                <a:spcPts val="0"/>
              </a:spcBef>
              <a:spcAft>
                <a:spcPts val="0"/>
              </a:spcAft>
              <a:buClr>
                <a:schemeClr val="lt2"/>
              </a:buClr>
              <a:buSzPts val="4200"/>
              <a:buNone/>
              <a:defRPr sz="4200">
                <a:solidFill>
                  <a:schemeClr val="lt2"/>
                </a:solidFill>
              </a:defRPr>
            </a:lvl6pPr>
            <a:lvl7pPr lvl="6" rtl="0" algn="ctr">
              <a:spcBef>
                <a:spcPts val="0"/>
              </a:spcBef>
              <a:spcAft>
                <a:spcPts val="0"/>
              </a:spcAft>
              <a:buClr>
                <a:schemeClr val="lt2"/>
              </a:buClr>
              <a:buSzPts val="4200"/>
              <a:buNone/>
              <a:defRPr sz="4200">
                <a:solidFill>
                  <a:schemeClr val="lt2"/>
                </a:solidFill>
              </a:defRPr>
            </a:lvl7pPr>
            <a:lvl8pPr lvl="7" rtl="0" algn="ctr">
              <a:spcBef>
                <a:spcPts val="0"/>
              </a:spcBef>
              <a:spcAft>
                <a:spcPts val="0"/>
              </a:spcAft>
              <a:buClr>
                <a:schemeClr val="lt2"/>
              </a:buClr>
              <a:buSzPts val="4200"/>
              <a:buNone/>
              <a:defRPr sz="4200">
                <a:solidFill>
                  <a:schemeClr val="lt2"/>
                </a:solidFill>
              </a:defRPr>
            </a:lvl8pPr>
            <a:lvl9pPr lvl="8" rtl="0" algn="ctr">
              <a:spcBef>
                <a:spcPts val="0"/>
              </a:spcBef>
              <a:spcAft>
                <a:spcPts val="0"/>
              </a:spcAft>
              <a:buClr>
                <a:schemeClr val="lt2"/>
              </a:buClr>
              <a:buSzPts val="4200"/>
              <a:buNone/>
              <a:defRPr sz="4200">
                <a:solidFill>
                  <a:schemeClr val="lt2"/>
                </a:solidFill>
              </a:defRPr>
            </a:lvl9pPr>
          </a:lstStyle>
          <a:p/>
        </p:txBody>
      </p:sp>
      <p:sp>
        <p:nvSpPr>
          <p:cNvPr id="252" name="Google Shape;252;p48"/>
          <p:cNvSpPr txBox="1"/>
          <p:nvPr>
            <p:ph idx="1" type="subTitle"/>
          </p:nvPr>
        </p:nvSpPr>
        <p:spPr>
          <a:xfrm>
            <a:off x="265500" y="2769001"/>
            <a:ext cx="4045200" cy="13455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253" name="Google Shape;253;p48"/>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Clr>
                <a:schemeClr val="accent1"/>
              </a:buClr>
              <a:buSzPts val="1800"/>
              <a:buChar char="●"/>
              <a:defRPr>
                <a:solidFill>
                  <a:schemeClr val="accent1"/>
                </a:solidFill>
              </a:defRPr>
            </a:lvl1pPr>
            <a:lvl2pPr indent="-317500" lvl="1" marL="914400" rtl="0">
              <a:spcBef>
                <a:spcPts val="1600"/>
              </a:spcBef>
              <a:spcAft>
                <a:spcPts val="0"/>
              </a:spcAft>
              <a:buClr>
                <a:schemeClr val="accent1"/>
              </a:buClr>
              <a:buSzPts val="1400"/>
              <a:buChar char="○"/>
              <a:defRPr>
                <a:solidFill>
                  <a:schemeClr val="accent1"/>
                </a:solidFill>
              </a:defRPr>
            </a:lvl2pPr>
            <a:lvl3pPr indent="-317500" lvl="2" marL="1371600" rtl="0">
              <a:spcBef>
                <a:spcPts val="1600"/>
              </a:spcBef>
              <a:spcAft>
                <a:spcPts val="0"/>
              </a:spcAft>
              <a:buClr>
                <a:schemeClr val="accent1"/>
              </a:buClr>
              <a:buSzPts val="1400"/>
              <a:buChar char="■"/>
              <a:defRPr>
                <a:solidFill>
                  <a:schemeClr val="accent1"/>
                </a:solidFill>
              </a:defRPr>
            </a:lvl3pPr>
            <a:lvl4pPr indent="-317500" lvl="3" marL="1828800" rtl="0">
              <a:spcBef>
                <a:spcPts val="1600"/>
              </a:spcBef>
              <a:spcAft>
                <a:spcPts val="0"/>
              </a:spcAft>
              <a:buClr>
                <a:schemeClr val="accent1"/>
              </a:buClr>
              <a:buSzPts val="1400"/>
              <a:buChar char="●"/>
              <a:defRPr>
                <a:solidFill>
                  <a:schemeClr val="accent1"/>
                </a:solidFill>
              </a:defRPr>
            </a:lvl4pPr>
            <a:lvl5pPr indent="-317500" lvl="4" marL="2286000" rtl="0">
              <a:spcBef>
                <a:spcPts val="1600"/>
              </a:spcBef>
              <a:spcAft>
                <a:spcPts val="0"/>
              </a:spcAft>
              <a:buClr>
                <a:schemeClr val="accent1"/>
              </a:buClr>
              <a:buSzPts val="1400"/>
              <a:buChar char="○"/>
              <a:defRPr>
                <a:solidFill>
                  <a:schemeClr val="accent1"/>
                </a:solidFill>
              </a:defRPr>
            </a:lvl5pPr>
            <a:lvl6pPr indent="-317500" lvl="5" marL="2743200" rtl="0">
              <a:spcBef>
                <a:spcPts val="1600"/>
              </a:spcBef>
              <a:spcAft>
                <a:spcPts val="0"/>
              </a:spcAft>
              <a:buClr>
                <a:schemeClr val="accent1"/>
              </a:buClr>
              <a:buSzPts val="1400"/>
              <a:buChar char="■"/>
              <a:defRPr>
                <a:solidFill>
                  <a:schemeClr val="accent1"/>
                </a:solidFill>
              </a:defRPr>
            </a:lvl6pPr>
            <a:lvl7pPr indent="-317500" lvl="6" marL="3200400" rtl="0">
              <a:spcBef>
                <a:spcPts val="1600"/>
              </a:spcBef>
              <a:spcAft>
                <a:spcPts val="0"/>
              </a:spcAft>
              <a:buClr>
                <a:schemeClr val="accent1"/>
              </a:buClr>
              <a:buSzPts val="1400"/>
              <a:buChar char="●"/>
              <a:defRPr>
                <a:solidFill>
                  <a:schemeClr val="accent1"/>
                </a:solidFill>
              </a:defRPr>
            </a:lvl7pPr>
            <a:lvl8pPr indent="-317500" lvl="7" marL="3657600" rtl="0">
              <a:spcBef>
                <a:spcPts val="1600"/>
              </a:spcBef>
              <a:spcAft>
                <a:spcPts val="0"/>
              </a:spcAft>
              <a:buClr>
                <a:schemeClr val="accent1"/>
              </a:buClr>
              <a:buSzPts val="1400"/>
              <a:buChar char="○"/>
              <a:defRPr>
                <a:solidFill>
                  <a:schemeClr val="accent1"/>
                </a:solidFill>
              </a:defRPr>
            </a:lvl8pPr>
            <a:lvl9pPr indent="-317500" lvl="8" marL="4114800" rtl="0">
              <a:spcBef>
                <a:spcPts val="1600"/>
              </a:spcBef>
              <a:spcAft>
                <a:spcPts val="1600"/>
              </a:spcAft>
              <a:buClr>
                <a:schemeClr val="accent1"/>
              </a:buClr>
              <a:buSzPts val="1400"/>
              <a:buChar char="■"/>
              <a:defRPr>
                <a:solidFill>
                  <a:schemeClr val="accent1"/>
                </a:solidFill>
              </a:defRPr>
            </a:lvl9pPr>
          </a:lstStyle>
          <a:p/>
        </p:txBody>
      </p:sp>
      <p:sp>
        <p:nvSpPr>
          <p:cNvPr id="254" name="Google Shape;254;p4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solidFill>
                  <a:schemeClr val="accent1"/>
                </a:solidFill>
              </a:defRPr>
            </a:lvl1pPr>
            <a:lvl2pPr lvl="1" rtl="0">
              <a:buNone/>
              <a:defRPr>
                <a:solidFill>
                  <a:schemeClr val="accent1"/>
                </a:solidFill>
              </a:defRPr>
            </a:lvl2pPr>
            <a:lvl3pPr lvl="2" rtl="0">
              <a:buNone/>
              <a:defRPr>
                <a:solidFill>
                  <a:schemeClr val="accent1"/>
                </a:solidFill>
              </a:defRPr>
            </a:lvl3pPr>
            <a:lvl4pPr lvl="3" rtl="0">
              <a:buNone/>
              <a:defRPr>
                <a:solidFill>
                  <a:schemeClr val="accent1"/>
                </a:solidFill>
              </a:defRPr>
            </a:lvl4pPr>
            <a:lvl5pPr lvl="4" rtl="0">
              <a:buNone/>
              <a:defRPr>
                <a:solidFill>
                  <a:schemeClr val="accent1"/>
                </a:solidFill>
              </a:defRPr>
            </a:lvl5pPr>
            <a:lvl6pPr lvl="5" rtl="0">
              <a:buNone/>
              <a:defRPr>
                <a:solidFill>
                  <a:schemeClr val="accent1"/>
                </a:solidFill>
              </a:defRPr>
            </a:lvl6pPr>
            <a:lvl7pPr lvl="6" rtl="0">
              <a:buNone/>
              <a:defRPr>
                <a:solidFill>
                  <a:schemeClr val="accent1"/>
                </a:solidFill>
              </a:defRPr>
            </a:lvl7pPr>
            <a:lvl8pPr lvl="7" rtl="0">
              <a:buNone/>
              <a:defRPr>
                <a:solidFill>
                  <a:schemeClr val="accent1"/>
                </a:solidFill>
              </a:defRPr>
            </a:lvl8pPr>
            <a:lvl9pPr lvl="8" rtl="0">
              <a:buNone/>
              <a:defRPr>
                <a:solidFill>
                  <a:schemeClr val="accen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255" name="Shape 255"/>
        <p:cNvGrpSpPr/>
        <p:nvPr/>
      </p:nvGrpSpPr>
      <p:grpSpPr>
        <a:xfrm>
          <a:off x="0" y="0"/>
          <a:ext cx="0" cy="0"/>
          <a:chOff x="0" y="0"/>
          <a:chExt cx="0" cy="0"/>
        </a:xfrm>
      </p:grpSpPr>
      <p:sp>
        <p:nvSpPr>
          <p:cNvPr id="256" name="Google Shape;256;p49"/>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
        <p:nvSpPr>
          <p:cNvPr id="257" name="Google Shape;257;p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258" name="Shape 258"/>
        <p:cNvGrpSpPr/>
        <p:nvPr/>
      </p:nvGrpSpPr>
      <p:grpSpPr>
        <a:xfrm>
          <a:off x="0" y="0"/>
          <a:ext cx="0" cy="0"/>
          <a:chOff x="0" y="0"/>
          <a:chExt cx="0" cy="0"/>
        </a:xfrm>
      </p:grpSpPr>
      <p:sp>
        <p:nvSpPr>
          <p:cNvPr id="259" name="Google Shape;259;p50"/>
          <p:cNvSpPr txBox="1"/>
          <p:nvPr>
            <p:ph hasCustomPrompt="1" type="title"/>
          </p:nvPr>
        </p:nvSpPr>
        <p:spPr>
          <a:xfrm>
            <a:off x="311700" y="1039650"/>
            <a:ext cx="8520600" cy="2106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4000"/>
              <a:buNone/>
              <a:defRPr b="1" sz="14000"/>
            </a:lvl1pPr>
            <a:lvl2pPr lvl="1" rtl="0" algn="ctr">
              <a:spcBef>
                <a:spcPts val="0"/>
              </a:spcBef>
              <a:spcAft>
                <a:spcPts val="0"/>
              </a:spcAft>
              <a:buSzPts val="14000"/>
              <a:buNone/>
              <a:defRPr b="1" sz="14000"/>
            </a:lvl2pPr>
            <a:lvl3pPr lvl="2" rtl="0" algn="ctr">
              <a:spcBef>
                <a:spcPts val="0"/>
              </a:spcBef>
              <a:spcAft>
                <a:spcPts val="0"/>
              </a:spcAft>
              <a:buSzPts val="14000"/>
              <a:buNone/>
              <a:defRPr b="1" sz="14000"/>
            </a:lvl3pPr>
            <a:lvl4pPr lvl="3" rtl="0" algn="ctr">
              <a:spcBef>
                <a:spcPts val="0"/>
              </a:spcBef>
              <a:spcAft>
                <a:spcPts val="0"/>
              </a:spcAft>
              <a:buSzPts val="14000"/>
              <a:buNone/>
              <a:defRPr b="1" sz="14000"/>
            </a:lvl4pPr>
            <a:lvl5pPr lvl="4" rtl="0" algn="ctr">
              <a:spcBef>
                <a:spcPts val="0"/>
              </a:spcBef>
              <a:spcAft>
                <a:spcPts val="0"/>
              </a:spcAft>
              <a:buSzPts val="14000"/>
              <a:buNone/>
              <a:defRPr b="1" sz="14000"/>
            </a:lvl5pPr>
            <a:lvl6pPr lvl="5" rtl="0" algn="ctr">
              <a:spcBef>
                <a:spcPts val="0"/>
              </a:spcBef>
              <a:spcAft>
                <a:spcPts val="0"/>
              </a:spcAft>
              <a:buSzPts val="14000"/>
              <a:buNone/>
              <a:defRPr b="1" sz="14000"/>
            </a:lvl6pPr>
            <a:lvl7pPr lvl="6" rtl="0" algn="ctr">
              <a:spcBef>
                <a:spcPts val="0"/>
              </a:spcBef>
              <a:spcAft>
                <a:spcPts val="0"/>
              </a:spcAft>
              <a:buSzPts val="14000"/>
              <a:buNone/>
              <a:defRPr b="1" sz="14000"/>
            </a:lvl7pPr>
            <a:lvl8pPr lvl="7" rtl="0" algn="ctr">
              <a:spcBef>
                <a:spcPts val="0"/>
              </a:spcBef>
              <a:spcAft>
                <a:spcPts val="0"/>
              </a:spcAft>
              <a:buSzPts val="14000"/>
              <a:buNone/>
              <a:defRPr b="1" sz="14000"/>
            </a:lvl8pPr>
            <a:lvl9pPr lvl="8" rtl="0" algn="ctr">
              <a:spcBef>
                <a:spcPts val="0"/>
              </a:spcBef>
              <a:spcAft>
                <a:spcPts val="0"/>
              </a:spcAft>
              <a:buSzPts val="14000"/>
              <a:buNone/>
              <a:defRPr b="1" sz="14000"/>
            </a:lvl9pPr>
          </a:lstStyle>
          <a:p>
            <a:r>
              <a:t>xx%</a:t>
            </a:r>
          </a:p>
        </p:txBody>
      </p:sp>
      <p:sp>
        <p:nvSpPr>
          <p:cNvPr id="260" name="Google Shape;260;p50"/>
          <p:cNvSpPr txBox="1"/>
          <p:nvPr>
            <p:ph idx="1" type="body"/>
          </p:nvPr>
        </p:nvSpPr>
        <p:spPr>
          <a:xfrm>
            <a:off x="311700" y="32284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
        <p:nvSpPr>
          <p:cNvPr id="261" name="Google Shape;261;p5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262" name="Shape 262"/>
        <p:cNvGrpSpPr/>
        <p:nvPr/>
      </p:nvGrpSpPr>
      <p:grpSpPr>
        <a:xfrm>
          <a:off x="0" y="0"/>
          <a:ext cx="0" cy="0"/>
          <a:chOff x="0" y="0"/>
          <a:chExt cx="0" cy="0"/>
        </a:xfrm>
      </p:grpSpPr>
      <p:sp>
        <p:nvSpPr>
          <p:cNvPr id="263" name="Google Shape;263;p5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31" name="Shape 31"/>
        <p:cNvGrpSpPr/>
        <p:nvPr/>
      </p:nvGrpSpPr>
      <p:grpSpPr>
        <a:xfrm>
          <a:off x="0" y="0"/>
          <a:ext cx="0" cy="0"/>
          <a:chOff x="0" y="0"/>
          <a:chExt cx="0" cy="0"/>
        </a:xfrm>
      </p:grpSpPr>
      <p:sp>
        <p:nvSpPr>
          <p:cNvPr id="32" name="Google Shape;32;p6"/>
          <p:cNvSpPr/>
          <p:nvPr/>
        </p:nvSpPr>
        <p:spPr>
          <a:xfrm flipH="1" rot="10800000">
            <a:off x="0" y="656400"/>
            <a:ext cx="9144000" cy="44871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6"/>
          <p:cNvSpPr/>
          <p:nvPr/>
        </p:nvSpPr>
        <p:spPr>
          <a:xfrm>
            <a:off x="0" y="656350"/>
            <a:ext cx="91440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6"/>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lvl1pPr lvl="0" rtl="0">
              <a:spcBef>
                <a:spcPts val="0"/>
              </a:spcBef>
              <a:spcAft>
                <a:spcPts val="0"/>
              </a:spcAft>
              <a:buSzPts val="1800"/>
              <a:buNone/>
              <a:defRPr sz="1800"/>
            </a:lvl1pPr>
            <a:lvl2pPr lvl="1" rtl="0">
              <a:spcBef>
                <a:spcPts val="0"/>
              </a:spcBef>
              <a:spcAft>
                <a:spcPts val="0"/>
              </a:spcAft>
              <a:buSzPts val="1800"/>
              <a:buNone/>
              <a:defRPr sz="1800"/>
            </a:lvl2pPr>
            <a:lvl3pPr lvl="2" rtl="0">
              <a:spcBef>
                <a:spcPts val="0"/>
              </a:spcBef>
              <a:spcAft>
                <a:spcPts val="0"/>
              </a:spcAft>
              <a:buSzPts val="1800"/>
              <a:buNone/>
              <a:defRPr sz="1800"/>
            </a:lvl3pPr>
            <a:lvl4pPr lvl="3" rtl="0">
              <a:spcBef>
                <a:spcPts val="0"/>
              </a:spcBef>
              <a:spcAft>
                <a:spcPts val="0"/>
              </a:spcAft>
              <a:buSzPts val="1800"/>
              <a:buNone/>
              <a:defRPr sz="1800"/>
            </a:lvl4pPr>
            <a:lvl5pPr lvl="4" rtl="0">
              <a:spcBef>
                <a:spcPts val="0"/>
              </a:spcBef>
              <a:spcAft>
                <a:spcPts val="0"/>
              </a:spcAft>
              <a:buSzPts val="1800"/>
              <a:buNone/>
              <a:defRPr sz="1800"/>
            </a:lvl5pPr>
            <a:lvl6pPr lvl="5" rtl="0">
              <a:spcBef>
                <a:spcPts val="0"/>
              </a:spcBef>
              <a:spcAft>
                <a:spcPts val="0"/>
              </a:spcAft>
              <a:buSzPts val="1800"/>
              <a:buNone/>
              <a:defRPr sz="1800"/>
            </a:lvl6pPr>
            <a:lvl7pPr lvl="6" rtl="0">
              <a:spcBef>
                <a:spcPts val="0"/>
              </a:spcBef>
              <a:spcAft>
                <a:spcPts val="0"/>
              </a:spcAft>
              <a:buSzPts val="1800"/>
              <a:buNone/>
              <a:defRPr sz="1800"/>
            </a:lvl7pPr>
            <a:lvl8pPr lvl="7" rtl="0">
              <a:spcBef>
                <a:spcPts val="0"/>
              </a:spcBef>
              <a:spcAft>
                <a:spcPts val="0"/>
              </a:spcAft>
              <a:buSzPts val="1800"/>
              <a:buNone/>
              <a:defRPr sz="1800"/>
            </a:lvl8pPr>
            <a:lvl9pPr lvl="8" rtl="0">
              <a:spcBef>
                <a:spcPts val="0"/>
              </a:spcBef>
              <a:spcAft>
                <a:spcPts val="0"/>
              </a:spcAft>
              <a:buSzPts val="1800"/>
              <a:buNone/>
              <a:defRPr sz="1800"/>
            </a:lvl9pPr>
          </a:lstStyle>
          <a:p/>
        </p:txBody>
      </p:sp>
      <p:sp>
        <p:nvSpPr>
          <p:cNvPr id="35" name="Google Shape;35;p6"/>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36" name="Shape 36"/>
        <p:cNvGrpSpPr/>
        <p:nvPr/>
      </p:nvGrpSpPr>
      <p:grpSpPr>
        <a:xfrm>
          <a:off x="0" y="0"/>
          <a:ext cx="0" cy="0"/>
          <a:chOff x="0" y="0"/>
          <a:chExt cx="0" cy="0"/>
        </a:xfrm>
      </p:grpSpPr>
      <p:sp>
        <p:nvSpPr>
          <p:cNvPr id="37" name="Google Shape;37;p7"/>
          <p:cNvSpPr txBox="1"/>
          <p:nvPr/>
        </p:nvSpPr>
        <p:spPr>
          <a:xfrm flipH="1" rot="10800000">
            <a:off x="3276600" y="25"/>
            <a:ext cx="58674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7"/>
          <p:cNvSpPr/>
          <p:nvPr/>
        </p:nvSpPr>
        <p:spPr>
          <a:xfrm rot="-5400000">
            <a:off x="759150" y="2517450"/>
            <a:ext cx="51435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7"/>
          <p:cNvSpPr txBox="1"/>
          <p:nvPr>
            <p:ph type="title"/>
          </p:nvPr>
        </p:nvSpPr>
        <p:spPr>
          <a:xfrm>
            <a:off x="226078" y="357800"/>
            <a:ext cx="2808000" cy="9534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40" name="Google Shape;40;p7"/>
          <p:cNvSpPr txBox="1"/>
          <p:nvPr>
            <p:ph idx="1" type="body"/>
          </p:nvPr>
        </p:nvSpPr>
        <p:spPr>
          <a:xfrm>
            <a:off x="226075" y="1465800"/>
            <a:ext cx="2808000" cy="31635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Clr>
                <a:schemeClr val="lt1"/>
              </a:buClr>
              <a:buSzPts val="1200"/>
              <a:buChar char="●"/>
              <a:defRPr sz="1200">
                <a:solidFill>
                  <a:schemeClr val="lt1"/>
                </a:solidFill>
              </a:defRPr>
            </a:lvl1pPr>
            <a:lvl2pPr indent="-304800" lvl="1" marL="914400" rtl="0">
              <a:spcBef>
                <a:spcPts val="1600"/>
              </a:spcBef>
              <a:spcAft>
                <a:spcPts val="0"/>
              </a:spcAft>
              <a:buClr>
                <a:schemeClr val="lt1"/>
              </a:buClr>
              <a:buSzPts val="1200"/>
              <a:buChar char="○"/>
              <a:defRPr sz="1200">
                <a:solidFill>
                  <a:schemeClr val="lt1"/>
                </a:solidFill>
              </a:defRPr>
            </a:lvl2pPr>
            <a:lvl3pPr indent="-304800" lvl="2" marL="1371600" rtl="0">
              <a:spcBef>
                <a:spcPts val="1600"/>
              </a:spcBef>
              <a:spcAft>
                <a:spcPts val="0"/>
              </a:spcAft>
              <a:buClr>
                <a:schemeClr val="lt1"/>
              </a:buClr>
              <a:buSzPts val="1200"/>
              <a:buChar char="■"/>
              <a:defRPr sz="1200">
                <a:solidFill>
                  <a:schemeClr val="lt1"/>
                </a:solidFill>
              </a:defRPr>
            </a:lvl3pPr>
            <a:lvl4pPr indent="-304800" lvl="3" marL="1828800" rtl="0">
              <a:spcBef>
                <a:spcPts val="1600"/>
              </a:spcBef>
              <a:spcAft>
                <a:spcPts val="0"/>
              </a:spcAft>
              <a:buClr>
                <a:schemeClr val="lt1"/>
              </a:buClr>
              <a:buSzPts val="1200"/>
              <a:buChar char="●"/>
              <a:defRPr sz="1200">
                <a:solidFill>
                  <a:schemeClr val="lt1"/>
                </a:solidFill>
              </a:defRPr>
            </a:lvl4pPr>
            <a:lvl5pPr indent="-304800" lvl="4" marL="2286000" rtl="0">
              <a:spcBef>
                <a:spcPts val="1600"/>
              </a:spcBef>
              <a:spcAft>
                <a:spcPts val="0"/>
              </a:spcAft>
              <a:buClr>
                <a:schemeClr val="lt1"/>
              </a:buClr>
              <a:buSzPts val="1200"/>
              <a:buChar char="○"/>
              <a:defRPr sz="1200">
                <a:solidFill>
                  <a:schemeClr val="lt1"/>
                </a:solidFill>
              </a:defRPr>
            </a:lvl5pPr>
            <a:lvl6pPr indent="-304800" lvl="5" marL="2743200" rtl="0">
              <a:spcBef>
                <a:spcPts val="1600"/>
              </a:spcBef>
              <a:spcAft>
                <a:spcPts val="0"/>
              </a:spcAft>
              <a:buClr>
                <a:schemeClr val="lt1"/>
              </a:buClr>
              <a:buSzPts val="1200"/>
              <a:buChar char="■"/>
              <a:defRPr sz="1200">
                <a:solidFill>
                  <a:schemeClr val="lt1"/>
                </a:solidFill>
              </a:defRPr>
            </a:lvl6pPr>
            <a:lvl7pPr indent="-304800" lvl="6" marL="3200400" rtl="0">
              <a:spcBef>
                <a:spcPts val="1600"/>
              </a:spcBef>
              <a:spcAft>
                <a:spcPts val="0"/>
              </a:spcAft>
              <a:buClr>
                <a:schemeClr val="lt1"/>
              </a:buClr>
              <a:buSzPts val="1200"/>
              <a:buChar char="●"/>
              <a:defRPr sz="1200">
                <a:solidFill>
                  <a:schemeClr val="lt1"/>
                </a:solidFill>
              </a:defRPr>
            </a:lvl7pPr>
            <a:lvl8pPr indent="-304800" lvl="7" marL="3657600" rtl="0">
              <a:spcBef>
                <a:spcPts val="1600"/>
              </a:spcBef>
              <a:spcAft>
                <a:spcPts val="0"/>
              </a:spcAft>
              <a:buClr>
                <a:schemeClr val="lt1"/>
              </a:buClr>
              <a:buSzPts val="1200"/>
              <a:buChar char="○"/>
              <a:defRPr sz="1200">
                <a:solidFill>
                  <a:schemeClr val="lt1"/>
                </a:solidFill>
              </a:defRPr>
            </a:lvl8pPr>
            <a:lvl9pPr indent="-304800" lvl="8" marL="4114800" rtl="0">
              <a:spcBef>
                <a:spcPts val="1600"/>
              </a:spcBef>
              <a:spcAft>
                <a:spcPts val="1600"/>
              </a:spcAft>
              <a:buClr>
                <a:schemeClr val="lt1"/>
              </a:buClr>
              <a:buSzPts val="1200"/>
              <a:buChar char="■"/>
              <a:defRPr sz="1200">
                <a:solidFill>
                  <a:schemeClr val="lt1"/>
                </a:solidFill>
              </a:defRPr>
            </a:lvl9pPr>
          </a:lstStyle>
          <a:p/>
        </p:txBody>
      </p:sp>
      <p:sp>
        <p:nvSpPr>
          <p:cNvPr id="41" name="Google Shape;41;p7"/>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42" name="Shape 42"/>
        <p:cNvGrpSpPr/>
        <p:nvPr/>
      </p:nvGrpSpPr>
      <p:grpSpPr>
        <a:xfrm>
          <a:off x="0" y="0"/>
          <a:ext cx="0" cy="0"/>
          <a:chOff x="0" y="0"/>
          <a:chExt cx="0" cy="0"/>
        </a:xfrm>
      </p:grpSpPr>
      <p:sp>
        <p:nvSpPr>
          <p:cNvPr id="43" name="Google Shape;43;p8"/>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6000"/>
              <a:buNone/>
              <a:defRPr sz="6000"/>
            </a:lvl1pPr>
            <a:lvl2pPr lvl="1" rtl="0">
              <a:spcBef>
                <a:spcPts val="0"/>
              </a:spcBef>
              <a:spcAft>
                <a:spcPts val="0"/>
              </a:spcAft>
              <a:buSzPts val="6000"/>
              <a:buNone/>
              <a:defRPr sz="6000"/>
            </a:lvl2pPr>
            <a:lvl3pPr lvl="2" rtl="0">
              <a:spcBef>
                <a:spcPts val="0"/>
              </a:spcBef>
              <a:spcAft>
                <a:spcPts val="0"/>
              </a:spcAft>
              <a:buSzPts val="6000"/>
              <a:buNone/>
              <a:defRPr sz="6000"/>
            </a:lvl3pPr>
            <a:lvl4pPr lvl="3" rtl="0">
              <a:spcBef>
                <a:spcPts val="0"/>
              </a:spcBef>
              <a:spcAft>
                <a:spcPts val="0"/>
              </a:spcAft>
              <a:buSzPts val="6000"/>
              <a:buNone/>
              <a:defRPr sz="6000"/>
            </a:lvl4pPr>
            <a:lvl5pPr lvl="4" rtl="0">
              <a:spcBef>
                <a:spcPts val="0"/>
              </a:spcBef>
              <a:spcAft>
                <a:spcPts val="0"/>
              </a:spcAft>
              <a:buSzPts val="6000"/>
              <a:buNone/>
              <a:defRPr sz="6000"/>
            </a:lvl5pPr>
            <a:lvl6pPr lvl="5" rtl="0">
              <a:spcBef>
                <a:spcPts val="0"/>
              </a:spcBef>
              <a:spcAft>
                <a:spcPts val="0"/>
              </a:spcAft>
              <a:buSzPts val="6000"/>
              <a:buNone/>
              <a:defRPr sz="6000"/>
            </a:lvl6pPr>
            <a:lvl7pPr lvl="6" rtl="0">
              <a:spcBef>
                <a:spcPts val="0"/>
              </a:spcBef>
              <a:spcAft>
                <a:spcPts val="0"/>
              </a:spcAft>
              <a:buSzPts val="6000"/>
              <a:buNone/>
              <a:defRPr sz="6000"/>
            </a:lvl7pPr>
            <a:lvl8pPr lvl="7" rtl="0">
              <a:spcBef>
                <a:spcPts val="0"/>
              </a:spcBef>
              <a:spcAft>
                <a:spcPts val="0"/>
              </a:spcAft>
              <a:buSzPts val="6000"/>
              <a:buNone/>
              <a:defRPr sz="6000"/>
            </a:lvl8pPr>
            <a:lvl9pPr lvl="8" rtl="0">
              <a:spcBef>
                <a:spcPts val="0"/>
              </a:spcBef>
              <a:spcAft>
                <a:spcPts val="0"/>
              </a:spcAft>
              <a:buSzPts val="6000"/>
              <a:buNone/>
              <a:defRPr sz="6000"/>
            </a:lvl9pPr>
          </a:lstStyle>
          <a:p/>
        </p:txBody>
      </p:sp>
      <p:sp>
        <p:nvSpPr>
          <p:cNvPr id="44" name="Google Shape;44;p8"/>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45" name="Shape 45"/>
        <p:cNvGrpSpPr/>
        <p:nvPr/>
      </p:nvGrpSpPr>
      <p:grpSpPr>
        <a:xfrm>
          <a:off x="0" y="0"/>
          <a:ext cx="0" cy="0"/>
          <a:chOff x="0" y="0"/>
          <a:chExt cx="0" cy="0"/>
        </a:xfrm>
      </p:grpSpPr>
      <p:sp>
        <p:nvSpPr>
          <p:cNvPr id="46" name="Google Shape;46;p9"/>
          <p:cNvSpPr/>
          <p:nvPr/>
        </p:nvSpPr>
        <p:spPr>
          <a:xfrm flipH="1">
            <a:off x="0" y="0"/>
            <a:ext cx="4572000" cy="51435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9"/>
          <p:cNvSpPr/>
          <p:nvPr/>
        </p:nvSpPr>
        <p:spPr>
          <a:xfrm rot="5400000">
            <a:off x="1946425" y="2517750"/>
            <a:ext cx="5142900" cy="1086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Clr>
                <a:schemeClr val="dk2"/>
              </a:buClr>
              <a:buSzPts val="4200"/>
              <a:buNone/>
              <a:defRPr sz="4200">
                <a:solidFill>
                  <a:schemeClr val="dk2"/>
                </a:solidFill>
              </a:defRPr>
            </a:lvl1pPr>
            <a:lvl2pPr lvl="1" rtl="0" algn="ctr">
              <a:spcBef>
                <a:spcPts val="0"/>
              </a:spcBef>
              <a:spcAft>
                <a:spcPts val="0"/>
              </a:spcAft>
              <a:buClr>
                <a:schemeClr val="dk2"/>
              </a:buClr>
              <a:buSzPts val="4200"/>
              <a:buNone/>
              <a:defRPr sz="4200">
                <a:solidFill>
                  <a:schemeClr val="dk2"/>
                </a:solidFill>
              </a:defRPr>
            </a:lvl2pPr>
            <a:lvl3pPr lvl="2" rtl="0" algn="ctr">
              <a:spcBef>
                <a:spcPts val="0"/>
              </a:spcBef>
              <a:spcAft>
                <a:spcPts val="0"/>
              </a:spcAft>
              <a:buClr>
                <a:schemeClr val="dk2"/>
              </a:buClr>
              <a:buSzPts val="4200"/>
              <a:buNone/>
              <a:defRPr sz="4200">
                <a:solidFill>
                  <a:schemeClr val="dk2"/>
                </a:solidFill>
              </a:defRPr>
            </a:lvl3pPr>
            <a:lvl4pPr lvl="3" rtl="0" algn="ctr">
              <a:spcBef>
                <a:spcPts val="0"/>
              </a:spcBef>
              <a:spcAft>
                <a:spcPts val="0"/>
              </a:spcAft>
              <a:buClr>
                <a:schemeClr val="dk2"/>
              </a:buClr>
              <a:buSzPts val="4200"/>
              <a:buNone/>
              <a:defRPr sz="4200">
                <a:solidFill>
                  <a:schemeClr val="dk2"/>
                </a:solidFill>
              </a:defRPr>
            </a:lvl4pPr>
            <a:lvl5pPr lvl="4" rtl="0" algn="ctr">
              <a:spcBef>
                <a:spcPts val="0"/>
              </a:spcBef>
              <a:spcAft>
                <a:spcPts val="0"/>
              </a:spcAft>
              <a:buClr>
                <a:schemeClr val="dk2"/>
              </a:buClr>
              <a:buSzPts val="4200"/>
              <a:buNone/>
              <a:defRPr sz="4200">
                <a:solidFill>
                  <a:schemeClr val="dk2"/>
                </a:solidFill>
              </a:defRPr>
            </a:lvl5pPr>
            <a:lvl6pPr lvl="5" rtl="0" algn="ctr">
              <a:spcBef>
                <a:spcPts val="0"/>
              </a:spcBef>
              <a:spcAft>
                <a:spcPts val="0"/>
              </a:spcAft>
              <a:buClr>
                <a:schemeClr val="dk2"/>
              </a:buClr>
              <a:buSzPts val="4200"/>
              <a:buNone/>
              <a:defRPr sz="4200">
                <a:solidFill>
                  <a:schemeClr val="dk2"/>
                </a:solidFill>
              </a:defRPr>
            </a:lvl6pPr>
            <a:lvl7pPr lvl="6" rtl="0" algn="ctr">
              <a:spcBef>
                <a:spcPts val="0"/>
              </a:spcBef>
              <a:spcAft>
                <a:spcPts val="0"/>
              </a:spcAft>
              <a:buClr>
                <a:schemeClr val="dk2"/>
              </a:buClr>
              <a:buSzPts val="4200"/>
              <a:buNone/>
              <a:defRPr sz="4200">
                <a:solidFill>
                  <a:schemeClr val="dk2"/>
                </a:solidFill>
              </a:defRPr>
            </a:lvl7pPr>
            <a:lvl8pPr lvl="7" rtl="0" algn="ctr">
              <a:spcBef>
                <a:spcPts val="0"/>
              </a:spcBef>
              <a:spcAft>
                <a:spcPts val="0"/>
              </a:spcAft>
              <a:buClr>
                <a:schemeClr val="dk2"/>
              </a:buClr>
              <a:buSzPts val="4200"/>
              <a:buNone/>
              <a:defRPr sz="4200">
                <a:solidFill>
                  <a:schemeClr val="dk2"/>
                </a:solidFill>
              </a:defRPr>
            </a:lvl8pPr>
            <a:lvl9pPr lvl="8" rtl="0" algn="ctr">
              <a:spcBef>
                <a:spcPts val="0"/>
              </a:spcBef>
              <a:spcAft>
                <a:spcPts val="0"/>
              </a:spcAft>
              <a:buClr>
                <a:schemeClr val="dk2"/>
              </a:buClr>
              <a:buSzPts val="4200"/>
              <a:buNone/>
              <a:defRPr sz="4200">
                <a:solidFill>
                  <a:schemeClr val="dk2"/>
                </a:solidFill>
              </a:defRPr>
            </a:lvl9pPr>
          </a:lstStyle>
          <a:p/>
        </p:txBody>
      </p:sp>
      <p:sp>
        <p:nvSpPr>
          <p:cNvPr id="49" name="Google Shape;49;p9"/>
          <p:cNvSpPr txBox="1"/>
          <p:nvPr>
            <p:ph idx="1" type="subTitle"/>
          </p:nvPr>
        </p:nvSpPr>
        <p:spPr>
          <a:xfrm>
            <a:off x="265500" y="2779467"/>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50" name="Google Shape;50;p9"/>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Clr>
                <a:schemeClr val="lt1"/>
              </a:buClr>
              <a:buSzPts val="1800"/>
              <a:buChar char="●"/>
              <a:defRPr>
                <a:solidFill>
                  <a:schemeClr val="lt1"/>
                </a:solidFill>
              </a:defRPr>
            </a:lvl1pPr>
            <a:lvl2pPr indent="-317500" lvl="1" marL="914400" rtl="0">
              <a:spcBef>
                <a:spcPts val="1600"/>
              </a:spcBef>
              <a:spcAft>
                <a:spcPts val="0"/>
              </a:spcAft>
              <a:buClr>
                <a:schemeClr val="lt1"/>
              </a:buClr>
              <a:buSzPts val="1400"/>
              <a:buChar char="○"/>
              <a:defRPr>
                <a:solidFill>
                  <a:schemeClr val="lt1"/>
                </a:solidFill>
              </a:defRPr>
            </a:lvl2pPr>
            <a:lvl3pPr indent="-317500" lvl="2" marL="1371600" rtl="0">
              <a:spcBef>
                <a:spcPts val="1600"/>
              </a:spcBef>
              <a:spcAft>
                <a:spcPts val="0"/>
              </a:spcAft>
              <a:buClr>
                <a:schemeClr val="lt1"/>
              </a:buClr>
              <a:buSzPts val="1400"/>
              <a:buChar char="■"/>
              <a:defRPr>
                <a:solidFill>
                  <a:schemeClr val="lt1"/>
                </a:solidFill>
              </a:defRPr>
            </a:lvl3pPr>
            <a:lvl4pPr indent="-317500" lvl="3" marL="1828800" rtl="0">
              <a:spcBef>
                <a:spcPts val="1600"/>
              </a:spcBef>
              <a:spcAft>
                <a:spcPts val="0"/>
              </a:spcAft>
              <a:buClr>
                <a:schemeClr val="lt1"/>
              </a:buClr>
              <a:buSzPts val="1400"/>
              <a:buChar char="●"/>
              <a:defRPr>
                <a:solidFill>
                  <a:schemeClr val="lt1"/>
                </a:solidFill>
              </a:defRPr>
            </a:lvl4pPr>
            <a:lvl5pPr indent="-317500" lvl="4" marL="2286000" rtl="0">
              <a:spcBef>
                <a:spcPts val="1600"/>
              </a:spcBef>
              <a:spcAft>
                <a:spcPts val="0"/>
              </a:spcAft>
              <a:buClr>
                <a:schemeClr val="lt1"/>
              </a:buClr>
              <a:buSzPts val="1400"/>
              <a:buChar char="○"/>
              <a:defRPr>
                <a:solidFill>
                  <a:schemeClr val="lt1"/>
                </a:solidFill>
              </a:defRPr>
            </a:lvl5pPr>
            <a:lvl6pPr indent="-317500" lvl="5" marL="2743200" rtl="0">
              <a:spcBef>
                <a:spcPts val="1600"/>
              </a:spcBef>
              <a:spcAft>
                <a:spcPts val="0"/>
              </a:spcAft>
              <a:buClr>
                <a:schemeClr val="lt1"/>
              </a:buClr>
              <a:buSzPts val="1400"/>
              <a:buChar char="■"/>
              <a:defRPr>
                <a:solidFill>
                  <a:schemeClr val="lt1"/>
                </a:solidFill>
              </a:defRPr>
            </a:lvl6pPr>
            <a:lvl7pPr indent="-317500" lvl="6" marL="3200400" rtl="0">
              <a:spcBef>
                <a:spcPts val="1600"/>
              </a:spcBef>
              <a:spcAft>
                <a:spcPts val="0"/>
              </a:spcAft>
              <a:buClr>
                <a:schemeClr val="lt1"/>
              </a:buClr>
              <a:buSzPts val="1400"/>
              <a:buChar char="●"/>
              <a:defRPr>
                <a:solidFill>
                  <a:schemeClr val="lt1"/>
                </a:solidFill>
              </a:defRPr>
            </a:lvl7pPr>
            <a:lvl8pPr indent="-317500" lvl="7" marL="3657600" rtl="0">
              <a:spcBef>
                <a:spcPts val="1600"/>
              </a:spcBef>
              <a:spcAft>
                <a:spcPts val="0"/>
              </a:spcAft>
              <a:buClr>
                <a:schemeClr val="lt1"/>
              </a:buClr>
              <a:buSzPts val="1400"/>
              <a:buChar char="○"/>
              <a:defRPr>
                <a:solidFill>
                  <a:schemeClr val="lt1"/>
                </a:solidFill>
              </a:defRPr>
            </a:lvl8pPr>
            <a:lvl9pPr indent="-317500" lvl="8" marL="4114800" rtl="0">
              <a:spcBef>
                <a:spcPts val="1600"/>
              </a:spcBef>
              <a:spcAft>
                <a:spcPts val="1600"/>
              </a:spcAft>
              <a:buClr>
                <a:schemeClr val="lt1"/>
              </a:buClr>
              <a:buSzPts val="1400"/>
              <a:buChar char="■"/>
              <a:defRPr>
                <a:solidFill>
                  <a:schemeClr val="lt1"/>
                </a:solidFill>
              </a:defRPr>
            </a:lvl9pPr>
          </a:lstStyle>
          <a:p/>
        </p:txBody>
      </p:sp>
      <p:sp>
        <p:nvSpPr>
          <p:cNvPr id="51" name="Google Shape;51;p9"/>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52" name="Shape 52"/>
        <p:cNvGrpSpPr/>
        <p:nvPr/>
      </p:nvGrpSpPr>
      <p:grpSpPr>
        <a:xfrm>
          <a:off x="0" y="0"/>
          <a:ext cx="0" cy="0"/>
          <a:chOff x="0" y="0"/>
          <a:chExt cx="0" cy="0"/>
        </a:xfrm>
      </p:grpSpPr>
      <p:sp>
        <p:nvSpPr>
          <p:cNvPr id="53" name="Google Shape;53;p10"/>
          <p:cNvSpPr txBox="1"/>
          <p:nvPr/>
        </p:nvSpPr>
        <p:spPr>
          <a:xfrm flipH="1" rot="10800000">
            <a:off x="0" y="0"/>
            <a:ext cx="9144000" cy="4695900"/>
          </a:xfrm>
          <a:prstGeom prst="rect">
            <a:avLst/>
          </a:prstGeom>
          <a:solidFill>
            <a:schemeClr val="accent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0"/>
          <p:cNvSpPr/>
          <p:nvPr/>
        </p:nvSpPr>
        <p:spPr>
          <a:xfrm flipH="1" rot="10800000">
            <a:off x="0" y="4622725"/>
            <a:ext cx="9144000" cy="74100"/>
          </a:xfrm>
          <a:prstGeom prst="rect">
            <a:avLst/>
          </a:prstGeom>
          <a:gradFill>
            <a:gsLst>
              <a:gs pos="0">
                <a:srgbClr val="F9F9F9"/>
              </a:gs>
              <a:gs pos="36000">
                <a:srgbClr val="F9F9F9"/>
              </a:gs>
              <a:gs pos="80000">
                <a:srgbClr val="DEDEDE"/>
              </a:gs>
              <a:gs pos="100000">
                <a:srgbClr val="999999"/>
              </a:gs>
            </a:gsLst>
            <a:lin ang="16200038" scaled="0"/>
          </a:gra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10"/>
          <p:cNvSpPr txBox="1"/>
          <p:nvPr>
            <p:ph idx="1" type="body"/>
          </p:nvPr>
        </p:nvSpPr>
        <p:spPr>
          <a:xfrm>
            <a:off x="57150" y="4696825"/>
            <a:ext cx="8382000" cy="4467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Clr>
                <a:schemeClr val="lt1"/>
              </a:buClr>
              <a:buSzPts val="1200"/>
              <a:buNone/>
              <a:defRPr sz="1200">
                <a:solidFill>
                  <a:schemeClr val="lt1"/>
                </a:solidFill>
              </a:defRPr>
            </a:lvl1pPr>
          </a:lstStyle>
          <a:p/>
        </p:txBody>
      </p:sp>
      <p:sp>
        <p:nvSpPr>
          <p:cNvPr id="56" name="Google Shape;56;p10"/>
          <p:cNvSpPr txBox="1"/>
          <p:nvPr>
            <p:ph idx="12" type="sldNum"/>
          </p:nvPr>
        </p:nvSpPr>
        <p:spPr>
          <a:xfrm>
            <a:off x="8523541" y="4695623"/>
            <a:ext cx="548700" cy="393600"/>
          </a:xfrm>
          <a:prstGeom prst="rect">
            <a:avLst/>
          </a:prstGeom>
        </p:spPr>
        <p:txBody>
          <a:bodyPr anchorCtr="0" anchor="ctr" bIns="91425" lIns="91425" spcFirstLastPara="1" rIns="91425" wrap="square" tIns="91425">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5.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5" Type="http://schemas.openxmlformats.org/officeDocument/2006/relationships/theme" Target="../theme/theme1.xml"/><Relationship Id="rId14" Type="http://schemas.openxmlformats.org/officeDocument/2006/relationships/slideLayout" Target="../slideLayouts/slideLayout2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0" Type="http://schemas.openxmlformats.org/officeDocument/2006/relationships/slideLayout" Target="../slideLayouts/slideLayout35.xml"/><Relationship Id="rId12" Type="http://schemas.openxmlformats.org/officeDocument/2006/relationships/theme" Target="../theme/theme4.xml"/><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9" Type="http://schemas.openxmlformats.org/officeDocument/2006/relationships/slideLayout" Target="../slideLayouts/slideLayout34.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7.xml"/><Relationship Id="rId10" Type="http://schemas.openxmlformats.org/officeDocument/2006/relationships/slideLayout" Target="../slideLayouts/slideLayout46.xml"/><Relationship Id="rId12" Type="http://schemas.openxmlformats.org/officeDocument/2006/relationships/theme" Target="../theme/theme2.xml"/><Relationship Id="rId1" Type="http://schemas.openxmlformats.org/officeDocument/2006/relationships/slideLayout" Target="../slideLayouts/slideLayout37.xml"/><Relationship Id="rId2" Type="http://schemas.openxmlformats.org/officeDocument/2006/relationships/slideLayout" Target="../slideLayouts/slideLayout38.xml"/><Relationship Id="rId3" Type="http://schemas.openxmlformats.org/officeDocument/2006/relationships/slideLayout" Target="../slideLayouts/slideLayout39.xml"/><Relationship Id="rId4" Type="http://schemas.openxmlformats.org/officeDocument/2006/relationships/slideLayout" Target="../slideLayouts/slideLayout40.xml"/><Relationship Id="rId9" Type="http://schemas.openxmlformats.org/officeDocument/2006/relationships/slideLayout" Target="../slideLayouts/slideLayout45.xml"/><Relationship Id="rId5" Type="http://schemas.openxmlformats.org/officeDocument/2006/relationships/slideLayout" Target="../slideLayouts/slideLayout41.xml"/><Relationship Id="rId6" Type="http://schemas.openxmlformats.org/officeDocument/2006/relationships/slideLayout" Target="../slideLayouts/slideLayout42.xml"/><Relationship Id="rId7" Type="http://schemas.openxmlformats.org/officeDocument/2006/relationships/slideLayout" Target="../slideLayouts/slideLayout43.xml"/><Relationship Id="rId8" Type="http://schemas.openxmlformats.org/officeDocument/2006/relationships/slideLayout" Target="../slideLayouts/slideLayout4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terial">
    <p:bg>
      <p:bgPr>
        <a:solidFill>
          <a:schemeClr val="dk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71900" y="738725"/>
            <a:ext cx="8222100" cy="767700"/>
          </a:xfrm>
          <a:prstGeom prst="rect">
            <a:avLst/>
          </a:prstGeom>
          <a:noFill/>
          <a:ln>
            <a:noFill/>
          </a:ln>
        </p:spPr>
        <p:txBody>
          <a:bodyPr anchorCtr="0" anchor="b" bIns="91425" lIns="91425" spcFirstLastPara="1" rIns="91425" wrap="square" tIns="91425">
            <a:noAutofit/>
          </a:bodyPr>
          <a:lstStyle>
            <a:lvl1pPr lvl="0"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1pPr>
            <a:lvl2pPr lvl="1"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2pPr>
            <a:lvl3pPr lvl="2"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3pPr>
            <a:lvl4pPr lvl="3"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4pPr>
            <a:lvl5pPr lvl="4"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5pPr>
            <a:lvl6pPr lvl="5"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6pPr>
            <a:lvl7pPr lvl="6"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7pPr>
            <a:lvl8pPr lvl="7"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8pPr>
            <a:lvl9pPr lvl="8" rtl="0">
              <a:spcBef>
                <a:spcPts val="0"/>
              </a:spcBef>
              <a:spcAft>
                <a:spcPts val="0"/>
              </a:spcAft>
              <a:buClr>
                <a:schemeClr val="lt1"/>
              </a:buClr>
              <a:buSzPts val="3200"/>
              <a:buFont typeface="Roboto"/>
              <a:buNone/>
              <a:defRPr sz="3200">
                <a:solidFill>
                  <a:schemeClr val="lt1"/>
                </a:solidFill>
                <a:latin typeface="Roboto"/>
                <a:ea typeface="Roboto"/>
                <a:cs typeface="Roboto"/>
                <a:sym typeface="Roboto"/>
              </a:defRPr>
            </a:lvl9pPr>
          </a:lstStyle>
          <a:p/>
        </p:txBody>
      </p:sp>
      <p:sp>
        <p:nvSpPr>
          <p:cNvPr id="7" name="Google Shape;7;p1"/>
          <p:cNvSpPr txBox="1"/>
          <p:nvPr>
            <p:ph idx="1" type="body"/>
          </p:nvPr>
        </p:nvSpPr>
        <p:spPr>
          <a:xfrm>
            <a:off x="471900" y="1919075"/>
            <a:ext cx="8222100" cy="27102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lt2"/>
              </a:buClr>
              <a:buSzPts val="1800"/>
              <a:buFont typeface="Roboto"/>
              <a:buChar char="●"/>
              <a:defRPr sz="1800">
                <a:solidFill>
                  <a:schemeClr val="lt2"/>
                </a:solidFill>
                <a:latin typeface="Roboto"/>
                <a:ea typeface="Roboto"/>
                <a:cs typeface="Roboto"/>
                <a:sym typeface="Roboto"/>
              </a:defRPr>
            </a:lvl1pPr>
            <a:lvl2pPr indent="-317500" lvl="1" marL="914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2pPr>
            <a:lvl3pPr indent="-317500" lvl="2" marL="1371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3pPr>
            <a:lvl4pPr indent="-317500" lvl="3" marL="18288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4pPr>
            <a:lvl5pPr indent="-317500" lvl="4" marL="22860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5pPr>
            <a:lvl6pPr indent="-317500" lvl="5" marL="27432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6pPr>
            <a:lvl7pPr indent="-317500" lvl="6" marL="32004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7pPr>
            <a:lvl8pPr indent="-317500" lvl="7" marL="3657600" rtl="0">
              <a:lnSpc>
                <a:spcPct val="115000"/>
              </a:lnSpc>
              <a:spcBef>
                <a:spcPts val="1600"/>
              </a:spcBef>
              <a:spcAft>
                <a:spcPts val="0"/>
              </a:spcAft>
              <a:buClr>
                <a:schemeClr val="lt2"/>
              </a:buClr>
              <a:buSzPts val="1400"/>
              <a:buFont typeface="Roboto"/>
              <a:buChar char="○"/>
              <a:defRPr>
                <a:solidFill>
                  <a:schemeClr val="lt2"/>
                </a:solidFill>
                <a:latin typeface="Roboto"/>
                <a:ea typeface="Roboto"/>
                <a:cs typeface="Roboto"/>
                <a:sym typeface="Roboto"/>
              </a:defRPr>
            </a:lvl8pPr>
            <a:lvl9pPr indent="-317500" lvl="8" marL="4114800" rtl="0">
              <a:lnSpc>
                <a:spcPct val="115000"/>
              </a:lnSpc>
              <a:spcBef>
                <a:spcPts val="1600"/>
              </a:spcBef>
              <a:spcAft>
                <a:spcPts val="1600"/>
              </a:spcAft>
              <a:buClr>
                <a:schemeClr val="lt2"/>
              </a:buClr>
              <a:buSzPts val="1400"/>
              <a:buFont typeface="Roboto"/>
              <a:buChar char="■"/>
              <a:defRPr>
                <a:solidFill>
                  <a:schemeClr val="lt2"/>
                </a:solidFill>
                <a:latin typeface="Roboto"/>
                <a:ea typeface="Roboto"/>
                <a:cs typeface="Roboto"/>
                <a:sym typeface="Roboto"/>
              </a:defRPr>
            </a:lvl9pPr>
          </a:lstStyle>
          <a:p/>
        </p:txBody>
      </p:sp>
      <p:sp>
        <p:nvSpPr>
          <p:cNvPr id="8" name="Google Shape;8;p1"/>
          <p:cNvSpPr txBox="1"/>
          <p:nvPr>
            <p:ph idx="12" type="sldNum"/>
          </p:nvPr>
        </p:nvSpPr>
        <p:spPr>
          <a:xfrm>
            <a:off x="8523541" y="4695623"/>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lt2"/>
                </a:solidFill>
                <a:latin typeface="Roboto"/>
                <a:ea typeface="Roboto"/>
                <a:cs typeface="Roboto"/>
                <a:sym typeface="Roboto"/>
              </a:defRPr>
            </a:lvl1pPr>
            <a:lvl2pPr lvl="1" rtl="0" algn="r">
              <a:buNone/>
              <a:defRPr sz="1000">
                <a:solidFill>
                  <a:schemeClr val="lt2"/>
                </a:solidFill>
                <a:latin typeface="Roboto"/>
                <a:ea typeface="Roboto"/>
                <a:cs typeface="Roboto"/>
                <a:sym typeface="Roboto"/>
              </a:defRPr>
            </a:lvl2pPr>
            <a:lvl3pPr lvl="2" rtl="0" algn="r">
              <a:buNone/>
              <a:defRPr sz="1000">
                <a:solidFill>
                  <a:schemeClr val="lt2"/>
                </a:solidFill>
                <a:latin typeface="Roboto"/>
                <a:ea typeface="Roboto"/>
                <a:cs typeface="Roboto"/>
                <a:sym typeface="Roboto"/>
              </a:defRPr>
            </a:lvl3pPr>
            <a:lvl4pPr lvl="3" rtl="0" algn="r">
              <a:buNone/>
              <a:defRPr sz="1000">
                <a:solidFill>
                  <a:schemeClr val="lt2"/>
                </a:solidFill>
                <a:latin typeface="Roboto"/>
                <a:ea typeface="Roboto"/>
                <a:cs typeface="Roboto"/>
                <a:sym typeface="Roboto"/>
              </a:defRPr>
            </a:lvl4pPr>
            <a:lvl5pPr lvl="4" rtl="0" algn="r">
              <a:buNone/>
              <a:defRPr sz="1000">
                <a:solidFill>
                  <a:schemeClr val="lt2"/>
                </a:solidFill>
                <a:latin typeface="Roboto"/>
                <a:ea typeface="Roboto"/>
                <a:cs typeface="Roboto"/>
                <a:sym typeface="Roboto"/>
              </a:defRPr>
            </a:lvl5pPr>
            <a:lvl6pPr lvl="5" rtl="0" algn="r">
              <a:buNone/>
              <a:defRPr sz="1000">
                <a:solidFill>
                  <a:schemeClr val="lt2"/>
                </a:solidFill>
                <a:latin typeface="Roboto"/>
                <a:ea typeface="Roboto"/>
                <a:cs typeface="Roboto"/>
                <a:sym typeface="Roboto"/>
              </a:defRPr>
            </a:lvl6pPr>
            <a:lvl7pPr lvl="6" rtl="0" algn="r">
              <a:buNone/>
              <a:defRPr sz="1000">
                <a:solidFill>
                  <a:schemeClr val="lt2"/>
                </a:solidFill>
                <a:latin typeface="Roboto"/>
                <a:ea typeface="Roboto"/>
                <a:cs typeface="Roboto"/>
                <a:sym typeface="Roboto"/>
              </a:defRPr>
            </a:lvl7pPr>
            <a:lvl8pPr lvl="7" rtl="0" algn="r">
              <a:buNone/>
              <a:defRPr sz="1000">
                <a:solidFill>
                  <a:schemeClr val="lt2"/>
                </a:solidFill>
                <a:latin typeface="Roboto"/>
                <a:ea typeface="Roboto"/>
                <a:cs typeface="Roboto"/>
                <a:sym typeface="Roboto"/>
              </a:defRPr>
            </a:lvl8pPr>
            <a:lvl9pPr lvl="8" rtl="0" algn="r">
              <a:buNone/>
              <a:defRPr sz="1000">
                <a:solidFill>
                  <a:schemeClr val="lt2"/>
                </a:solidFill>
                <a:latin typeface="Roboto"/>
                <a:ea typeface="Roboto"/>
                <a:cs typeface="Roboto"/>
                <a:sym typeface="Robo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dk2"/>
        </a:solidFill>
      </p:bgPr>
    </p:bg>
    <p:spTree>
      <p:nvGrpSpPr>
        <p:cNvPr id="63" name="Shape 63"/>
        <p:cNvGrpSpPr/>
        <p:nvPr/>
      </p:nvGrpSpPr>
      <p:grpSpPr>
        <a:xfrm>
          <a:off x="0" y="0"/>
          <a:ext cx="0" cy="0"/>
          <a:chOff x="0" y="0"/>
          <a:chExt cx="0" cy="0"/>
        </a:xfrm>
      </p:grpSpPr>
      <p:sp>
        <p:nvSpPr>
          <p:cNvPr id="64" name="Google Shape;64;p13"/>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lvl1pPr lvl="0" marR="0" rtl="0" algn="l">
              <a:spcBef>
                <a:spcPts val="0"/>
              </a:spcBef>
              <a:spcAft>
                <a:spcPts val="0"/>
              </a:spcAft>
              <a:buClr>
                <a:srgbClr val="FEFEFE"/>
              </a:buClr>
              <a:buSzPts val="3000"/>
              <a:buFont typeface="Century Gothic"/>
              <a:buNone/>
              <a:defRPr b="1" i="0" sz="3000" u="none" cap="none" strike="noStrike">
                <a:solidFill>
                  <a:srgbClr val="FEFEFE"/>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lt2"/>
                </a:solidFill>
              </a:defRPr>
            </a:lvl2pPr>
            <a:lvl3pPr lvl="2" marR="0" rtl="0" algn="l">
              <a:spcBef>
                <a:spcPts val="0"/>
              </a:spcBef>
              <a:spcAft>
                <a:spcPts val="0"/>
              </a:spcAft>
              <a:buSzPts val="1100"/>
              <a:buNone/>
              <a:defRPr b="0" i="0" sz="1400" u="none" cap="none" strike="noStrike">
                <a:solidFill>
                  <a:schemeClr val="lt2"/>
                </a:solidFill>
              </a:defRPr>
            </a:lvl3pPr>
            <a:lvl4pPr lvl="3" marR="0" rtl="0" algn="l">
              <a:spcBef>
                <a:spcPts val="0"/>
              </a:spcBef>
              <a:spcAft>
                <a:spcPts val="0"/>
              </a:spcAft>
              <a:buSzPts val="1100"/>
              <a:buNone/>
              <a:defRPr b="0" i="0" sz="1400" u="none" cap="none" strike="noStrike">
                <a:solidFill>
                  <a:schemeClr val="lt2"/>
                </a:solidFill>
              </a:defRPr>
            </a:lvl4pPr>
            <a:lvl5pPr lvl="4" marR="0" rtl="0" algn="l">
              <a:spcBef>
                <a:spcPts val="0"/>
              </a:spcBef>
              <a:spcAft>
                <a:spcPts val="0"/>
              </a:spcAft>
              <a:buSzPts val="1100"/>
              <a:buNone/>
              <a:defRPr b="0" i="0" sz="1400" u="none" cap="none" strike="noStrike">
                <a:solidFill>
                  <a:schemeClr val="lt2"/>
                </a:solidFill>
              </a:defRPr>
            </a:lvl5pPr>
            <a:lvl6pPr lvl="5" marR="0" rtl="0" algn="l">
              <a:spcBef>
                <a:spcPts val="0"/>
              </a:spcBef>
              <a:spcAft>
                <a:spcPts val="0"/>
              </a:spcAft>
              <a:buSzPts val="1100"/>
              <a:buNone/>
              <a:defRPr b="0" i="0" sz="1400" u="none" cap="none" strike="noStrike">
                <a:solidFill>
                  <a:schemeClr val="lt2"/>
                </a:solidFill>
              </a:defRPr>
            </a:lvl6pPr>
            <a:lvl7pPr lvl="6" marR="0" rtl="0" algn="l">
              <a:spcBef>
                <a:spcPts val="0"/>
              </a:spcBef>
              <a:spcAft>
                <a:spcPts val="0"/>
              </a:spcAft>
              <a:buSzPts val="1100"/>
              <a:buNone/>
              <a:defRPr b="0" i="0" sz="1400" u="none" cap="none" strike="noStrike">
                <a:solidFill>
                  <a:schemeClr val="lt2"/>
                </a:solidFill>
              </a:defRPr>
            </a:lvl7pPr>
            <a:lvl8pPr lvl="7" marR="0" rtl="0" algn="l">
              <a:spcBef>
                <a:spcPts val="0"/>
              </a:spcBef>
              <a:spcAft>
                <a:spcPts val="0"/>
              </a:spcAft>
              <a:buSzPts val="1100"/>
              <a:buNone/>
              <a:defRPr b="0" i="0" sz="1400" u="none" cap="none" strike="noStrike">
                <a:solidFill>
                  <a:schemeClr val="lt2"/>
                </a:solidFill>
              </a:defRPr>
            </a:lvl8pPr>
            <a:lvl9pPr lvl="8" marR="0" rtl="0" algn="l">
              <a:spcBef>
                <a:spcPts val="0"/>
              </a:spcBef>
              <a:spcAft>
                <a:spcPts val="0"/>
              </a:spcAft>
              <a:buSzPts val="1100"/>
              <a:buNone/>
              <a:defRPr b="0" i="0" sz="1400" u="none" cap="none" strike="noStrike">
                <a:solidFill>
                  <a:schemeClr val="lt2"/>
                </a:solidFill>
              </a:defRPr>
            </a:lvl9pPr>
          </a:lstStyle>
          <a:p/>
        </p:txBody>
      </p:sp>
      <p:sp>
        <p:nvSpPr>
          <p:cNvPr id="65" name="Google Shape;65;p13"/>
          <p:cNvSpPr txBox="1"/>
          <p:nvPr>
            <p:ph idx="1" type="body"/>
          </p:nvPr>
        </p:nvSpPr>
        <p:spPr>
          <a:xfrm>
            <a:off x="607500" y="1638301"/>
            <a:ext cx="7922400" cy="27558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lvl1pPr indent="-317500" lvl="0" marL="457200" marR="0" rtl="0" algn="l">
              <a:spcBef>
                <a:spcPts val="300"/>
              </a:spcBef>
              <a:spcAft>
                <a:spcPts val="0"/>
              </a:spcAft>
              <a:buClr>
                <a:schemeClr val="accent1"/>
              </a:buClr>
              <a:buSzPts val="1400"/>
              <a:buFont typeface="Noto Sans Symbols"/>
              <a:buChar char="🞆"/>
              <a:defRPr b="0" i="0" sz="1400" u="none" cap="none" strike="noStrike">
                <a:solidFill>
                  <a:schemeClr val="lt1"/>
                </a:solidFill>
                <a:latin typeface="Century Gothic"/>
                <a:ea typeface="Century Gothic"/>
                <a:cs typeface="Century Gothic"/>
                <a:sym typeface="Century Gothic"/>
              </a:defRPr>
            </a:lvl1pPr>
            <a:lvl2pPr indent="-304800" lvl="1" marL="914400" marR="0" rtl="0" algn="l">
              <a:spcBef>
                <a:spcPts val="500"/>
              </a:spcBef>
              <a:spcAft>
                <a:spcPts val="0"/>
              </a:spcAft>
              <a:buClr>
                <a:schemeClr val="accent1"/>
              </a:buClr>
              <a:buSzPts val="1200"/>
              <a:buFont typeface="Noto Sans Symbols"/>
              <a:buChar char="🞆"/>
              <a:defRPr b="0" i="0" sz="1200" u="none" cap="none" strike="noStrike">
                <a:solidFill>
                  <a:schemeClr val="lt1"/>
                </a:solidFill>
                <a:latin typeface="Century Gothic"/>
                <a:ea typeface="Century Gothic"/>
                <a:cs typeface="Century Gothic"/>
                <a:sym typeface="Century Gothic"/>
              </a:defRPr>
            </a:lvl2pPr>
            <a:lvl3pPr indent="-298450" lvl="2" marL="1371600" marR="0" rtl="0" algn="l">
              <a:spcBef>
                <a:spcPts val="500"/>
              </a:spcBef>
              <a:spcAft>
                <a:spcPts val="0"/>
              </a:spcAft>
              <a:buClr>
                <a:schemeClr val="accent1"/>
              </a:buClr>
              <a:buSzPts val="1100"/>
              <a:buFont typeface="Noto Sans Symbols"/>
              <a:buChar char="🞆"/>
              <a:defRPr b="0" i="0" sz="1100" u="none" cap="none" strike="noStrike">
                <a:solidFill>
                  <a:schemeClr val="lt1"/>
                </a:solidFill>
                <a:latin typeface="Century Gothic"/>
                <a:ea typeface="Century Gothic"/>
                <a:cs typeface="Century Gothic"/>
                <a:sym typeface="Century Gothic"/>
              </a:defRPr>
            </a:lvl3pPr>
            <a:lvl4pPr indent="-285750" lvl="3" marL="1828800"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4pPr>
            <a:lvl5pPr indent="-285750" lvl="4" marL="2286000"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5pPr>
            <a:lvl6pPr indent="-285750" lvl="5" marL="2743200"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6pPr>
            <a:lvl7pPr indent="-285750" lvl="6" marL="3200400"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7pPr>
            <a:lvl8pPr indent="-285750" lvl="7" marL="3657600" marR="0" rtl="0" algn="l">
              <a:spcBef>
                <a:spcPts val="500"/>
              </a:spcBef>
              <a:spcAft>
                <a:spcPts val="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8pPr>
            <a:lvl9pPr indent="-285750" lvl="8" marL="4114800" marR="0" rtl="0" algn="l">
              <a:spcBef>
                <a:spcPts val="500"/>
              </a:spcBef>
              <a:spcAft>
                <a:spcPts val="500"/>
              </a:spcAft>
              <a:buClr>
                <a:schemeClr val="accent1"/>
              </a:buClr>
              <a:buSzPts val="900"/>
              <a:buFont typeface="Noto Sans Symbols"/>
              <a:buChar char="🞆"/>
              <a:defRPr b="0" i="0" sz="900" u="none" cap="none" strike="noStrike">
                <a:solidFill>
                  <a:schemeClr val="lt1"/>
                </a:solidFill>
                <a:latin typeface="Century Gothic"/>
                <a:ea typeface="Century Gothic"/>
                <a:cs typeface="Century Gothic"/>
                <a:sym typeface="Century Gothic"/>
              </a:defRPr>
            </a:lvl9pPr>
          </a:lstStyle>
          <a:p/>
        </p:txBody>
      </p:sp>
      <p:sp>
        <p:nvSpPr>
          <p:cNvPr id="66" name="Google Shape;66;p13"/>
          <p:cNvSpPr txBox="1"/>
          <p:nvPr>
            <p:ph idx="11" type="ftr"/>
          </p:nvPr>
        </p:nvSpPr>
        <p:spPr>
          <a:xfrm>
            <a:off x="338636" y="4531022"/>
            <a:ext cx="6483300" cy="273900"/>
          </a:xfrm>
          <a:prstGeom prst="rect">
            <a:avLst/>
          </a:prstGeom>
          <a:noFill/>
          <a:ln>
            <a:noFill/>
          </a:ln>
        </p:spPr>
        <p:txBody>
          <a:bodyPr anchorCtr="0" anchor="b" bIns="34275" lIns="68575" spcFirstLastPara="1" rIns="68575" wrap="square" tIns="34275">
            <a:noAutofit/>
          </a:bodyPr>
          <a:lstStyle>
            <a:lvl1pPr lvl="0" marR="0" rtl="0" algn="l">
              <a:spcBef>
                <a:spcPts val="0"/>
              </a:spcBef>
              <a:spcAft>
                <a:spcPts val="0"/>
              </a:spcAft>
              <a:buSzPts val="1100"/>
              <a:buNone/>
              <a:defRPr b="0" i="0" sz="700" u="none" cap="none" strike="noStrike">
                <a:solidFill>
                  <a:schemeClr val="lt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9pPr>
          </a:lstStyle>
          <a:p/>
        </p:txBody>
      </p:sp>
      <p:sp>
        <p:nvSpPr>
          <p:cNvPr id="67" name="Google Shape;67;p13"/>
          <p:cNvSpPr txBox="1"/>
          <p:nvPr>
            <p:ph idx="10" type="dt"/>
          </p:nvPr>
        </p:nvSpPr>
        <p:spPr>
          <a:xfrm>
            <a:off x="7000969" y="4531022"/>
            <a:ext cx="1007700" cy="273900"/>
          </a:xfrm>
          <a:prstGeom prst="rect">
            <a:avLst/>
          </a:prstGeom>
          <a:noFill/>
          <a:ln>
            <a:noFill/>
          </a:ln>
        </p:spPr>
        <p:txBody>
          <a:bodyPr anchorCtr="0" anchor="b" bIns="34275" lIns="68575" spcFirstLastPara="1" rIns="68575" wrap="square" tIns="34275">
            <a:noAutofit/>
          </a:bodyPr>
          <a:lstStyle>
            <a:lvl1pPr lvl="0" marR="0" rtl="0" algn="r">
              <a:spcBef>
                <a:spcPts val="0"/>
              </a:spcBef>
              <a:spcAft>
                <a:spcPts val="0"/>
              </a:spcAft>
              <a:buSzPts val="1100"/>
              <a:buNone/>
              <a:defRPr b="0" i="0" sz="700" u="none" cap="none" strike="noStrike">
                <a:solidFill>
                  <a:schemeClr val="lt1"/>
                </a:solidFill>
                <a:latin typeface="Century Gothic"/>
                <a:ea typeface="Century Gothic"/>
                <a:cs typeface="Century Gothic"/>
                <a:sym typeface="Century Gothic"/>
              </a:defRPr>
            </a:lvl1pPr>
            <a:lvl2pPr lvl="1"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2pPr>
            <a:lvl3pPr lvl="2"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3pPr>
            <a:lvl4pPr lvl="3"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4pPr>
            <a:lvl5pPr lvl="4"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5pPr>
            <a:lvl6pPr lvl="5"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6pPr>
            <a:lvl7pPr lvl="6"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7pPr>
            <a:lvl8pPr lvl="7"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8pPr>
            <a:lvl9pPr lvl="8" marR="0" rtl="0" algn="l">
              <a:spcBef>
                <a:spcPts val="0"/>
              </a:spcBef>
              <a:spcAft>
                <a:spcPts val="0"/>
              </a:spcAft>
              <a:buSzPts val="1100"/>
              <a:buNone/>
              <a:defRPr b="0" i="0" sz="1400" u="none" cap="none" strike="noStrike">
                <a:solidFill>
                  <a:schemeClr val="lt1"/>
                </a:solidFill>
                <a:latin typeface="Century Gothic"/>
                <a:ea typeface="Century Gothic"/>
                <a:cs typeface="Century Gothic"/>
                <a:sym typeface="Century Gothic"/>
              </a:defRPr>
            </a:lvl9pPr>
          </a:lstStyle>
          <a:p/>
        </p:txBody>
      </p:sp>
      <p:sp>
        <p:nvSpPr>
          <p:cNvPr id="68" name="Google Shape;68;p13"/>
          <p:cNvSpPr txBox="1"/>
          <p:nvPr>
            <p:ph idx="12" type="sldNum"/>
          </p:nvPr>
        </p:nvSpPr>
        <p:spPr>
          <a:xfrm>
            <a:off x="8008748" y="4436916"/>
            <a:ext cx="796800" cy="367800"/>
          </a:xfrm>
          <a:prstGeom prst="rect">
            <a:avLst/>
          </a:prstGeom>
          <a:noFill/>
          <a:ln>
            <a:noFill/>
          </a:ln>
        </p:spPr>
        <p:txBody>
          <a:bodyPr anchorCtr="0" anchor="b" bIns="8100" lIns="68575" spcFirstLastPara="1" rIns="68575" wrap="square" tIns="34275">
            <a:noAutofit/>
          </a:bodyPr>
          <a:lstStyle>
            <a:lvl1pPr indent="0" lvl="0" marL="0" marR="0" rtl="0" algn="r">
              <a:spcBef>
                <a:spcPts val="0"/>
              </a:spcBef>
              <a:buNone/>
              <a:defRPr b="0" i="0" sz="1500" u="none" cap="none" strike="noStrike">
                <a:solidFill>
                  <a:schemeClr val="accent1"/>
                </a:solidFill>
                <a:latin typeface="Century Gothic"/>
                <a:ea typeface="Century Gothic"/>
                <a:cs typeface="Century Gothic"/>
                <a:sym typeface="Century Gothic"/>
              </a:defRPr>
            </a:lvl1pPr>
            <a:lvl2pPr indent="0" lvl="1" marL="0" marR="0" rtl="0" algn="r">
              <a:spcBef>
                <a:spcPts val="0"/>
              </a:spcBef>
              <a:buNone/>
              <a:defRPr b="0" i="0" sz="1500" u="none" cap="none" strike="noStrike">
                <a:solidFill>
                  <a:schemeClr val="accent1"/>
                </a:solidFill>
                <a:latin typeface="Century Gothic"/>
                <a:ea typeface="Century Gothic"/>
                <a:cs typeface="Century Gothic"/>
                <a:sym typeface="Century Gothic"/>
              </a:defRPr>
            </a:lvl2pPr>
            <a:lvl3pPr indent="0" lvl="2" marL="0" marR="0" rtl="0" algn="r">
              <a:spcBef>
                <a:spcPts val="0"/>
              </a:spcBef>
              <a:buNone/>
              <a:defRPr b="0" i="0" sz="1500" u="none" cap="none" strike="noStrike">
                <a:solidFill>
                  <a:schemeClr val="accent1"/>
                </a:solidFill>
                <a:latin typeface="Century Gothic"/>
                <a:ea typeface="Century Gothic"/>
                <a:cs typeface="Century Gothic"/>
                <a:sym typeface="Century Gothic"/>
              </a:defRPr>
            </a:lvl3pPr>
            <a:lvl4pPr indent="0" lvl="3" marL="0" marR="0" rtl="0" algn="r">
              <a:spcBef>
                <a:spcPts val="0"/>
              </a:spcBef>
              <a:buNone/>
              <a:defRPr b="0" i="0" sz="1500" u="none" cap="none" strike="noStrike">
                <a:solidFill>
                  <a:schemeClr val="accent1"/>
                </a:solidFill>
                <a:latin typeface="Century Gothic"/>
                <a:ea typeface="Century Gothic"/>
                <a:cs typeface="Century Gothic"/>
                <a:sym typeface="Century Gothic"/>
              </a:defRPr>
            </a:lvl4pPr>
            <a:lvl5pPr indent="0" lvl="4" marL="0" marR="0" rtl="0" algn="r">
              <a:spcBef>
                <a:spcPts val="0"/>
              </a:spcBef>
              <a:buNone/>
              <a:defRPr b="0" i="0" sz="1500" u="none" cap="none" strike="noStrike">
                <a:solidFill>
                  <a:schemeClr val="accent1"/>
                </a:solidFill>
                <a:latin typeface="Century Gothic"/>
                <a:ea typeface="Century Gothic"/>
                <a:cs typeface="Century Gothic"/>
                <a:sym typeface="Century Gothic"/>
              </a:defRPr>
            </a:lvl5pPr>
            <a:lvl6pPr indent="0" lvl="5" marL="0" marR="0" rtl="0" algn="r">
              <a:spcBef>
                <a:spcPts val="0"/>
              </a:spcBef>
              <a:buNone/>
              <a:defRPr b="0" i="0" sz="1500" u="none" cap="none" strike="noStrike">
                <a:solidFill>
                  <a:schemeClr val="accent1"/>
                </a:solidFill>
                <a:latin typeface="Century Gothic"/>
                <a:ea typeface="Century Gothic"/>
                <a:cs typeface="Century Gothic"/>
                <a:sym typeface="Century Gothic"/>
              </a:defRPr>
            </a:lvl6pPr>
            <a:lvl7pPr indent="0" lvl="6" marL="0" marR="0" rtl="0" algn="r">
              <a:spcBef>
                <a:spcPts val="0"/>
              </a:spcBef>
              <a:buNone/>
              <a:defRPr b="0" i="0" sz="1500" u="none" cap="none" strike="noStrike">
                <a:solidFill>
                  <a:schemeClr val="accent1"/>
                </a:solidFill>
                <a:latin typeface="Century Gothic"/>
                <a:ea typeface="Century Gothic"/>
                <a:cs typeface="Century Gothic"/>
                <a:sym typeface="Century Gothic"/>
              </a:defRPr>
            </a:lvl7pPr>
            <a:lvl8pPr indent="0" lvl="7" marL="0" marR="0" rtl="0" algn="r">
              <a:spcBef>
                <a:spcPts val="0"/>
              </a:spcBef>
              <a:buNone/>
              <a:defRPr b="0" i="0" sz="1500" u="none" cap="none" strike="noStrike">
                <a:solidFill>
                  <a:schemeClr val="accent1"/>
                </a:solidFill>
                <a:latin typeface="Century Gothic"/>
                <a:ea typeface="Century Gothic"/>
                <a:cs typeface="Century Gothic"/>
                <a:sym typeface="Century Gothic"/>
              </a:defRPr>
            </a:lvl8pPr>
            <a:lvl9pPr indent="0" lvl="8" marL="0" marR="0" rtl="0" algn="r">
              <a:spcBef>
                <a:spcPts val="0"/>
              </a:spcBef>
              <a:buNone/>
              <a:defRPr b="0" i="0" sz="1500" u="none" cap="none" strike="noStrike">
                <a:solidFill>
                  <a:schemeClr val="accent1"/>
                </a:solidFill>
                <a:latin typeface="Century Gothic"/>
                <a:ea typeface="Century Gothic"/>
                <a:cs typeface="Century Gothic"/>
                <a:sym typeface="Century Gothic"/>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169" name="Shape 169"/>
        <p:cNvGrpSpPr/>
        <p:nvPr/>
      </p:nvGrpSpPr>
      <p:grpSpPr>
        <a:xfrm>
          <a:off x="0" y="0"/>
          <a:ext cx="0" cy="0"/>
          <a:chOff x="0" y="0"/>
          <a:chExt cx="0" cy="0"/>
        </a:xfrm>
      </p:grpSpPr>
      <p:sp>
        <p:nvSpPr>
          <p:cNvPr id="170" name="Google Shape;170;p2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p:txBody>
      </p:sp>
      <p:sp>
        <p:nvSpPr>
          <p:cNvPr id="171" name="Google Shape;171;p2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2"/>
              </a:buClr>
              <a:buSzPts val="1800"/>
              <a:buChar char="●"/>
              <a:defRPr sz="1800">
                <a:solidFill>
                  <a:schemeClr val="dk2"/>
                </a:solidFill>
              </a:defRPr>
            </a:lvl1pPr>
            <a:lvl2pPr indent="-317500" lvl="1" marL="914400" rtl="0">
              <a:lnSpc>
                <a:spcPct val="115000"/>
              </a:lnSpc>
              <a:spcBef>
                <a:spcPts val="1600"/>
              </a:spcBef>
              <a:spcAft>
                <a:spcPts val="0"/>
              </a:spcAft>
              <a:buClr>
                <a:schemeClr val="dk2"/>
              </a:buClr>
              <a:buSzPts val="1400"/>
              <a:buChar char="○"/>
              <a:defRPr>
                <a:solidFill>
                  <a:schemeClr val="dk2"/>
                </a:solidFill>
              </a:defRPr>
            </a:lvl2pPr>
            <a:lvl3pPr indent="-317500" lvl="2" marL="1371600" rtl="0">
              <a:lnSpc>
                <a:spcPct val="115000"/>
              </a:lnSpc>
              <a:spcBef>
                <a:spcPts val="1600"/>
              </a:spcBef>
              <a:spcAft>
                <a:spcPts val="0"/>
              </a:spcAft>
              <a:buClr>
                <a:schemeClr val="dk2"/>
              </a:buClr>
              <a:buSzPts val="1400"/>
              <a:buChar char="■"/>
              <a:defRPr>
                <a:solidFill>
                  <a:schemeClr val="dk2"/>
                </a:solidFill>
              </a:defRPr>
            </a:lvl3pPr>
            <a:lvl4pPr indent="-317500" lvl="3" marL="1828800" rtl="0">
              <a:lnSpc>
                <a:spcPct val="115000"/>
              </a:lnSpc>
              <a:spcBef>
                <a:spcPts val="1600"/>
              </a:spcBef>
              <a:spcAft>
                <a:spcPts val="0"/>
              </a:spcAft>
              <a:buClr>
                <a:schemeClr val="dk2"/>
              </a:buClr>
              <a:buSzPts val="1400"/>
              <a:buChar char="●"/>
              <a:defRPr>
                <a:solidFill>
                  <a:schemeClr val="dk2"/>
                </a:solidFill>
              </a:defRPr>
            </a:lvl4pPr>
            <a:lvl5pPr indent="-317500" lvl="4" marL="2286000" rtl="0">
              <a:lnSpc>
                <a:spcPct val="115000"/>
              </a:lnSpc>
              <a:spcBef>
                <a:spcPts val="1600"/>
              </a:spcBef>
              <a:spcAft>
                <a:spcPts val="0"/>
              </a:spcAft>
              <a:buClr>
                <a:schemeClr val="dk2"/>
              </a:buClr>
              <a:buSzPts val="1400"/>
              <a:buChar char="○"/>
              <a:defRPr>
                <a:solidFill>
                  <a:schemeClr val="dk2"/>
                </a:solidFill>
              </a:defRPr>
            </a:lvl5pPr>
            <a:lvl6pPr indent="-317500" lvl="5" marL="2743200" rtl="0">
              <a:lnSpc>
                <a:spcPct val="115000"/>
              </a:lnSpc>
              <a:spcBef>
                <a:spcPts val="1600"/>
              </a:spcBef>
              <a:spcAft>
                <a:spcPts val="0"/>
              </a:spcAft>
              <a:buClr>
                <a:schemeClr val="dk2"/>
              </a:buClr>
              <a:buSzPts val="1400"/>
              <a:buChar char="■"/>
              <a:defRPr>
                <a:solidFill>
                  <a:schemeClr val="dk2"/>
                </a:solidFill>
              </a:defRPr>
            </a:lvl6pPr>
            <a:lvl7pPr indent="-317500" lvl="6" marL="3200400" rtl="0">
              <a:lnSpc>
                <a:spcPct val="115000"/>
              </a:lnSpc>
              <a:spcBef>
                <a:spcPts val="1600"/>
              </a:spcBef>
              <a:spcAft>
                <a:spcPts val="0"/>
              </a:spcAft>
              <a:buClr>
                <a:schemeClr val="dk2"/>
              </a:buClr>
              <a:buSzPts val="1400"/>
              <a:buChar char="●"/>
              <a:defRPr>
                <a:solidFill>
                  <a:schemeClr val="dk2"/>
                </a:solidFill>
              </a:defRPr>
            </a:lvl7pPr>
            <a:lvl8pPr indent="-317500" lvl="7" marL="3657600" rtl="0">
              <a:lnSpc>
                <a:spcPct val="115000"/>
              </a:lnSpc>
              <a:spcBef>
                <a:spcPts val="1600"/>
              </a:spcBef>
              <a:spcAft>
                <a:spcPts val="0"/>
              </a:spcAft>
              <a:buClr>
                <a:schemeClr val="dk2"/>
              </a:buClr>
              <a:buSzPts val="1400"/>
              <a:buChar char="○"/>
              <a:defRPr>
                <a:solidFill>
                  <a:schemeClr val="dk2"/>
                </a:solidFill>
              </a:defRPr>
            </a:lvl8pPr>
            <a:lvl9pPr indent="-317500" lvl="8" marL="4114800" rtl="0">
              <a:lnSpc>
                <a:spcPct val="115000"/>
              </a:lnSpc>
              <a:spcBef>
                <a:spcPts val="1600"/>
              </a:spcBef>
              <a:spcAft>
                <a:spcPts val="1600"/>
              </a:spcAft>
              <a:buClr>
                <a:schemeClr val="dk2"/>
              </a:buClr>
              <a:buSzPts val="1400"/>
              <a:buChar char="■"/>
              <a:defRPr>
                <a:solidFill>
                  <a:schemeClr val="dk2"/>
                </a:solidFill>
              </a:defRPr>
            </a:lvl9pPr>
          </a:lstStyle>
          <a:p/>
        </p:txBody>
      </p:sp>
      <p:sp>
        <p:nvSpPr>
          <p:cNvPr id="172" name="Google Shape;172;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2"/>
                </a:solidFill>
              </a:defRPr>
            </a:lvl1pPr>
            <a:lvl2pPr lvl="1" rtl="0" algn="r">
              <a:buNone/>
              <a:defRPr sz="1000">
                <a:solidFill>
                  <a:schemeClr val="dk2"/>
                </a:solidFill>
              </a:defRPr>
            </a:lvl2pPr>
            <a:lvl3pPr lvl="2" rtl="0" algn="r">
              <a:buNone/>
              <a:defRPr sz="1000">
                <a:solidFill>
                  <a:schemeClr val="dk2"/>
                </a:solidFill>
              </a:defRPr>
            </a:lvl3pPr>
            <a:lvl4pPr lvl="3" rtl="0" algn="r">
              <a:buNone/>
              <a:defRPr sz="1000">
                <a:solidFill>
                  <a:schemeClr val="dk2"/>
                </a:solidFill>
              </a:defRPr>
            </a:lvl4pPr>
            <a:lvl5pPr lvl="4" rtl="0" algn="r">
              <a:buNone/>
              <a:defRPr sz="1000">
                <a:solidFill>
                  <a:schemeClr val="dk2"/>
                </a:solidFill>
              </a:defRPr>
            </a:lvl5pPr>
            <a:lvl6pPr lvl="5" rtl="0" algn="r">
              <a:buNone/>
              <a:defRPr sz="1000">
                <a:solidFill>
                  <a:schemeClr val="dk2"/>
                </a:solidFill>
              </a:defRPr>
            </a:lvl6pPr>
            <a:lvl7pPr lvl="6" rtl="0" algn="r">
              <a:buNone/>
              <a:defRPr sz="1000">
                <a:solidFill>
                  <a:schemeClr val="dk2"/>
                </a:solidFill>
              </a:defRPr>
            </a:lvl7pPr>
            <a:lvl8pPr lvl="7" rtl="0" algn="r">
              <a:buNone/>
              <a:defRPr sz="1000">
                <a:solidFill>
                  <a:schemeClr val="dk2"/>
                </a:solidFill>
              </a:defRPr>
            </a:lvl8pPr>
            <a:lvl9pPr lvl="8" rtl="0"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aperback">
    <p:bg>
      <p:bgPr>
        <a:solidFill>
          <a:schemeClr val="accent1"/>
        </a:solidFill>
      </p:bgPr>
    </p:bg>
    <p:spTree>
      <p:nvGrpSpPr>
        <p:cNvPr id="214" name="Shape 214"/>
        <p:cNvGrpSpPr/>
        <p:nvPr/>
      </p:nvGrpSpPr>
      <p:grpSpPr>
        <a:xfrm>
          <a:off x="0" y="0"/>
          <a:ext cx="0" cy="0"/>
          <a:chOff x="0" y="0"/>
          <a:chExt cx="0" cy="0"/>
        </a:xfrm>
      </p:grpSpPr>
      <p:sp>
        <p:nvSpPr>
          <p:cNvPr id="215" name="Google Shape;215;p40"/>
          <p:cNvSpPr txBox="1"/>
          <p:nvPr>
            <p:ph type="title"/>
          </p:nvPr>
        </p:nvSpPr>
        <p:spPr>
          <a:xfrm>
            <a:off x="311700" y="445025"/>
            <a:ext cx="8520600" cy="613200"/>
          </a:xfrm>
          <a:prstGeom prst="rect">
            <a:avLst/>
          </a:prstGeom>
          <a:noFill/>
          <a:ln>
            <a:noFill/>
          </a:ln>
        </p:spPr>
        <p:txBody>
          <a:bodyPr anchorCtr="0" anchor="t" bIns="91425" lIns="91425" spcFirstLastPara="1" rIns="91425" wrap="square" tIns="91425">
            <a:noAutofit/>
          </a:bodyPr>
          <a:lstStyle>
            <a:lvl1pPr lvl="0"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1pPr>
            <a:lvl2pPr lvl="1"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2pPr>
            <a:lvl3pPr lvl="2"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3pPr>
            <a:lvl4pPr lvl="3"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4pPr>
            <a:lvl5pPr lvl="4"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5pPr>
            <a:lvl6pPr lvl="5"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6pPr>
            <a:lvl7pPr lvl="6"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7pPr>
            <a:lvl8pPr lvl="7"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8pPr>
            <a:lvl9pPr lvl="8" rtl="0">
              <a:spcBef>
                <a:spcPts val="0"/>
              </a:spcBef>
              <a:spcAft>
                <a:spcPts val="0"/>
              </a:spcAft>
              <a:buClr>
                <a:schemeClr val="dk1"/>
              </a:buClr>
              <a:buSzPts val="3000"/>
              <a:buFont typeface="Old Standard TT"/>
              <a:buNone/>
              <a:defRPr sz="3000">
                <a:solidFill>
                  <a:schemeClr val="dk1"/>
                </a:solidFill>
                <a:latin typeface="Old Standard TT"/>
                <a:ea typeface="Old Standard TT"/>
                <a:cs typeface="Old Standard TT"/>
                <a:sym typeface="Old Standard TT"/>
              </a:defRPr>
            </a:lvl9pPr>
          </a:lstStyle>
          <a:p/>
        </p:txBody>
      </p:sp>
      <p:sp>
        <p:nvSpPr>
          <p:cNvPr id="216" name="Google Shape;216;p40"/>
          <p:cNvSpPr txBox="1"/>
          <p:nvPr>
            <p:ph idx="1" type="body"/>
          </p:nvPr>
        </p:nvSpPr>
        <p:spPr>
          <a:xfrm>
            <a:off x="311700" y="1171600"/>
            <a:ext cx="8520600" cy="33972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chemeClr val="dk1"/>
              </a:buClr>
              <a:buSzPts val="1800"/>
              <a:buFont typeface="Old Standard TT"/>
              <a:buChar char="●"/>
              <a:defRPr sz="1800">
                <a:solidFill>
                  <a:schemeClr val="dk1"/>
                </a:solidFill>
                <a:latin typeface="Old Standard TT"/>
                <a:ea typeface="Old Standard TT"/>
                <a:cs typeface="Old Standard TT"/>
                <a:sym typeface="Old Standard TT"/>
              </a:defRPr>
            </a:lvl1pPr>
            <a:lvl2pPr indent="-317500" lvl="1" marL="9144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2pPr>
            <a:lvl3pPr indent="-317500" lvl="2" marL="13716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3pPr>
            <a:lvl4pPr indent="-317500" lvl="3" marL="18288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4pPr>
            <a:lvl5pPr indent="-317500" lvl="4" marL="22860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5pPr>
            <a:lvl6pPr indent="-317500" lvl="5" marL="27432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6pPr>
            <a:lvl7pPr indent="-317500" lvl="6" marL="32004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7pPr>
            <a:lvl8pPr indent="-317500" lvl="7" marL="3657600" rtl="0">
              <a:lnSpc>
                <a:spcPct val="115000"/>
              </a:lnSpc>
              <a:spcBef>
                <a:spcPts val="1600"/>
              </a:spcBef>
              <a:spcAft>
                <a:spcPts val="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8pPr>
            <a:lvl9pPr indent="-317500" lvl="8" marL="4114800" rtl="0">
              <a:lnSpc>
                <a:spcPct val="115000"/>
              </a:lnSpc>
              <a:spcBef>
                <a:spcPts val="1600"/>
              </a:spcBef>
              <a:spcAft>
                <a:spcPts val="1600"/>
              </a:spcAft>
              <a:buClr>
                <a:schemeClr val="dk1"/>
              </a:buClr>
              <a:buSzPts val="1400"/>
              <a:buFont typeface="Old Standard TT"/>
              <a:buChar char="■"/>
              <a:defRPr>
                <a:solidFill>
                  <a:schemeClr val="dk1"/>
                </a:solidFill>
                <a:latin typeface="Old Standard TT"/>
                <a:ea typeface="Old Standard TT"/>
                <a:cs typeface="Old Standard TT"/>
                <a:sym typeface="Old Standard TT"/>
              </a:defRPr>
            </a:lvl9pPr>
          </a:lstStyle>
          <a:p/>
        </p:txBody>
      </p:sp>
      <p:sp>
        <p:nvSpPr>
          <p:cNvPr id="217" name="Google Shape;217;p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rtl="0" algn="r">
              <a:buNone/>
              <a:defRPr sz="1000">
                <a:solidFill>
                  <a:schemeClr val="dk1"/>
                </a:solidFill>
                <a:latin typeface="Old Standard TT"/>
                <a:ea typeface="Old Standard TT"/>
                <a:cs typeface="Old Standard TT"/>
                <a:sym typeface="Old Standard TT"/>
              </a:defRPr>
            </a:lvl1pPr>
            <a:lvl2pPr lvl="1" rtl="0" algn="r">
              <a:buNone/>
              <a:defRPr sz="1000">
                <a:solidFill>
                  <a:schemeClr val="dk1"/>
                </a:solidFill>
                <a:latin typeface="Old Standard TT"/>
                <a:ea typeface="Old Standard TT"/>
                <a:cs typeface="Old Standard TT"/>
                <a:sym typeface="Old Standard TT"/>
              </a:defRPr>
            </a:lvl2pPr>
            <a:lvl3pPr lvl="2" rtl="0" algn="r">
              <a:buNone/>
              <a:defRPr sz="1000">
                <a:solidFill>
                  <a:schemeClr val="dk1"/>
                </a:solidFill>
                <a:latin typeface="Old Standard TT"/>
                <a:ea typeface="Old Standard TT"/>
                <a:cs typeface="Old Standard TT"/>
                <a:sym typeface="Old Standard TT"/>
              </a:defRPr>
            </a:lvl3pPr>
            <a:lvl4pPr lvl="3" rtl="0" algn="r">
              <a:buNone/>
              <a:defRPr sz="1000">
                <a:solidFill>
                  <a:schemeClr val="dk1"/>
                </a:solidFill>
                <a:latin typeface="Old Standard TT"/>
                <a:ea typeface="Old Standard TT"/>
                <a:cs typeface="Old Standard TT"/>
                <a:sym typeface="Old Standard TT"/>
              </a:defRPr>
            </a:lvl4pPr>
            <a:lvl5pPr lvl="4" rtl="0" algn="r">
              <a:buNone/>
              <a:defRPr sz="1000">
                <a:solidFill>
                  <a:schemeClr val="dk1"/>
                </a:solidFill>
                <a:latin typeface="Old Standard TT"/>
                <a:ea typeface="Old Standard TT"/>
                <a:cs typeface="Old Standard TT"/>
                <a:sym typeface="Old Standard TT"/>
              </a:defRPr>
            </a:lvl5pPr>
            <a:lvl6pPr lvl="5" rtl="0" algn="r">
              <a:buNone/>
              <a:defRPr sz="1000">
                <a:solidFill>
                  <a:schemeClr val="dk1"/>
                </a:solidFill>
                <a:latin typeface="Old Standard TT"/>
                <a:ea typeface="Old Standard TT"/>
                <a:cs typeface="Old Standard TT"/>
                <a:sym typeface="Old Standard TT"/>
              </a:defRPr>
            </a:lvl6pPr>
            <a:lvl7pPr lvl="6" rtl="0" algn="r">
              <a:buNone/>
              <a:defRPr sz="1000">
                <a:solidFill>
                  <a:schemeClr val="dk1"/>
                </a:solidFill>
                <a:latin typeface="Old Standard TT"/>
                <a:ea typeface="Old Standard TT"/>
                <a:cs typeface="Old Standard TT"/>
                <a:sym typeface="Old Standard TT"/>
              </a:defRPr>
            </a:lvl7pPr>
            <a:lvl8pPr lvl="7" rtl="0" algn="r">
              <a:buNone/>
              <a:defRPr sz="1000">
                <a:solidFill>
                  <a:schemeClr val="dk1"/>
                </a:solidFill>
                <a:latin typeface="Old Standard TT"/>
                <a:ea typeface="Old Standard TT"/>
                <a:cs typeface="Old Standard TT"/>
                <a:sym typeface="Old Standard TT"/>
              </a:defRPr>
            </a:lvl8pPr>
            <a:lvl9pPr lvl="8" rtl="0" algn="r">
              <a:buNone/>
              <a:defRPr sz="1000">
                <a:solidFill>
                  <a:schemeClr val="dk1"/>
                </a:solidFill>
                <a:latin typeface="Old Standard TT"/>
                <a:ea typeface="Old Standard TT"/>
                <a:cs typeface="Old Standard TT"/>
                <a:sym typeface="Old Standard TT"/>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xml"/><Relationship Id="rId3" Type="http://schemas.openxmlformats.org/officeDocument/2006/relationships/image" Target="../media/image3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2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 Id="rId3" Type="http://schemas.openxmlformats.org/officeDocument/2006/relationships/image" Target="../media/image2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2.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0.xml"/><Relationship Id="rId3" Type="http://schemas.openxmlformats.org/officeDocument/2006/relationships/hyperlink" Target="https://youtu.be/c2-iquZziPU" TargetMode="Externa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1.xml"/><Relationship Id="rId3"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3.xml"/><Relationship Id="rId3" Type="http://schemas.openxmlformats.org/officeDocument/2006/relationships/image" Target="../media/image9.gif"/></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5.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17.png"/><Relationship Id="rId6" Type="http://schemas.openxmlformats.org/officeDocument/2006/relationships/image" Target="../media/image4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6.xml"/><Relationship Id="rId3" Type="http://schemas.openxmlformats.org/officeDocument/2006/relationships/image" Target="../media/image1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7.xml"/><Relationship Id="rId3" Type="http://schemas.openxmlformats.org/officeDocument/2006/relationships/image" Target="../media/image1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8.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17.png"/><Relationship Id="rId6" Type="http://schemas.openxmlformats.org/officeDocument/2006/relationships/image" Target="../media/image4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0.xml"/><Relationship Id="rId3" Type="http://schemas.openxmlformats.org/officeDocument/2006/relationships/image" Target="../media/image3.png"/><Relationship Id="rId4"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2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1.xml"/><Relationship Id="rId3" Type="http://schemas.openxmlformats.org/officeDocument/2006/relationships/hyperlink" Target="https://www.youtube.com/watch?v=xkVE6pOgEfk" TargetMode="External"/><Relationship Id="rId4" Type="http://schemas.openxmlformats.org/officeDocument/2006/relationships/hyperlink" Target="http://www.ustream.tv/recorded/15286484" TargetMode="External"/><Relationship Id="rId5" Type="http://schemas.openxmlformats.org/officeDocument/2006/relationships/image" Target="../media/image1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2.xml"/><Relationship Id="rId3" Type="http://schemas.openxmlformats.org/officeDocument/2006/relationships/image" Target="../media/image24.png"/><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33.xml"/><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4.xml"/><Relationship Id="rId3" Type="http://schemas.openxmlformats.org/officeDocument/2006/relationships/hyperlink" Target="https://www.youtube.com/watch?v=5xQP_B18vMw" TargetMode="External"/><Relationship Id="rId4" Type="http://schemas.openxmlformats.org/officeDocument/2006/relationships/image" Target="../media/image3.png"/><Relationship Id="rId5" Type="http://schemas.openxmlformats.org/officeDocument/2006/relationships/image" Target="../media/image12.png"/><Relationship Id="rId6" Type="http://schemas.openxmlformats.org/officeDocument/2006/relationships/image" Target="../media/image7.png"/><Relationship Id="rId7" Type="http://schemas.openxmlformats.org/officeDocument/2006/relationships/image" Target="../media/image23.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8.xml"/><Relationship Id="rId3" Type="http://schemas.openxmlformats.org/officeDocument/2006/relationships/image" Target="../media/image3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 Id="rId3" Type="http://schemas.openxmlformats.org/officeDocument/2006/relationships/image" Target="../media/image1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hyperlink" Target="https://www.nextgenscience.org/sites/default/files/evidence_statement/black_white/3-ESS2-2%20Evidence%20Statements%20June%202015%20asterisks.pdf" TargetMode="External"/><Relationship Id="rId4" Type="http://schemas.openxmlformats.org/officeDocument/2006/relationships/hyperlink" Target="https://www.nextgenscience.org/sites/default/files/evidence_statement/black_white/4-ESS2-2%20Evidence%20Statements%20June%202015%20asterisks.pdf" TargetMode="External"/><Relationship Id="rId5" Type="http://schemas.openxmlformats.org/officeDocument/2006/relationships/hyperlink" Target="https://www.nextgenscience.org/sites/default/files/evidence_statement/black_white/5-ESS2-2%20Evidence%20Statements%20June%202015%20asterisks.pdf" TargetMode="External"/><Relationship Id="rId6" Type="http://schemas.openxmlformats.org/officeDocument/2006/relationships/hyperlink" Target="https://www.nextgenscience.org/sites/default/files/evidence_statement/black_white/5-ESS2-2%20Evidence%20Statements%20June%202015%20asterisks.pdf" TargetMode="External"/><Relationship Id="rId7" Type="http://schemas.openxmlformats.org/officeDocument/2006/relationships/hyperlink" Target="https://www.nextgenscience.org/sites/default/files/evidence_statement/black_white/MS-ESS2-6%20Evidence%20Statements%20June%202015%20asterisks.pdf"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2.xml"/><Relationship Id="rId3" Type="http://schemas.openxmlformats.org/officeDocument/2006/relationships/image" Target="../media/image6.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4.xml"/><Relationship Id="rId3" Type="http://schemas.openxmlformats.org/officeDocument/2006/relationships/hyperlink" Target="https://www.sciencelearn.org.nz/resources/691-ocean-motion" TargetMode="External"/><Relationship Id="rId4" Type="http://schemas.openxmlformats.org/officeDocument/2006/relationships/image" Target="../media/image3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7.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48.xml"/><Relationship Id="rId3" Type="http://schemas.openxmlformats.org/officeDocument/2006/relationships/image" Target="../media/image3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9.xml"/><Relationship Id="rId3" Type="http://schemas.openxmlformats.org/officeDocument/2006/relationships/image" Target="../media/image4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nextgenscience.org/sites/default/files/evidence_statement/black_white/3-ESS2-2%20Evidence%20Statements%20June%202015%20asterisks.pdf" TargetMode="External"/><Relationship Id="rId4" Type="http://schemas.openxmlformats.org/officeDocument/2006/relationships/hyperlink" Target="https://www.nextgenscience.org/sites/default/files/evidence_statement/black_white/4-ESS2-2%20Evidence%20Statements%20June%202015%20asterisks.pdf" TargetMode="External"/><Relationship Id="rId5" Type="http://schemas.openxmlformats.org/officeDocument/2006/relationships/hyperlink" Target="https://www.nextgenscience.org/sites/default/files/evidence_statement/black_white/5-ESS2-2%20Evidence%20Statements%20June%202015%20asterisks.pdf" TargetMode="External"/><Relationship Id="rId6" Type="http://schemas.openxmlformats.org/officeDocument/2006/relationships/hyperlink" Target="https://www.nextgenscience.org/sites/default/files/evidence_statement/black_white/5-ESS2-2%20Evidence%20Statements%20June%202015%20asterisks.pdf" TargetMode="External"/><Relationship Id="rId7" Type="http://schemas.openxmlformats.org/officeDocument/2006/relationships/hyperlink" Target="https://www.nextgenscience.org/sites/default/files/evidence_statement/black_white/MS-ESS2-6%20Evidence%20Statements%20June%202015%20asterisks.pdf"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1.xml"/><Relationship Id="rId3" Type="http://schemas.openxmlformats.org/officeDocument/2006/relationships/image" Target="../media/image35.png"/><Relationship Id="rId4" Type="http://schemas.openxmlformats.org/officeDocument/2006/relationships/image" Target="../media/image4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2.xml"/><Relationship Id="rId3" Type="http://schemas.openxmlformats.org/officeDocument/2006/relationships/image" Target="../media/image22.png"/><Relationship Id="rId4" Type="http://schemas.openxmlformats.org/officeDocument/2006/relationships/image" Target="../media/image4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53.xml"/><Relationship Id="rId3" Type="http://schemas.openxmlformats.org/officeDocument/2006/relationships/image" Target="../media/image25.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4.xml"/><Relationship Id="rId3" Type="http://schemas.openxmlformats.org/officeDocument/2006/relationships/image" Target="../media/image26.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55.xml"/><Relationship Id="rId3" Type="http://schemas.openxmlformats.org/officeDocument/2006/relationships/image" Target="../media/image37.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7.xml"/><Relationship Id="rId3" Type="http://schemas.openxmlformats.org/officeDocument/2006/relationships/image" Target="../media/image30.png"/><Relationship Id="rId4" Type="http://schemas.openxmlformats.org/officeDocument/2006/relationships/image" Target="../media/image31.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9.xml"/><Relationship Id="rId2" Type="http://schemas.openxmlformats.org/officeDocument/2006/relationships/notesSlide" Target="../notesSlides/notesSlide58.xml"/><Relationship Id="rId3" Type="http://schemas.openxmlformats.org/officeDocument/2006/relationships/hyperlink" Target="https://www.nationalgeographic.org/media/ocean-currents-and-climate/" TargetMode="External"/><Relationship Id="rId4" Type="http://schemas.openxmlformats.org/officeDocument/2006/relationships/image" Target="../media/image27.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60.xml"/><Relationship Id="rId3" Type="http://schemas.openxmlformats.org/officeDocument/2006/relationships/image" Target="../media/image43.png"/><Relationship Id="rId4" Type="http://schemas.openxmlformats.org/officeDocument/2006/relationships/image" Target="../media/image28.png"/><Relationship Id="rId5" Type="http://schemas.openxmlformats.org/officeDocument/2006/relationships/image" Target="../media/image3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61.xml"/><Relationship Id="rId3" Type="http://schemas.openxmlformats.org/officeDocument/2006/relationships/image" Target="../media/image29.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63.xml"/><Relationship Id="rId3" Type="http://schemas.openxmlformats.org/officeDocument/2006/relationships/image" Target="../media/image2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64.xml"/><Relationship Id="rId3" Type="http://schemas.openxmlformats.org/officeDocument/2006/relationships/image" Target="../media/image39.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8.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66.xml"/><Relationship Id="rId3" Type="http://schemas.openxmlformats.org/officeDocument/2006/relationships/hyperlink" Target="https://www.youtube.com/watch?v=p4pWafuvdrY&amp;feature=youtu.be" TargetMode="Externa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7.xml"/><Relationship Id="rId3" Type="http://schemas.openxmlformats.org/officeDocument/2006/relationships/image" Target="../media/image40.png"/><Relationship Id="rId4" Type="http://schemas.openxmlformats.org/officeDocument/2006/relationships/image" Target="../media/image38.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68.xml"/><Relationship Id="rId3" Type="http://schemas.openxmlformats.org/officeDocument/2006/relationships/image" Target="../media/image41.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1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hyperlink" Target="https://www.nextgenscience.org/sites/default/files/evidence_statement/black_white/3-ESS2-2%20Evidence%20Statements%20June%202015%20asterisks.pdf" TargetMode="External"/><Relationship Id="rId4" Type="http://schemas.openxmlformats.org/officeDocument/2006/relationships/hyperlink" Target="https://www.nextgenscience.org/sites/default/files/evidence_statement/black_white/4-ESS2-2%20Evidence%20Statements%20June%202015%20asterisks.pdf" TargetMode="External"/><Relationship Id="rId5" Type="http://schemas.openxmlformats.org/officeDocument/2006/relationships/hyperlink" Target="https://www.nextgenscience.org/sites/default/files/evidence_statement/black_white/5-ESS2-2%20Evidence%20Statements%20June%202015%20asterisks.pdf" TargetMode="External"/><Relationship Id="rId6" Type="http://schemas.openxmlformats.org/officeDocument/2006/relationships/hyperlink" Target="https://www.nextgenscience.org/sites/default/files/evidence_statement/black_white/5-ESS2-2%20Evidence%20Statements%20June%202015%20asterisks.pdf" TargetMode="External"/><Relationship Id="rId7" Type="http://schemas.openxmlformats.org/officeDocument/2006/relationships/hyperlink" Target="https://www.nextgenscience.org/sites/default/files/evidence_statement/black_white/MS-ESS2-6%20Evidence%20Statements%20June%202015%20asterisks.pdf" TargetMode="Externa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4.xml"/><Relationship Id="rId3" Type="http://schemas.openxmlformats.org/officeDocument/2006/relationships/image" Target="../media/image3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5.xml"/><Relationship Id="rId3" Type="http://schemas.openxmlformats.org/officeDocument/2006/relationships/image" Target="../media/image10.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6.xml"/><Relationship Id="rId3" Type="http://schemas.openxmlformats.org/officeDocument/2006/relationships/image" Target="../media/image6.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8.xml"/><Relationship Id="rId3" Type="http://schemas.openxmlformats.org/officeDocument/2006/relationships/hyperlink" Target="https://www.sciencelearn.org.nz/resources/691-ocean-motion" TargetMode="External"/><Relationship Id="rId4" Type="http://schemas.openxmlformats.org/officeDocument/2006/relationships/image" Target="../media/image34.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7" name="Shape 267"/>
        <p:cNvGrpSpPr/>
        <p:nvPr/>
      </p:nvGrpSpPr>
      <p:grpSpPr>
        <a:xfrm>
          <a:off x="0" y="0"/>
          <a:ext cx="0" cy="0"/>
          <a:chOff x="0" y="0"/>
          <a:chExt cx="0" cy="0"/>
        </a:xfrm>
      </p:grpSpPr>
      <p:sp>
        <p:nvSpPr>
          <p:cNvPr id="268" name="Google Shape;268;p52"/>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Can you track the changes in water salinity through the water cycle?</a:t>
            </a:r>
            <a:endParaRPr/>
          </a:p>
        </p:txBody>
      </p:sp>
      <p:pic>
        <p:nvPicPr>
          <p:cNvPr id="269" name="Google Shape;269;p52"/>
          <p:cNvPicPr preferRelativeResize="0"/>
          <p:nvPr/>
        </p:nvPicPr>
        <p:blipFill>
          <a:blip r:embed="rId3">
            <a:alphaModFix/>
          </a:blip>
          <a:stretch>
            <a:fillRect/>
          </a:stretch>
        </p:blipFill>
        <p:spPr>
          <a:xfrm>
            <a:off x="1481413" y="841925"/>
            <a:ext cx="6060286" cy="42196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4" name="Shape 324"/>
        <p:cNvGrpSpPr/>
        <p:nvPr/>
      </p:nvGrpSpPr>
      <p:grpSpPr>
        <a:xfrm>
          <a:off x="0" y="0"/>
          <a:ext cx="0" cy="0"/>
          <a:chOff x="0" y="0"/>
          <a:chExt cx="0" cy="0"/>
        </a:xfrm>
      </p:grpSpPr>
      <p:sp>
        <p:nvSpPr>
          <p:cNvPr id="325" name="Google Shape;325;p61"/>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Pass the Salt?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9" name="Shape 329"/>
        <p:cNvGrpSpPr/>
        <p:nvPr/>
      </p:nvGrpSpPr>
      <p:grpSpPr>
        <a:xfrm>
          <a:off x="0" y="0"/>
          <a:ext cx="0" cy="0"/>
          <a:chOff x="0" y="0"/>
          <a:chExt cx="0" cy="0"/>
        </a:xfrm>
      </p:grpSpPr>
      <p:sp>
        <p:nvSpPr>
          <p:cNvPr id="330" name="Google Shape;330;p62"/>
          <p:cNvSpPr txBox="1"/>
          <p:nvPr>
            <p:ph type="title"/>
          </p:nvPr>
        </p:nvSpPr>
        <p:spPr>
          <a:xfrm>
            <a:off x="460350" y="809225"/>
            <a:ext cx="8223300" cy="4090800"/>
          </a:xfrm>
          <a:prstGeom prst="rect">
            <a:avLst/>
          </a:prstGeom>
        </p:spPr>
        <p:txBody>
          <a:bodyPr anchorCtr="0" anchor="ctr" bIns="91425" lIns="91425" spcFirstLastPara="1" rIns="91425" wrap="square" tIns="91425">
            <a:noAutofit/>
          </a:bodyPr>
          <a:lstStyle/>
          <a:p>
            <a:pPr indent="0" lvl="0" marL="0" rtl="0" algn="l">
              <a:lnSpc>
                <a:spcPct val="100000"/>
              </a:lnSpc>
              <a:spcBef>
                <a:spcPts val="0"/>
              </a:spcBef>
              <a:spcAft>
                <a:spcPts val="0"/>
              </a:spcAft>
              <a:buNone/>
            </a:pPr>
            <a:r>
              <a:rPr lang="en" sz="3000"/>
              <a:t>How does the precipitation and evaporation impact global ocean salinity?</a:t>
            </a:r>
            <a:r>
              <a:rPr lang="en"/>
              <a:t> </a:t>
            </a:r>
            <a:endParaRPr/>
          </a:p>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4" name="Shape 334"/>
        <p:cNvGrpSpPr/>
        <p:nvPr/>
      </p:nvGrpSpPr>
      <p:grpSpPr>
        <a:xfrm>
          <a:off x="0" y="0"/>
          <a:ext cx="0" cy="0"/>
          <a:chOff x="0" y="0"/>
          <a:chExt cx="0" cy="0"/>
        </a:xfrm>
      </p:grpSpPr>
      <p:sp>
        <p:nvSpPr>
          <p:cNvPr id="335" name="Google Shape;335;p63"/>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Refractometer:  Salinity and Density </a:t>
            </a:r>
            <a:endParaRPr/>
          </a:p>
        </p:txBody>
      </p:sp>
      <p:pic>
        <p:nvPicPr>
          <p:cNvPr id="336" name="Google Shape;336;p63"/>
          <p:cNvPicPr preferRelativeResize="0"/>
          <p:nvPr/>
        </p:nvPicPr>
        <p:blipFill>
          <a:blip r:embed="rId3">
            <a:alphaModFix/>
          </a:blip>
          <a:stretch>
            <a:fillRect/>
          </a:stretch>
        </p:blipFill>
        <p:spPr>
          <a:xfrm>
            <a:off x="4492650" y="750300"/>
            <a:ext cx="4219650" cy="4219650"/>
          </a:xfrm>
          <a:prstGeom prst="rect">
            <a:avLst/>
          </a:prstGeom>
          <a:noFill/>
          <a:ln>
            <a:noFill/>
          </a:ln>
        </p:spPr>
      </p:pic>
      <p:pic>
        <p:nvPicPr>
          <p:cNvPr id="337" name="Google Shape;337;p63"/>
          <p:cNvPicPr preferRelativeResize="0"/>
          <p:nvPr/>
        </p:nvPicPr>
        <p:blipFill>
          <a:blip r:embed="rId4">
            <a:alphaModFix/>
          </a:blip>
          <a:stretch>
            <a:fillRect/>
          </a:stretch>
        </p:blipFill>
        <p:spPr>
          <a:xfrm>
            <a:off x="923525" y="2169563"/>
            <a:ext cx="2143125" cy="2143125"/>
          </a:xfrm>
          <a:prstGeom prst="rect">
            <a:avLst/>
          </a:prstGeom>
          <a:noFill/>
          <a:ln>
            <a:noFill/>
          </a:ln>
        </p:spPr>
      </p:pic>
      <p:sp>
        <p:nvSpPr>
          <p:cNvPr id="338" name="Google Shape;338;p63"/>
          <p:cNvSpPr txBox="1"/>
          <p:nvPr/>
        </p:nvSpPr>
        <p:spPr>
          <a:xfrm>
            <a:off x="338200" y="789150"/>
            <a:ext cx="3727200" cy="84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Deionized (Distilled) is O ppt salinity and 1 d20/20</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*Ocean 34 ppt salinity</a:t>
            </a:r>
            <a:endParaRPr>
              <a:latin typeface="Roboto"/>
              <a:ea typeface="Roboto"/>
              <a:cs typeface="Roboto"/>
              <a:sym typeface="Roboto"/>
            </a:endParaRPr>
          </a:p>
          <a:p>
            <a:pPr indent="0" lvl="0" marL="0" rtl="0" algn="l">
              <a:spcBef>
                <a:spcPts val="0"/>
              </a:spcBef>
              <a:spcAft>
                <a:spcPts val="0"/>
              </a:spcAft>
              <a:buNone/>
            </a:pPr>
            <a:r>
              <a:rPr lang="en">
                <a:latin typeface="Roboto"/>
                <a:ea typeface="Roboto"/>
                <a:cs typeface="Roboto"/>
                <a:sym typeface="Roboto"/>
              </a:rPr>
              <a:t>*Estuary is 17 ppt salinity </a:t>
            </a:r>
            <a:endParaRPr>
              <a:latin typeface="Roboto"/>
              <a:ea typeface="Roboto"/>
              <a:cs typeface="Roboto"/>
              <a:sym typeface="Roboto"/>
            </a:endParaRPr>
          </a:p>
          <a:p>
            <a:pPr indent="0" lvl="0" marL="0" rtl="0" algn="l">
              <a:spcBef>
                <a:spcPts val="0"/>
              </a:spcBef>
              <a:spcAft>
                <a:spcPts val="0"/>
              </a:spcAft>
              <a:buNone/>
            </a:pPr>
            <a:r>
              <a:t/>
            </a:r>
            <a:endParaRPr>
              <a:latin typeface="Roboto"/>
              <a:ea typeface="Roboto"/>
              <a:cs typeface="Roboto"/>
              <a:sym typeface="Roboto"/>
            </a:endParaRPr>
          </a:p>
        </p:txBody>
      </p:sp>
      <p:sp>
        <p:nvSpPr>
          <p:cNvPr id="339" name="Google Shape;339;p63"/>
          <p:cNvSpPr txBox="1"/>
          <p:nvPr/>
        </p:nvSpPr>
        <p:spPr>
          <a:xfrm>
            <a:off x="528450" y="4424825"/>
            <a:ext cx="4043400" cy="66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Roboto"/>
                <a:ea typeface="Roboto"/>
                <a:cs typeface="Roboto"/>
                <a:sym typeface="Roboto"/>
              </a:rPr>
              <a:t>If your water is ‘soft’ you may be able to use tap water to calibrate it. </a:t>
            </a:r>
            <a:endParaRPr>
              <a:latin typeface="Roboto"/>
              <a:ea typeface="Roboto"/>
              <a:cs typeface="Roboto"/>
              <a:sym typeface="Roboto"/>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3" name="Shape 343"/>
        <p:cNvGrpSpPr/>
        <p:nvPr/>
      </p:nvGrpSpPr>
      <p:grpSpPr>
        <a:xfrm>
          <a:off x="0" y="0"/>
          <a:ext cx="0" cy="0"/>
          <a:chOff x="0" y="0"/>
          <a:chExt cx="0" cy="0"/>
        </a:xfrm>
      </p:grpSpPr>
      <p:sp>
        <p:nvSpPr>
          <p:cNvPr id="344" name="Google Shape;344;p64"/>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FEFEFE"/>
                </a:solidFill>
                <a:latin typeface="Century Gothic"/>
                <a:ea typeface="Century Gothic"/>
                <a:cs typeface="Century Gothic"/>
                <a:sym typeface="Century Gothic"/>
              </a:rPr>
              <a:t>Investigating Data and Salinity</a:t>
            </a:r>
            <a:endParaRPr sz="3000"/>
          </a:p>
        </p:txBody>
      </p:sp>
      <p:sp>
        <p:nvSpPr>
          <p:cNvPr id="345" name="Google Shape;345;p64"/>
          <p:cNvSpPr txBox="1"/>
          <p:nvPr>
            <p:ph idx="4294967295" type="body"/>
          </p:nvPr>
        </p:nvSpPr>
        <p:spPr>
          <a:xfrm>
            <a:off x="7033369" y="3745006"/>
            <a:ext cx="1837200" cy="826500"/>
          </a:xfrm>
          <a:prstGeom prst="rect">
            <a:avLst/>
          </a:prstGeom>
        </p:spPr>
        <p:txBody>
          <a:bodyPr anchorCtr="0" anchor="t" bIns="91425" lIns="91425" spcFirstLastPara="1" rIns="91425" wrap="square" tIns="91425">
            <a:noAutofit/>
          </a:bodyPr>
          <a:lstStyle/>
          <a:p>
            <a:pPr indent="0" lvl="0" marL="342900" rtl="0" algn="l">
              <a:spcBef>
                <a:spcPts val="0"/>
              </a:spcBef>
              <a:spcAft>
                <a:spcPts val="1600"/>
              </a:spcAft>
              <a:buNone/>
            </a:pPr>
            <a:r>
              <a:rPr lang="en"/>
              <a:t>Higher than Average Salinity</a:t>
            </a:r>
            <a:endParaRPr/>
          </a:p>
        </p:txBody>
      </p:sp>
      <p:pic>
        <p:nvPicPr>
          <p:cNvPr id="346" name="Google Shape;346;p64"/>
          <p:cNvPicPr preferRelativeResize="0"/>
          <p:nvPr/>
        </p:nvPicPr>
        <p:blipFill>
          <a:blip r:embed="rId3">
            <a:alphaModFix/>
          </a:blip>
          <a:stretch>
            <a:fillRect/>
          </a:stretch>
        </p:blipFill>
        <p:spPr>
          <a:xfrm>
            <a:off x="2770613" y="4000709"/>
            <a:ext cx="4179094" cy="200025"/>
          </a:xfrm>
          <a:prstGeom prst="rect">
            <a:avLst/>
          </a:prstGeom>
          <a:noFill/>
          <a:ln>
            <a:noFill/>
          </a:ln>
        </p:spPr>
      </p:pic>
      <p:sp>
        <p:nvSpPr>
          <p:cNvPr id="347" name="Google Shape;347;p64"/>
          <p:cNvSpPr txBox="1"/>
          <p:nvPr>
            <p:ph idx="4294967295" type="body"/>
          </p:nvPr>
        </p:nvSpPr>
        <p:spPr>
          <a:xfrm>
            <a:off x="721819" y="3803713"/>
            <a:ext cx="1837200" cy="594000"/>
          </a:xfrm>
          <a:prstGeom prst="rect">
            <a:avLst/>
          </a:prstGeom>
        </p:spPr>
        <p:txBody>
          <a:bodyPr anchorCtr="0" anchor="t" bIns="91425" lIns="91425" spcFirstLastPara="1" rIns="91425" wrap="square" tIns="91425">
            <a:noAutofit/>
          </a:bodyPr>
          <a:lstStyle/>
          <a:p>
            <a:pPr indent="0" lvl="0" marL="342900" rtl="0" algn="l">
              <a:spcBef>
                <a:spcPts val="0"/>
              </a:spcBef>
              <a:spcAft>
                <a:spcPts val="1600"/>
              </a:spcAft>
              <a:buNone/>
            </a:pPr>
            <a:r>
              <a:rPr lang="en"/>
              <a:t>Lower than Average Salinity</a:t>
            </a:r>
            <a:endParaRPr/>
          </a:p>
        </p:txBody>
      </p:sp>
      <p:pic>
        <p:nvPicPr>
          <p:cNvPr id="348" name="Google Shape;348;p64"/>
          <p:cNvPicPr preferRelativeResize="0"/>
          <p:nvPr/>
        </p:nvPicPr>
        <p:blipFill>
          <a:blip r:embed="rId4">
            <a:alphaModFix/>
          </a:blip>
          <a:stretch>
            <a:fillRect/>
          </a:stretch>
        </p:blipFill>
        <p:spPr>
          <a:xfrm>
            <a:off x="2786409" y="1412038"/>
            <a:ext cx="4147498" cy="2332967"/>
          </a:xfrm>
          <a:prstGeom prst="rect">
            <a:avLst/>
          </a:prstGeom>
          <a:noFill/>
          <a:ln>
            <a:noFill/>
          </a:ln>
        </p:spPr>
      </p:pic>
      <p:pic>
        <p:nvPicPr>
          <p:cNvPr id="349" name="Google Shape;349;p64"/>
          <p:cNvPicPr preferRelativeResize="0"/>
          <p:nvPr/>
        </p:nvPicPr>
        <p:blipFill>
          <a:blip r:embed="rId5">
            <a:alphaModFix/>
          </a:blip>
          <a:stretch>
            <a:fillRect/>
          </a:stretch>
        </p:blipFill>
        <p:spPr>
          <a:xfrm>
            <a:off x="156581" y="1553525"/>
            <a:ext cx="2536659" cy="2049990"/>
          </a:xfrm>
          <a:prstGeom prst="rect">
            <a:avLst/>
          </a:prstGeom>
          <a:noFill/>
          <a:ln>
            <a:noFill/>
          </a:ln>
        </p:spPr>
      </p:pic>
      <p:pic>
        <p:nvPicPr>
          <p:cNvPr id="350" name="Google Shape;350;p64"/>
          <p:cNvPicPr preferRelativeResize="0"/>
          <p:nvPr/>
        </p:nvPicPr>
        <p:blipFill rotWithShape="1">
          <a:blip r:embed="rId6">
            <a:alphaModFix/>
          </a:blip>
          <a:srcRect b="28668" l="66781" r="0" t="0"/>
          <a:stretch/>
        </p:blipFill>
        <p:spPr>
          <a:xfrm>
            <a:off x="7033370" y="1412038"/>
            <a:ext cx="2015250" cy="233296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sp>
        <p:nvSpPr>
          <p:cNvPr id="356" name="Google Shape;356;p65"/>
          <p:cNvSpPr txBox="1"/>
          <p:nvPr>
            <p:ph type="ctrTitle"/>
          </p:nvPr>
        </p:nvSpPr>
        <p:spPr>
          <a:xfrm>
            <a:off x="607501" y="1086860"/>
            <a:ext cx="7929000" cy="22284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4100"/>
              <a:buFont typeface="Century Gothic"/>
              <a:buNone/>
            </a:pPr>
            <a:r>
              <a:rPr lang="en"/>
              <a:t>Pass the Salt:</a:t>
            </a:r>
            <a:endParaRPr/>
          </a:p>
          <a:p>
            <a:pPr indent="0" lvl="0" marL="0" rtl="0" algn="l">
              <a:spcBef>
                <a:spcPts val="0"/>
              </a:spcBef>
              <a:spcAft>
                <a:spcPts val="0"/>
              </a:spcAft>
              <a:buClr>
                <a:srgbClr val="FEFEFE"/>
              </a:buClr>
              <a:buSzPts val="4100"/>
              <a:buFont typeface="Century Gothic"/>
              <a:buNone/>
            </a:pPr>
            <a:r>
              <a:rPr lang="en"/>
              <a:t>Why is the Ocean Salty? </a:t>
            </a:r>
            <a:endParaRPr/>
          </a:p>
        </p:txBody>
      </p:sp>
      <p:sp>
        <p:nvSpPr>
          <p:cNvPr id="357" name="Google Shape;357;p65"/>
          <p:cNvSpPr txBox="1"/>
          <p:nvPr>
            <p:ph idx="1" type="subTitle"/>
          </p:nvPr>
        </p:nvSpPr>
        <p:spPr>
          <a:xfrm>
            <a:off x="607501" y="3960635"/>
            <a:ext cx="7929000" cy="326100"/>
          </a:xfrm>
          <a:prstGeom prst="rect">
            <a:avLst/>
          </a:prstGeom>
          <a:noFill/>
          <a:ln>
            <a:noFill/>
          </a:ln>
          <a:effectLst>
            <a:outerShdw blurRad="50800">
              <a:srgbClr val="000000">
                <a:alpha val="40000"/>
              </a:srgbClr>
            </a:outerShdw>
          </a:effectLst>
        </p:spPr>
        <p:txBody>
          <a:bodyPr anchorCtr="0" anchor="t" bIns="34275" lIns="68575" spcFirstLastPara="1" rIns="68575" wrap="square" tIns="34275">
            <a:noAutofit/>
          </a:bodyPr>
          <a:lstStyle/>
          <a:p>
            <a:pPr indent="0" lvl="0" marL="0" rtl="0" algn="l">
              <a:spcBef>
                <a:spcPts val="0"/>
              </a:spcBef>
              <a:spcAft>
                <a:spcPts val="0"/>
              </a:spcAft>
              <a:buSzPts val="1400"/>
              <a:buNone/>
            </a:pPr>
            <a:r>
              <a:rPr lang="en"/>
              <a:t>SMILE and RV TAANI, Hannah and Adam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2" name="Shape 362"/>
        <p:cNvGrpSpPr/>
        <p:nvPr/>
      </p:nvGrpSpPr>
      <p:grpSpPr>
        <a:xfrm>
          <a:off x="0" y="0"/>
          <a:ext cx="0" cy="0"/>
          <a:chOff x="0" y="0"/>
          <a:chExt cx="0" cy="0"/>
        </a:xfrm>
      </p:grpSpPr>
      <p:sp>
        <p:nvSpPr>
          <p:cNvPr id="363" name="Google Shape;363;p66"/>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How scientists study salinity</a:t>
            </a:r>
            <a:endParaRPr/>
          </a:p>
        </p:txBody>
      </p:sp>
      <p:sp>
        <p:nvSpPr>
          <p:cNvPr id="364" name="Google Shape;364;p66"/>
          <p:cNvSpPr txBox="1"/>
          <p:nvPr>
            <p:ph idx="1" type="body"/>
          </p:nvPr>
        </p:nvSpPr>
        <p:spPr>
          <a:xfrm>
            <a:off x="614034" y="1666715"/>
            <a:ext cx="7916100" cy="2727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700"/>
              </a:spcBef>
              <a:spcAft>
                <a:spcPts val="0"/>
              </a:spcAft>
              <a:buSzPts val="1400"/>
              <a:buChar char="🞆"/>
            </a:pPr>
            <a:r>
              <a:t/>
            </a:r>
            <a:endParaRPr/>
          </a:p>
        </p:txBody>
      </p:sp>
      <p:pic>
        <p:nvPicPr>
          <p:cNvPr id="365" name="Google Shape;365;p66"/>
          <p:cNvPicPr preferRelativeResize="0"/>
          <p:nvPr/>
        </p:nvPicPr>
        <p:blipFill>
          <a:blip r:embed="rId3">
            <a:alphaModFix/>
          </a:blip>
          <a:stretch>
            <a:fillRect/>
          </a:stretch>
        </p:blipFill>
        <p:spPr>
          <a:xfrm>
            <a:off x="0" y="1063275"/>
            <a:ext cx="9082281" cy="408022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0" name="Shape 370"/>
        <p:cNvGrpSpPr/>
        <p:nvPr/>
      </p:nvGrpSpPr>
      <p:grpSpPr>
        <a:xfrm>
          <a:off x="0" y="0"/>
          <a:ext cx="0" cy="0"/>
          <a:chOff x="0" y="0"/>
          <a:chExt cx="0" cy="0"/>
        </a:xfrm>
      </p:grpSpPr>
      <p:sp>
        <p:nvSpPr>
          <p:cNvPr id="371" name="Google Shape;371;p67"/>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Why measure salinity?</a:t>
            </a:r>
            <a:endParaRPr/>
          </a:p>
        </p:txBody>
      </p:sp>
      <p:sp>
        <p:nvSpPr>
          <p:cNvPr id="372" name="Google Shape;372;p67"/>
          <p:cNvSpPr txBox="1"/>
          <p:nvPr>
            <p:ph idx="1" type="body"/>
          </p:nvPr>
        </p:nvSpPr>
        <p:spPr>
          <a:xfrm>
            <a:off x="614034" y="1666715"/>
            <a:ext cx="7916100" cy="2727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700"/>
              </a:spcBef>
              <a:spcAft>
                <a:spcPts val="0"/>
              </a:spcAft>
              <a:buSzPts val="1400"/>
              <a:buChar char="🞆"/>
            </a:pPr>
            <a:r>
              <a:rPr lang="en"/>
              <a:t>Scientists measure salinity in the ocean because it can tell them a lot about the water cycle in that area. Like how much precipitation or evaporation is happening over that portion of ocean. </a:t>
            </a:r>
            <a:endParaRPr/>
          </a:p>
          <a:p>
            <a:pPr indent="-254000" lvl="0" marL="254000" rtl="0" algn="l">
              <a:spcBef>
                <a:spcPts val="700"/>
              </a:spcBef>
              <a:spcAft>
                <a:spcPts val="0"/>
              </a:spcAft>
              <a:buSzPts val="1400"/>
              <a:buChar char="🞆"/>
            </a:pPr>
            <a:r>
              <a:rPr lang="en"/>
              <a:t>Salinity is also a really valuable measurement for helping ocean scientists calculate density. </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7" name="Shape 377"/>
        <p:cNvGrpSpPr/>
        <p:nvPr/>
      </p:nvGrpSpPr>
      <p:grpSpPr>
        <a:xfrm>
          <a:off x="0" y="0"/>
          <a:ext cx="0" cy="0"/>
          <a:chOff x="0" y="0"/>
          <a:chExt cx="0" cy="0"/>
        </a:xfrm>
      </p:grpSpPr>
      <p:sp>
        <p:nvSpPr>
          <p:cNvPr id="378" name="Google Shape;378;p68"/>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Salt comes from land</a:t>
            </a:r>
            <a:endParaRPr/>
          </a:p>
        </p:txBody>
      </p:sp>
      <p:sp>
        <p:nvSpPr>
          <p:cNvPr id="379" name="Google Shape;379;p68"/>
          <p:cNvSpPr txBox="1"/>
          <p:nvPr>
            <p:ph idx="1" type="body"/>
          </p:nvPr>
        </p:nvSpPr>
        <p:spPr>
          <a:xfrm>
            <a:off x="614034" y="1666715"/>
            <a:ext cx="3889200" cy="27291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0"/>
              </a:spcBef>
              <a:spcAft>
                <a:spcPts val="0"/>
              </a:spcAft>
              <a:buSzPts val="1400"/>
              <a:buChar char="🞆"/>
            </a:pPr>
            <a:r>
              <a:rPr lang="en"/>
              <a:t>Rivers transport minerals from land into the sea. </a:t>
            </a:r>
            <a:endParaRPr/>
          </a:p>
          <a:p>
            <a:pPr indent="-254000" lvl="0" marL="254000" rtl="0" algn="l">
              <a:spcBef>
                <a:spcPts val="700"/>
              </a:spcBef>
              <a:spcAft>
                <a:spcPts val="0"/>
              </a:spcAft>
              <a:buSzPts val="1400"/>
              <a:buChar char="🞆"/>
            </a:pPr>
            <a:r>
              <a:rPr lang="en"/>
              <a:t>Strong wind can also transport minerals from land. Sand from the Sahara drives a lot of importance ocean processes in the Atlantic </a:t>
            </a:r>
            <a:endParaRPr/>
          </a:p>
          <a:p>
            <a:pPr indent="-254000" lvl="0" marL="254000" rtl="0" algn="l">
              <a:spcBef>
                <a:spcPts val="700"/>
              </a:spcBef>
              <a:spcAft>
                <a:spcPts val="0"/>
              </a:spcAft>
              <a:buSzPts val="1400"/>
              <a:buChar char="🞆"/>
            </a:pPr>
            <a:r>
              <a:rPr lang="en"/>
              <a:t>There are lots of different kinds of minerals that end up in the ocean, but a lot of it dissolves into Sodium and Chloride, the same molecules that make up table salt!</a:t>
            </a:r>
            <a:endParaRPr/>
          </a:p>
        </p:txBody>
      </p:sp>
      <p:pic>
        <p:nvPicPr>
          <p:cNvPr id="380" name="Google Shape;380;p68"/>
          <p:cNvPicPr preferRelativeResize="0"/>
          <p:nvPr/>
        </p:nvPicPr>
        <p:blipFill rotWithShape="1">
          <a:blip r:embed="rId3">
            <a:alphaModFix/>
          </a:blip>
          <a:srcRect b="0" l="0" r="0" t="0"/>
          <a:stretch/>
        </p:blipFill>
        <p:spPr>
          <a:xfrm>
            <a:off x="4956830" y="1566611"/>
            <a:ext cx="3884845" cy="2579362"/>
          </a:xfrm>
          <a:prstGeom prst="rect">
            <a:avLst/>
          </a:prstGeom>
          <a:noFill/>
          <a:ln>
            <a:noFill/>
          </a:ln>
        </p:spPr>
      </p:pic>
      <p:sp>
        <p:nvSpPr>
          <p:cNvPr id="381" name="Google Shape;381;p68"/>
          <p:cNvSpPr txBox="1"/>
          <p:nvPr/>
        </p:nvSpPr>
        <p:spPr>
          <a:xfrm>
            <a:off x="4956830" y="4225682"/>
            <a:ext cx="23799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0" i="0" lang="en" sz="1400" u="none" cap="none" strike="noStrike">
                <a:solidFill>
                  <a:schemeClr val="lt1"/>
                </a:solidFill>
                <a:latin typeface="Century Gothic"/>
                <a:ea typeface="Century Gothic"/>
                <a:cs typeface="Century Gothic"/>
                <a:sym typeface="Century Gothic"/>
              </a:rPr>
              <a:t>Nasa Earth Observatory</a:t>
            </a:r>
            <a:endParaRPr sz="11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69"/>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Then why aren’t rivers salty?</a:t>
            </a:r>
            <a:endParaRPr/>
          </a:p>
        </p:txBody>
      </p:sp>
      <p:sp>
        <p:nvSpPr>
          <p:cNvPr id="388" name="Google Shape;388;p69"/>
          <p:cNvSpPr txBox="1"/>
          <p:nvPr>
            <p:ph idx="1" type="body"/>
          </p:nvPr>
        </p:nvSpPr>
        <p:spPr>
          <a:xfrm>
            <a:off x="614034" y="1666715"/>
            <a:ext cx="3889200" cy="27291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0"/>
              </a:spcBef>
              <a:spcAft>
                <a:spcPts val="0"/>
              </a:spcAft>
              <a:buSzPts val="1400"/>
              <a:buChar char="🞆"/>
            </a:pPr>
            <a:r>
              <a:rPr lang="en"/>
              <a:t>The Answer is evaporation! </a:t>
            </a:r>
            <a:endParaRPr/>
          </a:p>
          <a:p>
            <a:pPr indent="-254000" lvl="0" marL="254000" rtl="0" algn="l">
              <a:spcBef>
                <a:spcPts val="700"/>
              </a:spcBef>
              <a:spcAft>
                <a:spcPts val="0"/>
              </a:spcAft>
              <a:buSzPts val="1400"/>
              <a:buChar char="🞆"/>
            </a:pPr>
            <a:r>
              <a:rPr lang="en"/>
              <a:t>The oceans are large basins where the minerals get trapped</a:t>
            </a:r>
            <a:endParaRPr/>
          </a:p>
          <a:p>
            <a:pPr indent="-254000" lvl="0" marL="254000" rtl="0" algn="l">
              <a:spcBef>
                <a:spcPts val="700"/>
              </a:spcBef>
              <a:spcAft>
                <a:spcPts val="0"/>
              </a:spcAft>
              <a:buSzPts val="1400"/>
              <a:buChar char="🞆"/>
            </a:pPr>
            <a:r>
              <a:rPr lang="en"/>
              <a:t>Fresh water evaporates and turns into water vapor which can condense into clouds. </a:t>
            </a:r>
            <a:endParaRPr/>
          </a:p>
          <a:p>
            <a:pPr indent="-254000" lvl="0" marL="254000" rtl="0" algn="l">
              <a:spcBef>
                <a:spcPts val="700"/>
              </a:spcBef>
              <a:spcAft>
                <a:spcPts val="0"/>
              </a:spcAft>
              <a:buSzPts val="1400"/>
              <a:buChar char="🞆"/>
            </a:pPr>
            <a:r>
              <a:rPr lang="en"/>
              <a:t>The heavier minerals do not evaporate as easily and stay in the ocean basins. </a:t>
            </a:r>
            <a:endParaRPr/>
          </a:p>
        </p:txBody>
      </p:sp>
      <p:pic>
        <p:nvPicPr>
          <p:cNvPr id="389" name="Google Shape;389;p69"/>
          <p:cNvPicPr preferRelativeResize="0"/>
          <p:nvPr/>
        </p:nvPicPr>
        <p:blipFill>
          <a:blip r:embed="rId3">
            <a:alphaModFix/>
          </a:blip>
          <a:stretch>
            <a:fillRect/>
          </a:stretch>
        </p:blipFill>
        <p:spPr>
          <a:xfrm>
            <a:off x="4676193" y="1666707"/>
            <a:ext cx="4061158" cy="272908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94" name="Shape 394"/>
        <p:cNvGrpSpPr/>
        <p:nvPr/>
      </p:nvGrpSpPr>
      <p:grpSpPr>
        <a:xfrm>
          <a:off x="0" y="0"/>
          <a:ext cx="0" cy="0"/>
          <a:chOff x="0" y="0"/>
          <a:chExt cx="0" cy="0"/>
        </a:xfrm>
      </p:grpSpPr>
      <p:sp>
        <p:nvSpPr>
          <p:cNvPr id="395" name="Google Shape;395;p70"/>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Is all the ocean the same saltiness?</a:t>
            </a:r>
            <a:endParaRPr/>
          </a:p>
        </p:txBody>
      </p:sp>
      <p:sp>
        <p:nvSpPr>
          <p:cNvPr id="396" name="Google Shape;396;p70"/>
          <p:cNvSpPr txBox="1"/>
          <p:nvPr>
            <p:ph idx="1" type="body"/>
          </p:nvPr>
        </p:nvSpPr>
        <p:spPr>
          <a:xfrm>
            <a:off x="614034" y="1666715"/>
            <a:ext cx="7916100" cy="2727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0"/>
              </a:spcBef>
              <a:spcAft>
                <a:spcPts val="0"/>
              </a:spcAft>
              <a:buSzPts val="1400"/>
              <a:buChar char="🞆"/>
            </a:pPr>
            <a:r>
              <a:rPr lang="en"/>
              <a:t>We call ocean saltiness “Salinity” in science </a:t>
            </a:r>
            <a:endParaRPr/>
          </a:p>
          <a:p>
            <a:pPr indent="-254000" lvl="0" marL="254000" rtl="0" algn="l">
              <a:spcBef>
                <a:spcPts val="700"/>
              </a:spcBef>
              <a:spcAft>
                <a:spcPts val="0"/>
              </a:spcAft>
              <a:buSzPts val="1400"/>
              <a:buChar char="🞆"/>
            </a:pPr>
            <a:r>
              <a:rPr lang="en"/>
              <a:t>On average the ocean is 35 parts per thousand saltiness </a:t>
            </a:r>
            <a:endParaRPr/>
          </a:p>
          <a:p>
            <a:pPr indent="-254000" lvl="0" marL="254000" rtl="0" algn="l">
              <a:spcBef>
                <a:spcPts val="700"/>
              </a:spcBef>
              <a:spcAft>
                <a:spcPts val="0"/>
              </a:spcAft>
              <a:buSzPts val="1400"/>
              <a:buChar char="🞆"/>
            </a:pPr>
            <a:r>
              <a:rPr lang="en"/>
              <a:t>But this is not consistent everywhere </a:t>
            </a:r>
            <a:endParaRPr/>
          </a:p>
          <a:p>
            <a:pPr indent="-254000" lvl="0" marL="254000" rtl="0" algn="l">
              <a:spcBef>
                <a:spcPts val="700"/>
              </a:spcBef>
              <a:spcAft>
                <a:spcPts val="0"/>
              </a:spcAft>
              <a:buSzPts val="1400"/>
              <a:buChar char="🞆"/>
            </a:pPr>
            <a:r>
              <a:rPr lang="en"/>
              <a:t>Wind, rain, earth’s rotation and sun affect how salty parts of the ocean are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3" name="Shape 273"/>
        <p:cNvGrpSpPr/>
        <p:nvPr/>
      </p:nvGrpSpPr>
      <p:grpSpPr>
        <a:xfrm>
          <a:off x="0" y="0"/>
          <a:ext cx="0" cy="0"/>
          <a:chOff x="0" y="0"/>
          <a:chExt cx="0" cy="0"/>
        </a:xfrm>
      </p:grpSpPr>
      <p:sp>
        <p:nvSpPr>
          <p:cNvPr id="274" name="Google Shape;274;p53"/>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Water Cycle and Salinity</a:t>
            </a:r>
            <a:endParaRPr/>
          </a:p>
        </p:txBody>
      </p:sp>
      <p:pic>
        <p:nvPicPr>
          <p:cNvPr id="275" name="Google Shape;275;p53"/>
          <p:cNvPicPr preferRelativeResize="0"/>
          <p:nvPr/>
        </p:nvPicPr>
        <p:blipFill>
          <a:blip r:embed="rId3">
            <a:alphaModFix/>
          </a:blip>
          <a:stretch>
            <a:fillRect/>
          </a:stretch>
        </p:blipFill>
        <p:spPr>
          <a:xfrm>
            <a:off x="1463550" y="873225"/>
            <a:ext cx="6096000" cy="40005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1" name="Shape 401"/>
        <p:cNvGrpSpPr/>
        <p:nvPr/>
      </p:nvGrpSpPr>
      <p:grpSpPr>
        <a:xfrm>
          <a:off x="0" y="0"/>
          <a:ext cx="0" cy="0"/>
          <a:chOff x="0" y="0"/>
          <a:chExt cx="0" cy="0"/>
        </a:xfrm>
      </p:grpSpPr>
      <p:sp>
        <p:nvSpPr>
          <p:cNvPr id="402" name="Google Shape;402;p71"/>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Precipitation and Salinity</a:t>
            </a:r>
            <a:endParaRPr/>
          </a:p>
        </p:txBody>
      </p:sp>
      <p:sp>
        <p:nvSpPr>
          <p:cNvPr id="403" name="Google Shape;403;p71"/>
          <p:cNvSpPr txBox="1"/>
          <p:nvPr>
            <p:ph idx="1" type="body"/>
          </p:nvPr>
        </p:nvSpPr>
        <p:spPr>
          <a:xfrm>
            <a:off x="239569" y="1532831"/>
            <a:ext cx="3531600" cy="33780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73050" lvl="0" marL="254000" rtl="0" algn="l">
              <a:spcBef>
                <a:spcPts val="700"/>
              </a:spcBef>
              <a:spcAft>
                <a:spcPts val="0"/>
              </a:spcAft>
              <a:buSzPts val="1700"/>
              <a:buChar char="🞆"/>
            </a:pPr>
            <a:r>
              <a:rPr lang="en" sz="1700"/>
              <a:t>Did you see any parts of the world that look rainier than others? </a:t>
            </a:r>
            <a:endParaRPr sz="1700"/>
          </a:p>
          <a:p>
            <a:pPr indent="-234950" lvl="1" marL="558800" rtl="0" algn="l">
              <a:spcBef>
                <a:spcPts val="700"/>
              </a:spcBef>
              <a:spcAft>
                <a:spcPts val="0"/>
              </a:spcAft>
              <a:buSzPts val="1700"/>
              <a:buChar char="🞆"/>
            </a:pPr>
            <a:r>
              <a:rPr lang="en" sz="1700"/>
              <a:t>Do you think that makes the near bodies of water more or less salty?</a:t>
            </a:r>
            <a:endParaRPr sz="1700"/>
          </a:p>
          <a:p>
            <a:pPr indent="-273050" lvl="0" marL="254000" rtl="0" algn="l">
              <a:spcBef>
                <a:spcPts val="700"/>
              </a:spcBef>
              <a:spcAft>
                <a:spcPts val="0"/>
              </a:spcAft>
              <a:buSzPts val="1700"/>
              <a:buChar char="🞆"/>
            </a:pPr>
            <a:r>
              <a:rPr lang="en" sz="1700"/>
              <a:t>What else does the water move with it into the  ocean?</a:t>
            </a:r>
            <a:endParaRPr sz="1700"/>
          </a:p>
          <a:p>
            <a:pPr indent="-273050" lvl="0" marL="254000" rtl="0" algn="l">
              <a:spcBef>
                <a:spcPts val="700"/>
              </a:spcBef>
              <a:spcAft>
                <a:spcPts val="0"/>
              </a:spcAft>
              <a:buSzPts val="1700"/>
              <a:buChar char="🞆"/>
            </a:pPr>
            <a:r>
              <a:rPr lang="en" sz="1700"/>
              <a:t>Video: </a:t>
            </a:r>
            <a:r>
              <a:rPr lang="en" u="sng">
                <a:solidFill>
                  <a:schemeClr val="hlink"/>
                </a:solidFill>
                <a:hlinkClick r:id="rId3"/>
              </a:rPr>
              <a:t>https://youtu.be/c2-iquZziPU</a:t>
            </a:r>
            <a:endParaRPr sz="1700"/>
          </a:p>
        </p:txBody>
      </p:sp>
      <p:pic>
        <p:nvPicPr>
          <p:cNvPr id="404" name="Google Shape;404;p71"/>
          <p:cNvPicPr preferRelativeResize="0"/>
          <p:nvPr/>
        </p:nvPicPr>
        <p:blipFill rotWithShape="1">
          <a:blip r:embed="rId4">
            <a:alphaModFix/>
          </a:blip>
          <a:srcRect b="9274" l="0" r="0" t="7322"/>
          <a:stretch/>
        </p:blipFill>
        <p:spPr>
          <a:xfrm>
            <a:off x="3771188" y="1995919"/>
            <a:ext cx="5226826" cy="2451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 name="Shape 409"/>
        <p:cNvGrpSpPr/>
        <p:nvPr/>
      </p:nvGrpSpPr>
      <p:grpSpPr>
        <a:xfrm>
          <a:off x="0" y="0"/>
          <a:ext cx="0" cy="0"/>
          <a:chOff x="0" y="0"/>
          <a:chExt cx="0" cy="0"/>
        </a:xfrm>
      </p:grpSpPr>
      <p:sp>
        <p:nvSpPr>
          <p:cNvPr id="410" name="Google Shape;410;p72"/>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Sunlight, Evaporation, and Salinity</a:t>
            </a:r>
            <a:endParaRPr/>
          </a:p>
        </p:txBody>
      </p:sp>
      <p:sp>
        <p:nvSpPr>
          <p:cNvPr id="411" name="Google Shape;411;p72"/>
          <p:cNvSpPr txBox="1"/>
          <p:nvPr>
            <p:ph idx="1" type="body"/>
          </p:nvPr>
        </p:nvSpPr>
        <p:spPr>
          <a:xfrm>
            <a:off x="614030" y="1666706"/>
            <a:ext cx="3373800" cy="2727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0"/>
              </a:spcBef>
              <a:spcAft>
                <a:spcPts val="0"/>
              </a:spcAft>
              <a:buSzPts val="1400"/>
              <a:buChar char="🞆"/>
            </a:pPr>
            <a:r>
              <a:rPr lang="en"/>
              <a:t>Does the sun heat the Earth evenly?</a:t>
            </a:r>
            <a:endParaRPr/>
          </a:p>
          <a:p>
            <a:pPr indent="-254000" lvl="0" marL="254000" rtl="0" algn="l">
              <a:spcBef>
                <a:spcPts val="0"/>
              </a:spcBef>
              <a:spcAft>
                <a:spcPts val="0"/>
              </a:spcAft>
              <a:buSzPts val="1400"/>
              <a:buChar char="🞆"/>
            </a:pPr>
            <a:r>
              <a:rPr lang="en"/>
              <a:t>When the sun warms the Earth and water evaporates, what happens to water?</a:t>
            </a:r>
            <a:endParaRPr/>
          </a:p>
          <a:p>
            <a:pPr indent="-215900" lvl="1" marL="558800" rtl="0" algn="l">
              <a:spcBef>
                <a:spcPts val="0"/>
              </a:spcBef>
              <a:spcAft>
                <a:spcPts val="0"/>
              </a:spcAft>
              <a:buSzPts val="1400"/>
              <a:buChar char="🞆"/>
            </a:pPr>
            <a:r>
              <a:rPr lang="en"/>
              <a:t>If salty ocean water is evaporating, what does it leave behind?</a:t>
            </a:r>
            <a:endParaRPr/>
          </a:p>
          <a:p>
            <a:pPr indent="0" lvl="0" marL="0" rtl="0" algn="l">
              <a:spcBef>
                <a:spcPts val="700"/>
              </a:spcBef>
              <a:spcAft>
                <a:spcPts val="0"/>
              </a:spcAft>
              <a:buSzPts val="1400"/>
              <a:buNone/>
            </a:pPr>
            <a:r>
              <a:t/>
            </a:r>
            <a:endParaRPr/>
          </a:p>
        </p:txBody>
      </p:sp>
      <p:pic>
        <p:nvPicPr>
          <p:cNvPr id="412" name="Google Shape;412;p72"/>
          <p:cNvPicPr preferRelativeResize="0"/>
          <p:nvPr/>
        </p:nvPicPr>
        <p:blipFill>
          <a:blip r:embed="rId3">
            <a:alphaModFix/>
          </a:blip>
          <a:stretch>
            <a:fillRect/>
          </a:stretch>
        </p:blipFill>
        <p:spPr>
          <a:xfrm>
            <a:off x="4157081" y="1705772"/>
            <a:ext cx="4709794" cy="2649262"/>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7" name="Shape 417"/>
        <p:cNvGrpSpPr/>
        <p:nvPr/>
      </p:nvGrpSpPr>
      <p:grpSpPr>
        <a:xfrm>
          <a:off x="0" y="0"/>
          <a:ext cx="0" cy="0"/>
          <a:chOff x="0" y="0"/>
          <a:chExt cx="0" cy="0"/>
        </a:xfrm>
      </p:grpSpPr>
      <p:sp>
        <p:nvSpPr>
          <p:cNvPr id="418" name="Google Shape;418;p73"/>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Glacial Melt Effects Salinity</a:t>
            </a:r>
            <a:endParaRPr/>
          </a:p>
        </p:txBody>
      </p:sp>
      <p:sp>
        <p:nvSpPr>
          <p:cNvPr id="419" name="Google Shape;419;p73"/>
          <p:cNvSpPr txBox="1"/>
          <p:nvPr>
            <p:ph idx="1" type="body"/>
          </p:nvPr>
        </p:nvSpPr>
        <p:spPr>
          <a:xfrm>
            <a:off x="614034" y="1895315"/>
            <a:ext cx="7916100" cy="27273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0" lvl="0" marL="0" rtl="0" algn="l">
              <a:spcBef>
                <a:spcPts val="700"/>
              </a:spcBef>
              <a:spcAft>
                <a:spcPts val="0"/>
              </a:spcAft>
              <a:buSzPts val="1400"/>
              <a:buNone/>
            </a:pPr>
            <a:r>
              <a:rPr lang="en"/>
              <a:t>Glaciers are purely made from freshwater</a:t>
            </a:r>
            <a:endParaRPr/>
          </a:p>
          <a:p>
            <a:pPr indent="0" lvl="0" marL="0" rtl="0" algn="l">
              <a:spcBef>
                <a:spcPts val="700"/>
              </a:spcBef>
              <a:spcAft>
                <a:spcPts val="0"/>
              </a:spcAft>
              <a:buSzPts val="1400"/>
              <a:buNone/>
            </a:pPr>
            <a:r>
              <a:rPr lang="en"/>
              <a:t>When ice is made it leaves the salt behind in the ocean</a:t>
            </a:r>
            <a:endParaRPr/>
          </a:p>
          <a:p>
            <a:pPr indent="0" lvl="0" marL="0" rtl="0" algn="l">
              <a:spcBef>
                <a:spcPts val="700"/>
              </a:spcBef>
              <a:spcAft>
                <a:spcPts val="0"/>
              </a:spcAft>
              <a:buSzPts val="1400"/>
              <a:buNone/>
            </a:pPr>
            <a:r>
              <a:rPr lang="en"/>
              <a:t>So glacial formation raises salinity in the winter </a:t>
            </a:r>
            <a:endParaRPr/>
          </a:p>
          <a:p>
            <a:pPr indent="0" lvl="0" marL="0" rtl="0" algn="l">
              <a:spcBef>
                <a:spcPts val="700"/>
              </a:spcBef>
              <a:spcAft>
                <a:spcPts val="0"/>
              </a:spcAft>
              <a:buSzPts val="1400"/>
              <a:buNone/>
            </a:pPr>
            <a:r>
              <a:rPr lang="en"/>
              <a:t>When glaciers melt in the summer, more freshwater is added to the ocean, lowering salinity.</a:t>
            </a:r>
            <a:endParaRPr/>
          </a:p>
          <a:p>
            <a:pPr indent="0" lvl="0" marL="0" rtl="0" algn="l">
              <a:spcBef>
                <a:spcPts val="700"/>
              </a:spcBef>
              <a:spcAft>
                <a:spcPts val="0"/>
              </a:spcAft>
              <a:buSzPts val="1400"/>
              <a:buNone/>
            </a:pPr>
            <a:r>
              <a:t/>
            </a:r>
            <a:endParaRPr/>
          </a:p>
          <a:p>
            <a:pPr indent="0" lvl="0" marL="0" rtl="0" algn="l">
              <a:spcBef>
                <a:spcPts val="700"/>
              </a:spcBef>
              <a:spcAft>
                <a:spcPts val="0"/>
              </a:spcAft>
              <a:buSzPts val="1400"/>
              <a:buNone/>
            </a:pPr>
            <a:r>
              <a:t/>
            </a:r>
            <a:endParaRPr/>
          </a:p>
          <a:p>
            <a:pPr indent="0" lvl="0" marL="0" rtl="0" algn="l">
              <a:spcBef>
                <a:spcPts val="700"/>
              </a:spcBef>
              <a:spcAft>
                <a:spcPts val="0"/>
              </a:spcAft>
              <a:buSzPts val="1400"/>
              <a:buNone/>
            </a:pPr>
            <a:r>
              <a:rPr lang="en" sz="2000"/>
              <a:t>Bonus Question: What does this mean for Oregon? </a:t>
            </a:r>
            <a:endParaRPr sz="20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4" name="Shape 424"/>
        <p:cNvGrpSpPr/>
        <p:nvPr/>
      </p:nvGrpSpPr>
      <p:grpSpPr>
        <a:xfrm>
          <a:off x="0" y="0"/>
          <a:ext cx="0" cy="0"/>
          <a:chOff x="0" y="0"/>
          <a:chExt cx="0" cy="0"/>
        </a:xfrm>
      </p:grpSpPr>
      <p:sp>
        <p:nvSpPr>
          <p:cNvPr id="425" name="Google Shape;425;p74"/>
          <p:cNvSpPr txBox="1"/>
          <p:nvPr>
            <p:ph type="title"/>
          </p:nvPr>
        </p:nvSpPr>
        <p:spPr>
          <a:xfrm>
            <a:off x="607500" y="335391"/>
            <a:ext cx="7929000" cy="727800"/>
          </a:xfrm>
          <a:prstGeom prst="rect">
            <a:avLst/>
          </a:prstGeom>
          <a:noFill/>
          <a:ln>
            <a:noFill/>
          </a:ln>
          <a:effectLst>
            <a:outerShdw blurRad="50800">
              <a:srgbClr val="000000">
                <a:alpha val="60000"/>
              </a:srgbClr>
            </a:outerShdw>
          </a:effectLst>
        </p:spPr>
        <p:txBody>
          <a:bodyPr anchorCtr="0" anchor="b" bIns="34275" lIns="68575" spcFirstLastPara="1" rIns="68575" wrap="square" tIns="34275">
            <a:noAutofit/>
          </a:bodyPr>
          <a:lstStyle/>
          <a:p>
            <a:pPr indent="0" lvl="0" marL="0" rtl="0" algn="l">
              <a:spcBef>
                <a:spcPts val="0"/>
              </a:spcBef>
              <a:spcAft>
                <a:spcPts val="0"/>
              </a:spcAft>
              <a:buClr>
                <a:srgbClr val="FEFEFE"/>
              </a:buClr>
              <a:buSzPts val="3000"/>
              <a:buFont typeface="Century Gothic"/>
              <a:buNone/>
            </a:pPr>
            <a:r>
              <a:rPr lang="en"/>
              <a:t>Procedure slides</a:t>
            </a:r>
            <a:endParaRPr/>
          </a:p>
        </p:txBody>
      </p:sp>
      <p:sp>
        <p:nvSpPr>
          <p:cNvPr id="426" name="Google Shape;426;p74"/>
          <p:cNvSpPr txBox="1"/>
          <p:nvPr>
            <p:ph idx="1" type="body"/>
          </p:nvPr>
        </p:nvSpPr>
        <p:spPr>
          <a:xfrm>
            <a:off x="536306" y="1586670"/>
            <a:ext cx="7916100" cy="585900"/>
          </a:xfrm>
          <a:prstGeom prst="rect">
            <a:avLst/>
          </a:prstGeom>
          <a:noFill/>
          <a:ln>
            <a:noFill/>
          </a:ln>
          <a:effectLst>
            <a:outerShdw blurRad="50800">
              <a:srgbClr val="000000">
                <a:alpha val="40000"/>
              </a:srgbClr>
            </a:outerShdw>
          </a:effectLst>
        </p:spPr>
        <p:txBody>
          <a:bodyPr anchorCtr="0" anchor="ctr" bIns="34275" lIns="68575" spcFirstLastPara="1" rIns="68575" wrap="square" tIns="34275">
            <a:noAutofit/>
          </a:bodyPr>
          <a:lstStyle/>
          <a:p>
            <a:pPr indent="-254000" lvl="0" marL="254000" rtl="0" algn="l">
              <a:spcBef>
                <a:spcPts val="700"/>
              </a:spcBef>
              <a:spcAft>
                <a:spcPts val="0"/>
              </a:spcAft>
              <a:buSzPts val="1400"/>
              <a:buChar char="🞆"/>
            </a:pPr>
            <a:r>
              <a:rPr lang="en"/>
              <a:t>Today we’re using refractometers! Refractometers use light refraction to measure the amount of particles dissolved in water. </a:t>
            </a:r>
            <a:endParaRPr/>
          </a:p>
        </p:txBody>
      </p:sp>
      <p:pic>
        <p:nvPicPr>
          <p:cNvPr id="427" name="Google Shape;427;p74"/>
          <p:cNvPicPr preferRelativeResize="0"/>
          <p:nvPr/>
        </p:nvPicPr>
        <p:blipFill>
          <a:blip r:embed="rId3">
            <a:alphaModFix/>
          </a:blip>
          <a:stretch>
            <a:fillRect/>
          </a:stretch>
        </p:blipFill>
        <p:spPr>
          <a:xfrm>
            <a:off x="1008263" y="2172558"/>
            <a:ext cx="7792551" cy="276363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2" name="Shape 432"/>
        <p:cNvGrpSpPr/>
        <p:nvPr/>
      </p:nvGrpSpPr>
      <p:grpSpPr>
        <a:xfrm>
          <a:off x="0" y="0"/>
          <a:ext cx="0" cy="0"/>
          <a:chOff x="0" y="0"/>
          <a:chExt cx="0" cy="0"/>
        </a:xfrm>
      </p:grpSpPr>
      <p:sp>
        <p:nvSpPr>
          <p:cNvPr id="433" name="Google Shape;433;p75"/>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Procedures continued </a:t>
            </a:r>
            <a:endParaRPr/>
          </a:p>
        </p:txBody>
      </p:sp>
      <p:sp>
        <p:nvSpPr>
          <p:cNvPr id="434" name="Google Shape;434;p75"/>
          <p:cNvSpPr txBox="1"/>
          <p:nvPr>
            <p:ph idx="1" type="body"/>
          </p:nvPr>
        </p:nvSpPr>
        <p:spPr>
          <a:xfrm>
            <a:off x="614034" y="1666715"/>
            <a:ext cx="7916100" cy="2727300"/>
          </a:xfrm>
          <a:prstGeom prst="rect">
            <a:avLst/>
          </a:prstGeom>
        </p:spPr>
        <p:txBody>
          <a:bodyPr anchorCtr="0" anchor="ctr" bIns="34275" lIns="68575" spcFirstLastPara="1" rIns="68575" wrap="square" tIns="34275">
            <a:noAutofit/>
          </a:bodyPr>
          <a:lstStyle/>
          <a:p>
            <a:pPr indent="-254000" lvl="0" marL="342900" rtl="0" algn="l">
              <a:spcBef>
                <a:spcPts val="300"/>
              </a:spcBef>
              <a:spcAft>
                <a:spcPts val="0"/>
              </a:spcAft>
              <a:buSzPts val="1400"/>
              <a:buChar char="🞆"/>
            </a:pPr>
            <a:r>
              <a:rPr lang="en"/>
              <a:t>Add a teaspoon of salt to 100 ml of water and look through refractometer to see the salinity. Add salt until the salinity reaches 35 ppt. </a:t>
            </a:r>
            <a:endParaRPr/>
          </a:p>
          <a:p>
            <a:pPr indent="-254000" lvl="0" marL="342900" rtl="0" algn="l">
              <a:spcBef>
                <a:spcPts val="0"/>
              </a:spcBef>
              <a:spcAft>
                <a:spcPts val="0"/>
              </a:spcAft>
              <a:buSzPts val="1400"/>
              <a:buChar char="🞆"/>
            </a:pPr>
            <a:r>
              <a:rPr lang="en"/>
              <a:t>If it goes over 35 ppt, add more water </a:t>
            </a:r>
            <a:endParaRPr/>
          </a:p>
          <a:p>
            <a:pPr indent="-254000" lvl="0" marL="342900" rtl="0" algn="l">
              <a:spcBef>
                <a:spcPts val="0"/>
              </a:spcBef>
              <a:spcAft>
                <a:spcPts val="0"/>
              </a:spcAft>
              <a:buSzPts val="1400"/>
              <a:buChar char="🞆"/>
            </a:pPr>
            <a:r>
              <a:rPr lang="en"/>
              <a:t>Make sure you wipe off the refractometer each time </a:t>
            </a:r>
            <a:endParaRPr/>
          </a:p>
          <a:p>
            <a:pPr indent="-254000" lvl="0" marL="342900" rtl="0" algn="l">
              <a:spcBef>
                <a:spcPts val="0"/>
              </a:spcBef>
              <a:spcAft>
                <a:spcPts val="0"/>
              </a:spcAft>
              <a:buSzPts val="1400"/>
              <a:buChar char="🞆"/>
            </a:pPr>
            <a:r>
              <a:rPr lang="en"/>
              <a:t>Once you have 35 ppt you can move onto the next experiment </a:t>
            </a:r>
            <a:endParaRPr/>
          </a:p>
          <a:p>
            <a:pPr indent="-254000" lvl="0" marL="342900" rtl="0" algn="l">
              <a:spcBef>
                <a:spcPts val="0"/>
              </a:spcBef>
              <a:spcAft>
                <a:spcPts val="0"/>
              </a:spcAft>
              <a:buSzPts val="1400"/>
              <a:buChar char="🞆"/>
            </a:pPr>
            <a:r>
              <a:rPr lang="en"/>
              <a:t>In the next experiment split your salt water in half. </a:t>
            </a:r>
            <a:endParaRPr/>
          </a:p>
          <a:p>
            <a:pPr indent="-254000" lvl="0" marL="342900" rtl="0" algn="l">
              <a:spcBef>
                <a:spcPts val="0"/>
              </a:spcBef>
              <a:spcAft>
                <a:spcPts val="0"/>
              </a:spcAft>
              <a:buSzPts val="1400"/>
              <a:buChar char="🞆"/>
            </a:pPr>
            <a:r>
              <a:rPr lang="en"/>
              <a:t>Place one half in a ceramic mug and microwave for up to 90 seconds</a:t>
            </a:r>
            <a:endParaRPr/>
          </a:p>
          <a:p>
            <a:pPr indent="-254000" lvl="0" marL="342900" rtl="0" algn="l">
              <a:spcBef>
                <a:spcPts val="0"/>
              </a:spcBef>
              <a:spcAft>
                <a:spcPts val="0"/>
              </a:spcAft>
              <a:buSzPts val="1400"/>
              <a:buChar char="🞆"/>
            </a:pPr>
            <a:r>
              <a:rPr lang="en"/>
              <a:t>While the mug is in the microwave squirt water into the other half, as many squirts as you like! Make sure to keep track. </a:t>
            </a:r>
            <a:endParaRPr/>
          </a:p>
          <a:p>
            <a:pPr indent="-254000" lvl="0" marL="342900" rtl="0" algn="l">
              <a:spcBef>
                <a:spcPts val="0"/>
              </a:spcBef>
              <a:spcAft>
                <a:spcPts val="0"/>
              </a:spcAft>
              <a:buSzPts val="1400"/>
              <a:buChar char="🞆"/>
            </a:pPr>
            <a:r>
              <a:rPr lang="en"/>
              <a:t>Stir before measuring salinity with the refractometer. </a:t>
            </a:r>
            <a:endParaRPr/>
          </a:p>
          <a:p>
            <a:pPr indent="-254000" lvl="0" marL="342900" rtl="0" algn="l">
              <a:spcBef>
                <a:spcPts val="0"/>
              </a:spcBef>
              <a:spcAft>
                <a:spcPts val="0"/>
              </a:spcAft>
              <a:buSzPts val="1400"/>
              <a:buChar char="🞆"/>
            </a:pPr>
            <a:r>
              <a:rPr lang="en"/>
              <a:t>See if salinity changed for both the microwaved mug and the mug you added more water to. </a:t>
            </a:r>
            <a:endParaRPr/>
          </a:p>
          <a:p>
            <a:pPr indent="0" lvl="0" marL="342900" rtl="0" algn="l">
              <a:spcBef>
                <a:spcPts val="500"/>
              </a:spcBef>
              <a:spcAft>
                <a:spcPts val="500"/>
              </a:spcAft>
              <a:buNone/>
            </a:pPr>
            <a:r>
              <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39" name="Shape 439"/>
        <p:cNvGrpSpPr/>
        <p:nvPr/>
      </p:nvGrpSpPr>
      <p:grpSpPr>
        <a:xfrm>
          <a:off x="0" y="0"/>
          <a:ext cx="0" cy="0"/>
          <a:chOff x="0" y="0"/>
          <a:chExt cx="0" cy="0"/>
        </a:xfrm>
      </p:grpSpPr>
      <p:sp>
        <p:nvSpPr>
          <p:cNvPr id="440" name="Google Shape;440;p76"/>
          <p:cNvSpPr txBox="1"/>
          <p:nvPr>
            <p:ph type="title"/>
          </p:nvPr>
        </p:nvSpPr>
        <p:spPr>
          <a:xfrm>
            <a:off x="607500" y="483347"/>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What are our variables and units of measurement?</a:t>
            </a:r>
            <a:endParaRPr/>
          </a:p>
        </p:txBody>
      </p:sp>
      <p:sp>
        <p:nvSpPr>
          <p:cNvPr id="441" name="Google Shape;441;p76"/>
          <p:cNvSpPr txBox="1"/>
          <p:nvPr>
            <p:ph idx="1" type="body"/>
          </p:nvPr>
        </p:nvSpPr>
        <p:spPr>
          <a:xfrm>
            <a:off x="416741" y="1391906"/>
            <a:ext cx="5276400" cy="2727300"/>
          </a:xfrm>
          <a:prstGeom prst="rect">
            <a:avLst/>
          </a:prstGeom>
        </p:spPr>
        <p:txBody>
          <a:bodyPr anchorCtr="0" anchor="ctr" bIns="34275" lIns="68575" spcFirstLastPara="1" rIns="68575" wrap="square" tIns="34275">
            <a:noAutofit/>
          </a:bodyPr>
          <a:lstStyle/>
          <a:p>
            <a:pPr indent="0" lvl="0" marL="0" rtl="0" algn="l">
              <a:spcBef>
                <a:spcPts val="300"/>
              </a:spcBef>
              <a:spcAft>
                <a:spcPts val="0"/>
              </a:spcAft>
              <a:buNone/>
            </a:pPr>
            <a:r>
              <a:rPr lang="en"/>
              <a:t>Salinity and Rain Experiment</a:t>
            </a:r>
            <a:endParaRPr/>
          </a:p>
          <a:p>
            <a:pPr indent="-254000" lvl="0" marL="342900" rtl="0" algn="l">
              <a:spcBef>
                <a:spcPts val="500"/>
              </a:spcBef>
              <a:spcAft>
                <a:spcPts val="0"/>
              </a:spcAft>
              <a:buSzPts val="1400"/>
              <a:buChar char="🞆"/>
            </a:pPr>
            <a:r>
              <a:rPr lang="en"/>
              <a:t>How should we record water being added?</a:t>
            </a:r>
            <a:endParaRPr/>
          </a:p>
          <a:p>
            <a:pPr indent="-254000" lvl="0" marL="342900" rtl="0" algn="l">
              <a:spcBef>
                <a:spcPts val="0"/>
              </a:spcBef>
              <a:spcAft>
                <a:spcPts val="0"/>
              </a:spcAft>
              <a:buSzPts val="1400"/>
              <a:buChar char="🞆"/>
            </a:pPr>
            <a:r>
              <a:rPr lang="en"/>
              <a:t>How will we know if the solution is getting saltier? </a:t>
            </a:r>
            <a:endParaRPr/>
          </a:p>
          <a:p>
            <a:pPr indent="0" lvl="0" marL="0" rtl="0" algn="l">
              <a:spcBef>
                <a:spcPts val="500"/>
              </a:spcBef>
              <a:spcAft>
                <a:spcPts val="0"/>
              </a:spcAft>
              <a:buNone/>
            </a:pPr>
            <a:r>
              <a:rPr lang="en" sz="1200"/>
              <a:t>Salinity and Sun/Heat Experiment</a:t>
            </a:r>
            <a:endParaRPr/>
          </a:p>
          <a:p>
            <a:pPr indent="-254000" lvl="0" marL="342900" marR="0" rtl="0" algn="l">
              <a:lnSpc>
                <a:spcPct val="100000"/>
              </a:lnSpc>
              <a:spcBef>
                <a:spcPts val="500"/>
              </a:spcBef>
              <a:spcAft>
                <a:spcPts val="0"/>
              </a:spcAft>
              <a:buClr>
                <a:schemeClr val="accent1"/>
              </a:buClr>
              <a:buSzPts val="1400"/>
              <a:buFont typeface="Noto Sans Symbols"/>
              <a:buChar char="🞆"/>
            </a:pPr>
            <a:r>
              <a:rPr lang="en"/>
              <a:t>How should we record how long the solution was exposed to heat?</a:t>
            </a:r>
            <a:endParaRPr/>
          </a:p>
          <a:p>
            <a:pPr indent="-254000" lvl="0" marL="342900" marR="0" rtl="0" algn="l">
              <a:lnSpc>
                <a:spcPct val="100000"/>
              </a:lnSpc>
              <a:spcBef>
                <a:spcPts val="0"/>
              </a:spcBef>
              <a:spcAft>
                <a:spcPts val="0"/>
              </a:spcAft>
              <a:buSzPts val="1400"/>
              <a:buChar char="🞆"/>
            </a:pPr>
            <a:r>
              <a:rPr lang="en"/>
              <a:t>How will we know if it is getting saltier?</a:t>
            </a:r>
            <a:endParaRPr/>
          </a:p>
          <a:p>
            <a:pPr indent="0" lvl="0" marL="342900" rtl="0" algn="l">
              <a:spcBef>
                <a:spcPts val="500"/>
              </a:spcBef>
              <a:spcAft>
                <a:spcPts val="500"/>
              </a:spcAft>
              <a:buNone/>
            </a:pPr>
            <a:r>
              <a:t/>
            </a:r>
            <a:endParaRPr/>
          </a:p>
        </p:txBody>
      </p:sp>
      <p:pic>
        <p:nvPicPr>
          <p:cNvPr id="442" name="Google Shape;442;p76"/>
          <p:cNvPicPr preferRelativeResize="0"/>
          <p:nvPr/>
        </p:nvPicPr>
        <p:blipFill>
          <a:blip r:embed="rId3">
            <a:alphaModFix/>
          </a:blip>
          <a:stretch>
            <a:fillRect/>
          </a:stretch>
        </p:blipFill>
        <p:spPr>
          <a:xfrm>
            <a:off x="5822062" y="976913"/>
            <a:ext cx="1991850" cy="1991850"/>
          </a:xfrm>
          <a:prstGeom prst="rect">
            <a:avLst/>
          </a:prstGeom>
          <a:noFill/>
          <a:ln>
            <a:noFill/>
          </a:ln>
        </p:spPr>
      </p:pic>
      <p:pic>
        <p:nvPicPr>
          <p:cNvPr id="443" name="Google Shape;443;p76"/>
          <p:cNvPicPr preferRelativeResize="0"/>
          <p:nvPr/>
        </p:nvPicPr>
        <p:blipFill rotWithShape="1">
          <a:blip r:embed="rId4">
            <a:alphaModFix/>
          </a:blip>
          <a:srcRect b="13242" l="3203" r="0" t="10607"/>
          <a:stretch/>
        </p:blipFill>
        <p:spPr>
          <a:xfrm>
            <a:off x="288881" y="3769556"/>
            <a:ext cx="1585312" cy="1247137"/>
          </a:xfrm>
          <a:prstGeom prst="rect">
            <a:avLst/>
          </a:prstGeom>
          <a:noFill/>
          <a:ln>
            <a:noFill/>
          </a:ln>
        </p:spPr>
      </p:pic>
      <p:pic>
        <p:nvPicPr>
          <p:cNvPr id="444" name="Google Shape;444;p76"/>
          <p:cNvPicPr preferRelativeResize="0"/>
          <p:nvPr/>
        </p:nvPicPr>
        <p:blipFill>
          <a:blip r:embed="rId5">
            <a:alphaModFix/>
          </a:blip>
          <a:stretch>
            <a:fillRect/>
          </a:stretch>
        </p:blipFill>
        <p:spPr>
          <a:xfrm>
            <a:off x="2739469" y="3726628"/>
            <a:ext cx="1396463" cy="1332994"/>
          </a:xfrm>
          <a:prstGeom prst="rect">
            <a:avLst/>
          </a:prstGeom>
          <a:noFill/>
          <a:ln>
            <a:noFill/>
          </a:ln>
        </p:spPr>
      </p:pic>
      <p:pic>
        <p:nvPicPr>
          <p:cNvPr id="445" name="Google Shape;445;p76"/>
          <p:cNvPicPr preferRelativeResize="0"/>
          <p:nvPr/>
        </p:nvPicPr>
        <p:blipFill>
          <a:blip r:embed="rId6">
            <a:alphaModFix/>
          </a:blip>
          <a:stretch>
            <a:fillRect/>
          </a:stretch>
        </p:blipFill>
        <p:spPr>
          <a:xfrm>
            <a:off x="4930704" y="3460931"/>
            <a:ext cx="3096356" cy="1555763"/>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 name="Shape 450"/>
        <p:cNvGrpSpPr/>
        <p:nvPr/>
      </p:nvGrpSpPr>
      <p:grpSpPr>
        <a:xfrm>
          <a:off x="0" y="0"/>
          <a:ext cx="0" cy="0"/>
          <a:chOff x="0" y="0"/>
          <a:chExt cx="0" cy="0"/>
        </a:xfrm>
      </p:grpSpPr>
      <p:sp>
        <p:nvSpPr>
          <p:cNvPr id="451" name="Google Shape;451;p77"/>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How should we record out data?</a:t>
            </a:r>
            <a:endParaRPr/>
          </a:p>
        </p:txBody>
      </p:sp>
      <p:pic>
        <p:nvPicPr>
          <p:cNvPr id="452" name="Google Shape;452;p77"/>
          <p:cNvPicPr preferRelativeResize="0"/>
          <p:nvPr/>
        </p:nvPicPr>
        <p:blipFill rotWithShape="1">
          <a:blip r:embed="rId3">
            <a:alphaModFix/>
          </a:blip>
          <a:srcRect b="16058" l="12452" r="16756" t="25587"/>
          <a:stretch/>
        </p:blipFill>
        <p:spPr>
          <a:xfrm>
            <a:off x="1000519" y="1599055"/>
            <a:ext cx="7142962" cy="33119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7" name="Shape 457"/>
        <p:cNvGrpSpPr/>
        <p:nvPr/>
      </p:nvGrpSpPr>
      <p:grpSpPr>
        <a:xfrm>
          <a:off x="0" y="0"/>
          <a:ext cx="0" cy="0"/>
          <a:chOff x="0" y="0"/>
          <a:chExt cx="0" cy="0"/>
        </a:xfrm>
      </p:grpSpPr>
      <p:sp>
        <p:nvSpPr>
          <p:cNvPr id="458" name="Google Shape;458;p78"/>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Should we record changes in density?</a:t>
            </a:r>
            <a:endParaRPr/>
          </a:p>
        </p:txBody>
      </p:sp>
      <p:pic>
        <p:nvPicPr>
          <p:cNvPr id="459" name="Google Shape;459;p78"/>
          <p:cNvPicPr preferRelativeResize="0"/>
          <p:nvPr/>
        </p:nvPicPr>
        <p:blipFill rotWithShape="1">
          <a:blip r:embed="rId3">
            <a:alphaModFix/>
          </a:blip>
          <a:srcRect b="7459" l="13353" r="16877" t="30528"/>
          <a:stretch/>
        </p:blipFill>
        <p:spPr>
          <a:xfrm>
            <a:off x="1085869" y="1698075"/>
            <a:ext cx="6735864" cy="336791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64" name="Shape 464"/>
        <p:cNvGrpSpPr/>
        <p:nvPr/>
      </p:nvGrpSpPr>
      <p:grpSpPr>
        <a:xfrm>
          <a:off x="0" y="0"/>
          <a:ext cx="0" cy="0"/>
          <a:chOff x="0" y="0"/>
          <a:chExt cx="0" cy="0"/>
        </a:xfrm>
      </p:grpSpPr>
      <p:sp>
        <p:nvSpPr>
          <p:cNvPr id="465" name="Google Shape;465;p79"/>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How did salinity change?</a:t>
            </a:r>
            <a:endParaRPr/>
          </a:p>
        </p:txBody>
      </p:sp>
      <p:sp>
        <p:nvSpPr>
          <p:cNvPr id="466" name="Google Shape;466;p79"/>
          <p:cNvSpPr txBox="1"/>
          <p:nvPr>
            <p:ph idx="1" type="body"/>
          </p:nvPr>
        </p:nvSpPr>
        <p:spPr>
          <a:xfrm>
            <a:off x="416747" y="1391915"/>
            <a:ext cx="7916100" cy="2727300"/>
          </a:xfrm>
          <a:prstGeom prst="rect">
            <a:avLst/>
          </a:prstGeom>
        </p:spPr>
        <p:txBody>
          <a:bodyPr anchorCtr="0" anchor="ctr" bIns="34275" lIns="68575" spcFirstLastPara="1" rIns="68575" wrap="square" tIns="34275">
            <a:noAutofit/>
          </a:bodyPr>
          <a:lstStyle/>
          <a:p>
            <a:pPr indent="-254000" lvl="0" marL="342900" rtl="0" algn="l">
              <a:spcBef>
                <a:spcPts val="300"/>
              </a:spcBef>
              <a:spcAft>
                <a:spcPts val="0"/>
              </a:spcAft>
              <a:buSzPts val="1400"/>
              <a:buChar char="🞆"/>
            </a:pPr>
            <a:r>
              <a:rPr lang="en"/>
              <a:t>When water was added?</a:t>
            </a:r>
            <a:endParaRPr/>
          </a:p>
          <a:p>
            <a:pPr indent="-254000" lvl="1" marL="685800" rtl="0" algn="l">
              <a:spcBef>
                <a:spcPts val="0"/>
              </a:spcBef>
              <a:spcAft>
                <a:spcPts val="0"/>
              </a:spcAft>
              <a:buSzPts val="1400"/>
              <a:buChar char="🞆"/>
            </a:pPr>
            <a:r>
              <a:rPr lang="en"/>
              <a:t>By how much?</a:t>
            </a:r>
            <a:endParaRPr/>
          </a:p>
          <a:p>
            <a:pPr indent="-254000" lvl="1" marL="685800" rtl="0" algn="l">
              <a:spcBef>
                <a:spcPts val="0"/>
              </a:spcBef>
              <a:spcAft>
                <a:spcPts val="0"/>
              </a:spcAft>
              <a:buSzPts val="1400"/>
              <a:buChar char="🞆"/>
            </a:pPr>
            <a:r>
              <a:rPr lang="en"/>
              <a:t>How much water was added?</a:t>
            </a:r>
            <a:endParaRPr/>
          </a:p>
          <a:p>
            <a:pPr indent="-254000" lvl="1" marL="685800" rtl="0" algn="l">
              <a:spcBef>
                <a:spcPts val="0"/>
              </a:spcBef>
              <a:spcAft>
                <a:spcPts val="0"/>
              </a:spcAft>
              <a:buSzPts val="1400"/>
              <a:buChar char="🞆"/>
            </a:pPr>
            <a:r>
              <a:rPr lang="en"/>
              <a:t>Did density change?</a:t>
            </a:r>
            <a:endParaRPr/>
          </a:p>
          <a:p>
            <a:pPr indent="-254000" lvl="0" marL="342900" rtl="0" algn="l">
              <a:spcBef>
                <a:spcPts val="0"/>
              </a:spcBef>
              <a:spcAft>
                <a:spcPts val="0"/>
              </a:spcAft>
              <a:buSzPts val="1400"/>
              <a:buChar char="🞆"/>
            </a:pPr>
            <a:r>
              <a:rPr lang="en"/>
              <a:t>When salt water was exposed to heat?</a:t>
            </a:r>
            <a:endParaRPr/>
          </a:p>
          <a:p>
            <a:pPr indent="-254000" lvl="1" marL="685800" rtl="0" algn="l">
              <a:spcBef>
                <a:spcPts val="0"/>
              </a:spcBef>
              <a:spcAft>
                <a:spcPts val="0"/>
              </a:spcAft>
              <a:buSzPts val="1400"/>
              <a:buChar char="🞆"/>
            </a:pPr>
            <a:r>
              <a:rPr lang="en"/>
              <a:t>By how much?</a:t>
            </a:r>
            <a:endParaRPr/>
          </a:p>
          <a:p>
            <a:pPr indent="-254000" lvl="1" marL="685800" rtl="0" algn="l">
              <a:spcBef>
                <a:spcPts val="0"/>
              </a:spcBef>
              <a:spcAft>
                <a:spcPts val="0"/>
              </a:spcAft>
              <a:buSzPts val="1400"/>
              <a:buChar char="🞆"/>
            </a:pPr>
            <a:r>
              <a:rPr lang="en"/>
              <a:t>How long was it exposed for?</a:t>
            </a:r>
            <a:endParaRPr/>
          </a:p>
          <a:p>
            <a:pPr indent="-254000" lvl="1" marL="685800" rtl="0" algn="l">
              <a:spcBef>
                <a:spcPts val="0"/>
              </a:spcBef>
              <a:spcAft>
                <a:spcPts val="0"/>
              </a:spcAft>
              <a:buSzPts val="1400"/>
              <a:buChar char="🞆"/>
            </a:pPr>
            <a:r>
              <a:rPr lang="en"/>
              <a:t>Did Density Change?</a:t>
            </a:r>
            <a:endParaRPr/>
          </a:p>
          <a:p>
            <a:pPr indent="-254000" lvl="0" marL="342900" rtl="0" algn="l">
              <a:spcBef>
                <a:spcPts val="0"/>
              </a:spcBef>
              <a:spcAft>
                <a:spcPts val="0"/>
              </a:spcAft>
              <a:buSzPts val="1400"/>
              <a:buChar char="🞆"/>
            </a:pPr>
            <a:r>
              <a:rPr lang="en"/>
              <a:t>Let's make a whole class graph!</a:t>
            </a:r>
            <a:endParaRPr/>
          </a:p>
          <a:p>
            <a:pPr indent="0" lvl="0" marL="342900" rtl="0" algn="l">
              <a:spcBef>
                <a:spcPts val="500"/>
              </a:spcBef>
              <a:spcAft>
                <a:spcPts val="500"/>
              </a:spcAft>
              <a:buNone/>
            </a:pPr>
            <a:r>
              <a:t/>
            </a:r>
            <a:endParaRPr/>
          </a:p>
        </p:txBody>
      </p:sp>
      <p:pic>
        <p:nvPicPr>
          <p:cNvPr id="467" name="Google Shape;467;p79"/>
          <p:cNvPicPr preferRelativeResize="0"/>
          <p:nvPr/>
        </p:nvPicPr>
        <p:blipFill>
          <a:blip r:embed="rId3">
            <a:alphaModFix/>
          </a:blip>
          <a:stretch>
            <a:fillRect/>
          </a:stretch>
        </p:blipFill>
        <p:spPr>
          <a:xfrm>
            <a:off x="5822062" y="976913"/>
            <a:ext cx="1991850" cy="1991850"/>
          </a:xfrm>
          <a:prstGeom prst="rect">
            <a:avLst/>
          </a:prstGeom>
          <a:noFill/>
          <a:ln>
            <a:noFill/>
          </a:ln>
        </p:spPr>
      </p:pic>
      <p:pic>
        <p:nvPicPr>
          <p:cNvPr id="468" name="Google Shape;468;p79"/>
          <p:cNvPicPr preferRelativeResize="0"/>
          <p:nvPr/>
        </p:nvPicPr>
        <p:blipFill rotWithShape="1">
          <a:blip r:embed="rId4">
            <a:alphaModFix/>
          </a:blip>
          <a:srcRect b="13242" l="3203" r="0" t="10607"/>
          <a:stretch/>
        </p:blipFill>
        <p:spPr>
          <a:xfrm>
            <a:off x="288881" y="3769556"/>
            <a:ext cx="1585312" cy="1247137"/>
          </a:xfrm>
          <a:prstGeom prst="rect">
            <a:avLst/>
          </a:prstGeom>
          <a:noFill/>
          <a:ln>
            <a:noFill/>
          </a:ln>
        </p:spPr>
      </p:pic>
      <p:pic>
        <p:nvPicPr>
          <p:cNvPr id="469" name="Google Shape;469;p79"/>
          <p:cNvPicPr preferRelativeResize="0"/>
          <p:nvPr/>
        </p:nvPicPr>
        <p:blipFill>
          <a:blip r:embed="rId5">
            <a:alphaModFix/>
          </a:blip>
          <a:stretch>
            <a:fillRect/>
          </a:stretch>
        </p:blipFill>
        <p:spPr>
          <a:xfrm>
            <a:off x="2739469" y="3726628"/>
            <a:ext cx="1396463" cy="1332994"/>
          </a:xfrm>
          <a:prstGeom prst="rect">
            <a:avLst/>
          </a:prstGeom>
          <a:noFill/>
          <a:ln>
            <a:noFill/>
          </a:ln>
        </p:spPr>
      </p:pic>
      <p:pic>
        <p:nvPicPr>
          <p:cNvPr id="470" name="Google Shape;470;p79"/>
          <p:cNvPicPr preferRelativeResize="0"/>
          <p:nvPr/>
        </p:nvPicPr>
        <p:blipFill>
          <a:blip r:embed="rId6">
            <a:alphaModFix/>
          </a:blip>
          <a:stretch>
            <a:fillRect/>
          </a:stretch>
        </p:blipFill>
        <p:spPr>
          <a:xfrm>
            <a:off x="4930704" y="3460931"/>
            <a:ext cx="3096356" cy="155576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5" name="Shape 475"/>
        <p:cNvGrpSpPr/>
        <p:nvPr/>
      </p:nvGrpSpPr>
      <p:grpSpPr>
        <a:xfrm>
          <a:off x="0" y="0"/>
          <a:ext cx="0" cy="0"/>
          <a:chOff x="0" y="0"/>
          <a:chExt cx="0" cy="0"/>
        </a:xfrm>
      </p:grpSpPr>
      <p:sp>
        <p:nvSpPr>
          <p:cNvPr id="476" name="Google Shape;476;p80"/>
          <p:cNvSpPr txBox="1"/>
          <p:nvPr>
            <p:ph type="ctrTitle"/>
          </p:nvPr>
        </p:nvSpPr>
        <p:spPr>
          <a:xfrm>
            <a:off x="607501" y="1086860"/>
            <a:ext cx="7929000" cy="22284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Investigating Data:</a:t>
            </a:r>
            <a:endParaRPr/>
          </a:p>
          <a:p>
            <a:pPr indent="0" lvl="0" marL="0" rtl="0" algn="l">
              <a:spcBef>
                <a:spcPts val="0"/>
              </a:spcBef>
              <a:spcAft>
                <a:spcPts val="0"/>
              </a:spcAft>
              <a:buNone/>
            </a:pPr>
            <a:r>
              <a:rPr lang="en"/>
              <a:t>How does salinity change throughout the year and around the world?</a:t>
            </a:r>
            <a:endParaRPr/>
          </a:p>
        </p:txBody>
      </p:sp>
      <p:sp>
        <p:nvSpPr>
          <p:cNvPr id="477" name="Google Shape;477;p80"/>
          <p:cNvSpPr txBox="1"/>
          <p:nvPr>
            <p:ph idx="1" type="subTitle"/>
          </p:nvPr>
        </p:nvSpPr>
        <p:spPr>
          <a:xfrm>
            <a:off x="607501" y="3960635"/>
            <a:ext cx="7929000" cy="326100"/>
          </a:xfrm>
          <a:prstGeom prst="rect">
            <a:avLst/>
          </a:prstGeom>
        </p:spPr>
        <p:txBody>
          <a:bodyPr anchorCtr="0" anchor="t" bIns="34275" lIns="68575" spcFirstLastPara="1" rIns="68575" wrap="square" tIns="34275">
            <a:noAutofit/>
          </a:bodyPr>
          <a:lstStyle/>
          <a:p>
            <a:pPr indent="0" lvl="0" marL="342900" rtl="0" algn="l">
              <a:spcBef>
                <a:spcPts val="300"/>
              </a:spcBef>
              <a:spcAft>
                <a:spcPts val="500"/>
              </a:spcAft>
              <a:buNone/>
            </a:pPr>
            <a:r>
              <a:rPr lang="en"/>
              <a:t>Part 2</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9" name="Shape 279"/>
        <p:cNvGrpSpPr/>
        <p:nvPr/>
      </p:nvGrpSpPr>
      <p:grpSpPr>
        <a:xfrm>
          <a:off x="0" y="0"/>
          <a:ext cx="0" cy="0"/>
          <a:chOff x="0" y="0"/>
          <a:chExt cx="0" cy="0"/>
        </a:xfrm>
      </p:grpSpPr>
      <p:sp>
        <p:nvSpPr>
          <p:cNvPr id="280" name="Google Shape;280;p54"/>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Salinity, Density, </a:t>
            </a:r>
            <a:r>
              <a:rPr lang="en"/>
              <a:t>Temperature</a:t>
            </a:r>
            <a:r>
              <a:rPr lang="en"/>
              <a:t> &amp; Depth</a:t>
            </a:r>
            <a:endParaRPr/>
          </a:p>
        </p:txBody>
      </p:sp>
      <p:sp>
        <p:nvSpPr>
          <p:cNvPr id="281" name="Google Shape;281;p54"/>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Hannah Nolan and Adam Talamantes</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82" name="Shape 482"/>
        <p:cNvGrpSpPr/>
        <p:nvPr/>
      </p:nvGrpSpPr>
      <p:grpSpPr>
        <a:xfrm>
          <a:off x="0" y="0"/>
          <a:ext cx="0" cy="0"/>
          <a:chOff x="0" y="0"/>
          <a:chExt cx="0" cy="0"/>
        </a:xfrm>
      </p:grpSpPr>
      <p:sp>
        <p:nvSpPr>
          <p:cNvPr id="483" name="Google Shape;483;p81"/>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Investigating Data and Salinity</a:t>
            </a:r>
            <a:endParaRPr/>
          </a:p>
        </p:txBody>
      </p:sp>
      <p:sp>
        <p:nvSpPr>
          <p:cNvPr id="484" name="Google Shape;484;p81"/>
          <p:cNvSpPr txBox="1"/>
          <p:nvPr>
            <p:ph idx="1" type="body"/>
          </p:nvPr>
        </p:nvSpPr>
        <p:spPr>
          <a:xfrm>
            <a:off x="7012219" y="4069556"/>
            <a:ext cx="1837200" cy="826500"/>
          </a:xfrm>
          <a:prstGeom prst="rect">
            <a:avLst/>
          </a:prstGeom>
        </p:spPr>
        <p:txBody>
          <a:bodyPr anchorCtr="0" anchor="ctr" bIns="34275" lIns="68575" spcFirstLastPara="1" rIns="68575" wrap="square" tIns="34275">
            <a:noAutofit/>
          </a:bodyPr>
          <a:lstStyle/>
          <a:p>
            <a:pPr indent="0" lvl="0" marL="342900" rtl="0" algn="l">
              <a:spcBef>
                <a:spcPts val="300"/>
              </a:spcBef>
              <a:spcAft>
                <a:spcPts val="500"/>
              </a:spcAft>
              <a:buNone/>
            </a:pPr>
            <a:r>
              <a:rPr lang="en"/>
              <a:t>Higher than Average Salinity</a:t>
            </a:r>
            <a:endParaRPr/>
          </a:p>
        </p:txBody>
      </p:sp>
      <p:pic>
        <p:nvPicPr>
          <p:cNvPr id="485" name="Google Shape;485;p81"/>
          <p:cNvPicPr preferRelativeResize="0"/>
          <p:nvPr/>
        </p:nvPicPr>
        <p:blipFill>
          <a:blip r:embed="rId3">
            <a:alphaModFix/>
          </a:blip>
          <a:stretch>
            <a:fillRect/>
          </a:stretch>
        </p:blipFill>
        <p:spPr>
          <a:xfrm>
            <a:off x="2749463" y="4325259"/>
            <a:ext cx="4179094" cy="200025"/>
          </a:xfrm>
          <a:prstGeom prst="rect">
            <a:avLst/>
          </a:prstGeom>
          <a:noFill/>
          <a:ln>
            <a:noFill/>
          </a:ln>
        </p:spPr>
      </p:pic>
      <p:sp>
        <p:nvSpPr>
          <p:cNvPr id="486" name="Google Shape;486;p81"/>
          <p:cNvSpPr txBox="1"/>
          <p:nvPr>
            <p:ph idx="1" type="body"/>
          </p:nvPr>
        </p:nvSpPr>
        <p:spPr>
          <a:xfrm>
            <a:off x="700669" y="4128263"/>
            <a:ext cx="1837200" cy="594000"/>
          </a:xfrm>
          <a:prstGeom prst="rect">
            <a:avLst/>
          </a:prstGeom>
        </p:spPr>
        <p:txBody>
          <a:bodyPr anchorCtr="0" anchor="ctr" bIns="34275" lIns="68575" spcFirstLastPara="1" rIns="68575" wrap="square" tIns="34275">
            <a:noAutofit/>
          </a:bodyPr>
          <a:lstStyle/>
          <a:p>
            <a:pPr indent="0" lvl="0" marL="342900" rtl="0" algn="l">
              <a:spcBef>
                <a:spcPts val="300"/>
              </a:spcBef>
              <a:spcAft>
                <a:spcPts val="500"/>
              </a:spcAft>
              <a:buNone/>
            </a:pPr>
            <a:r>
              <a:rPr lang="en"/>
              <a:t>Lower than Average Salinity</a:t>
            </a:r>
            <a:endParaRPr/>
          </a:p>
        </p:txBody>
      </p:sp>
      <p:pic>
        <p:nvPicPr>
          <p:cNvPr id="487" name="Google Shape;487;p81"/>
          <p:cNvPicPr preferRelativeResize="0"/>
          <p:nvPr/>
        </p:nvPicPr>
        <p:blipFill>
          <a:blip r:embed="rId4">
            <a:alphaModFix/>
          </a:blip>
          <a:stretch>
            <a:fillRect/>
          </a:stretch>
        </p:blipFill>
        <p:spPr>
          <a:xfrm>
            <a:off x="2765259" y="1736588"/>
            <a:ext cx="4147498" cy="2332967"/>
          </a:xfrm>
          <a:prstGeom prst="rect">
            <a:avLst/>
          </a:prstGeom>
          <a:noFill/>
          <a:ln>
            <a:noFill/>
          </a:ln>
        </p:spPr>
      </p:pic>
      <p:pic>
        <p:nvPicPr>
          <p:cNvPr id="488" name="Google Shape;488;p81"/>
          <p:cNvPicPr preferRelativeResize="0"/>
          <p:nvPr/>
        </p:nvPicPr>
        <p:blipFill>
          <a:blip r:embed="rId5">
            <a:alphaModFix/>
          </a:blip>
          <a:stretch>
            <a:fillRect/>
          </a:stretch>
        </p:blipFill>
        <p:spPr>
          <a:xfrm>
            <a:off x="135431" y="1878075"/>
            <a:ext cx="2536659" cy="2049990"/>
          </a:xfrm>
          <a:prstGeom prst="rect">
            <a:avLst/>
          </a:prstGeom>
          <a:noFill/>
          <a:ln>
            <a:noFill/>
          </a:ln>
        </p:spPr>
      </p:pic>
      <p:pic>
        <p:nvPicPr>
          <p:cNvPr id="489" name="Google Shape;489;p81"/>
          <p:cNvPicPr preferRelativeResize="0"/>
          <p:nvPr/>
        </p:nvPicPr>
        <p:blipFill rotWithShape="1">
          <a:blip r:embed="rId6">
            <a:alphaModFix/>
          </a:blip>
          <a:srcRect b="28668" l="66781" r="0" t="0"/>
          <a:stretch/>
        </p:blipFill>
        <p:spPr>
          <a:xfrm>
            <a:off x="7012220" y="1736588"/>
            <a:ext cx="2015250" cy="2332967"/>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4" name="Shape 494"/>
        <p:cNvGrpSpPr/>
        <p:nvPr/>
      </p:nvGrpSpPr>
      <p:grpSpPr>
        <a:xfrm>
          <a:off x="0" y="0"/>
          <a:ext cx="0" cy="0"/>
          <a:chOff x="0" y="0"/>
          <a:chExt cx="0" cy="0"/>
        </a:xfrm>
      </p:grpSpPr>
      <p:sp>
        <p:nvSpPr>
          <p:cNvPr id="495" name="Google Shape;495;p82"/>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Lets use NASA Salinity Data and Identify Pattern of Change</a:t>
            </a:r>
            <a:endParaRPr/>
          </a:p>
        </p:txBody>
      </p:sp>
      <p:sp>
        <p:nvSpPr>
          <p:cNvPr id="496" name="Google Shape;496;p82"/>
          <p:cNvSpPr txBox="1"/>
          <p:nvPr>
            <p:ph idx="1" type="body"/>
          </p:nvPr>
        </p:nvSpPr>
        <p:spPr>
          <a:xfrm>
            <a:off x="614029" y="1666706"/>
            <a:ext cx="4004400" cy="2727300"/>
          </a:xfrm>
          <a:prstGeom prst="rect">
            <a:avLst/>
          </a:prstGeom>
        </p:spPr>
        <p:txBody>
          <a:bodyPr anchorCtr="0" anchor="ctr" bIns="34275" lIns="68575" spcFirstLastPara="1" rIns="68575" wrap="square" tIns="34275">
            <a:noAutofit/>
          </a:bodyPr>
          <a:lstStyle/>
          <a:p>
            <a:pPr indent="0" lvl="0" marL="0" rtl="0" algn="l">
              <a:spcBef>
                <a:spcPts val="300"/>
              </a:spcBef>
              <a:spcAft>
                <a:spcPts val="0"/>
              </a:spcAft>
              <a:buNone/>
            </a:pPr>
            <a:r>
              <a:rPr lang="en"/>
              <a:t>Data was captured via the Aquarius Satellite</a:t>
            </a:r>
            <a:endParaRPr/>
          </a:p>
          <a:p>
            <a:pPr indent="0" lvl="0" marL="0" rtl="0" algn="l">
              <a:spcBef>
                <a:spcPts val="500"/>
              </a:spcBef>
              <a:spcAft>
                <a:spcPts val="0"/>
              </a:spcAft>
              <a:buNone/>
            </a:pPr>
            <a:r>
              <a:rPr lang="en"/>
              <a:t>Mission Goals: </a:t>
            </a:r>
            <a:r>
              <a:rPr lang="en" sz="800" u="sng">
                <a:solidFill>
                  <a:schemeClr val="hlink"/>
                </a:solidFill>
                <a:latin typeface="Arial"/>
                <a:ea typeface="Arial"/>
                <a:cs typeface="Arial"/>
                <a:sym typeface="Arial"/>
                <a:hlinkClick r:id="rId3"/>
              </a:rPr>
              <a:t>https://www.youtube.com/watch?v=xkVE6pOgEfk</a:t>
            </a:r>
            <a:endParaRPr/>
          </a:p>
          <a:p>
            <a:pPr indent="0" lvl="0" marL="0" rtl="0" algn="l">
              <a:spcBef>
                <a:spcPts val="500"/>
              </a:spcBef>
              <a:spcAft>
                <a:spcPts val="0"/>
              </a:spcAft>
              <a:buNone/>
            </a:pPr>
            <a:r>
              <a:rPr lang="en"/>
              <a:t>Satellite Launch: </a:t>
            </a:r>
            <a:r>
              <a:rPr lang="en" sz="800" u="sng">
                <a:solidFill>
                  <a:schemeClr val="hlink"/>
                </a:solidFill>
                <a:latin typeface="Arial"/>
                <a:ea typeface="Arial"/>
                <a:cs typeface="Arial"/>
                <a:sym typeface="Arial"/>
                <a:hlinkClick r:id="rId4"/>
              </a:rPr>
              <a:t>http://www.ustream.tv/recorded/15286484</a:t>
            </a:r>
            <a:r>
              <a:rPr lang="en"/>
              <a:t> </a:t>
            </a:r>
            <a:endParaRPr/>
          </a:p>
          <a:p>
            <a:pPr indent="0" lvl="0" marL="0" rtl="0" algn="l">
              <a:spcBef>
                <a:spcPts val="500"/>
              </a:spcBef>
              <a:spcAft>
                <a:spcPts val="0"/>
              </a:spcAft>
              <a:buNone/>
            </a:pPr>
            <a:r>
              <a:t/>
            </a:r>
            <a:endParaRPr/>
          </a:p>
          <a:p>
            <a:pPr indent="0" lvl="0" marL="0" rtl="0" algn="l">
              <a:spcBef>
                <a:spcPts val="500"/>
              </a:spcBef>
              <a:spcAft>
                <a:spcPts val="0"/>
              </a:spcAft>
              <a:buNone/>
            </a:pPr>
            <a:r>
              <a:rPr lang="en"/>
              <a:t>Using your materials and worksheet, investigate changes in salinity.</a:t>
            </a:r>
            <a:endParaRPr/>
          </a:p>
          <a:p>
            <a:pPr indent="0" lvl="0" marL="0" rtl="0" algn="l">
              <a:spcBef>
                <a:spcPts val="500"/>
              </a:spcBef>
              <a:spcAft>
                <a:spcPts val="0"/>
              </a:spcAft>
              <a:buNone/>
            </a:pPr>
            <a:r>
              <a:t/>
            </a:r>
            <a:endParaRPr/>
          </a:p>
          <a:p>
            <a:pPr indent="0" lvl="0" marL="0" rtl="0" algn="l">
              <a:spcBef>
                <a:spcPts val="500"/>
              </a:spcBef>
              <a:spcAft>
                <a:spcPts val="500"/>
              </a:spcAft>
              <a:buNone/>
            </a:pPr>
            <a:r>
              <a:rPr lang="en"/>
              <a:t>Question: What might be causing the observed changes? </a:t>
            </a:r>
            <a:endParaRPr/>
          </a:p>
        </p:txBody>
      </p:sp>
      <p:pic>
        <p:nvPicPr>
          <p:cNvPr id="497" name="Google Shape;497;p82"/>
          <p:cNvPicPr preferRelativeResize="0"/>
          <p:nvPr/>
        </p:nvPicPr>
        <p:blipFill>
          <a:blip r:embed="rId5">
            <a:alphaModFix/>
          </a:blip>
          <a:stretch>
            <a:fillRect/>
          </a:stretch>
        </p:blipFill>
        <p:spPr>
          <a:xfrm>
            <a:off x="4618341" y="1828181"/>
            <a:ext cx="4147498" cy="2332967"/>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1" name="Shape 501"/>
        <p:cNvGrpSpPr/>
        <p:nvPr/>
      </p:nvGrpSpPr>
      <p:grpSpPr>
        <a:xfrm>
          <a:off x="0" y="0"/>
          <a:ext cx="0" cy="0"/>
          <a:chOff x="0" y="0"/>
          <a:chExt cx="0" cy="0"/>
        </a:xfrm>
      </p:grpSpPr>
      <p:pic>
        <p:nvPicPr>
          <p:cNvPr id="502" name="Google Shape;502;p83"/>
          <p:cNvPicPr preferRelativeResize="0"/>
          <p:nvPr/>
        </p:nvPicPr>
        <p:blipFill rotWithShape="1">
          <a:blip r:embed="rId3">
            <a:alphaModFix/>
          </a:blip>
          <a:srcRect b="15433" l="15369" r="16714" t="13704"/>
          <a:stretch/>
        </p:blipFill>
        <p:spPr>
          <a:xfrm>
            <a:off x="-808229" y="0"/>
            <a:ext cx="4906373" cy="2879825"/>
          </a:xfrm>
          <a:prstGeom prst="rect">
            <a:avLst/>
          </a:prstGeom>
          <a:noFill/>
          <a:ln>
            <a:noFill/>
          </a:ln>
        </p:spPr>
      </p:pic>
      <p:pic>
        <p:nvPicPr>
          <p:cNvPr id="503" name="Google Shape;503;p83"/>
          <p:cNvPicPr preferRelativeResize="0"/>
          <p:nvPr/>
        </p:nvPicPr>
        <p:blipFill rotWithShape="1">
          <a:blip r:embed="rId4">
            <a:alphaModFix/>
          </a:blip>
          <a:srcRect b="15369" l="15400" r="16724" t="13410"/>
          <a:stretch/>
        </p:blipFill>
        <p:spPr>
          <a:xfrm>
            <a:off x="3946099" y="1849100"/>
            <a:ext cx="5581925" cy="32944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07" name="Shape 507"/>
        <p:cNvGrpSpPr/>
        <p:nvPr/>
      </p:nvGrpSpPr>
      <p:grpSpPr>
        <a:xfrm>
          <a:off x="0" y="0"/>
          <a:ext cx="0" cy="0"/>
          <a:chOff x="0" y="0"/>
          <a:chExt cx="0" cy="0"/>
        </a:xfrm>
      </p:grpSpPr>
      <p:pic>
        <p:nvPicPr>
          <p:cNvPr id="508" name="Google Shape;508;p84"/>
          <p:cNvPicPr preferRelativeResize="0"/>
          <p:nvPr/>
        </p:nvPicPr>
        <p:blipFill rotWithShape="1">
          <a:blip r:embed="rId3">
            <a:alphaModFix/>
          </a:blip>
          <a:srcRect b="15369" l="15400" r="16724" t="13410"/>
          <a:stretch/>
        </p:blipFill>
        <p:spPr>
          <a:xfrm>
            <a:off x="913862" y="412750"/>
            <a:ext cx="7316275" cy="4317999"/>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3" name="Shape 513"/>
        <p:cNvGrpSpPr/>
        <p:nvPr/>
      </p:nvGrpSpPr>
      <p:grpSpPr>
        <a:xfrm>
          <a:off x="0" y="0"/>
          <a:ext cx="0" cy="0"/>
          <a:chOff x="0" y="0"/>
          <a:chExt cx="0" cy="0"/>
        </a:xfrm>
      </p:grpSpPr>
      <p:sp>
        <p:nvSpPr>
          <p:cNvPr id="514" name="Google Shape;514;p85"/>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Catching up with Aquarius! </a:t>
            </a:r>
            <a:endParaRPr/>
          </a:p>
          <a:p>
            <a:pPr indent="0" lvl="0" marL="0" rtl="0" algn="l">
              <a:spcBef>
                <a:spcPts val="0"/>
              </a:spcBef>
              <a:spcAft>
                <a:spcPts val="0"/>
              </a:spcAft>
              <a:buNone/>
            </a:pPr>
            <a:r>
              <a:rPr lang="en" sz="1800"/>
              <a:t>(</a:t>
            </a:r>
            <a:r>
              <a:rPr lang="en" sz="1800" u="sng">
                <a:solidFill>
                  <a:srgbClr val="FFFFFF"/>
                </a:solidFill>
                <a:hlinkClick r:id="rId3"/>
              </a:rPr>
              <a:t>mission update</a:t>
            </a:r>
            <a:r>
              <a:rPr lang="en" sz="1800"/>
              <a:t>)</a:t>
            </a:r>
            <a:endParaRPr sz="1800"/>
          </a:p>
        </p:txBody>
      </p:sp>
      <p:sp>
        <p:nvSpPr>
          <p:cNvPr id="515" name="Google Shape;515;p85"/>
          <p:cNvSpPr txBox="1"/>
          <p:nvPr>
            <p:ph idx="1" type="body"/>
          </p:nvPr>
        </p:nvSpPr>
        <p:spPr>
          <a:xfrm>
            <a:off x="7012219" y="4069556"/>
            <a:ext cx="1837200" cy="826500"/>
          </a:xfrm>
          <a:prstGeom prst="rect">
            <a:avLst/>
          </a:prstGeom>
        </p:spPr>
        <p:txBody>
          <a:bodyPr anchorCtr="0" anchor="ctr" bIns="34275" lIns="68575" spcFirstLastPara="1" rIns="68575" wrap="square" tIns="34275">
            <a:noAutofit/>
          </a:bodyPr>
          <a:lstStyle/>
          <a:p>
            <a:pPr indent="0" lvl="0" marL="342900" rtl="0" algn="l">
              <a:spcBef>
                <a:spcPts val="300"/>
              </a:spcBef>
              <a:spcAft>
                <a:spcPts val="500"/>
              </a:spcAft>
              <a:buNone/>
            </a:pPr>
            <a:r>
              <a:rPr lang="en"/>
              <a:t>Higher than Average Salinity</a:t>
            </a:r>
            <a:endParaRPr/>
          </a:p>
        </p:txBody>
      </p:sp>
      <p:pic>
        <p:nvPicPr>
          <p:cNvPr id="516" name="Google Shape;516;p85"/>
          <p:cNvPicPr preferRelativeResize="0"/>
          <p:nvPr/>
        </p:nvPicPr>
        <p:blipFill>
          <a:blip r:embed="rId4">
            <a:alphaModFix/>
          </a:blip>
          <a:stretch>
            <a:fillRect/>
          </a:stretch>
        </p:blipFill>
        <p:spPr>
          <a:xfrm>
            <a:off x="2749463" y="4325259"/>
            <a:ext cx="4179094" cy="200025"/>
          </a:xfrm>
          <a:prstGeom prst="rect">
            <a:avLst/>
          </a:prstGeom>
          <a:noFill/>
          <a:ln>
            <a:noFill/>
          </a:ln>
        </p:spPr>
      </p:pic>
      <p:sp>
        <p:nvSpPr>
          <p:cNvPr id="517" name="Google Shape;517;p85"/>
          <p:cNvSpPr txBox="1"/>
          <p:nvPr>
            <p:ph idx="1" type="body"/>
          </p:nvPr>
        </p:nvSpPr>
        <p:spPr>
          <a:xfrm>
            <a:off x="700669" y="4128263"/>
            <a:ext cx="1837200" cy="594000"/>
          </a:xfrm>
          <a:prstGeom prst="rect">
            <a:avLst/>
          </a:prstGeom>
        </p:spPr>
        <p:txBody>
          <a:bodyPr anchorCtr="0" anchor="ctr" bIns="34275" lIns="68575" spcFirstLastPara="1" rIns="68575" wrap="square" tIns="34275">
            <a:noAutofit/>
          </a:bodyPr>
          <a:lstStyle/>
          <a:p>
            <a:pPr indent="0" lvl="0" marL="342900" rtl="0" algn="l">
              <a:spcBef>
                <a:spcPts val="300"/>
              </a:spcBef>
              <a:spcAft>
                <a:spcPts val="500"/>
              </a:spcAft>
              <a:buNone/>
            </a:pPr>
            <a:r>
              <a:rPr lang="en"/>
              <a:t>Lower than Average Salinity</a:t>
            </a:r>
            <a:endParaRPr/>
          </a:p>
        </p:txBody>
      </p:sp>
      <p:pic>
        <p:nvPicPr>
          <p:cNvPr id="518" name="Google Shape;518;p85"/>
          <p:cNvPicPr preferRelativeResize="0"/>
          <p:nvPr/>
        </p:nvPicPr>
        <p:blipFill>
          <a:blip r:embed="rId5">
            <a:alphaModFix/>
          </a:blip>
          <a:stretch>
            <a:fillRect/>
          </a:stretch>
        </p:blipFill>
        <p:spPr>
          <a:xfrm>
            <a:off x="2765259" y="1736588"/>
            <a:ext cx="4147498" cy="2332967"/>
          </a:xfrm>
          <a:prstGeom prst="rect">
            <a:avLst/>
          </a:prstGeom>
          <a:noFill/>
          <a:ln>
            <a:noFill/>
          </a:ln>
        </p:spPr>
      </p:pic>
      <p:pic>
        <p:nvPicPr>
          <p:cNvPr id="519" name="Google Shape;519;p85"/>
          <p:cNvPicPr preferRelativeResize="0"/>
          <p:nvPr/>
        </p:nvPicPr>
        <p:blipFill>
          <a:blip r:embed="rId6">
            <a:alphaModFix/>
          </a:blip>
          <a:stretch>
            <a:fillRect/>
          </a:stretch>
        </p:blipFill>
        <p:spPr>
          <a:xfrm>
            <a:off x="135431" y="1878075"/>
            <a:ext cx="2536659" cy="2049990"/>
          </a:xfrm>
          <a:prstGeom prst="rect">
            <a:avLst/>
          </a:prstGeom>
          <a:noFill/>
          <a:ln>
            <a:noFill/>
          </a:ln>
        </p:spPr>
      </p:pic>
      <p:pic>
        <p:nvPicPr>
          <p:cNvPr id="520" name="Google Shape;520;p85"/>
          <p:cNvPicPr preferRelativeResize="0"/>
          <p:nvPr/>
        </p:nvPicPr>
        <p:blipFill rotWithShape="1">
          <a:blip r:embed="rId7">
            <a:alphaModFix/>
          </a:blip>
          <a:srcRect b="28668" l="66781" r="0" t="0"/>
          <a:stretch/>
        </p:blipFill>
        <p:spPr>
          <a:xfrm>
            <a:off x="7012220" y="1736588"/>
            <a:ext cx="2015250" cy="2332967"/>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24" name="Shape 524"/>
        <p:cNvGrpSpPr/>
        <p:nvPr/>
      </p:nvGrpSpPr>
      <p:grpSpPr>
        <a:xfrm>
          <a:off x="0" y="0"/>
          <a:ext cx="0" cy="0"/>
          <a:chOff x="0" y="0"/>
          <a:chExt cx="0" cy="0"/>
        </a:xfrm>
      </p:grpSpPr>
      <p:sp>
        <p:nvSpPr>
          <p:cNvPr id="525" name="Google Shape;525;p86"/>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Thinking about YOU and YOUR CLUB</a:t>
            </a:r>
            <a:endParaRPr/>
          </a:p>
        </p:txBody>
      </p:sp>
      <p:sp>
        <p:nvSpPr>
          <p:cNvPr id="526" name="Google Shape;526;p86"/>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does this activity “fit in” with your club?</a:t>
            </a:r>
            <a:endParaRPr/>
          </a:p>
          <a:p>
            <a:pPr indent="0" lvl="0" marL="0" rtl="0" algn="l">
              <a:spcBef>
                <a:spcPts val="1600"/>
              </a:spcBef>
              <a:spcAft>
                <a:spcPts val="0"/>
              </a:spcAft>
              <a:buNone/>
            </a:pPr>
            <a:r>
              <a:rPr lang="en"/>
              <a:t>What are you already doing?</a:t>
            </a:r>
            <a:endParaRPr/>
          </a:p>
          <a:p>
            <a:pPr indent="0" lvl="0" marL="0" rtl="0" algn="l">
              <a:spcBef>
                <a:spcPts val="1600"/>
              </a:spcBef>
              <a:spcAft>
                <a:spcPts val="0"/>
              </a:spcAft>
              <a:buNone/>
            </a:pPr>
            <a:r>
              <a:rPr lang="en"/>
              <a:t>How can it be changed to meet your students needs?</a:t>
            </a:r>
            <a:endParaRPr/>
          </a:p>
          <a:p>
            <a:pPr indent="0" lvl="0" marL="0" rtl="0" algn="l">
              <a:spcBef>
                <a:spcPts val="1600"/>
              </a:spcBef>
              <a:spcAft>
                <a:spcPts val="1600"/>
              </a:spcAft>
              <a:buNone/>
            </a:pPr>
            <a:r>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0" name="Shape 530"/>
        <p:cNvGrpSpPr/>
        <p:nvPr/>
      </p:nvGrpSpPr>
      <p:grpSpPr>
        <a:xfrm>
          <a:off x="0" y="0"/>
          <a:ext cx="0" cy="0"/>
          <a:chOff x="0" y="0"/>
          <a:chExt cx="0" cy="0"/>
        </a:xfrm>
      </p:grpSpPr>
      <p:sp>
        <p:nvSpPr>
          <p:cNvPr id="531" name="Google Shape;531;p87"/>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Outline </a:t>
            </a:r>
            <a:endParaRPr/>
          </a:p>
        </p:txBody>
      </p:sp>
      <p:sp>
        <p:nvSpPr>
          <p:cNvPr id="532" name="Google Shape;532;p87"/>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Lessons:</a:t>
            </a:r>
            <a:endParaRPr/>
          </a:p>
          <a:p>
            <a:pPr indent="0" lvl="0" marL="0" rtl="0" algn="l">
              <a:spcBef>
                <a:spcPts val="1600"/>
              </a:spcBef>
              <a:spcAft>
                <a:spcPts val="0"/>
              </a:spcAft>
              <a:buNone/>
            </a:pPr>
            <a:r>
              <a:rPr lang="en"/>
              <a:t>Pass Salt? (Anchoring Phenomena/Data)</a:t>
            </a:r>
            <a:endParaRPr/>
          </a:p>
          <a:p>
            <a:pPr indent="0" lvl="0" marL="0" rtl="0" algn="l">
              <a:spcBef>
                <a:spcPts val="1600"/>
              </a:spcBef>
              <a:spcAft>
                <a:spcPts val="0"/>
              </a:spcAft>
              <a:buNone/>
            </a:pPr>
            <a:r>
              <a:rPr lang="en"/>
              <a:t>The Dense Seas (Anchoring Phenomena/Big Idea)</a:t>
            </a:r>
            <a:endParaRPr/>
          </a:p>
          <a:p>
            <a:pPr indent="0" lvl="0" marL="0" rtl="0" algn="l">
              <a:spcBef>
                <a:spcPts val="1600"/>
              </a:spcBef>
              <a:spcAft>
                <a:spcPts val="0"/>
              </a:spcAft>
              <a:buNone/>
            </a:pPr>
            <a:r>
              <a:rPr lang="en" sz="1250">
                <a:solidFill>
                  <a:srgbClr val="000000"/>
                </a:solidFill>
                <a:latin typeface="Arial"/>
                <a:ea typeface="Arial"/>
                <a:cs typeface="Arial"/>
                <a:sym typeface="Arial"/>
              </a:rPr>
              <a:t>*Salt comes from the land and mixes with water to form saltwater, which is denser than freshwater.  The dense water, e.g. salty water,  sinks below less dense salt water. The differences in density drive the deep ocean currents that circulate around the world. A combination of high salinity and low temperature near the surface makes seawater dense enough to sink into the deep ocean and flow along the bottom of the basins creating deep ocean currents.*</a:t>
            </a:r>
            <a:endParaRPr/>
          </a:p>
          <a:p>
            <a:pPr indent="0" lvl="0" marL="0" rtl="0" algn="l">
              <a:spcBef>
                <a:spcPts val="1600"/>
              </a:spcBef>
              <a:spcAft>
                <a:spcPts val="1600"/>
              </a:spcAft>
              <a:buNone/>
            </a:pPr>
            <a:r>
              <a:t/>
            </a:r>
            <a:endParaRPr/>
          </a:p>
        </p:txBody>
      </p:sp>
      <p:cxnSp>
        <p:nvCxnSpPr>
          <p:cNvPr id="533" name="Google Shape;533;p87"/>
          <p:cNvCxnSpPr/>
          <p:nvPr/>
        </p:nvCxnSpPr>
        <p:spPr>
          <a:xfrm>
            <a:off x="555850" y="2658475"/>
            <a:ext cx="4219800" cy="7800"/>
          </a:xfrm>
          <a:prstGeom prst="straightConnector1">
            <a:avLst/>
          </a:prstGeom>
          <a:noFill/>
          <a:ln cap="flat" cmpd="sng" w="38100">
            <a:solidFill>
              <a:srgbClr val="000000"/>
            </a:solidFill>
            <a:prstDash val="solid"/>
            <a:round/>
            <a:headEnd len="med" w="med" type="none"/>
            <a:tailEnd len="med" w="med" type="none"/>
          </a:ln>
        </p:spPr>
      </p:cxn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7" name="Shape 537"/>
        <p:cNvGrpSpPr/>
        <p:nvPr/>
      </p:nvGrpSpPr>
      <p:grpSpPr>
        <a:xfrm>
          <a:off x="0" y="0"/>
          <a:ext cx="0" cy="0"/>
          <a:chOff x="0" y="0"/>
          <a:chExt cx="0" cy="0"/>
        </a:xfrm>
      </p:grpSpPr>
      <p:sp>
        <p:nvSpPr>
          <p:cNvPr id="538" name="Google Shape;538;p88"/>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Dense Seas:</a:t>
            </a:r>
            <a:endParaRPr/>
          </a:p>
          <a:p>
            <a:pPr indent="0" lvl="0" marL="0" rtl="0" algn="l">
              <a:spcBef>
                <a:spcPts val="0"/>
              </a:spcBef>
              <a:spcAft>
                <a:spcPts val="0"/>
              </a:spcAft>
              <a:buNone/>
            </a:pPr>
            <a:r>
              <a:rPr lang="en" sz="3000">
                <a:solidFill>
                  <a:srgbClr val="FFFBF0"/>
                </a:solidFill>
                <a:latin typeface="Old Standard TT"/>
                <a:ea typeface="Old Standard TT"/>
                <a:cs typeface="Old Standard TT"/>
                <a:sym typeface="Old Standard TT"/>
              </a:rPr>
              <a:t>Why is density an important measurement to have when studying the ocean? </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2" name="Shape 542"/>
        <p:cNvGrpSpPr/>
        <p:nvPr/>
      </p:nvGrpSpPr>
      <p:grpSpPr>
        <a:xfrm>
          <a:off x="0" y="0"/>
          <a:ext cx="0" cy="0"/>
          <a:chOff x="0" y="0"/>
          <a:chExt cx="0" cy="0"/>
        </a:xfrm>
      </p:grpSpPr>
      <p:sp>
        <p:nvSpPr>
          <p:cNvPr id="543" name="Google Shape;543;p89"/>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Can you track the changes in water density through the water cycle?</a:t>
            </a:r>
            <a:endParaRPr/>
          </a:p>
        </p:txBody>
      </p:sp>
      <p:pic>
        <p:nvPicPr>
          <p:cNvPr id="544" name="Google Shape;544;p89"/>
          <p:cNvPicPr preferRelativeResize="0"/>
          <p:nvPr/>
        </p:nvPicPr>
        <p:blipFill>
          <a:blip r:embed="rId3">
            <a:alphaModFix/>
          </a:blip>
          <a:stretch>
            <a:fillRect/>
          </a:stretch>
        </p:blipFill>
        <p:spPr>
          <a:xfrm>
            <a:off x="1481413" y="841925"/>
            <a:ext cx="6060286" cy="42196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8" name="Shape 548"/>
        <p:cNvGrpSpPr/>
        <p:nvPr/>
      </p:nvGrpSpPr>
      <p:grpSpPr>
        <a:xfrm>
          <a:off x="0" y="0"/>
          <a:ext cx="0" cy="0"/>
          <a:chOff x="0" y="0"/>
          <a:chExt cx="0" cy="0"/>
        </a:xfrm>
      </p:grpSpPr>
      <p:sp>
        <p:nvSpPr>
          <p:cNvPr id="549" name="Google Shape;549;p90"/>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What is the </a:t>
            </a:r>
            <a:r>
              <a:rPr lang="en"/>
              <a:t>relationship</a:t>
            </a:r>
            <a:r>
              <a:rPr lang="en"/>
              <a:t> between </a:t>
            </a:r>
            <a:r>
              <a:rPr lang="en"/>
              <a:t>Salinity and Density?</a:t>
            </a:r>
            <a:endParaRPr/>
          </a:p>
        </p:txBody>
      </p:sp>
      <p:pic>
        <p:nvPicPr>
          <p:cNvPr id="550" name="Google Shape;550;p90"/>
          <p:cNvPicPr preferRelativeResize="0"/>
          <p:nvPr/>
        </p:nvPicPr>
        <p:blipFill>
          <a:blip r:embed="rId3">
            <a:alphaModFix/>
          </a:blip>
          <a:stretch>
            <a:fillRect/>
          </a:stretch>
        </p:blipFill>
        <p:spPr>
          <a:xfrm>
            <a:off x="1463550" y="873225"/>
            <a:ext cx="6096000" cy="40005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5" name="Shape 285"/>
        <p:cNvGrpSpPr/>
        <p:nvPr/>
      </p:nvGrpSpPr>
      <p:grpSpPr>
        <a:xfrm>
          <a:off x="0" y="0"/>
          <a:ext cx="0" cy="0"/>
          <a:chOff x="0" y="0"/>
          <a:chExt cx="0" cy="0"/>
        </a:xfrm>
      </p:grpSpPr>
      <p:sp>
        <p:nvSpPr>
          <p:cNvPr id="286" name="Google Shape;286;p55"/>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Outline </a:t>
            </a:r>
            <a:endParaRPr/>
          </a:p>
        </p:txBody>
      </p:sp>
      <p:sp>
        <p:nvSpPr>
          <p:cNvPr id="287" name="Google Shape;287;p55"/>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Lessons:</a:t>
            </a:r>
            <a:endParaRPr/>
          </a:p>
          <a:p>
            <a:pPr indent="0" lvl="0" marL="0" rtl="0" algn="l">
              <a:spcBef>
                <a:spcPts val="1600"/>
              </a:spcBef>
              <a:spcAft>
                <a:spcPts val="0"/>
              </a:spcAft>
              <a:buNone/>
            </a:pPr>
            <a:r>
              <a:rPr lang="en"/>
              <a:t>Pass Salt</a:t>
            </a:r>
            <a:r>
              <a:rPr lang="en"/>
              <a:t>? (Anchoring Phenomena/Data)</a:t>
            </a:r>
            <a:endParaRPr/>
          </a:p>
          <a:p>
            <a:pPr indent="0" lvl="0" marL="0" rtl="0" algn="l">
              <a:spcBef>
                <a:spcPts val="1600"/>
              </a:spcBef>
              <a:spcAft>
                <a:spcPts val="0"/>
              </a:spcAft>
              <a:buNone/>
            </a:pPr>
            <a:r>
              <a:rPr lang="en"/>
              <a:t>The Dense Seas (Anchoring Phenomena/Big Idea)</a:t>
            </a:r>
            <a:endParaRPr/>
          </a:p>
          <a:p>
            <a:pPr indent="0" lvl="0" marL="0" rtl="0" algn="l">
              <a:spcBef>
                <a:spcPts val="1600"/>
              </a:spcBef>
              <a:spcAft>
                <a:spcPts val="0"/>
              </a:spcAft>
              <a:buNone/>
            </a:pPr>
            <a:r>
              <a:rPr lang="en" sz="1250">
                <a:solidFill>
                  <a:srgbClr val="000000"/>
                </a:solidFill>
                <a:latin typeface="Arial"/>
                <a:ea typeface="Arial"/>
                <a:cs typeface="Arial"/>
                <a:sym typeface="Arial"/>
              </a:rPr>
              <a:t>*Salt comes from the land and mixes with water to form saltwater, which is denser than </a:t>
            </a:r>
            <a:r>
              <a:rPr lang="en" sz="1250">
                <a:solidFill>
                  <a:srgbClr val="000000"/>
                </a:solidFill>
                <a:latin typeface="Arial"/>
                <a:ea typeface="Arial"/>
                <a:cs typeface="Arial"/>
                <a:sym typeface="Arial"/>
              </a:rPr>
              <a:t>freshwater</a:t>
            </a:r>
            <a:r>
              <a:rPr lang="en" sz="1250">
                <a:solidFill>
                  <a:srgbClr val="000000"/>
                </a:solidFill>
                <a:latin typeface="Arial"/>
                <a:ea typeface="Arial"/>
                <a:cs typeface="Arial"/>
                <a:sym typeface="Arial"/>
              </a:rPr>
              <a:t>.  The dense water, e.g. salty water,  sinks below less dense salt water. The differences in density drive the deep ocean currents that circulate around the world. A combination of high salinity and low temperature near the surface makes seawater dense enough to sink into the deep ocean and flow along the bottom of the basins creating deep ocean currents.*</a:t>
            </a:r>
            <a:endParaRPr/>
          </a:p>
          <a:p>
            <a:pPr indent="0" lvl="0" marL="0" rtl="0" algn="l">
              <a:spcBef>
                <a:spcPts val="1600"/>
              </a:spcBef>
              <a:spcAft>
                <a:spcPts val="1600"/>
              </a:spcAft>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54" name="Shape 554"/>
        <p:cNvGrpSpPr/>
        <p:nvPr/>
      </p:nvGrpSpPr>
      <p:grpSpPr>
        <a:xfrm>
          <a:off x="0" y="0"/>
          <a:ext cx="0" cy="0"/>
          <a:chOff x="0" y="0"/>
          <a:chExt cx="0" cy="0"/>
        </a:xfrm>
      </p:grpSpPr>
      <p:sp>
        <p:nvSpPr>
          <p:cNvPr id="555" name="Google Shape;555;p91"/>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ESS2. Earth Systems</a:t>
            </a:r>
            <a:endParaRPr/>
          </a:p>
        </p:txBody>
      </p:sp>
      <p:sp>
        <p:nvSpPr>
          <p:cNvPr id="556" name="Google Shape;556;p91"/>
          <p:cNvSpPr txBox="1"/>
          <p:nvPr>
            <p:ph idx="1" type="body"/>
          </p:nvPr>
        </p:nvSpPr>
        <p:spPr>
          <a:xfrm>
            <a:off x="354500" y="1706125"/>
            <a:ext cx="79518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00000"/>
                </a:solidFill>
                <a:hlinkClick r:id="rId3"/>
              </a:rPr>
              <a:t>3-ESS2-2</a:t>
            </a:r>
            <a:r>
              <a:rPr b="1" lang="en" sz="1600">
                <a:solidFill>
                  <a:srgbClr val="000000"/>
                </a:solidFill>
              </a:rPr>
              <a:t>.</a:t>
            </a:r>
            <a:r>
              <a:rPr lang="en" sz="1600">
                <a:solidFill>
                  <a:srgbClr val="000000"/>
                </a:solidFill>
              </a:rPr>
              <a:t> Obtain and combine information to describe climates in different regions of the world.</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4"/>
              </a:rPr>
              <a:t>4-ESS2-2</a:t>
            </a:r>
            <a:r>
              <a:rPr lang="en" sz="1600">
                <a:solidFill>
                  <a:srgbClr val="000000"/>
                </a:solidFill>
              </a:rPr>
              <a:t>. Analyze and interpret data from maps to describe patterns of Earth’s features.</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5"/>
              </a:rPr>
              <a:t>5-ESS2-2</a:t>
            </a:r>
            <a:r>
              <a:rPr lang="en" sz="1600" u="sng">
                <a:solidFill>
                  <a:srgbClr val="000000"/>
                </a:solidFill>
                <a:hlinkClick r:id="rId6"/>
              </a:rPr>
              <a:t>.</a:t>
            </a:r>
            <a:r>
              <a:rPr lang="en" sz="1600">
                <a:solidFill>
                  <a:srgbClr val="000000"/>
                </a:solidFill>
              </a:rPr>
              <a:t> Describe and graph the amounts of saltwater and fresh water in various reservoirs to provide evidence about the distribution of water on Earth.</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7"/>
              </a:rPr>
              <a:t>MS-ESS2-6.</a:t>
            </a:r>
            <a:r>
              <a:rPr lang="en" sz="1600">
                <a:solidFill>
                  <a:srgbClr val="000000"/>
                </a:solidFill>
              </a:rPr>
              <a:t> Develop and use a model to describe how unequal heating and rotation of the Earth cause patterns of atmospheric and oceanic circulation that determine regional climates. </a:t>
            </a:r>
            <a:endParaRPr sz="1600">
              <a:solidFill>
                <a:srgbClr val="000000"/>
              </a:solidFill>
            </a:endParaRPr>
          </a:p>
          <a:p>
            <a:pPr indent="0" lvl="0" marL="0" rtl="0" algn="l">
              <a:spcBef>
                <a:spcPts val="1600"/>
              </a:spcBef>
              <a:spcAft>
                <a:spcPts val="1600"/>
              </a:spcAft>
              <a:buNone/>
            </a:pPr>
            <a:r>
              <a:rPr lang="en"/>
              <a:t> </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0" name="Shape 560"/>
        <p:cNvGrpSpPr/>
        <p:nvPr/>
      </p:nvGrpSpPr>
      <p:grpSpPr>
        <a:xfrm>
          <a:off x="0" y="0"/>
          <a:ext cx="0" cy="0"/>
          <a:chOff x="0" y="0"/>
          <a:chExt cx="0" cy="0"/>
        </a:xfrm>
      </p:grpSpPr>
      <p:sp>
        <p:nvSpPr>
          <p:cNvPr id="561" name="Google Shape;561;p92"/>
          <p:cNvSpPr txBox="1"/>
          <p:nvPr>
            <p:ph type="title"/>
          </p:nvPr>
        </p:nvSpPr>
        <p:spPr>
          <a:xfrm>
            <a:off x="471900" y="8911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Mixing: Coriolis, Gravity, and changes in Temperature and Salinity - effects observed in changing water DENSITY </a:t>
            </a:r>
            <a:endParaRPr/>
          </a:p>
        </p:txBody>
      </p:sp>
      <p:pic>
        <p:nvPicPr>
          <p:cNvPr descr="&lt;p&gt;&lt;strong&gt;SF Fig. 2.11.&lt;/strong&gt; Diagram showing equatorial upwelling and mixing of cool bottom water with warm surface water. Warm surface water is returned to poles through wind-driven surface currents. This is a very simplified model of water circulation in the Atlantic ocean basin.&lt;/p&gt;&#10;" id="562" name="Google Shape;562;p92"/>
          <p:cNvPicPr preferRelativeResize="0"/>
          <p:nvPr/>
        </p:nvPicPr>
        <p:blipFill>
          <a:blip r:embed="rId3">
            <a:alphaModFix/>
          </a:blip>
          <a:stretch>
            <a:fillRect/>
          </a:stretch>
        </p:blipFill>
        <p:spPr>
          <a:xfrm>
            <a:off x="3203225" y="1839450"/>
            <a:ext cx="5037100" cy="3332275"/>
          </a:xfrm>
          <a:prstGeom prst="rect">
            <a:avLst/>
          </a:prstGeom>
          <a:noFill/>
          <a:ln>
            <a:noFill/>
          </a:ln>
        </p:spPr>
      </p:pic>
      <p:sp>
        <p:nvSpPr>
          <p:cNvPr id="563" name="Google Shape;563;p92"/>
          <p:cNvSpPr txBox="1"/>
          <p:nvPr/>
        </p:nvSpPr>
        <p:spPr>
          <a:xfrm>
            <a:off x="310425" y="1897925"/>
            <a:ext cx="2377800" cy="21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densest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Does the rotation of the earth effect this?</a:t>
            </a:r>
            <a:endParaRPr sz="2200">
              <a:latin typeface="Roboto"/>
              <a:ea typeface="Roboto"/>
              <a:cs typeface="Roboto"/>
              <a:sym typeface="Roboto"/>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7" name="Shape 567"/>
        <p:cNvGrpSpPr/>
        <p:nvPr/>
      </p:nvGrpSpPr>
      <p:grpSpPr>
        <a:xfrm>
          <a:off x="0" y="0"/>
          <a:ext cx="0" cy="0"/>
          <a:chOff x="0" y="0"/>
          <a:chExt cx="0" cy="0"/>
        </a:xfrm>
      </p:grpSpPr>
      <p:sp>
        <p:nvSpPr>
          <p:cNvPr id="568" name="Google Shape;568;p93"/>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Interconnections Matter </a:t>
            </a:r>
            <a:endParaRPr/>
          </a:p>
        </p:txBody>
      </p:sp>
      <p:pic>
        <p:nvPicPr>
          <p:cNvPr id="569" name="Google Shape;569;p93"/>
          <p:cNvPicPr preferRelativeResize="0"/>
          <p:nvPr/>
        </p:nvPicPr>
        <p:blipFill>
          <a:blip r:embed="rId3">
            <a:alphaModFix/>
          </a:blip>
          <a:stretch>
            <a:fillRect/>
          </a:stretch>
        </p:blipFill>
        <p:spPr>
          <a:xfrm>
            <a:off x="434225" y="1158249"/>
            <a:ext cx="7911225" cy="32976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3" name="Shape 573"/>
        <p:cNvGrpSpPr/>
        <p:nvPr/>
      </p:nvGrpSpPr>
      <p:grpSpPr>
        <a:xfrm>
          <a:off x="0" y="0"/>
          <a:ext cx="0" cy="0"/>
          <a:chOff x="0" y="0"/>
          <a:chExt cx="0" cy="0"/>
        </a:xfrm>
      </p:grpSpPr>
      <p:sp>
        <p:nvSpPr>
          <p:cNvPr id="574" name="Google Shape;574;p94"/>
          <p:cNvSpPr txBox="1"/>
          <p:nvPr>
            <p:ph type="title"/>
          </p:nvPr>
        </p:nvSpPr>
        <p:spPr>
          <a:xfrm>
            <a:off x="471900" y="8911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One way scientists study ocean motion is by analyzing the rate of change in water density by depth (e.g. ocean mixing)</a:t>
            </a:r>
            <a:endParaRPr/>
          </a:p>
        </p:txBody>
      </p:sp>
      <p:sp>
        <p:nvSpPr>
          <p:cNvPr id="575" name="Google Shape;575;p94"/>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00000"/>
                </a:solidFill>
              </a:rPr>
              <a:t>A pycnocline is the cline or layer where the </a:t>
            </a:r>
            <a:r>
              <a:rPr b="1" lang="en">
                <a:solidFill>
                  <a:srgbClr val="000000"/>
                </a:solidFill>
              </a:rPr>
              <a:t>density gradient is greatest within a body of water</a:t>
            </a:r>
            <a:r>
              <a:rPr lang="en">
                <a:solidFill>
                  <a:srgbClr val="000000"/>
                </a:solidFill>
              </a:rPr>
              <a:t>. An </a:t>
            </a:r>
            <a:r>
              <a:rPr b="1" lang="en">
                <a:solidFill>
                  <a:srgbClr val="000000"/>
                </a:solidFill>
              </a:rPr>
              <a:t>ocean current is generated by the forces such as breaking waves, temperature and salinity differences, wind, Coriolis effect, and tides caused by the gravitational pull of the Moon and the Sun.</a:t>
            </a:r>
            <a:r>
              <a:rPr lang="en">
                <a:solidFill>
                  <a:srgbClr val="000000"/>
                </a:solidFill>
              </a:rPr>
              <a:t> In addition, the </a:t>
            </a:r>
            <a:r>
              <a:rPr b="1" lang="en">
                <a:solidFill>
                  <a:srgbClr val="000000"/>
                </a:solidFill>
              </a:rPr>
              <a:t>physical properties in a pycnocline driven by density gradients also affect the flows and vertical profiles in the ocean</a:t>
            </a:r>
            <a:r>
              <a:rPr lang="en">
                <a:solidFill>
                  <a:srgbClr val="000000"/>
                </a:solidFill>
              </a:rPr>
              <a:t>. These changes can be connected to the transport of heat, salt, and nutrients through the ocean. </a:t>
            </a:r>
            <a:endParaRPr>
              <a:solidFill>
                <a:srgbClr val="000000"/>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79" name="Shape 579"/>
        <p:cNvGrpSpPr/>
        <p:nvPr/>
      </p:nvGrpSpPr>
      <p:grpSpPr>
        <a:xfrm>
          <a:off x="0" y="0"/>
          <a:ext cx="0" cy="0"/>
          <a:chOff x="0" y="0"/>
          <a:chExt cx="0" cy="0"/>
        </a:xfrm>
      </p:grpSpPr>
      <p:sp>
        <p:nvSpPr>
          <p:cNvPr id="580" name="Google Shape;580;p95"/>
          <p:cNvSpPr txBox="1"/>
          <p:nvPr>
            <p:ph idx="4294967295" type="title"/>
          </p:nvPr>
        </p:nvSpPr>
        <p:spPr>
          <a:xfrm>
            <a:off x="105000" y="1063275"/>
            <a:ext cx="22797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solidFill>
                  <a:srgbClr val="000000"/>
                </a:solidFill>
              </a:rPr>
              <a:t>Deep Currents</a:t>
            </a:r>
            <a:endParaRPr b="1">
              <a:solidFill>
                <a:srgbClr val="000000"/>
              </a:solidFill>
            </a:endParaRPr>
          </a:p>
        </p:txBody>
      </p:sp>
      <p:sp>
        <p:nvSpPr>
          <p:cNvPr id="581" name="Google Shape;581;p95"/>
          <p:cNvSpPr txBox="1"/>
          <p:nvPr>
            <p:ph idx="4294967295" type="title"/>
          </p:nvPr>
        </p:nvSpPr>
        <p:spPr>
          <a:xfrm>
            <a:off x="222125" y="3809300"/>
            <a:ext cx="18450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u="sng">
                <a:solidFill>
                  <a:srgbClr val="FF0000"/>
                </a:solidFill>
                <a:hlinkClick r:id="rId3"/>
              </a:rPr>
              <a:t>How big are they?</a:t>
            </a:r>
            <a:endParaRPr>
              <a:solidFill>
                <a:srgbClr val="FF0000"/>
              </a:solidFill>
            </a:endParaRPr>
          </a:p>
        </p:txBody>
      </p:sp>
      <p:pic>
        <p:nvPicPr>
          <p:cNvPr id="582" name="Google Shape;582;p95"/>
          <p:cNvPicPr preferRelativeResize="0"/>
          <p:nvPr/>
        </p:nvPicPr>
        <p:blipFill>
          <a:blip r:embed="rId4">
            <a:alphaModFix/>
          </a:blip>
          <a:stretch>
            <a:fillRect/>
          </a:stretch>
        </p:blipFill>
        <p:spPr>
          <a:xfrm>
            <a:off x="2537100" y="152400"/>
            <a:ext cx="6454501" cy="4435164"/>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6" name="Shape 586"/>
        <p:cNvGrpSpPr/>
        <p:nvPr/>
      </p:nvGrpSpPr>
      <p:grpSpPr>
        <a:xfrm>
          <a:off x="0" y="0"/>
          <a:ext cx="0" cy="0"/>
          <a:chOff x="0" y="0"/>
          <a:chExt cx="0" cy="0"/>
        </a:xfrm>
      </p:grpSpPr>
      <p:sp>
        <p:nvSpPr>
          <p:cNvPr id="587" name="Google Shape;587;p96"/>
          <p:cNvSpPr txBox="1"/>
          <p:nvPr>
            <p:ph type="title"/>
          </p:nvPr>
        </p:nvSpPr>
        <p:spPr>
          <a:xfrm>
            <a:off x="490250" y="488250"/>
            <a:ext cx="62271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3600"/>
              <a:t>The Dense Seas:</a:t>
            </a:r>
            <a:endParaRPr sz="3600"/>
          </a:p>
          <a:p>
            <a:pPr indent="0" lvl="0" marL="0" rtl="0" algn="l">
              <a:spcBef>
                <a:spcPts val="0"/>
              </a:spcBef>
              <a:spcAft>
                <a:spcPts val="0"/>
              </a:spcAft>
              <a:buNone/>
            </a:pPr>
            <a:r>
              <a:rPr lang="en" sz="3600"/>
              <a:t>Why is density an important measurement to have when studying the ocean? </a:t>
            </a:r>
            <a:endParaRPr sz="3600"/>
          </a:p>
          <a:p>
            <a:pPr indent="0" lvl="0" marL="0" rtl="0" algn="l">
              <a:spcBef>
                <a:spcPts val="0"/>
              </a:spcBef>
              <a:spcAft>
                <a:spcPts val="0"/>
              </a:spcAft>
              <a:buNone/>
            </a:pPr>
            <a:r>
              <a:t/>
            </a:r>
            <a:endParaRPr sz="3600"/>
          </a:p>
          <a:p>
            <a:pPr indent="0" lvl="0" marL="0" rtl="0" algn="l">
              <a:spcBef>
                <a:spcPts val="0"/>
              </a:spcBef>
              <a:spcAft>
                <a:spcPts val="0"/>
              </a:spcAft>
              <a:buNone/>
            </a:pPr>
            <a:r>
              <a:rPr lang="en" sz="2400"/>
              <a:t>Part 1</a:t>
            </a:r>
            <a:endParaRPr sz="2400"/>
          </a:p>
          <a:p>
            <a:pPr indent="0" lvl="0" marL="0" rtl="0" algn="l">
              <a:spcBef>
                <a:spcPts val="0"/>
              </a:spcBef>
              <a:spcAft>
                <a:spcPts val="0"/>
              </a:spcAft>
              <a:buNone/>
            </a:pPr>
            <a:r>
              <a:t/>
            </a:r>
            <a:endParaRPr sz="360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1" name="Shape 591"/>
        <p:cNvGrpSpPr/>
        <p:nvPr/>
      </p:nvGrpSpPr>
      <p:grpSpPr>
        <a:xfrm>
          <a:off x="0" y="0"/>
          <a:ext cx="0" cy="0"/>
          <a:chOff x="0" y="0"/>
          <a:chExt cx="0" cy="0"/>
        </a:xfrm>
      </p:grpSpPr>
      <p:sp>
        <p:nvSpPr>
          <p:cNvPr id="592" name="Google Shape;592;p97"/>
          <p:cNvSpPr txBox="1"/>
          <p:nvPr>
            <p:ph type="ctrTitle"/>
          </p:nvPr>
        </p:nvSpPr>
        <p:spPr>
          <a:xfrm>
            <a:off x="512700" y="20457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4800"/>
              <a:t>The Dense Sea:</a:t>
            </a:r>
            <a:endParaRPr sz="4800"/>
          </a:p>
          <a:p>
            <a:pPr indent="0" lvl="0" marL="0" rtl="0" algn="l">
              <a:spcBef>
                <a:spcPts val="0"/>
              </a:spcBef>
              <a:spcAft>
                <a:spcPts val="0"/>
              </a:spcAft>
              <a:buNone/>
            </a:pPr>
            <a:r>
              <a:rPr lang="en" sz="3000"/>
              <a:t>Why is density an important measurement to have when studying the ocean? </a:t>
            </a:r>
            <a:endParaRPr sz="3000"/>
          </a:p>
          <a:p>
            <a:pPr indent="0" lvl="0" marL="0" rtl="0" algn="l">
              <a:spcBef>
                <a:spcPts val="0"/>
              </a:spcBef>
              <a:spcAft>
                <a:spcPts val="0"/>
              </a:spcAft>
              <a:buNone/>
            </a:pPr>
            <a:r>
              <a:rPr lang="en" sz="3000"/>
              <a:t>How does density of water impact ocean currents?</a:t>
            </a:r>
            <a:endParaRPr sz="30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6" name="Shape 596"/>
        <p:cNvGrpSpPr/>
        <p:nvPr/>
      </p:nvGrpSpPr>
      <p:grpSpPr>
        <a:xfrm>
          <a:off x="0" y="0"/>
          <a:ext cx="0" cy="0"/>
          <a:chOff x="0" y="0"/>
          <a:chExt cx="0" cy="0"/>
        </a:xfrm>
      </p:grpSpPr>
      <p:sp>
        <p:nvSpPr>
          <p:cNvPr id="597" name="Google Shape;597;p98"/>
          <p:cNvSpPr txBox="1"/>
          <p:nvPr>
            <p:ph type="title"/>
          </p:nvPr>
        </p:nvSpPr>
        <p:spPr>
          <a:xfrm>
            <a:off x="490250" y="526350"/>
            <a:ext cx="82623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Is density the same across the entire ocean?</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1" name="Shape 601"/>
        <p:cNvGrpSpPr/>
        <p:nvPr/>
      </p:nvGrpSpPr>
      <p:grpSpPr>
        <a:xfrm>
          <a:off x="0" y="0"/>
          <a:ext cx="0" cy="0"/>
          <a:chOff x="0" y="0"/>
          <a:chExt cx="0" cy="0"/>
        </a:xfrm>
      </p:grpSpPr>
      <p:sp>
        <p:nvSpPr>
          <p:cNvPr id="602" name="Google Shape;602;p99"/>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Density = Mass/Volume </a:t>
            </a:r>
            <a:endParaRPr/>
          </a:p>
        </p:txBody>
      </p:sp>
      <p:sp>
        <p:nvSpPr>
          <p:cNvPr id="603" name="Google Shape;603;p99"/>
          <p:cNvSpPr txBox="1"/>
          <p:nvPr/>
        </p:nvSpPr>
        <p:spPr>
          <a:xfrm>
            <a:off x="764575" y="4066425"/>
            <a:ext cx="6516900" cy="673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solidFill>
                  <a:srgbClr val="FFFFFF"/>
                </a:solidFill>
                <a:latin typeface="Old Standard TT"/>
                <a:ea typeface="Old Standard TT"/>
                <a:cs typeface="Old Standard TT"/>
                <a:sym typeface="Old Standard TT"/>
              </a:rPr>
              <a:t>So basically how much stuff is in a given amount of space! How many water molecules in a litre of water. More molecules of stuff usually means higher density. </a:t>
            </a:r>
            <a:endParaRPr>
              <a:solidFill>
                <a:srgbClr val="FFFFFF"/>
              </a:solidFill>
              <a:latin typeface="Old Standard TT"/>
              <a:ea typeface="Old Standard TT"/>
              <a:cs typeface="Old Standard TT"/>
              <a:sym typeface="Old Standard TT"/>
            </a:endParaRPr>
          </a:p>
        </p:txBody>
      </p:sp>
      <p:pic>
        <p:nvPicPr>
          <p:cNvPr id="604" name="Google Shape;604;p99"/>
          <p:cNvPicPr preferRelativeResize="0"/>
          <p:nvPr/>
        </p:nvPicPr>
        <p:blipFill>
          <a:blip r:embed="rId3">
            <a:alphaModFix/>
          </a:blip>
          <a:stretch>
            <a:fillRect/>
          </a:stretch>
        </p:blipFill>
        <p:spPr>
          <a:xfrm>
            <a:off x="4495900" y="226471"/>
            <a:ext cx="4205275" cy="214270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08" name="Shape 608"/>
        <p:cNvGrpSpPr/>
        <p:nvPr/>
      </p:nvGrpSpPr>
      <p:grpSpPr>
        <a:xfrm>
          <a:off x="0" y="0"/>
          <a:ext cx="0" cy="0"/>
          <a:chOff x="0" y="0"/>
          <a:chExt cx="0" cy="0"/>
        </a:xfrm>
      </p:grpSpPr>
      <p:sp>
        <p:nvSpPr>
          <p:cNvPr id="609" name="Google Shape;609;p100"/>
          <p:cNvSpPr txBox="1"/>
          <p:nvPr>
            <p:ph type="title"/>
          </p:nvPr>
        </p:nvSpPr>
        <p:spPr>
          <a:xfrm>
            <a:off x="278450" y="2794525"/>
            <a:ext cx="4045200" cy="13332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Density affects whether or not things will sink or float! </a:t>
            </a:r>
            <a:endParaRPr/>
          </a:p>
        </p:txBody>
      </p:sp>
      <p:sp>
        <p:nvSpPr>
          <p:cNvPr id="610" name="Google Shape;610;p100"/>
          <p:cNvSpPr txBox="1"/>
          <p:nvPr>
            <p:ph idx="2" type="body"/>
          </p:nvPr>
        </p:nvSpPr>
        <p:spPr>
          <a:xfrm>
            <a:off x="4939500" y="724200"/>
            <a:ext cx="3837000" cy="3695100"/>
          </a:xfrm>
          <a:prstGeom prst="rect">
            <a:avLst/>
          </a:prstGeom>
        </p:spPr>
        <p:txBody>
          <a:bodyPr anchorCtr="0" anchor="ctr" bIns="91425" lIns="91425" spcFirstLastPara="1" rIns="91425" wrap="square" tIns="91425">
            <a:noAutofit/>
          </a:bodyPr>
          <a:lstStyle/>
          <a:p>
            <a:pPr indent="0" lvl="0" marL="457200" rtl="0" algn="l">
              <a:spcBef>
                <a:spcPts val="0"/>
              </a:spcBef>
              <a:spcAft>
                <a:spcPts val="1600"/>
              </a:spcAft>
              <a:buNone/>
            </a:pPr>
            <a:r>
              <a:t/>
            </a:r>
            <a:endParaRPr/>
          </a:p>
        </p:txBody>
      </p:sp>
      <p:pic>
        <p:nvPicPr>
          <p:cNvPr id="611" name="Google Shape;611;p100"/>
          <p:cNvPicPr preferRelativeResize="0"/>
          <p:nvPr/>
        </p:nvPicPr>
        <p:blipFill>
          <a:blip r:embed="rId3">
            <a:alphaModFix/>
          </a:blip>
          <a:stretch>
            <a:fillRect/>
          </a:stretch>
        </p:blipFill>
        <p:spPr>
          <a:xfrm>
            <a:off x="4856100" y="724200"/>
            <a:ext cx="4045201" cy="36950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1" name="Shape 291"/>
        <p:cNvGrpSpPr/>
        <p:nvPr/>
      </p:nvGrpSpPr>
      <p:grpSpPr>
        <a:xfrm>
          <a:off x="0" y="0"/>
          <a:ext cx="0" cy="0"/>
          <a:chOff x="0" y="0"/>
          <a:chExt cx="0" cy="0"/>
        </a:xfrm>
      </p:grpSpPr>
      <p:sp>
        <p:nvSpPr>
          <p:cNvPr id="292" name="Google Shape;292;p56"/>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ESS2. Earth Systems</a:t>
            </a:r>
            <a:endParaRPr/>
          </a:p>
        </p:txBody>
      </p:sp>
      <p:sp>
        <p:nvSpPr>
          <p:cNvPr id="293" name="Google Shape;293;p56"/>
          <p:cNvSpPr txBox="1"/>
          <p:nvPr>
            <p:ph idx="1" type="body"/>
          </p:nvPr>
        </p:nvSpPr>
        <p:spPr>
          <a:xfrm>
            <a:off x="354500" y="1706125"/>
            <a:ext cx="85782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00000"/>
                </a:solidFill>
                <a:hlinkClick r:id="rId3"/>
              </a:rPr>
              <a:t>3-ESS2-2</a:t>
            </a:r>
            <a:r>
              <a:rPr b="1" lang="en" sz="1600">
                <a:solidFill>
                  <a:srgbClr val="000000"/>
                </a:solidFill>
              </a:rPr>
              <a:t>.</a:t>
            </a:r>
            <a:r>
              <a:rPr lang="en" sz="1600">
                <a:solidFill>
                  <a:srgbClr val="000000"/>
                </a:solidFill>
              </a:rPr>
              <a:t> Obtain and combine information to describe climates in different regions of the world.</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4"/>
              </a:rPr>
              <a:t>4-ESS2-2</a:t>
            </a:r>
            <a:r>
              <a:rPr lang="en" sz="1600">
                <a:solidFill>
                  <a:srgbClr val="000000"/>
                </a:solidFill>
              </a:rPr>
              <a:t>. Analyze and interpret data from maps to describe patterns of Earth’s features.</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5"/>
              </a:rPr>
              <a:t>5-ESS2-2</a:t>
            </a:r>
            <a:r>
              <a:rPr lang="en" sz="1600" u="sng">
                <a:solidFill>
                  <a:srgbClr val="000000"/>
                </a:solidFill>
                <a:hlinkClick r:id="rId6"/>
              </a:rPr>
              <a:t>.</a:t>
            </a:r>
            <a:r>
              <a:rPr lang="en" sz="1600">
                <a:solidFill>
                  <a:srgbClr val="000000"/>
                </a:solidFill>
              </a:rPr>
              <a:t> Describe and graph the amounts of </a:t>
            </a:r>
            <a:r>
              <a:rPr lang="en" sz="1600">
                <a:solidFill>
                  <a:srgbClr val="000000"/>
                </a:solidFill>
              </a:rPr>
              <a:t>saltwater</a:t>
            </a:r>
            <a:r>
              <a:rPr lang="en" sz="1600">
                <a:solidFill>
                  <a:srgbClr val="000000"/>
                </a:solidFill>
              </a:rPr>
              <a:t> and fresh water in various reservoirs to provide evidence about the distribution of water on Earth.</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7"/>
              </a:rPr>
              <a:t>MS-ESS2-6.</a:t>
            </a:r>
            <a:r>
              <a:rPr lang="en" sz="1600">
                <a:solidFill>
                  <a:srgbClr val="000000"/>
                </a:solidFill>
              </a:rPr>
              <a:t> Develop and use a model to describe how unequal heating and rotation of the Earth cause patterns of atmospheric and oceanic circulation that determine regional climates. </a:t>
            </a:r>
            <a:endParaRPr sz="1600">
              <a:solidFill>
                <a:srgbClr val="000000"/>
              </a:solidFill>
            </a:endParaRPr>
          </a:p>
          <a:p>
            <a:pPr indent="0" lvl="0" marL="0" rtl="0" algn="l">
              <a:spcBef>
                <a:spcPts val="1600"/>
              </a:spcBef>
              <a:spcAft>
                <a:spcPts val="1600"/>
              </a:spcAft>
              <a:buNone/>
            </a:pPr>
            <a:r>
              <a:rPr lang="en"/>
              <a:t>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5" name="Shape 615"/>
        <p:cNvGrpSpPr/>
        <p:nvPr/>
      </p:nvGrpSpPr>
      <p:grpSpPr>
        <a:xfrm>
          <a:off x="0" y="0"/>
          <a:ext cx="0" cy="0"/>
          <a:chOff x="0" y="0"/>
          <a:chExt cx="0" cy="0"/>
        </a:xfrm>
      </p:grpSpPr>
      <p:sp>
        <p:nvSpPr>
          <p:cNvPr id="616" name="Google Shape;616;p101"/>
          <p:cNvSpPr txBox="1"/>
          <p:nvPr>
            <p:ph type="title"/>
          </p:nvPr>
        </p:nvSpPr>
        <p:spPr>
          <a:xfrm>
            <a:off x="512700" y="28244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5000"/>
              <a:t>Now in the case of water, is it the same density everywhere? </a:t>
            </a:r>
            <a:endParaRPr sz="5000"/>
          </a:p>
          <a:p>
            <a:pPr indent="0" lvl="0" marL="0" rtl="0" algn="l">
              <a:spcBef>
                <a:spcPts val="0"/>
              </a:spcBef>
              <a:spcAft>
                <a:spcPts val="0"/>
              </a:spcAft>
              <a:buNone/>
            </a:pPr>
            <a:r>
              <a:t/>
            </a:r>
            <a:endParaRPr sz="5000"/>
          </a:p>
          <a:p>
            <a:pPr indent="0" lvl="0" marL="0" rtl="0" algn="l">
              <a:spcBef>
                <a:spcPts val="0"/>
              </a:spcBef>
              <a:spcAft>
                <a:spcPts val="0"/>
              </a:spcAft>
              <a:buNone/>
            </a:pPr>
            <a:r>
              <a:t/>
            </a:r>
            <a:endParaRPr sz="1600"/>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0" name="Shape 620"/>
        <p:cNvGrpSpPr/>
        <p:nvPr/>
      </p:nvGrpSpPr>
      <p:grpSpPr>
        <a:xfrm>
          <a:off x="0" y="0"/>
          <a:ext cx="0" cy="0"/>
          <a:chOff x="0" y="0"/>
          <a:chExt cx="0" cy="0"/>
        </a:xfrm>
      </p:grpSpPr>
      <p:sp>
        <p:nvSpPr>
          <p:cNvPr id="621" name="Google Shape;621;p102"/>
          <p:cNvSpPr txBox="1"/>
          <p:nvPr>
            <p:ph type="title"/>
          </p:nvPr>
        </p:nvSpPr>
        <p:spPr>
          <a:xfrm>
            <a:off x="311700" y="171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 these ‘kinds’ of water all have the same density? </a:t>
            </a:r>
            <a:endParaRPr/>
          </a:p>
        </p:txBody>
      </p:sp>
      <p:pic>
        <p:nvPicPr>
          <p:cNvPr id="622" name="Google Shape;622;p102"/>
          <p:cNvPicPr preferRelativeResize="0"/>
          <p:nvPr/>
        </p:nvPicPr>
        <p:blipFill>
          <a:blip r:embed="rId3">
            <a:alphaModFix/>
          </a:blip>
          <a:stretch>
            <a:fillRect/>
          </a:stretch>
        </p:blipFill>
        <p:spPr>
          <a:xfrm>
            <a:off x="1013575" y="1288425"/>
            <a:ext cx="3436477" cy="3436477"/>
          </a:xfrm>
          <a:prstGeom prst="rect">
            <a:avLst/>
          </a:prstGeom>
          <a:noFill/>
          <a:ln>
            <a:noFill/>
          </a:ln>
        </p:spPr>
      </p:pic>
      <p:pic>
        <p:nvPicPr>
          <p:cNvPr id="623" name="Google Shape;623;p102"/>
          <p:cNvPicPr preferRelativeResize="0"/>
          <p:nvPr/>
        </p:nvPicPr>
        <p:blipFill>
          <a:blip r:embed="rId4">
            <a:alphaModFix/>
          </a:blip>
          <a:stretch>
            <a:fillRect/>
          </a:stretch>
        </p:blipFill>
        <p:spPr>
          <a:xfrm>
            <a:off x="4572002" y="1360738"/>
            <a:ext cx="4389148" cy="3291861"/>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27" name="Shape 627"/>
        <p:cNvGrpSpPr/>
        <p:nvPr/>
      </p:nvGrpSpPr>
      <p:grpSpPr>
        <a:xfrm>
          <a:off x="0" y="0"/>
          <a:ext cx="0" cy="0"/>
          <a:chOff x="0" y="0"/>
          <a:chExt cx="0" cy="0"/>
        </a:xfrm>
      </p:grpSpPr>
      <p:sp>
        <p:nvSpPr>
          <p:cNvPr id="628" name="Google Shape;628;p103"/>
          <p:cNvSpPr txBox="1"/>
          <p:nvPr>
            <p:ph type="title"/>
          </p:nvPr>
        </p:nvSpPr>
        <p:spPr>
          <a:xfrm>
            <a:off x="261650" y="373950"/>
            <a:ext cx="5604000" cy="40908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answer is no! Temperature and dissolved particles affect the density of water. </a:t>
            </a:r>
            <a:endParaRPr/>
          </a:p>
        </p:txBody>
      </p:sp>
      <p:pic>
        <p:nvPicPr>
          <p:cNvPr id="629" name="Google Shape;629;p103"/>
          <p:cNvPicPr preferRelativeResize="0"/>
          <p:nvPr/>
        </p:nvPicPr>
        <p:blipFill>
          <a:blip r:embed="rId3">
            <a:alphaModFix/>
          </a:blip>
          <a:stretch>
            <a:fillRect/>
          </a:stretch>
        </p:blipFill>
        <p:spPr>
          <a:xfrm>
            <a:off x="5941850" y="304800"/>
            <a:ext cx="2447925" cy="2857500"/>
          </a:xfrm>
          <a:prstGeom prst="rect">
            <a:avLst/>
          </a:prstGeom>
          <a:noFill/>
          <a:ln>
            <a:noFill/>
          </a:ln>
        </p:spPr>
      </p:pic>
      <p:pic>
        <p:nvPicPr>
          <p:cNvPr id="630" name="Google Shape;630;p103"/>
          <p:cNvPicPr preferRelativeResize="0"/>
          <p:nvPr/>
        </p:nvPicPr>
        <p:blipFill>
          <a:blip r:embed="rId4">
            <a:alphaModFix/>
          </a:blip>
          <a:stretch>
            <a:fillRect/>
          </a:stretch>
        </p:blipFill>
        <p:spPr>
          <a:xfrm>
            <a:off x="5876250" y="3028775"/>
            <a:ext cx="3011203" cy="1693802"/>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4" name="Shape 634"/>
        <p:cNvGrpSpPr/>
        <p:nvPr/>
      </p:nvGrpSpPr>
      <p:grpSpPr>
        <a:xfrm>
          <a:off x="0" y="0"/>
          <a:ext cx="0" cy="0"/>
          <a:chOff x="0" y="0"/>
          <a:chExt cx="0" cy="0"/>
        </a:xfrm>
      </p:grpSpPr>
      <p:sp>
        <p:nvSpPr>
          <p:cNvPr id="635" name="Google Shape;635;p104"/>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800"/>
              <a:t>Boiling = Steam </a:t>
            </a:r>
            <a:endParaRPr b="1" sz="1800"/>
          </a:p>
          <a:p>
            <a:pPr indent="0" lvl="0" marL="0" rtl="0" algn="l">
              <a:spcBef>
                <a:spcPts val="1600"/>
              </a:spcBef>
              <a:spcAft>
                <a:spcPts val="0"/>
              </a:spcAft>
              <a:buNone/>
            </a:pPr>
            <a:r>
              <a:rPr b="1" lang="en" sz="1800"/>
              <a:t>Freezing = Ice </a:t>
            </a:r>
            <a:endParaRPr b="1" sz="1800"/>
          </a:p>
          <a:p>
            <a:pPr indent="0" lvl="0" marL="0" rtl="0" algn="l">
              <a:spcBef>
                <a:spcPts val="1600"/>
              </a:spcBef>
              <a:spcAft>
                <a:spcPts val="0"/>
              </a:spcAft>
              <a:buNone/>
            </a:pPr>
            <a:r>
              <a:rPr b="1" lang="en" sz="1800"/>
              <a:t>This affects density because the molecules either spread out or get closer together!</a:t>
            </a:r>
            <a:endParaRPr b="1" sz="1800"/>
          </a:p>
          <a:p>
            <a:pPr indent="0" lvl="0" marL="0" rtl="0" algn="l">
              <a:spcBef>
                <a:spcPts val="1600"/>
              </a:spcBef>
              <a:spcAft>
                <a:spcPts val="1600"/>
              </a:spcAft>
              <a:buNone/>
            </a:pPr>
            <a:r>
              <a:rPr b="1" lang="en" sz="1800"/>
              <a:t>So ice is more dense because there’s more molecules packed together. When water gets colder molecules start huddling up. </a:t>
            </a:r>
            <a:endParaRPr b="1" sz="1800"/>
          </a:p>
        </p:txBody>
      </p:sp>
      <p:sp>
        <p:nvSpPr>
          <p:cNvPr id="636" name="Google Shape;636;p104"/>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b="1" lang="en" sz="1800"/>
              <a:t>Vari</a:t>
            </a:r>
            <a:r>
              <a:rPr lang="en" sz="1600"/>
              <a:t>labore et dolore magna aliqua</a:t>
            </a:r>
            <a:endParaRPr sz="1600"/>
          </a:p>
        </p:txBody>
      </p:sp>
      <p:sp>
        <p:nvSpPr>
          <p:cNvPr id="637" name="Google Shape;637;p10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Think about how temperature affects water...</a:t>
            </a:r>
            <a:endParaRPr/>
          </a:p>
        </p:txBody>
      </p:sp>
      <p:pic>
        <p:nvPicPr>
          <p:cNvPr id="638" name="Google Shape;638;p104"/>
          <p:cNvPicPr preferRelativeResize="0"/>
          <p:nvPr/>
        </p:nvPicPr>
        <p:blipFill>
          <a:blip r:embed="rId3">
            <a:alphaModFix/>
          </a:blip>
          <a:stretch>
            <a:fillRect/>
          </a:stretch>
        </p:blipFill>
        <p:spPr>
          <a:xfrm>
            <a:off x="4187400" y="1171669"/>
            <a:ext cx="4644900" cy="305545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2" name="Shape 642"/>
        <p:cNvGrpSpPr/>
        <p:nvPr/>
      </p:nvGrpSpPr>
      <p:grpSpPr>
        <a:xfrm>
          <a:off x="0" y="0"/>
          <a:ext cx="0" cy="0"/>
          <a:chOff x="0" y="0"/>
          <a:chExt cx="0" cy="0"/>
        </a:xfrm>
      </p:grpSpPr>
      <p:sp>
        <p:nvSpPr>
          <p:cNvPr id="643" name="Google Shape;643;p105"/>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if there’s a lot of stuff in the water?</a:t>
            </a:r>
            <a:endParaRPr/>
          </a:p>
        </p:txBody>
      </p:sp>
      <p:sp>
        <p:nvSpPr>
          <p:cNvPr id="644" name="Google Shape;644;p105"/>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t>Molecules like to dissolve in water, and the ocean has a lot of dissolved molecules. That’s why it tastes salty. When there’s more dissolved stuff in water, there are more molecules floating around, which adds to the density. </a:t>
            </a:r>
            <a:endParaRPr/>
          </a:p>
        </p:txBody>
      </p:sp>
      <p:pic>
        <p:nvPicPr>
          <p:cNvPr id="645" name="Google Shape;645;p105"/>
          <p:cNvPicPr preferRelativeResize="0"/>
          <p:nvPr/>
        </p:nvPicPr>
        <p:blipFill>
          <a:blip r:embed="rId3">
            <a:alphaModFix/>
          </a:blip>
          <a:stretch>
            <a:fillRect/>
          </a:stretch>
        </p:blipFill>
        <p:spPr>
          <a:xfrm>
            <a:off x="4124075" y="2366875"/>
            <a:ext cx="4500575" cy="2418174"/>
          </a:xfrm>
          <a:prstGeom prst="rect">
            <a:avLst/>
          </a:prstGeom>
          <a:noFill/>
          <a:ln>
            <a:noFill/>
          </a:ln>
        </p:spPr>
      </p:pic>
      <p:sp>
        <p:nvSpPr>
          <p:cNvPr id="646" name="Google Shape;646;p105"/>
          <p:cNvSpPr txBox="1"/>
          <p:nvPr/>
        </p:nvSpPr>
        <p:spPr>
          <a:xfrm>
            <a:off x="556275" y="2793600"/>
            <a:ext cx="3290100" cy="1775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
                <a:latin typeface="Old Standard TT"/>
                <a:ea typeface="Old Standard TT"/>
                <a:cs typeface="Old Standard TT"/>
                <a:sym typeface="Old Standard TT"/>
              </a:rPr>
              <a:t>Note → </a:t>
            </a:r>
            <a:endParaRPr>
              <a:latin typeface="Old Standard TT"/>
              <a:ea typeface="Old Standard TT"/>
              <a:cs typeface="Old Standard TT"/>
              <a:sym typeface="Old Standard TT"/>
            </a:endParaRPr>
          </a:p>
          <a:p>
            <a:pPr indent="0" lvl="0" marL="0" rtl="0" algn="l">
              <a:spcBef>
                <a:spcPts val="0"/>
              </a:spcBef>
              <a:spcAft>
                <a:spcPts val="0"/>
              </a:spcAft>
              <a:buNone/>
            </a:pPr>
            <a:r>
              <a:t/>
            </a:r>
            <a:endParaRPr>
              <a:latin typeface="Old Standard TT"/>
              <a:ea typeface="Old Standard TT"/>
              <a:cs typeface="Old Standard TT"/>
              <a:sym typeface="Old Standard TT"/>
            </a:endParaRPr>
          </a:p>
          <a:p>
            <a:pPr indent="0" lvl="0" marL="0" rtl="0" algn="l">
              <a:spcBef>
                <a:spcPts val="0"/>
              </a:spcBef>
              <a:spcAft>
                <a:spcPts val="0"/>
              </a:spcAft>
              <a:buNone/>
            </a:pPr>
            <a:r>
              <a:rPr lang="en">
                <a:latin typeface="Old Standard TT"/>
                <a:ea typeface="Old Standard TT"/>
                <a:cs typeface="Old Standard TT"/>
                <a:sym typeface="Old Standard TT"/>
              </a:rPr>
              <a:t>This is plankton in a drop of salt water, not molecules. Plankton are free swimming so do not affect density. But when they die their shells dissolve into molecules which do add to the density of seawater. </a:t>
            </a:r>
            <a:endParaRPr>
              <a:latin typeface="Old Standard TT"/>
              <a:ea typeface="Old Standard TT"/>
              <a:cs typeface="Old Standard TT"/>
              <a:sym typeface="Old Standard TT"/>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0" name="Shape 650"/>
        <p:cNvGrpSpPr/>
        <p:nvPr/>
      </p:nvGrpSpPr>
      <p:grpSpPr>
        <a:xfrm>
          <a:off x="0" y="0"/>
          <a:ext cx="0" cy="0"/>
          <a:chOff x="0" y="0"/>
          <a:chExt cx="0" cy="0"/>
        </a:xfrm>
      </p:grpSpPr>
      <p:sp>
        <p:nvSpPr>
          <p:cNvPr id="651" name="Google Shape;651;p106"/>
          <p:cNvSpPr txBox="1"/>
          <p:nvPr>
            <p:ph type="title"/>
          </p:nvPr>
        </p:nvSpPr>
        <p:spPr>
          <a:xfrm>
            <a:off x="891850" y="940100"/>
            <a:ext cx="6615000" cy="7260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2400"/>
              <a:t>Pressure also affects density… As the ocean gets deeper there’s more pressure placed on the water,which squeezes molecules together making them more dense. </a:t>
            </a:r>
            <a:endParaRPr sz="2400"/>
          </a:p>
        </p:txBody>
      </p:sp>
      <p:pic>
        <p:nvPicPr>
          <p:cNvPr id="652" name="Google Shape;652;p106"/>
          <p:cNvPicPr preferRelativeResize="0"/>
          <p:nvPr/>
        </p:nvPicPr>
        <p:blipFill>
          <a:blip r:embed="rId3">
            <a:alphaModFix/>
          </a:blip>
          <a:stretch>
            <a:fillRect/>
          </a:stretch>
        </p:blipFill>
        <p:spPr>
          <a:xfrm>
            <a:off x="891850" y="2191225"/>
            <a:ext cx="6893125" cy="2803425"/>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56" name="Shape 656"/>
        <p:cNvGrpSpPr/>
        <p:nvPr/>
      </p:nvGrpSpPr>
      <p:grpSpPr>
        <a:xfrm>
          <a:off x="0" y="0"/>
          <a:ext cx="0" cy="0"/>
          <a:chOff x="0" y="0"/>
          <a:chExt cx="0" cy="0"/>
        </a:xfrm>
      </p:grpSpPr>
      <p:sp>
        <p:nvSpPr>
          <p:cNvPr id="657" name="Google Shape;657;p107"/>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How do marine scientists measure density?</a:t>
            </a:r>
            <a:endParaRPr/>
          </a:p>
        </p:txBody>
      </p:sp>
      <p:sp>
        <p:nvSpPr>
          <p:cNvPr id="658" name="Google Shape;658;p107"/>
          <p:cNvSpPr txBox="1"/>
          <p:nvPr>
            <p:ph idx="1" type="body"/>
          </p:nvPr>
        </p:nvSpPr>
        <p:spPr>
          <a:xfrm>
            <a:off x="311700" y="1171600"/>
            <a:ext cx="85206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Instead of using the equation of density = mass/volume, marine scientists utilize a different equation. </a:t>
            </a:r>
            <a:endParaRPr/>
          </a:p>
          <a:p>
            <a:pPr indent="0" lvl="0" marL="0" rtl="0" algn="l">
              <a:spcBef>
                <a:spcPts val="1600"/>
              </a:spcBef>
              <a:spcAft>
                <a:spcPts val="0"/>
              </a:spcAft>
              <a:buNone/>
            </a:pPr>
            <a:r>
              <a:rPr lang="en"/>
              <a:t>In order to do this they need to know the temperature, salinity, and the depth at which their seawater sample was collected. Depth is used to calculate pressure. </a:t>
            </a:r>
            <a:endParaRPr/>
          </a:p>
          <a:p>
            <a:pPr indent="0" lvl="0" marL="0" rtl="0" algn="l">
              <a:spcBef>
                <a:spcPts val="1600"/>
              </a:spcBef>
              <a:spcAft>
                <a:spcPts val="1600"/>
              </a:spcAft>
              <a:buNone/>
            </a:pPr>
            <a:r>
              <a:rPr lang="en"/>
              <a:t>The equation utilized is a little more complicated than mass divided by volume because it accounts for the materials in the water (e.g. salt, particles, etc.) and the Depth the sample was calculated.</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2" name="Shape 662"/>
        <p:cNvGrpSpPr/>
        <p:nvPr/>
      </p:nvGrpSpPr>
      <p:grpSpPr>
        <a:xfrm>
          <a:off x="0" y="0"/>
          <a:ext cx="0" cy="0"/>
          <a:chOff x="0" y="0"/>
          <a:chExt cx="0" cy="0"/>
        </a:xfrm>
      </p:grpSpPr>
      <p:sp>
        <p:nvSpPr>
          <p:cNvPr id="663" name="Google Shape;663;p108"/>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Measuring Density: Tools in Action</a:t>
            </a:r>
            <a:endParaRPr/>
          </a:p>
        </p:txBody>
      </p:sp>
      <p:sp>
        <p:nvSpPr>
          <p:cNvPr id="664" name="Google Shape;664;p108"/>
          <p:cNvSpPr txBox="1"/>
          <p:nvPr>
            <p:ph idx="1" type="body"/>
          </p:nvPr>
        </p:nvSpPr>
        <p:spPr>
          <a:xfrm>
            <a:off x="311700" y="1171600"/>
            <a:ext cx="33210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Need to know the temperature, salinity, and the depth at which their seawater sample was collected. Depth is used to calculate pressure. </a:t>
            </a:r>
            <a:endParaRPr/>
          </a:p>
          <a:p>
            <a:pPr indent="0" lvl="0" marL="0" rtl="0" algn="l">
              <a:spcBef>
                <a:spcPts val="1600"/>
              </a:spcBef>
              <a:spcAft>
                <a:spcPts val="1600"/>
              </a:spcAft>
              <a:buNone/>
            </a:pPr>
            <a:r>
              <a:t/>
            </a:r>
            <a:endParaRPr/>
          </a:p>
        </p:txBody>
      </p:sp>
      <p:pic>
        <p:nvPicPr>
          <p:cNvPr id="665" name="Google Shape;665;p108"/>
          <p:cNvPicPr preferRelativeResize="0"/>
          <p:nvPr/>
        </p:nvPicPr>
        <p:blipFill>
          <a:blip r:embed="rId3">
            <a:alphaModFix/>
          </a:blip>
          <a:stretch>
            <a:fillRect/>
          </a:stretch>
        </p:blipFill>
        <p:spPr>
          <a:xfrm>
            <a:off x="3788793" y="1414275"/>
            <a:ext cx="5135982" cy="3343800"/>
          </a:xfrm>
          <a:prstGeom prst="rect">
            <a:avLst/>
          </a:prstGeom>
          <a:noFill/>
          <a:ln>
            <a:noFill/>
          </a:ln>
        </p:spPr>
      </p:pic>
      <p:pic>
        <p:nvPicPr>
          <p:cNvPr id="666" name="Google Shape;666;p108"/>
          <p:cNvPicPr preferRelativeResize="0"/>
          <p:nvPr/>
        </p:nvPicPr>
        <p:blipFill>
          <a:blip r:embed="rId4">
            <a:alphaModFix/>
          </a:blip>
          <a:stretch>
            <a:fillRect/>
          </a:stretch>
        </p:blipFill>
        <p:spPr>
          <a:xfrm>
            <a:off x="717000" y="2994150"/>
            <a:ext cx="2351900" cy="17639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0" name="Shape 670"/>
        <p:cNvGrpSpPr/>
        <p:nvPr/>
      </p:nvGrpSpPr>
      <p:grpSpPr>
        <a:xfrm>
          <a:off x="0" y="0"/>
          <a:ext cx="0" cy="0"/>
          <a:chOff x="0" y="0"/>
          <a:chExt cx="0" cy="0"/>
        </a:xfrm>
      </p:grpSpPr>
      <p:sp>
        <p:nvSpPr>
          <p:cNvPr id="671" name="Google Shape;671;p109"/>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do scientists care about density in the ocean?</a:t>
            </a:r>
            <a:endParaRPr/>
          </a:p>
        </p:txBody>
      </p:sp>
      <p:sp>
        <p:nvSpPr>
          <p:cNvPr id="672" name="Google Shape;672;p109"/>
          <p:cNvSpPr txBox="1"/>
          <p:nvPr>
            <p:ph idx="1" type="body"/>
          </p:nvPr>
        </p:nvSpPr>
        <p:spPr>
          <a:xfrm>
            <a:off x="438425" y="1103225"/>
            <a:ext cx="33507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By measuring density in the ocean scientists can learn a lot about ocean currents, circulation, and mixing. (</a:t>
            </a:r>
            <a:r>
              <a:rPr lang="en" u="sng">
                <a:solidFill>
                  <a:schemeClr val="hlink"/>
                </a:solidFill>
                <a:hlinkClick r:id="rId3"/>
              </a:rPr>
              <a:t>Video</a:t>
            </a:r>
            <a:r>
              <a:rPr lang="en"/>
              <a:t>)</a:t>
            </a:r>
            <a:endParaRPr/>
          </a:p>
          <a:p>
            <a:pPr indent="0" lvl="0" marL="0" rtl="0" algn="l">
              <a:spcBef>
                <a:spcPts val="1600"/>
              </a:spcBef>
              <a:spcAft>
                <a:spcPts val="0"/>
              </a:spcAft>
              <a:buNone/>
            </a:pPr>
            <a:r>
              <a:rPr lang="en"/>
              <a:t>Density is also important for scuba divers to learn about for controlling their dives. A lot of marine biologists use scuba to collect important data and need to know about density for their safety. </a:t>
            </a:r>
            <a:endParaRPr/>
          </a:p>
          <a:p>
            <a:pPr indent="0" lvl="0" marL="0" rtl="0" algn="l">
              <a:spcBef>
                <a:spcPts val="1600"/>
              </a:spcBef>
              <a:spcAft>
                <a:spcPts val="1600"/>
              </a:spcAft>
              <a:buNone/>
            </a:pPr>
            <a:r>
              <a:t/>
            </a:r>
            <a:endParaRPr/>
          </a:p>
        </p:txBody>
      </p:sp>
      <p:pic>
        <p:nvPicPr>
          <p:cNvPr id="673" name="Google Shape;673;p109"/>
          <p:cNvPicPr preferRelativeResize="0"/>
          <p:nvPr/>
        </p:nvPicPr>
        <p:blipFill>
          <a:blip r:embed="rId4">
            <a:alphaModFix/>
          </a:blip>
          <a:stretch>
            <a:fillRect/>
          </a:stretch>
        </p:blipFill>
        <p:spPr>
          <a:xfrm>
            <a:off x="3891000" y="1214798"/>
            <a:ext cx="5136255" cy="3529350"/>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77" name="Shape 677"/>
        <p:cNvGrpSpPr/>
        <p:nvPr/>
      </p:nvGrpSpPr>
      <p:grpSpPr>
        <a:xfrm>
          <a:off x="0" y="0"/>
          <a:ext cx="0" cy="0"/>
          <a:chOff x="0" y="0"/>
          <a:chExt cx="0" cy="0"/>
        </a:xfrm>
      </p:grpSpPr>
      <p:sp>
        <p:nvSpPr>
          <p:cNvPr id="678" name="Google Shape;678;p110"/>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The experiment!</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sp>
        <p:nvSpPr>
          <p:cNvPr id="298" name="Google Shape;298;p57"/>
          <p:cNvSpPr txBox="1"/>
          <p:nvPr>
            <p:ph type="title"/>
          </p:nvPr>
        </p:nvSpPr>
        <p:spPr>
          <a:xfrm>
            <a:off x="471900" y="8911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One way scientists study ocean motion is by analyzing the rate of c</a:t>
            </a:r>
            <a:r>
              <a:rPr lang="en"/>
              <a:t>hange in water </a:t>
            </a:r>
            <a:r>
              <a:rPr lang="en"/>
              <a:t>density</a:t>
            </a:r>
            <a:r>
              <a:rPr lang="en"/>
              <a:t> by depth (e.g. ocean mixing)</a:t>
            </a:r>
            <a:endParaRPr/>
          </a:p>
        </p:txBody>
      </p:sp>
      <p:sp>
        <p:nvSpPr>
          <p:cNvPr id="299" name="Google Shape;299;p57"/>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00000"/>
                </a:solidFill>
              </a:rPr>
              <a:t>A pycnocline is the cline or layer where the </a:t>
            </a:r>
            <a:r>
              <a:rPr b="1" lang="en">
                <a:solidFill>
                  <a:srgbClr val="000000"/>
                </a:solidFill>
              </a:rPr>
              <a:t>density gradient is greatest within a body of water</a:t>
            </a:r>
            <a:r>
              <a:rPr lang="en">
                <a:solidFill>
                  <a:srgbClr val="000000"/>
                </a:solidFill>
              </a:rPr>
              <a:t>. An </a:t>
            </a:r>
            <a:r>
              <a:rPr b="1" lang="en">
                <a:solidFill>
                  <a:srgbClr val="000000"/>
                </a:solidFill>
              </a:rPr>
              <a:t>ocean current is generated by the forces such as breaking waves, temperature and salinity differences, wind, Coriolis effect, and tides caused by the gravitational pull of the Moon and the Sun.</a:t>
            </a:r>
            <a:r>
              <a:rPr lang="en">
                <a:solidFill>
                  <a:srgbClr val="000000"/>
                </a:solidFill>
              </a:rPr>
              <a:t> In addition, the </a:t>
            </a:r>
            <a:r>
              <a:rPr b="1" lang="en">
                <a:solidFill>
                  <a:srgbClr val="000000"/>
                </a:solidFill>
              </a:rPr>
              <a:t>physical properties in a pycnocline driven by density gradients also affect the flows and vertical profiles in the ocean</a:t>
            </a:r>
            <a:r>
              <a:rPr lang="en">
                <a:solidFill>
                  <a:srgbClr val="000000"/>
                </a:solidFill>
              </a:rPr>
              <a:t>. These changes can be connected to the transport of heat, salt, and nutrients through the ocean. </a:t>
            </a:r>
            <a:endParaRPr>
              <a:solidFill>
                <a:srgbClr val="000000"/>
              </a:solidFil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2" name="Shape 682"/>
        <p:cNvGrpSpPr/>
        <p:nvPr/>
      </p:nvGrpSpPr>
      <p:grpSpPr>
        <a:xfrm>
          <a:off x="0" y="0"/>
          <a:ext cx="0" cy="0"/>
          <a:chOff x="0" y="0"/>
          <a:chExt cx="0" cy="0"/>
        </a:xfrm>
      </p:grpSpPr>
      <p:sp>
        <p:nvSpPr>
          <p:cNvPr id="683" name="Google Shape;683;p111"/>
          <p:cNvSpPr txBox="1"/>
          <p:nvPr>
            <p:ph idx="4294967295" type="title"/>
          </p:nvPr>
        </p:nvSpPr>
        <p:spPr>
          <a:xfrm>
            <a:off x="457925" y="229950"/>
            <a:ext cx="8118600" cy="152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Combine fresh, salty and cold water using food coloring to see how they sink or float when mixed with fresh room temperature water to determine how the different types of water interact with each other. What patterns do you notice? (e.g. layering, mixing, etc.)</a:t>
            </a:r>
            <a:endParaRPr/>
          </a:p>
        </p:txBody>
      </p:sp>
      <p:pic>
        <p:nvPicPr>
          <p:cNvPr id="684" name="Google Shape;684;p111"/>
          <p:cNvPicPr preferRelativeResize="0"/>
          <p:nvPr/>
        </p:nvPicPr>
        <p:blipFill rotWithShape="1">
          <a:blip r:embed="rId3">
            <a:alphaModFix/>
          </a:blip>
          <a:srcRect b="7119" l="9848" r="37483" t="12164"/>
          <a:stretch/>
        </p:blipFill>
        <p:spPr>
          <a:xfrm>
            <a:off x="587150" y="2204425"/>
            <a:ext cx="2450400" cy="2481725"/>
          </a:xfrm>
          <a:prstGeom prst="rect">
            <a:avLst/>
          </a:prstGeom>
          <a:noFill/>
          <a:ln>
            <a:noFill/>
          </a:ln>
        </p:spPr>
      </p:pic>
      <p:pic>
        <p:nvPicPr>
          <p:cNvPr id="685" name="Google Shape;685;p111"/>
          <p:cNvPicPr preferRelativeResize="0"/>
          <p:nvPr/>
        </p:nvPicPr>
        <p:blipFill rotWithShape="1">
          <a:blip r:embed="rId4">
            <a:alphaModFix/>
          </a:blip>
          <a:srcRect b="0" l="0" r="0" t="0"/>
          <a:stretch/>
        </p:blipFill>
        <p:spPr>
          <a:xfrm>
            <a:off x="3259488" y="2342988"/>
            <a:ext cx="2343150" cy="2343150"/>
          </a:xfrm>
          <a:prstGeom prst="rect">
            <a:avLst/>
          </a:prstGeom>
          <a:noFill/>
          <a:ln>
            <a:noFill/>
          </a:ln>
        </p:spPr>
      </p:pic>
      <p:pic>
        <p:nvPicPr>
          <p:cNvPr id="686" name="Google Shape;686;p111"/>
          <p:cNvPicPr preferRelativeResize="0"/>
          <p:nvPr/>
        </p:nvPicPr>
        <p:blipFill>
          <a:blip r:embed="rId5">
            <a:alphaModFix/>
          </a:blip>
          <a:stretch>
            <a:fillRect/>
          </a:stretch>
        </p:blipFill>
        <p:spPr>
          <a:xfrm>
            <a:off x="5730625" y="2480938"/>
            <a:ext cx="3214500" cy="1928700"/>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0" name="Shape 690"/>
        <p:cNvGrpSpPr/>
        <p:nvPr/>
      </p:nvGrpSpPr>
      <p:grpSpPr>
        <a:xfrm>
          <a:off x="0" y="0"/>
          <a:ext cx="0" cy="0"/>
          <a:chOff x="0" y="0"/>
          <a:chExt cx="0" cy="0"/>
        </a:xfrm>
      </p:grpSpPr>
      <p:sp>
        <p:nvSpPr>
          <p:cNvPr id="691" name="Google Shape;691;p112"/>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Recording Observations</a:t>
            </a:r>
            <a:endParaRPr sz="2400"/>
          </a:p>
        </p:txBody>
      </p:sp>
      <p:pic>
        <p:nvPicPr>
          <p:cNvPr id="692" name="Google Shape;692;p112"/>
          <p:cNvPicPr preferRelativeResize="0"/>
          <p:nvPr/>
        </p:nvPicPr>
        <p:blipFill rotWithShape="1">
          <a:blip r:embed="rId3">
            <a:alphaModFix/>
          </a:blip>
          <a:srcRect b="14187" l="25106" r="24337" t="30520"/>
          <a:stretch/>
        </p:blipFill>
        <p:spPr>
          <a:xfrm>
            <a:off x="3009684" y="1058225"/>
            <a:ext cx="5711568" cy="3513775"/>
          </a:xfrm>
          <a:prstGeom prst="rect">
            <a:avLst/>
          </a:prstGeom>
          <a:noFill/>
          <a:ln>
            <a:noFill/>
          </a:ln>
        </p:spPr>
      </p:pic>
      <p:sp>
        <p:nvSpPr>
          <p:cNvPr id="693" name="Google Shape;693;p112"/>
          <p:cNvSpPr txBox="1"/>
          <p:nvPr/>
        </p:nvSpPr>
        <p:spPr>
          <a:xfrm>
            <a:off x="524525" y="1197800"/>
            <a:ext cx="2012100" cy="3272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Record Observations by color (e.g. type of water)</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Make a Key</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1st Observation right away</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2nd 5 seconds</a:t>
            </a:r>
            <a:endParaRPr>
              <a:latin typeface="Old Standard TT"/>
              <a:ea typeface="Old Standard TT"/>
              <a:cs typeface="Old Standard TT"/>
              <a:sym typeface="Old Standard TT"/>
            </a:endParaRPr>
          </a:p>
          <a:p>
            <a:pPr indent="-317500" lvl="0" marL="457200" rtl="0" algn="l">
              <a:spcBef>
                <a:spcPts val="0"/>
              </a:spcBef>
              <a:spcAft>
                <a:spcPts val="0"/>
              </a:spcAft>
              <a:buSzPts val="1400"/>
              <a:buFont typeface="Old Standard TT"/>
              <a:buAutoNum type="arabicPeriod"/>
            </a:pPr>
            <a:r>
              <a:rPr lang="en">
                <a:latin typeface="Old Standard TT"/>
                <a:ea typeface="Old Standard TT"/>
                <a:cs typeface="Old Standard TT"/>
                <a:sym typeface="Old Standard TT"/>
              </a:rPr>
              <a:t>3rd 1 minute later</a:t>
            </a:r>
            <a:endParaRPr>
              <a:latin typeface="Old Standard TT"/>
              <a:ea typeface="Old Standard TT"/>
              <a:cs typeface="Old Standard TT"/>
              <a:sym typeface="Old Standard TT"/>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97" name="Shape 697"/>
        <p:cNvGrpSpPr/>
        <p:nvPr/>
      </p:nvGrpSpPr>
      <p:grpSpPr>
        <a:xfrm>
          <a:off x="0" y="0"/>
          <a:ext cx="0" cy="0"/>
          <a:chOff x="0" y="0"/>
          <a:chExt cx="0" cy="0"/>
        </a:xfrm>
      </p:grpSpPr>
      <p:sp>
        <p:nvSpPr>
          <p:cNvPr id="698" name="Google Shape;698;p113"/>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t>What you need to do...</a:t>
            </a:r>
            <a:endParaRPr sz="2400"/>
          </a:p>
        </p:txBody>
      </p:sp>
      <p:sp>
        <p:nvSpPr>
          <p:cNvPr id="699" name="Google Shape;699;p113"/>
          <p:cNvSpPr txBox="1"/>
          <p:nvPr>
            <p:ph idx="1" type="body"/>
          </p:nvPr>
        </p:nvSpPr>
        <p:spPr>
          <a:xfrm>
            <a:off x="311700" y="1171675"/>
            <a:ext cx="8430900" cy="3397200"/>
          </a:xfrm>
          <a:prstGeom prst="rect">
            <a:avLst/>
          </a:prstGeom>
        </p:spPr>
        <p:txBody>
          <a:bodyPr anchorCtr="0" anchor="t" bIns="91425" lIns="91425" spcFirstLastPara="1" rIns="91425" wrap="square" tIns="91425">
            <a:noAutofit/>
          </a:bodyPr>
          <a:lstStyle/>
          <a:p>
            <a:pPr indent="-342900" lvl="0" marL="457200" rtl="0" algn="l">
              <a:spcBef>
                <a:spcPts val="0"/>
              </a:spcBef>
              <a:spcAft>
                <a:spcPts val="0"/>
              </a:spcAft>
              <a:buSzPts val="1800"/>
              <a:buAutoNum type="arabicPeriod"/>
            </a:pPr>
            <a:r>
              <a:rPr lang="en" sz="1800"/>
              <a:t>At your stations you will see a tub of clear water, four cups of colored water, and some pipets. </a:t>
            </a:r>
            <a:endParaRPr sz="1800"/>
          </a:p>
          <a:p>
            <a:pPr indent="-342900" lvl="0" marL="457200" rtl="0" algn="l">
              <a:spcBef>
                <a:spcPts val="0"/>
              </a:spcBef>
              <a:spcAft>
                <a:spcPts val="0"/>
              </a:spcAft>
              <a:buSzPts val="1800"/>
              <a:buAutoNum type="arabicPeriod"/>
            </a:pPr>
            <a:r>
              <a:rPr lang="en" sz="1800"/>
              <a:t>Look at the labels on the cups. Each is a different salinity and a different temperature. Make sure to record that information on your worksheet key.</a:t>
            </a:r>
            <a:endParaRPr sz="1800"/>
          </a:p>
          <a:p>
            <a:pPr indent="-342900" lvl="0" marL="457200" rtl="0" algn="l">
              <a:spcBef>
                <a:spcPts val="0"/>
              </a:spcBef>
              <a:spcAft>
                <a:spcPts val="0"/>
              </a:spcAft>
              <a:buSzPts val="1800"/>
              <a:buAutoNum type="arabicPeriod"/>
            </a:pPr>
            <a:r>
              <a:rPr lang="en" sz="1800"/>
              <a:t>One at a time, use the pipit to gently squeeze a few drops of the colored solutions into the clear water tank </a:t>
            </a:r>
            <a:endParaRPr sz="1800"/>
          </a:p>
          <a:p>
            <a:pPr indent="-342900" lvl="0" marL="457200" rtl="0" algn="l">
              <a:spcBef>
                <a:spcPts val="0"/>
              </a:spcBef>
              <a:spcAft>
                <a:spcPts val="0"/>
              </a:spcAft>
              <a:buSzPts val="1800"/>
              <a:buAutoNum type="arabicPeriod"/>
            </a:pPr>
            <a:r>
              <a:rPr lang="en" sz="1800"/>
              <a:t>Use the provided worksheet to record your observations. </a:t>
            </a:r>
            <a:endParaRPr sz="1800"/>
          </a:p>
          <a:p>
            <a:pPr indent="-342900" lvl="0" marL="457200" rtl="0" algn="l">
              <a:spcBef>
                <a:spcPts val="0"/>
              </a:spcBef>
              <a:spcAft>
                <a:spcPts val="0"/>
              </a:spcAft>
              <a:buSzPts val="1800"/>
              <a:buAutoNum type="arabicPeriod"/>
            </a:pPr>
            <a:r>
              <a:rPr lang="en" sz="1800"/>
              <a:t>Have fun! </a:t>
            </a:r>
            <a:endParaRPr sz="1800"/>
          </a:p>
        </p:txBody>
      </p:sp>
      <p:sp>
        <p:nvSpPr>
          <p:cNvPr id="700" name="Google Shape;700;p113"/>
          <p:cNvSpPr txBox="1"/>
          <p:nvPr/>
        </p:nvSpPr>
        <p:spPr>
          <a:xfrm>
            <a:off x="688800" y="3973725"/>
            <a:ext cx="8455200" cy="9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800">
                <a:latin typeface="Old Standard TT"/>
                <a:ea typeface="Old Standard TT"/>
                <a:cs typeface="Old Standard TT"/>
                <a:sym typeface="Old Standard TT"/>
              </a:rPr>
              <a:t>FRESH ROOM TEMPERATURE WATER - FRESH COLD WATER</a:t>
            </a:r>
            <a:endParaRPr b="1" sz="1800">
              <a:latin typeface="Old Standard TT"/>
              <a:ea typeface="Old Standard TT"/>
              <a:cs typeface="Old Standard TT"/>
              <a:sym typeface="Old Standard TT"/>
            </a:endParaRPr>
          </a:p>
          <a:p>
            <a:pPr indent="0" lvl="0" marL="0" rtl="0" algn="l">
              <a:spcBef>
                <a:spcPts val="0"/>
              </a:spcBef>
              <a:spcAft>
                <a:spcPts val="0"/>
              </a:spcAft>
              <a:buNone/>
            </a:pPr>
            <a:r>
              <a:t/>
            </a:r>
            <a:endParaRPr b="1" sz="1800">
              <a:latin typeface="Old Standard TT"/>
              <a:ea typeface="Old Standard TT"/>
              <a:cs typeface="Old Standard TT"/>
              <a:sym typeface="Old Standard TT"/>
            </a:endParaRPr>
          </a:p>
          <a:p>
            <a:pPr indent="0" lvl="0" marL="0" rtl="0" algn="l">
              <a:spcBef>
                <a:spcPts val="0"/>
              </a:spcBef>
              <a:spcAft>
                <a:spcPts val="0"/>
              </a:spcAft>
              <a:buNone/>
            </a:pPr>
            <a:r>
              <a:rPr b="1" lang="en" sz="1800">
                <a:latin typeface="Old Standard TT"/>
                <a:ea typeface="Old Standard TT"/>
                <a:cs typeface="Old Standard TT"/>
                <a:sym typeface="Old Standard TT"/>
              </a:rPr>
              <a:t>SALTY ROOM TEMPERATURE WATER - SALTY COLD WATER</a:t>
            </a:r>
            <a:endParaRPr b="1" sz="1800">
              <a:latin typeface="Old Standard TT"/>
              <a:ea typeface="Old Standard TT"/>
              <a:cs typeface="Old Standard TT"/>
              <a:sym typeface="Old Standard TT"/>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4" name="Shape 704"/>
        <p:cNvGrpSpPr/>
        <p:nvPr/>
      </p:nvGrpSpPr>
      <p:grpSpPr>
        <a:xfrm>
          <a:off x="0" y="0"/>
          <a:ext cx="0" cy="0"/>
          <a:chOff x="0" y="0"/>
          <a:chExt cx="0" cy="0"/>
        </a:xfrm>
      </p:grpSpPr>
      <p:sp>
        <p:nvSpPr>
          <p:cNvPr id="705" name="Google Shape;705;p114"/>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did you learn about water and density? What patterns did you notice?</a:t>
            </a:r>
            <a:endParaRPr/>
          </a:p>
        </p:txBody>
      </p:sp>
      <p:sp>
        <p:nvSpPr>
          <p:cNvPr id="706" name="Google Shape;706;p114"/>
          <p:cNvSpPr txBox="1"/>
          <p:nvPr/>
        </p:nvSpPr>
        <p:spPr>
          <a:xfrm>
            <a:off x="5553725" y="2192050"/>
            <a:ext cx="2583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Layers</a:t>
            </a:r>
            <a:endParaRPr>
              <a:latin typeface="Old Standard TT"/>
              <a:ea typeface="Old Standard TT"/>
              <a:cs typeface="Old Standard TT"/>
              <a:sym typeface="Old Standard TT"/>
            </a:endParaRPr>
          </a:p>
        </p:txBody>
      </p:sp>
      <p:sp>
        <p:nvSpPr>
          <p:cNvPr id="707" name="Google Shape;707;p114"/>
          <p:cNvSpPr txBox="1"/>
          <p:nvPr/>
        </p:nvSpPr>
        <p:spPr>
          <a:xfrm>
            <a:off x="5553725" y="1992450"/>
            <a:ext cx="2583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Mixing</a:t>
            </a:r>
            <a:endParaRPr>
              <a:latin typeface="Old Standard TT"/>
              <a:ea typeface="Old Standard TT"/>
              <a:cs typeface="Old Standard TT"/>
              <a:sym typeface="Old Standard TT"/>
            </a:endParaRPr>
          </a:p>
        </p:txBody>
      </p:sp>
      <p:sp>
        <p:nvSpPr>
          <p:cNvPr id="708" name="Google Shape;708;p114"/>
          <p:cNvSpPr txBox="1"/>
          <p:nvPr/>
        </p:nvSpPr>
        <p:spPr>
          <a:xfrm>
            <a:off x="5553725" y="2458250"/>
            <a:ext cx="2622600" cy="128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Density</a:t>
            </a:r>
            <a:endParaRPr>
              <a:latin typeface="Old Standard TT"/>
              <a:ea typeface="Old Standard TT"/>
              <a:cs typeface="Old Standard TT"/>
              <a:sym typeface="Old Standard TT"/>
            </a:endParaRPr>
          </a:p>
          <a:p>
            <a:pPr indent="0" lvl="0" marL="0" rtl="0" algn="l">
              <a:spcBef>
                <a:spcPts val="0"/>
              </a:spcBef>
              <a:spcAft>
                <a:spcPts val="0"/>
              </a:spcAft>
              <a:buNone/>
            </a:pPr>
            <a:r>
              <a:rPr lang="en">
                <a:latin typeface="Old Standard TT"/>
                <a:ea typeface="Old Standard TT"/>
                <a:cs typeface="Old Standard TT"/>
                <a:sym typeface="Old Standard TT"/>
              </a:rPr>
              <a:t>Temperature</a:t>
            </a:r>
            <a:endParaRPr>
              <a:latin typeface="Old Standard TT"/>
              <a:ea typeface="Old Standard TT"/>
              <a:cs typeface="Old Standard TT"/>
              <a:sym typeface="Old Standard TT"/>
            </a:endParaRPr>
          </a:p>
        </p:txBody>
      </p:sp>
      <p:sp>
        <p:nvSpPr>
          <p:cNvPr id="709" name="Google Shape;709;p114"/>
          <p:cNvSpPr txBox="1"/>
          <p:nvPr/>
        </p:nvSpPr>
        <p:spPr>
          <a:xfrm>
            <a:off x="5494750" y="3170075"/>
            <a:ext cx="2583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Salt Water vs. Fresh Water</a:t>
            </a:r>
            <a:endParaRPr>
              <a:latin typeface="Old Standard TT"/>
              <a:ea typeface="Old Standard TT"/>
              <a:cs typeface="Old Standard TT"/>
              <a:sym typeface="Old Standard TT"/>
            </a:endParaRPr>
          </a:p>
        </p:txBody>
      </p:sp>
      <p:sp>
        <p:nvSpPr>
          <p:cNvPr id="710" name="Google Shape;710;p114"/>
          <p:cNvSpPr txBox="1"/>
          <p:nvPr/>
        </p:nvSpPr>
        <p:spPr>
          <a:xfrm>
            <a:off x="5553725" y="3533875"/>
            <a:ext cx="49635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Room Temperature Water vs. Cold Water </a:t>
            </a:r>
            <a:endParaRPr>
              <a:latin typeface="Old Standard TT"/>
              <a:ea typeface="Old Standard TT"/>
              <a:cs typeface="Old Standard TT"/>
              <a:sym typeface="Old Standard TT"/>
            </a:endParaRPr>
          </a:p>
        </p:txBody>
      </p:sp>
      <p:pic>
        <p:nvPicPr>
          <p:cNvPr id="711" name="Google Shape;711;p114"/>
          <p:cNvPicPr preferRelativeResize="0"/>
          <p:nvPr/>
        </p:nvPicPr>
        <p:blipFill rotWithShape="1">
          <a:blip r:embed="rId3">
            <a:alphaModFix/>
          </a:blip>
          <a:srcRect b="14187" l="25106" r="24337" t="30520"/>
          <a:stretch/>
        </p:blipFill>
        <p:spPr>
          <a:xfrm>
            <a:off x="367101" y="1616932"/>
            <a:ext cx="5127648" cy="3154542"/>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15" name="Shape 715"/>
        <p:cNvGrpSpPr/>
        <p:nvPr/>
      </p:nvGrpSpPr>
      <p:grpSpPr>
        <a:xfrm>
          <a:off x="0" y="0"/>
          <a:ext cx="0" cy="0"/>
          <a:chOff x="0" y="0"/>
          <a:chExt cx="0" cy="0"/>
        </a:xfrm>
      </p:grpSpPr>
      <p:sp>
        <p:nvSpPr>
          <p:cNvPr id="716" name="Google Shape;716;p115"/>
          <p:cNvSpPr txBox="1"/>
          <p:nvPr>
            <p:ph type="title"/>
          </p:nvPr>
        </p:nvSpPr>
        <p:spPr>
          <a:xfrm>
            <a:off x="311700" y="124050"/>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Based on your observations, what may be causing the mixing in the image?</a:t>
            </a:r>
            <a:endParaRPr/>
          </a:p>
        </p:txBody>
      </p:sp>
      <p:pic>
        <p:nvPicPr>
          <p:cNvPr id="717" name="Google Shape;717;p115"/>
          <p:cNvPicPr preferRelativeResize="0"/>
          <p:nvPr/>
        </p:nvPicPr>
        <p:blipFill>
          <a:blip r:embed="rId3">
            <a:alphaModFix/>
          </a:blip>
          <a:stretch>
            <a:fillRect/>
          </a:stretch>
        </p:blipFill>
        <p:spPr>
          <a:xfrm>
            <a:off x="152400" y="1210625"/>
            <a:ext cx="6020406" cy="3780475"/>
          </a:xfrm>
          <a:prstGeom prst="rect">
            <a:avLst/>
          </a:prstGeom>
          <a:noFill/>
          <a:ln>
            <a:noFill/>
          </a:ln>
        </p:spPr>
      </p:pic>
      <p:sp>
        <p:nvSpPr>
          <p:cNvPr id="718" name="Google Shape;718;p115"/>
          <p:cNvSpPr txBox="1"/>
          <p:nvPr/>
        </p:nvSpPr>
        <p:spPr>
          <a:xfrm>
            <a:off x="6510800" y="1249775"/>
            <a:ext cx="2377800" cy="21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Roboto"/>
                <a:ea typeface="Roboto"/>
                <a:cs typeface="Roboto"/>
                <a:sym typeface="Roboto"/>
              </a:rPr>
              <a:t>Where is the saltiest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coldest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densest water?</a:t>
            </a:r>
            <a:endParaRPr sz="2200">
              <a:latin typeface="Roboto"/>
              <a:ea typeface="Roboto"/>
              <a:cs typeface="Roboto"/>
              <a:sym typeface="Roboto"/>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2" name="Shape 722"/>
        <p:cNvGrpSpPr/>
        <p:nvPr/>
      </p:nvGrpSpPr>
      <p:grpSpPr>
        <a:xfrm>
          <a:off x="0" y="0"/>
          <a:ext cx="0" cy="0"/>
          <a:chOff x="0" y="0"/>
          <a:chExt cx="0" cy="0"/>
        </a:xfrm>
      </p:grpSpPr>
      <p:sp>
        <p:nvSpPr>
          <p:cNvPr id="723" name="Google Shape;723;p116"/>
          <p:cNvSpPr txBox="1"/>
          <p:nvPr>
            <p:ph type="title"/>
          </p:nvPr>
        </p:nvSpPr>
        <p:spPr>
          <a:xfrm>
            <a:off x="512700" y="1893300"/>
            <a:ext cx="8118600" cy="15228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Density Data Exploration:</a:t>
            </a:r>
            <a:endParaRPr/>
          </a:p>
          <a:p>
            <a:pPr indent="0" lvl="0" marL="0" rtl="0" algn="l">
              <a:spcBef>
                <a:spcPts val="0"/>
              </a:spcBef>
              <a:spcAft>
                <a:spcPts val="0"/>
              </a:spcAft>
              <a:buNone/>
            </a:pPr>
            <a:r>
              <a:rPr lang="en" sz="2400"/>
              <a:t>Test your Thinking!</a:t>
            </a:r>
            <a:endParaRPr sz="24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7" name="Shape 727"/>
        <p:cNvGrpSpPr/>
        <p:nvPr/>
      </p:nvGrpSpPr>
      <p:grpSpPr>
        <a:xfrm>
          <a:off x="0" y="0"/>
          <a:ext cx="0" cy="0"/>
          <a:chOff x="0" y="0"/>
          <a:chExt cx="0" cy="0"/>
        </a:xfrm>
      </p:grpSpPr>
      <p:sp>
        <p:nvSpPr>
          <p:cNvPr id="728" name="Google Shape;728;p117"/>
          <p:cNvSpPr txBox="1"/>
          <p:nvPr>
            <p:ph type="title"/>
          </p:nvPr>
        </p:nvSpPr>
        <p:spPr>
          <a:xfrm>
            <a:off x="311700" y="445025"/>
            <a:ext cx="8520600" cy="613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Watch this video on Ocean Currents (</a:t>
            </a:r>
            <a:r>
              <a:rPr lang="en" u="sng">
                <a:solidFill>
                  <a:schemeClr val="hlink"/>
                </a:solidFill>
                <a:hlinkClick r:id="rId3"/>
              </a:rPr>
              <a:t>video</a:t>
            </a:r>
            <a:r>
              <a:rPr lang="en"/>
              <a:t>)</a:t>
            </a:r>
            <a:endParaRPr/>
          </a:p>
        </p:txBody>
      </p:sp>
      <p:sp>
        <p:nvSpPr>
          <p:cNvPr id="729" name="Google Shape;729;p117"/>
          <p:cNvSpPr txBox="1"/>
          <p:nvPr>
            <p:ph idx="1" type="body"/>
          </p:nvPr>
        </p:nvSpPr>
        <p:spPr>
          <a:xfrm>
            <a:off x="3117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was shown in the video that you already knew?</a:t>
            </a:r>
            <a:endParaRPr/>
          </a:p>
          <a:p>
            <a:pPr indent="0" lvl="0" marL="0" rtl="0" algn="l">
              <a:spcBef>
                <a:spcPts val="1600"/>
              </a:spcBef>
              <a:spcAft>
                <a:spcPts val="0"/>
              </a:spcAft>
              <a:buNone/>
            </a:pPr>
            <a:r>
              <a:rPr lang="en"/>
              <a:t>1.</a:t>
            </a:r>
            <a:endParaRPr/>
          </a:p>
          <a:p>
            <a:pPr indent="0" lvl="0" marL="0" rtl="0" algn="l">
              <a:spcBef>
                <a:spcPts val="1600"/>
              </a:spcBef>
              <a:spcAft>
                <a:spcPts val="0"/>
              </a:spcAft>
              <a:buNone/>
            </a:pPr>
            <a:r>
              <a:rPr lang="en"/>
              <a:t>2.</a:t>
            </a:r>
            <a:endParaRPr/>
          </a:p>
          <a:p>
            <a:pPr indent="0" lvl="0" marL="0" rtl="0" algn="l">
              <a:spcBef>
                <a:spcPts val="1600"/>
              </a:spcBef>
              <a:spcAft>
                <a:spcPts val="0"/>
              </a:spcAft>
              <a:buNone/>
            </a:pPr>
            <a:r>
              <a:rPr lang="en"/>
              <a:t>3.</a:t>
            </a:r>
            <a:endParaRPr/>
          </a:p>
          <a:p>
            <a:pPr indent="0" lvl="0" marL="0" rtl="0" algn="l">
              <a:spcBef>
                <a:spcPts val="1600"/>
              </a:spcBef>
              <a:spcAft>
                <a:spcPts val="1600"/>
              </a:spcAft>
              <a:buNone/>
            </a:pPr>
            <a:r>
              <a:t/>
            </a:r>
            <a:endParaRPr/>
          </a:p>
        </p:txBody>
      </p:sp>
      <p:sp>
        <p:nvSpPr>
          <p:cNvPr id="730" name="Google Shape;730;p117"/>
          <p:cNvSpPr txBox="1"/>
          <p:nvPr>
            <p:ph idx="2" type="body"/>
          </p:nvPr>
        </p:nvSpPr>
        <p:spPr>
          <a:xfrm>
            <a:off x="4832400" y="1171675"/>
            <a:ext cx="3999900" cy="3397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was shown in the video that you did not know?</a:t>
            </a:r>
            <a:endParaRPr/>
          </a:p>
          <a:p>
            <a:pPr indent="0" lvl="0" marL="0" rtl="0" algn="l">
              <a:spcBef>
                <a:spcPts val="1600"/>
              </a:spcBef>
              <a:spcAft>
                <a:spcPts val="0"/>
              </a:spcAft>
              <a:buNone/>
            </a:pPr>
            <a:r>
              <a:rPr lang="en"/>
              <a:t>1.</a:t>
            </a:r>
            <a:endParaRPr/>
          </a:p>
          <a:p>
            <a:pPr indent="0" lvl="0" marL="0" rtl="0" algn="l">
              <a:spcBef>
                <a:spcPts val="1600"/>
              </a:spcBef>
              <a:spcAft>
                <a:spcPts val="0"/>
              </a:spcAft>
              <a:buNone/>
            </a:pPr>
            <a:r>
              <a:rPr lang="en"/>
              <a:t>2</a:t>
            </a:r>
            <a:endParaRPr/>
          </a:p>
          <a:p>
            <a:pPr indent="0" lvl="0" marL="0" rtl="0" algn="l">
              <a:spcBef>
                <a:spcPts val="1600"/>
              </a:spcBef>
              <a:spcAft>
                <a:spcPts val="0"/>
              </a:spcAft>
              <a:buNone/>
            </a:pPr>
            <a:r>
              <a:rPr lang="en"/>
              <a:t>3.</a:t>
            </a:r>
            <a:endParaRPr/>
          </a:p>
          <a:p>
            <a:pPr indent="0" lvl="0" marL="0" rtl="0" algn="l">
              <a:spcBef>
                <a:spcPts val="1600"/>
              </a:spcBef>
              <a:spcAft>
                <a:spcPts val="1600"/>
              </a:spcAft>
              <a:buNone/>
            </a:pPr>
            <a:r>
              <a:t/>
            </a:r>
            <a:endParaRPr/>
          </a:p>
        </p:txBody>
      </p:sp>
      <p:sp>
        <p:nvSpPr>
          <p:cNvPr id="731" name="Google Shape;731;p117"/>
          <p:cNvSpPr txBox="1"/>
          <p:nvPr/>
        </p:nvSpPr>
        <p:spPr>
          <a:xfrm>
            <a:off x="508850" y="3859575"/>
            <a:ext cx="7930500" cy="5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Old Standard TT"/>
                <a:ea typeface="Old Standard TT"/>
                <a:cs typeface="Old Standard TT"/>
                <a:sym typeface="Old Standard TT"/>
              </a:rPr>
              <a:t>Create a list while watching the video of information you know and of information you did not know until you watched the video.  Pay careful attention to 2:50 of the video (when you see the fish in a red cap).</a:t>
            </a:r>
            <a:endParaRPr>
              <a:latin typeface="Old Standard TT"/>
              <a:ea typeface="Old Standard TT"/>
              <a:cs typeface="Old Standard TT"/>
              <a:sym typeface="Old Standard TT"/>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35" name="Shape 735"/>
        <p:cNvGrpSpPr/>
        <p:nvPr/>
      </p:nvGrpSpPr>
      <p:grpSpPr>
        <a:xfrm>
          <a:off x="0" y="0"/>
          <a:ext cx="0" cy="0"/>
          <a:chOff x="0" y="0"/>
          <a:chExt cx="0" cy="0"/>
        </a:xfrm>
      </p:grpSpPr>
      <p:pic>
        <p:nvPicPr>
          <p:cNvPr id="736" name="Google Shape;736;p118"/>
          <p:cNvPicPr preferRelativeResize="0"/>
          <p:nvPr/>
        </p:nvPicPr>
        <p:blipFill>
          <a:blip r:embed="rId3">
            <a:alphaModFix/>
          </a:blip>
          <a:stretch>
            <a:fillRect/>
          </a:stretch>
        </p:blipFill>
        <p:spPr>
          <a:xfrm>
            <a:off x="4775025" y="323875"/>
            <a:ext cx="3609975" cy="1952625"/>
          </a:xfrm>
          <a:prstGeom prst="rect">
            <a:avLst/>
          </a:prstGeom>
          <a:noFill/>
          <a:ln>
            <a:noFill/>
          </a:ln>
        </p:spPr>
      </p:pic>
      <p:pic>
        <p:nvPicPr>
          <p:cNvPr id="737" name="Google Shape;737;p118"/>
          <p:cNvPicPr preferRelativeResize="0"/>
          <p:nvPr/>
        </p:nvPicPr>
        <p:blipFill>
          <a:blip r:embed="rId4">
            <a:alphaModFix/>
          </a:blip>
          <a:stretch>
            <a:fillRect/>
          </a:stretch>
        </p:blipFill>
        <p:spPr>
          <a:xfrm>
            <a:off x="252100" y="379450"/>
            <a:ext cx="4098900" cy="2049450"/>
          </a:xfrm>
          <a:prstGeom prst="rect">
            <a:avLst/>
          </a:prstGeom>
          <a:noFill/>
          <a:ln>
            <a:noFill/>
          </a:ln>
        </p:spPr>
      </p:pic>
      <p:sp>
        <p:nvSpPr>
          <p:cNvPr id="738" name="Google Shape;738;p118"/>
          <p:cNvSpPr txBox="1"/>
          <p:nvPr/>
        </p:nvSpPr>
        <p:spPr>
          <a:xfrm>
            <a:off x="0" y="3178500"/>
            <a:ext cx="8979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The images above are of sea surface salinity and temperature. Red colors indicate higher than average sea surface salinity and purple indicates lower than average sea surface salinity in the map on the left.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Red colors indicate high sea surface temperature and dark blue indicates low sea surface temperature in the map on the right.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Utilizing what you know about how salinity and temperature affect density,</a:t>
            </a:r>
            <a:r>
              <a:rPr b="1" lang="en"/>
              <a:t> Identify the parts of the ocean you think has the densest water on the map below</a:t>
            </a:r>
            <a:endParaRPr b="1"/>
          </a:p>
        </p:txBody>
      </p:sp>
      <p:sp>
        <p:nvSpPr>
          <p:cNvPr id="739" name="Google Shape;739;p118"/>
          <p:cNvSpPr txBox="1"/>
          <p:nvPr/>
        </p:nvSpPr>
        <p:spPr>
          <a:xfrm>
            <a:off x="5448825" y="2474600"/>
            <a:ext cx="2818500" cy="50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Global Ocean Sea Surface Salinity, March 2019, </a:t>
            </a:r>
            <a:r>
              <a:rPr i="1" lang="en">
                <a:solidFill>
                  <a:schemeClr val="dk1"/>
                </a:solidFill>
                <a:latin typeface="Calibri"/>
                <a:ea typeface="Calibri"/>
                <a:cs typeface="Calibri"/>
                <a:sym typeface="Calibri"/>
              </a:rPr>
              <a:t>NASA Salinity </a:t>
            </a:r>
            <a:endParaRPr>
              <a:latin typeface="Old Standard TT"/>
              <a:ea typeface="Old Standard TT"/>
              <a:cs typeface="Old Standard TT"/>
              <a:sym typeface="Old Standard TT"/>
            </a:endParaRPr>
          </a:p>
        </p:txBody>
      </p:sp>
      <p:sp>
        <p:nvSpPr>
          <p:cNvPr id="740" name="Google Shape;740;p118"/>
          <p:cNvSpPr txBox="1"/>
          <p:nvPr/>
        </p:nvSpPr>
        <p:spPr>
          <a:xfrm>
            <a:off x="355950" y="2571750"/>
            <a:ext cx="3488100" cy="537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latin typeface="Calibri"/>
                <a:ea typeface="Calibri"/>
                <a:cs typeface="Calibri"/>
                <a:sym typeface="Calibri"/>
              </a:rPr>
              <a:t>Average Global Sea Surface Temperature </a:t>
            </a:r>
            <a:endParaRPr b="1">
              <a:solidFill>
                <a:schemeClr val="dk1"/>
              </a:solidFill>
              <a:latin typeface="Calibri"/>
              <a:ea typeface="Calibri"/>
              <a:cs typeface="Calibri"/>
              <a:sym typeface="Calibri"/>
            </a:endParaRPr>
          </a:p>
          <a:p>
            <a:pPr indent="0" lvl="0" marL="0" rtl="0" algn="l">
              <a:spcBef>
                <a:spcPts val="0"/>
              </a:spcBef>
              <a:spcAft>
                <a:spcPts val="0"/>
              </a:spcAft>
              <a:buNone/>
            </a:pPr>
            <a:r>
              <a:rPr i="1" lang="en">
                <a:solidFill>
                  <a:schemeClr val="dk1"/>
                </a:solidFill>
                <a:latin typeface="Calibri"/>
                <a:ea typeface="Calibri"/>
                <a:cs typeface="Calibri"/>
                <a:sym typeface="Calibri"/>
              </a:rPr>
              <a:t>NASA Earth Observatory </a:t>
            </a:r>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4" name="Shape 744"/>
        <p:cNvGrpSpPr/>
        <p:nvPr/>
      </p:nvGrpSpPr>
      <p:grpSpPr>
        <a:xfrm>
          <a:off x="0" y="0"/>
          <a:ext cx="0" cy="0"/>
          <a:chOff x="0" y="0"/>
          <a:chExt cx="0" cy="0"/>
        </a:xfrm>
      </p:grpSpPr>
      <p:pic>
        <p:nvPicPr>
          <p:cNvPr id="745" name="Google Shape;745;p119"/>
          <p:cNvPicPr preferRelativeResize="0"/>
          <p:nvPr/>
        </p:nvPicPr>
        <p:blipFill>
          <a:blip r:embed="rId3">
            <a:alphaModFix/>
          </a:blip>
          <a:stretch>
            <a:fillRect/>
          </a:stretch>
        </p:blipFill>
        <p:spPr>
          <a:xfrm>
            <a:off x="784700" y="676950"/>
            <a:ext cx="7574600" cy="3589975"/>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9" name="Shape 749"/>
        <p:cNvGrpSpPr/>
        <p:nvPr/>
      </p:nvGrpSpPr>
      <p:grpSpPr>
        <a:xfrm>
          <a:off x="0" y="0"/>
          <a:ext cx="0" cy="0"/>
          <a:chOff x="0" y="0"/>
          <a:chExt cx="0" cy="0"/>
        </a:xfrm>
      </p:grpSpPr>
      <p:sp>
        <p:nvSpPr>
          <p:cNvPr id="750" name="Google Shape;750;p120"/>
          <p:cNvSpPr txBox="1"/>
          <p:nvPr>
            <p:ph type="title"/>
          </p:nvPr>
        </p:nvSpPr>
        <p:spPr>
          <a:xfrm>
            <a:off x="607500" y="335391"/>
            <a:ext cx="7929000" cy="727800"/>
          </a:xfrm>
          <a:prstGeom prst="rect">
            <a:avLst/>
          </a:prstGeom>
        </p:spPr>
        <p:txBody>
          <a:bodyPr anchorCtr="0" anchor="b" bIns="34275" lIns="68575" spcFirstLastPara="1" rIns="68575" wrap="square" tIns="34275">
            <a:noAutofit/>
          </a:bodyPr>
          <a:lstStyle/>
          <a:p>
            <a:pPr indent="0" lvl="0" marL="0" rtl="0" algn="l">
              <a:spcBef>
                <a:spcPts val="0"/>
              </a:spcBef>
              <a:spcAft>
                <a:spcPts val="0"/>
              </a:spcAft>
              <a:buNone/>
            </a:pPr>
            <a:r>
              <a:rPr lang="en"/>
              <a:t>Lesson Feedback</a:t>
            </a:r>
            <a:endParaRPr/>
          </a:p>
        </p:txBody>
      </p:sp>
      <p:sp>
        <p:nvSpPr>
          <p:cNvPr id="751" name="Google Shape;751;p120"/>
          <p:cNvSpPr txBox="1"/>
          <p:nvPr>
            <p:ph idx="1" type="body"/>
          </p:nvPr>
        </p:nvSpPr>
        <p:spPr>
          <a:xfrm>
            <a:off x="614034" y="1666715"/>
            <a:ext cx="3889200" cy="2729100"/>
          </a:xfrm>
          <a:prstGeom prst="rect">
            <a:avLst/>
          </a:prstGeom>
        </p:spPr>
        <p:txBody>
          <a:bodyPr anchorCtr="0" anchor="ctr" bIns="34275" lIns="68575" spcFirstLastPara="1" rIns="68575" wrap="square" tIns="34275">
            <a:noAutofit/>
          </a:bodyPr>
          <a:lstStyle/>
          <a:p>
            <a:pPr indent="0" lvl="0" marL="0" rtl="0" algn="l">
              <a:spcBef>
                <a:spcPts val="300"/>
              </a:spcBef>
              <a:spcAft>
                <a:spcPts val="0"/>
              </a:spcAft>
              <a:buNone/>
            </a:pPr>
            <a:r>
              <a:rPr lang="en"/>
              <a:t>To Changes/Revise:</a:t>
            </a:r>
            <a:endParaRPr/>
          </a:p>
          <a:p>
            <a:pPr indent="-317500" lvl="0" marL="457200" rtl="0" algn="l">
              <a:spcBef>
                <a:spcPts val="500"/>
              </a:spcBef>
              <a:spcAft>
                <a:spcPts val="0"/>
              </a:spcAft>
              <a:buSzPts val="1400"/>
              <a:buAutoNum type="arabicPeriod"/>
            </a:pPr>
            <a:r>
              <a:t/>
            </a:r>
            <a:endParaRPr/>
          </a:p>
        </p:txBody>
      </p:sp>
      <p:sp>
        <p:nvSpPr>
          <p:cNvPr id="752" name="Google Shape;752;p120"/>
          <p:cNvSpPr txBox="1"/>
          <p:nvPr>
            <p:ph idx="2" type="body"/>
          </p:nvPr>
        </p:nvSpPr>
        <p:spPr>
          <a:xfrm>
            <a:off x="4640561" y="1666715"/>
            <a:ext cx="3895800" cy="2729100"/>
          </a:xfrm>
          <a:prstGeom prst="rect">
            <a:avLst/>
          </a:prstGeom>
        </p:spPr>
        <p:txBody>
          <a:bodyPr anchorCtr="0" anchor="ctr" bIns="34275" lIns="68575" spcFirstLastPara="1" rIns="68575" wrap="square" tIns="34275">
            <a:noAutofit/>
          </a:bodyPr>
          <a:lstStyle/>
          <a:p>
            <a:pPr indent="0" lvl="0" marL="0" rtl="0" algn="l">
              <a:spcBef>
                <a:spcPts val="300"/>
              </a:spcBef>
              <a:spcAft>
                <a:spcPts val="0"/>
              </a:spcAft>
              <a:buNone/>
            </a:pPr>
            <a:r>
              <a:rPr lang="en"/>
              <a:t>How would you use it?</a:t>
            </a:r>
            <a:endParaRPr/>
          </a:p>
          <a:p>
            <a:pPr indent="-317500" lvl="0" marL="457200" rtl="0" algn="l">
              <a:spcBef>
                <a:spcPts val="500"/>
              </a:spcBef>
              <a:spcAft>
                <a:spcPts val="0"/>
              </a:spcAft>
              <a:buSzPts val="1400"/>
              <a:buAutoNum type="arabicPeriod"/>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3" name="Shape 303"/>
        <p:cNvGrpSpPr/>
        <p:nvPr/>
      </p:nvGrpSpPr>
      <p:grpSpPr>
        <a:xfrm>
          <a:off x="0" y="0"/>
          <a:ext cx="0" cy="0"/>
          <a:chOff x="0" y="0"/>
          <a:chExt cx="0" cy="0"/>
        </a:xfrm>
      </p:grpSpPr>
      <p:sp>
        <p:nvSpPr>
          <p:cNvPr id="304" name="Google Shape;304;p58"/>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Interconnections Matter </a:t>
            </a:r>
            <a:endParaRPr/>
          </a:p>
        </p:txBody>
      </p:sp>
      <p:pic>
        <p:nvPicPr>
          <p:cNvPr id="305" name="Google Shape;305;p58"/>
          <p:cNvPicPr preferRelativeResize="0"/>
          <p:nvPr/>
        </p:nvPicPr>
        <p:blipFill>
          <a:blip r:embed="rId3">
            <a:alphaModFix/>
          </a:blip>
          <a:stretch>
            <a:fillRect/>
          </a:stretch>
        </p:blipFill>
        <p:spPr>
          <a:xfrm>
            <a:off x="434225" y="1158249"/>
            <a:ext cx="7911225" cy="329765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6" name="Shape 756"/>
        <p:cNvGrpSpPr/>
        <p:nvPr/>
      </p:nvGrpSpPr>
      <p:grpSpPr>
        <a:xfrm>
          <a:off x="0" y="0"/>
          <a:ext cx="0" cy="0"/>
          <a:chOff x="0" y="0"/>
          <a:chExt cx="0" cy="0"/>
        </a:xfrm>
      </p:grpSpPr>
      <p:sp>
        <p:nvSpPr>
          <p:cNvPr id="757" name="Google Shape;757;p121"/>
          <p:cNvSpPr txBox="1"/>
          <p:nvPr>
            <p:ph type="title"/>
          </p:nvPr>
        </p:nvSpPr>
        <p:spPr>
          <a:xfrm>
            <a:off x="471900" y="8911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Mixing: Coriolis, Gravity, and changes in Temperature and Salinity - effects observed in changing water DENSITY </a:t>
            </a:r>
            <a:endParaRPr/>
          </a:p>
        </p:txBody>
      </p:sp>
      <p:pic>
        <p:nvPicPr>
          <p:cNvPr descr="&lt;p&gt;&lt;strong&gt;SF Fig. 2.11.&lt;/strong&gt; Diagram showing equatorial upwelling and mixing of cool bottom water with warm surface water. Warm surface water is returned to poles through wind-driven surface currents. This is a very simplified model of water circulation in the Atlantic ocean basin.&lt;/p&gt;&#10;" id="758" name="Google Shape;758;p121"/>
          <p:cNvPicPr preferRelativeResize="0"/>
          <p:nvPr/>
        </p:nvPicPr>
        <p:blipFill>
          <a:blip r:embed="rId3">
            <a:alphaModFix/>
          </a:blip>
          <a:stretch>
            <a:fillRect/>
          </a:stretch>
        </p:blipFill>
        <p:spPr>
          <a:xfrm>
            <a:off x="3203225" y="1839450"/>
            <a:ext cx="5037100" cy="3332275"/>
          </a:xfrm>
          <a:prstGeom prst="rect">
            <a:avLst/>
          </a:prstGeom>
          <a:noFill/>
          <a:ln>
            <a:noFill/>
          </a:ln>
        </p:spPr>
      </p:pic>
      <p:sp>
        <p:nvSpPr>
          <p:cNvPr id="759" name="Google Shape;759;p121"/>
          <p:cNvSpPr txBox="1"/>
          <p:nvPr/>
        </p:nvSpPr>
        <p:spPr>
          <a:xfrm>
            <a:off x="310425" y="1897925"/>
            <a:ext cx="2377800" cy="21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Roboto"/>
                <a:ea typeface="Roboto"/>
                <a:cs typeface="Roboto"/>
                <a:sym typeface="Roboto"/>
              </a:rPr>
              <a:t>Where is the saltiest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coldest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Where is the densest water?</a:t>
            </a:r>
            <a:endParaRPr sz="2200">
              <a:latin typeface="Roboto"/>
              <a:ea typeface="Roboto"/>
              <a:cs typeface="Roboto"/>
              <a:sym typeface="Roboto"/>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3" name="Shape 763"/>
        <p:cNvGrpSpPr/>
        <p:nvPr/>
      </p:nvGrpSpPr>
      <p:grpSpPr>
        <a:xfrm>
          <a:off x="0" y="0"/>
          <a:ext cx="0" cy="0"/>
          <a:chOff x="0" y="0"/>
          <a:chExt cx="0" cy="0"/>
        </a:xfrm>
      </p:grpSpPr>
      <p:sp>
        <p:nvSpPr>
          <p:cNvPr id="764" name="Google Shape;764;p122"/>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Thinking about YOU and YOUR CLUB</a:t>
            </a:r>
            <a:endParaRPr/>
          </a:p>
        </p:txBody>
      </p:sp>
      <p:sp>
        <p:nvSpPr>
          <p:cNvPr id="765" name="Google Shape;765;p122"/>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Where does this activity “fit in” with your club?</a:t>
            </a:r>
            <a:endParaRPr/>
          </a:p>
          <a:p>
            <a:pPr indent="0" lvl="0" marL="0" rtl="0" algn="l">
              <a:spcBef>
                <a:spcPts val="1600"/>
              </a:spcBef>
              <a:spcAft>
                <a:spcPts val="0"/>
              </a:spcAft>
              <a:buNone/>
            </a:pPr>
            <a:r>
              <a:rPr lang="en"/>
              <a:t>What are you already doing?</a:t>
            </a:r>
            <a:endParaRPr/>
          </a:p>
          <a:p>
            <a:pPr indent="0" lvl="0" marL="0" rtl="0" algn="l">
              <a:spcBef>
                <a:spcPts val="1600"/>
              </a:spcBef>
              <a:spcAft>
                <a:spcPts val="0"/>
              </a:spcAft>
              <a:buNone/>
            </a:pPr>
            <a:r>
              <a:rPr lang="en"/>
              <a:t>How can it be changed to meet your students needs?</a:t>
            </a:r>
            <a:endParaRPr/>
          </a:p>
          <a:p>
            <a:pPr indent="0" lvl="0" marL="0" rtl="0" algn="l">
              <a:spcBef>
                <a:spcPts val="1600"/>
              </a:spcBef>
              <a:spcAft>
                <a:spcPts val="1600"/>
              </a:spcAft>
              <a:buNone/>
            </a:pPr>
            <a:r>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9" name="Shape 769"/>
        <p:cNvGrpSpPr/>
        <p:nvPr/>
      </p:nvGrpSpPr>
      <p:grpSpPr>
        <a:xfrm>
          <a:off x="0" y="0"/>
          <a:ext cx="0" cy="0"/>
          <a:chOff x="0" y="0"/>
          <a:chExt cx="0" cy="0"/>
        </a:xfrm>
      </p:grpSpPr>
      <p:sp>
        <p:nvSpPr>
          <p:cNvPr id="770" name="Google Shape;770;p123"/>
          <p:cNvSpPr txBox="1"/>
          <p:nvPr>
            <p:ph type="ctrTitle"/>
          </p:nvPr>
        </p:nvSpPr>
        <p:spPr>
          <a:xfrm>
            <a:off x="390525" y="1819275"/>
            <a:ext cx="8222100" cy="9336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Wrapping Up</a:t>
            </a:r>
            <a:endParaRPr/>
          </a:p>
        </p:txBody>
      </p:sp>
      <p:sp>
        <p:nvSpPr>
          <p:cNvPr id="771" name="Google Shape;771;p123"/>
          <p:cNvSpPr txBox="1"/>
          <p:nvPr>
            <p:ph idx="1" type="subTitle"/>
          </p:nvPr>
        </p:nvSpPr>
        <p:spPr>
          <a:xfrm>
            <a:off x="390525" y="2789130"/>
            <a:ext cx="8222100" cy="432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75" name="Shape 775"/>
        <p:cNvGrpSpPr/>
        <p:nvPr/>
      </p:nvGrpSpPr>
      <p:grpSpPr>
        <a:xfrm>
          <a:off x="0" y="0"/>
          <a:ext cx="0" cy="0"/>
          <a:chOff x="0" y="0"/>
          <a:chExt cx="0" cy="0"/>
        </a:xfrm>
      </p:grpSpPr>
      <p:sp>
        <p:nvSpPr>
          <p:cNvPr id="776" name="Google Shape;776;p124"/>
          <p:cNvSpPr txBox="1"/>
          <p:nvPr>
            <p:ph type="title"/>
          </p:nvPr>
        </p:nvSpPr>
        <p:spPr>
          <a:xfrm>
            <a:off x="471900" y="7387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ESS2. Earth Systems</a:t>
            </a:r>
            <a:endParaRPr/>
          </a:p>
        </p:txBody>
      </p:sp>
      <p:sp>
        <p:nvSpPr>
          <p:cNvPr id="777" name="Google Shape;777;p124"/>
          <p:cNvSpPr txBox="1"/>
          <p:nvPr>
            <p:ph idx="1" type="body"/>
          </p:nvPr>
        </p:nvSpPr>
        <p:spPr>
          <a:xfrm>
            <a:off x="354500" y="1706125"/>
            <a:ext cx="85782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1600" u="sng">
                <a:solidFill>
                  <a:srgbClr val="000000"/>
                </a:solidFill>
                <a:hlinkClick r:id="rId3"/>
              </a:rPr>
              <a:t>3-ESS2-2</a:t>
            </a:r>
            <a:r>
              <a:rPr b="1" lang="en" sz="1600">
                <a:solidFill>
                  <a:srgbClr val="000000"/>
                </a:solidFill>
              </a:rPr>
              <a:t>.</a:t>
            </a:r>
            <a:r>
              <a:rPr lang="en" sz="1600">
                <a:solidFill>
                  <a:srgbClr val="000000"/>
                </a:solidFill>
              </a:rPr>
              <a:t> Obtain and combine information to describe climates in different regions of the world.</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4"/>
              </a:rPr>
              <a:t>4-ESS2-2</a:t>
            </a:r>
            <a:r>
              <a:rPr lang="en" sz="1600">
                <a:solidFill>
                  <a:srgbClr val="000000"/>
                </a:solidFill>
              </a:rPr>
              <a:t>. Analyze and interpret data from maps to describe patterns of Earth’s features.</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5"/>
              </a:rPr>
              <a:t>5-ESS2-2</a:t>
            </a:r>
            <a:r>
              <a:rPr lang="en" sz="1600" u="sng">
                <a:solidFill>
                  <a:srgbClr val="000000"/>
                </a:solidFill>
                <a:hlinkClick r:id="rId6"/>
              </a:rPr>
              <a:t>.</a:t>
            </a:r>
            <a:r>
              <a:rPr lang="en" sz="1600">
                <a:solidFill>
                  <a:srgbClr val="000000"/>
                </a:solidFill>
              </a:rPr>
              <a:t> Describe and graph the amounts of saltwater and fresh water in various reservoirs to provide evidence about the distribution of water on Earth.</a:t>
            </a:r>
            <a:endParaRPr sz="1600">
              <a:solidFill>
                <a:srgbClr val="000000"/>
              </a:solidFill>
            </a:endParaRPr>
          </a:p>
          <a:p>
            <a:pPr indent="0" lvl="0" marL="0" rtl="0" algn="l">
              <a:spcBef>
                <a:spcPts val="1600"/>
              </a:spcBef>
              <a:spcAft>
                <a:spcPts val="0"/>
              </a:spcAft>
              <a:buNone/>
            </a:pPr>
            <a:r>
              <a:rPr b="1" lang="en" sz="1600" u="sng">
                <a:solidFill>
                  <a:srgbClr val="000000"/>
                </a:solidFill>
                <a:hlinkClick r:id="rId7"/>
              </a:rPr>
              <a:t>MS-ESS2-6.</a:t>
            </a:r>
            <a:r>
              <a:rPr lang="en" sz="1600">
                <a:solidFill>
                  <a:srgbClr val="000000"/>
                </a:solidFill>
              </a:rPr>
              <a:t> Develop and use a model to describe how unequal heating and rotation of the Earth cause patterns of atmospheric and oceanic circulation that determine regional climates. </a:t>
            </a:r>
            <a:endParaRPr sz="1600">
              <a:solidFill>
                <a:srgbClr val="000000"/>
              </a:solidFill>
            </a:endParaRPr>
          </a:p>
          <a:p>
            <a:pPr indent="0" lvl="0" marL="0" rtl="0" algn="l">
              <a:spcBef>
                <a:spcPts val="1600"/>
              </a:spcBef>
              <a:spcAft>
                <a:spcPts val="1600"/>
              </a:spcAft>
              <a:buNone/>
            </a:pPr>
            <a:r>
              <a:rPr lang="en"/>
              <a:t> </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1" name="Shape 781"/>
        <p:cNvGrpSpPr/>
        <p:nvPr/>
      </p:nvGrpSpPr>
      <p:grpSpPr>
        <a:xfrm>
          <a:off x="0" y="0"/>
          <a:ext cx="0" cy="0"/>
          <a:chOff x="0" y="0"/>
          <a:chExt cx="0" cy="0"/>
        </a:xfrm>
      </p:grpSpPr>
      <p:sp>
        <p:nvSpPr>
          <p:cNvPr id="782" name="Google Shape;782;p125"/>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Can you track the changes in water salinity through the water cycle?</a:t>
            </a:r>
            <a:endParaRPr/>
          </a:p>
        </p:txBody>
      </p:sp>
      <p:pic>
        <p:nvPicPr>
          <p:cNvPr id="783" name="Google Shape;783;p125"/>
          <p:cNvPicPr preferRelativeResize="0"/>
          <p:nvPr/>
        </p:nvPicPr>
        <p:blipFill>
          <a:blip r:embed="rId3">
            <a:alphaModFix/>
          </a:blip>
          <a:stretch>
            <a:fillRect/>
          </a:stretch>
        </p:blipFill>
        <p:spPr>
          <a:xfrm>
            <a:off x="1481413" y="841925"/>
            <a:ext cx="6060286" cy="4219650"/>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7" name="Shape 787"/>
        <p:cNvGrpSpPr/>
        <p:nvPr/>
      </p:nvGrpSpPr>
      <p:grpSpPr>
        <a:xfrm>
          <a:off x="0" y="0"/>
          <a:ext cx="0" cy="0"/>
          <a:chOff x="0" y="0"/>
          <a:chExt cx="0" cy="0"/>
        </a:xfrm>
      </p:grpSpPr>
      <p:sp>
        <p:nvSpPr>
          <p:cNvPr id="788" name="Google Shape;788;p126"/>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Water Cycle and Salinity</a:t>
            </a:r>
            <a:endParaRPr/>
          </a:p>
        </p:txBody>
      </p:sp>
      <p:pic>
        <p:nvPicPr>
          <p:cNvPr id="789" name="Google Shape;789;p126"/>
          <p:cNvPicPr preferRelativeResize="0"/>
          <p:nvPr/>
        </p:nvPicPr>
        <p:blipFill>
          <a:blip r:embed="rId3">
            <a:alphaModFix/>
          </a:blip>
          <a:stretch>
            <a:fillRect/>
          </a:stretch>
        </p:blipFill>
        <p:spPr>
          <a:xfrm>
            <a:off x="1463550" y="873225"/>
            <a:ext cx="6096000" cy="400050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3" name="Shape 793"/>
        <p:cNvGrpSpPr/>
        <p:nvPr/>
      </p:nvGrpSpPr>
      <p:grpSpPr>
        <a:xfrm>
          <a:off x="0" y="0"/>
          <a:ext cx="0" cy="0"/>
          <a:chOff x="0" y="0"/>
          <a:chExt cx="0" cy="0"/>
        </a:xfrm>
      </p:grpSpPr>
      <p:sp>
        <p:nvSpPr>
          <p:cNvPr id="794" name="Google Shape;794;p127"/>
          <p:cNvSpPr txBox="1"/>
          <p:nvPr>
            <p:ph type="title"/>
          </p:nvPr>
        </p:nvSpPr>
        <p:spPr>
          <a:xfrm>
            <a:off x="98250" y="16350"/>
            <a:ext cx="8826600" cy="602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t>The Interconnections Matter </a:t>
            </a:r>
            <a:endParaRPr/>
          </a:p>
        </p:txBody>
      </p:sp>
      <p:pic>
        <p:nvPicPr>
          <p:cNvPr id="795" name="Google Shape;795;p127"/>
          <p:cNvPicPr preferRelativeResize="0"/>
          <p:nvPr/>
        </p:nvPicPr>
        <p:blipFill>
          <a:blip r:embed="rId3">
            <a:alphaModFix/>
          </a:blip>
          <a:stretch>
            <a:fillRect/>
          </a:stretch>
        </p:blipFill>
        <p:spPr>
          <a:xfrm>
            <a:off x="434225" y="1158249"/>
            <a:ext cx="7911225" cy="329765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99" name="Shape 799"/>
        <p:cNvGrpSpPr/>
        <p:nvPr/>
      </p:nvGrpSpPr>
      <p:grpSpPr>
        <a:xfrm>
          <a:off x="0" y="0"/>
          <a:ext cx="0" cy="0"/>
          <a:chOff x="0" y="0"/>
          <a:chExt cx="0" cy="0"/>
        </a:xfrm>
      </p:grpSpPr>
      <p:sp>
        <p:nvSpPr>
          <p:cNvPr id="800" name="Google Shape;800;p128"/>
          <p:cNvSpPr txBox="1"/>
          <p:nvPr>
            <p:ph type="title"/>
          </p:nvPr>
        </p:nvSpPr>
        <p:spPr>
          <a:xfrm>
            <a:off x="471900" y="8911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One way scientists study ocean motion is by analyzing the rate of change in water density by depth (e.g. ocean mixing)</a:t>
            </a:r>
            <a:endParaRPr/>
          </a:p>
        </p:txBody>
      </p:sp>
      <p:sp>
        <p:nvSpPr>
          <p:cNvPr id="801" name="Google Shape;801;p128"/>
          <p:cNvSpPr txBox="1"/>
          <p:nvPr>
            <p:ph idx="1" type="body"/>
          </p:nvPr>
        </p:nvSpPr>
        <p:spPr>
          <a:xfrm>
            <a:off x="471900" y="1919075"/>
            <a:ext cx="8222100" cy="2710200"/>
          </a:xfrm>
          <a:prstGeom prst="rect">
            <a:avLst/>
          </a:prstGeom>
        </p:spPr>
        <p:txBody>
          <a:bodyPr anchorCtr="0" anchor="t" bIns="91425" lIns="91425" spcFirstLastPara="1" rIns="91425" wrap="square" tIns="91425">
            <a:noAutofit/>
          </a:bodyPr>
          <a:lstStyle/>
          <a:p>
            <a:pPr indent="0" lvl="0" marL="0" rtl="0" algn="l">
              <a:spcBef>
                <a:spcPts val="0"/>
              </a:spcBef>
              <a:spcAft>
                <a:spcPts val="1600"/>
              </a:spcAft>
              <a:buNone/>
            </a:pPr>
            <a:r>
              <a:rPr lang="en">
                <a:solidFill>
                  <a:srgbClr val="000000"/>
                </a:solidFill>
              </a:rPr>
              <a:t>A pycnocline is the cline or layer where the </a:t>
            </a:r>
            <a:r>
              <a:rPr b="1" lang="en">
                <a:solidFill>
                  <a:srgbClr val="000000"/>
                </a:solidFill>
              </a:rPr>
              <a:t>density gradient is greatest within a body of water</a:t>
            </a:r>
            <a:r>
              <a:rPr lang="en">
                <a:solidFill>
                  <a:srgbClr val="000000"/>
                </a:solidFill>
              </a:rPr>
              <a:t>. An </a:t>
            </a:r>
            <a:r>
              <a:rPr b="1" lang="en">
                <a:solidFill>
                  <a:srgbClr val="000000"/>
                </a:solidFill>
              </a:rPr>
              <a:t>ocean current is generated by the forces such as breaking waves, temperature and salinity differences, wind, Coriolis effect, and tides caused by the gravitational pull of the Moon and the Sun.</a:t>
            </a:r>
            <a:r>
              <a:rPr lang="en">
                <a:solidFill>
                  <a:srgbClr val="000000"/>
                </a:solidFill>
              </a:rPr>
              <a:t> In addition, the </a:t>
            </a:r>
            <a:r>
              <a:rPr b="1" lang="en">
                <a:solidFill>
                  <a:srgbClr val="000000"/>
                </a:solidFill>
              </a:rPr>
              <a:t>physical properties in a pycnocline driven by density gradients also affect the flows and vertical profiles in the ocean</a:t>
            </a:r>
            <a:r>
              <a:rPr lang="en">
                <a:solidFill>
                  <a:srgbClr val="000000"/>
                </a:solidFill>
              </a:rPr>
              <a:t>. These changes can be connected to the transport of heat, salt, and nutrients through the ocean. </a:t>
            </a:r>
            <a:endParaRPr>
              <a:solidFill>
                <a:srgbClr val="000000"/>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5" name="Shape 805"/>
        <p:cNvGrpSpPr/>
        <p:nvPr/>
      </p:nvGrpSpPr>
      <p:grpSpPr>
        <a:xfrm>
          <a:off x="0" y="0"/>
          <a:ext cx="0" cy="0"/>
          <a:chOff x="0" y="0"/>
          <a:chExt cx="0" cy="0"/>
        </a:xfrm>
      </p:grpSpPr>
      <p:sp>
        <p:nvSpPr>
          <p:cNvPr id="806" name="Google Shape;806;p129"/>
          <p:cNvSpPr txBox="1"/>
          <p:nvPr>
            <p:ph idx="4294967295" type="title"/>
          </p:nvPr>
        </p:nvSpPr>
        <p:spPr>
          <a:xfrm>
            <a:off x="105000" y="1063275"/>
            <a:ext cx="22797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b="1" lang="en">
                <a:solidFill>
                  <a:srgbClr val="000000"/>
                </a:solidFill>
              </a:rPr>
              <a:t>Deep Currents</a:t>
            </a:r>
            <a:endParaRPr b="1">
              <a:solidFill>
                <a:srgbClr val="000000"/>
              </a:solidFill>
            </a:endParaRPr>
          </a:p>
        </p:txBody>
      </p:sp>
      <p:sp>
        <p:nvSpPr>
          <p:cNvPr id="807" name="Google Shape;807;p129"/>
          <p:cNvSpPr txBox="1"/>
          <p:nvPr>
            <p:ph idx="4294967295" type="title"/>
          </p:nvPr>
        </p:nvSpPr>
        <p:spPr>
          <a:xfrm>
            <a:off x="222125" y="3809300"/>
            <a:ext cx="18450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u="sng">
                <a:solidFill>
                  <a:srgbClr val="FF0000"/>
                </a:solidFill>
                <a:hlinkClick r:id="rId3"/>
              </a:rPr>
              <a:t>How big are they?</a:t>
            </a:r>
            <a:endParaRPr>
              <a:solidFill>
                <a:srgbClr val="FF0000"/>
              </a:solidFill>
            </a:endParaRPr>
          </a:p>
        </p:txBody>
      </p:sp>
      <p:pic>
        <p:nvPicPr>
          <p:cNvPr id="808" name="Google Shape;808;p129"/>
          <p:cNvPicPr preferRelativeResize="0"/>
          <p:nvPr/>
        </p:nvPicPr>
        <p:blipFill>
          <a:blip r:embed="rId4">
            <a:alphaModFix/>
          </a:blip>
          <a:stretch>
            <a:fillRect/>
          </a:stretch>
        </p:blipFill>
        <p:spPr>
          <a:xfrm>
            <a:off x="2537100" y="152400"/>
            <a:ext cx="6454501" cy="443516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Google Shape;310;p59"/>
          <p:cNvSpPr txBox="1"/>
          <p:nvPr>
            <p:ph type="title"/>
          </p:nvPr>
        </p:nvSpPr>
        <p:spPr>
          <a:xfrm>
            <a:off x="471900" y="891125"/>
            <a:ext cx="8222100" cy="767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t>Mixing: C</a:t>
            </a:r>
            <a:r>
              <a:rPr lang="en"/>
              <a:t>oriolis</a:t>
            </a:r>
            <a:r>
              <a:rPr lang="en"/>
              <a:t>, Gravity, and changes in </a:t>
            </a:r>
            <a:r>
              <a:rPr lang="en"/>
              <a:t>Temperature and</a:t>
            </a:r>
            <a:r>
              <a:rPr lang="en"/>
              <a:t> Salinity - effects observed changes in water DENSITY </a:t>
            </a:r>
            <a:endParaRPr/>
          </a:p>
        </p:txBody>
      </p:sp>
      <p:pic>
        <p:nvPicPr>
          <p:cNvPr descr="&lt;p&gt;&lt;strong&gt;SF Fig. 2.11.&lt;/strong&gt; Diagram showing equatorial upwelling and mixing of cool bottom water with warm surface water. Warm surface water is returned to poles through wind-driven surface currents. This is a very simplified model of water circulation in the Atlantic ocean basin.&lt;/p&gt;&#10;" id="311" name="Google Shape;311;p59"/>
          <p:cNvPicPr preferRelativeResize="0"/>
          <p:nvPr/>
        </p:nvPicPr>
        <p:blipFill>
          <a:blip r:embed="rId3">
            <a:alphaModFix/>
          </a:blip>
          <a:stretch>
            <a:fillRect/>
          </a:stretch>
        </p:blipFill>
        <p:spPr>
          <a:xfrm>
            <a:off x="3203225" y="1763250"/>
            <a:ext cx="5037100" cy="3332275"/>
          </a:xfrm>
          <a:prstGeom prst="rect">
            <a:avLst/>
          </a:prstGeom>
          <a:noFill/>
          <a:ln>
            <a:noFill/>
          </a:ln>
        </p:spPr>
      </p:pic>
      <p:sp>
        <p:nvSpPr>
          <p:cNvPr id="312" name="Google Shape;312;p59"/>
          <p:cNvSpPr txBox="1"/>
          <p:nvPr/>
        </p:nvSpPr>
        <p:spPr>
          <a:xfrm>
            <a:off x="634550" y="2287738"/>
            <a:ext cx="2360100" cy="213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Roboto"/>
                <a:ea typeface="Roboto"/>
                <a:cs typeface="Roboto"/>
                <a:sym typeface="Roboto"/>
              </a:rPr>
              <a:t>Where is the saltiest water?</a:t>
            </a:r>
            <a:endParaRPr sz="2200">
              <a:latin typeface="Roboto"/>
              <a:ea typeface="Roboto"/>
              <a:cs typeface="Roboto"/>
              <a:sym typeface="Roboto"/>
            </a:endParaRPr>
          </a:p>
          <a:p>
            <a:pPr indent="0" lvl="0" marL="0" rtl="0" algn="l">
              <a:spcBef>
                <a:spcPts val="0"/>
              </a:spcBef>
              <a:spcAft>
                <a:spcPts val="0"/>
              </a:spcAft>
              <a:buNone/>
            </a:pPr>
            <a:r>
              <a:t/>
            </a:r>
            <a:endParaRPr sz="2200">
              <a:latin typeface="Roboto"/>
              <a:ea typeface="Roboto"/>
              <a:cs typeface="Roboto"/>
              <a:sym typeface="Roboto"/>
            </a:endParaRPr>
          </a:p>
          <a:p>
            <a:pPr indent="0" lvl="0" marL="0" rtl="0" algn="l">
              <a:spcBef>
                <a:spcPts val="0"/>
              </a:spcBef>
              <a:spcAft>
                <a:spcPts val="0"/>
              </a:spcAft>
              <a:buNone/>
            </a:pPr>
            <a:r>
              <a:rPr lang="en" sz="2200">
                <a:latin typeface="Roboto"/>
                <a:ea typeface="Roboto"/>
                <a:cs typeface="Roboto"/>
                <a:sym typeface="Roboto"/>
              </a:rPr>
              <a:t>Does the </a:t>
            </a:r>
            <a:r>
              <a:rPr lang="en" sz="2200">
                <a:latin typeface="Roboto"/>
                <a:ea typeface="Roboto"/>
                <a:cs typeface="Roboto"/>
                <a:sym typeface="Roboto"/>
              </a:rPr>
              <a:t>rotation</a:t>
            </a:r>
            <a:r>
              <a:rPr lang="en" sz="2200">
                <a:latin typeface="Roboto"/>
                <a:ea typeface="Roboto"/>
                <a:cs typeface="Roboto"/>
                <a:sym typeface="Roboto"/>
              </a:rPr>
              <a:t> of the earth effect this?</a:t>
            </a:r>
            <a:endParaRPr sz="2200">
              <a:latin typeface="Roboto"/>
              <a:ea typeface="Roboto"/>
              <a:cs typeface="Roboto"/>
              <a:sym typeface="Roboto"/>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pic>
        <p:nvPicPr>
          <p:cNvPr id="317" name="Google Shape;317;p60"/>
          <p:cNvPicPr preferRelativeResize="0"/>
          <p:nvPr/>
        </p:nvPicPr>
        <p:blipFill>
          <a:blip r:embed="rId3">
            <a:alphaModFix/>
          </a:blip>
          <a:stretch>
            <a:fillRect/>
          </a:stretch>
        </p:blipFill>
        <p:spPr>
          <a:xfrm>
            <a:off x="3407825" y="229325"/>
            <a:ext cx="5445825" cy="3630550"/>
          </a:xfrm>
          <a:prstGeom prst="rect">
            <a:avLst/>
          </a:prstGeom>
          <a:noFill/>
          <a:ln>
            <a:noFill/>
          </a:ln>
        </p:spPr>
      </p:pic>
      <p:sp>
        <p:nvSpPr>
          <p:cNvPr id="318" name="Google Shape;318;p60"/>
          <p:cNvSpPr txBox="1"/>
          <p:nvPr/>
        </p:nvSpPr>
        <p:spPr>
          <a:xfrm>
            <a:off x="416275" y="629350"/>
            <a:ext cx="2723400" cy="395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2800">
                <a:latin typeface="Roboto"/>
                <a:ea typeface="Roboto"/>
                <a:cs typeface="Roboto"/>
                <a:sym typeface="Roboto"/>
              </a:rPr>
              <a:t>Changes at the Surface</a:t>
            </a:r>
            <a:endParaRPr b="1" sz="2800">
              <a:latin typeface="Roboto"/>
              <a:ea typeface="Roboto"/>
              <a:cs typeface="Roboto"/>
              <a:sym typeface="Roboto"/>
            </a:endParaRPr>
          </a:p>
        </p:txBody>
      </p:sp>
      <p:pic>
        <p:nvPicPr>
          <p:cNvPr descr="&lt;p&gt;&lt;strong&gt;SF Fig. 2.11.&lt;/strong&gt; Diagram showing equatorial upwelling and mixing of cool bottom water with warm surface water. Warm surface water is returned to poles through wind-driven surface currents. This is a very simplified model of water circulation in the Atlantic ocean basin.&lt;/p&gt;&#10;" id="319" name="Google Shape;319;p60"/>
          <p:cNvPicPr preferRelativeResize="0"/>
          <p:nvPr/>
        </p:nvPicPr>
        <p:blipFill>
          <a:blip r:embed="rId4">
            <a:alphaModFix/>
          </a:blip>
          <a:stretch>
            <a:fillRect/>
          </a:stretch>
        </p:blipFill>
        <p:spPr>
          <a:xfrm>
            <a:off x="86075" y="2516000"/>
            <a:ext cx="3818175" cy="2525900"/>
          </a:xfrm>
          <a:prstGeom prst="rect">
            <a:avLst/>
          </a:prstGeom>
          <a:noFill/>
          <a:ln>
            <a:noFill/>
          </a:ln>
        </p:spPr>
      </p:pic>
      <p:sp>
        <p:nvSpPr>
          <p:cNvPr id="320" name="Google Shape;320;p60"/>
          <p:cNvSpPr txBox="1"/>
          <p:nvPr/>
        </p:nvSpPr>
        <p:spPr>
          <a:xfrm>
            <a:off x="5074350" y="3632200"/>
            <a:ext cx="3578100" cy="3000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800">
                <a:latin typeface="Roboto"/>
                <a:ea typeface="Roboto"/>
                <a:cs typeface="Roboto"/>
                <a:sym typeface="Roboto"/>
              </a:rPr>
              <a:t>What flow described the oregon Oregon coast?</a:t>
            </a:r>
            <a:endParaRPr sz="2800">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xmlns:r="http://schemas.openxmlformats.org/officeDocument/2006/relationships" name="Quotable">
  <a:themeElements>
    <a:clrScheme name="Quotable">
      <a:dk1>
        <a:srgbClr val="000000"/>
      </a:dk1>
      <a:lt1>
        <a:srgbClr val="FFFFFF"/>
      </a:lt1>
      <a:dk2>
        <a:srgbClr val="212121"/>
      </a:dk2>
      <a:lt2>
        <a:srgbClr val="636363"/>
      </a:lt2>
      <a:accent1>
        <a:srgbClr val="00C6BB"/>
      </a:accent1>
      <a:accent2>
        <a:srgbClr val="6FEBA0"/>
      </a:accent2>
      <a:accent3>
        <a:srgbClr val="B6DF5E"/>
      </a:accent3>
      <a:accent4>
        <a:srgbClr val="EFB251"/>
      </a:accent4>
      <a:accent5>
        <a:srgbClr val="EF755F"/>
      </a:accent5>
      <a:accent6>
        <a:srgbClr val="ED515C"/>
      </a:accent6>
      <a:hlink>
        <a:srgbClr val="8F8F8F"/>
      </a:hlink>
      <a:folHlink>
        <a:srgbClr val="A5A5A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xmlns:r="http://schemas.openxmlformats.org/officeDocument/2006/relationships" name="Material">
  <a:themeElements>
    <a:clrScheme name="Material">
      <a:dk1>
        <a:srgbClr val="4285F4"/>
      </a:dk1>
      <a:lt1>
        <a:srgbClr val="FFFFFF"/>
      </a:lt1>
      <a:dk2>
        <a:srgbClr val="424242"/>
      </a:dk2>
      <a:lt2>
        <a:srgbClr val="737373"/>
      </a:lt2>
      <a:accent1>
        <a:srgbClr val="0277BD"/>
      </a:accent1>
      <a:accent2>
        <a:srgbClr val="0F9D58"/>
      </a:accent2>
      <a:accent3>
        <a:srgbClr val="DB4437"/>
      </a:accent3>
      <a:accent4>
        <a:srgbClr val="FAFAFA"/>
      </a:accent4>
      <a:accent5>
        <a:srgbClr val="4FC3F7"/>
      </a:accent5>
      <a:accent6>
        <a:srgbClr val="F4B400"/>
      </a:accent6>
      <a:hlink>
        <a:srgbClr val="4FC3F7"/>
      </a:hlink>
      <a:folHlink>
        <a:srgbClr val="4FC3F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