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3"/>
    <p:sldMasterId id="2147483663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7" roundtripDataSignature="AMtx7mi2VrBnUCHrloqLRzX2YimifJ66V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7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" name="Google Shape;162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5e17af94ce_0_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1" name="Google Shape;231;g5e17af94ce_0_1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g5e17af94ce_0_1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5e57c8d524_0_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5e57c8d524_0_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g5e57c8d524_0_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5e2cf90abe_0_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6" name="Google Shape;246;g5e2cf90abe_0_4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g5e2cf90abe_0_4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g5e2cf90abe_0_6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7" name="Google Shape;257;g5e2cf90abe_0_6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g5e2cf90abe_0_6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5e2cf90abe_0_6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5e2cf90abe_0_6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g5e2cf90abe_0_6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5e2cf90abe_0_5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5e2cf90abe_0_5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g5e2cf90abe_0_5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5e2cf90abe_0_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5e2cf90abe_0_2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g5e2cf90abe_0_2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5e2cf90abe_0_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9" name="Google Shape;289;g5e2cf90abe_0_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g5e2cf90abe_0_2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5e2cf90abe_0_9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5e2cf90abe_0_9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g5e2cf90abe_0_9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5e2cf90abe_0_1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5e2cf90abe_0_1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5e17af94ce_0_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9" name="Google Shape;169;g5e17af94ce_0_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g5e17af94ce_0_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5e2cf90abe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5e2cf90abe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5e2cf90abe_0_16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5e2cf90abe_0_16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Google Shape;320;g5e2cf90abe_0_16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5e17af94ce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7" name="Google Shape;177;g5e17af94ce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g5e17af94ce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" name="Google Shape;184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3" name="Google Shape;193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1" name="Google Shape;201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6" name="Google Shape;21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5e17af94ce_0_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4" name="Google Shape;224;g5e17af94ce_0_2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g5e17af94ce_0_2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9"/>
          <p:cNvSpPr/>
          <p:nvPr/>
        </p:nvSpPr>
        <p:spPr>
          <a:xfrm>
            <a:off x="0" y="-3175"/>
            <a:ext cx="12192000" cy="5203825"/>
          </a:xfrm>
          <a:custGeom>
            <a:rect b="b" l="l" r="r" t="t"/>
            <a:pathLst>
              <a:path extrusionOk="0" h="3278" w="5760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" name="Google Shape;17;p9"/>
          <p:cNvSpPr txBox="1"/>
          <p:nvPr>
            <p:ph type="ctrTitle"/>
          </p:nvPr>
        </p:nvSpPr>
        <p:spPr>
          <a:xfrm>
            <a:off x="810001" y="1449147"/>
            <a:ext cx="10572000" cy="2971051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5400"/>
              <a:buFont typeface="Century Gothic"/>
              <a:buNone/>
              <a:defRPr sz="5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9"/>
          <p:cNvSpPr txBox="1"/>
          <p:nvPr>
            <p:ph idx="1" type="subTitle"/>
          </p:nvPr>
        </p:nvSpPr>
        <p:spPr>
          <a:xfrm>
            <a:off x="810001" y="5280847"/>
            <a:ext cx="10572000" cy="434974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360"/>
              </a:spcBef>
              <a:spcAft>
                <a:spcPts val="0"/>
              </a:spcAft>
              <a:buSzPts val="1800"/>
              <a:buNone/>
              <a:defRPr>
                <a:solidFill>
                  <a:schemeClr val="lt1"/>
                </a:solidFill>
              </a:defRPr>
            </a:lvl1pPr>
            <a:lvl2pPr lvl="1" algn="ctr">
              <a:spcBef>
                <a:spcPts val="600"/>
              </a:spcBef>
              <a:spcAft>
                <a:spcPts val="0"/>
              </a:spcAft>
              <a:buSzPts val="1600"/>
              <a:buNone/>
              <a:defRPr>
                <a:solidFill>
                  <a:schemeClr val="lt1"/>
                </a:solidFill>
              </a:defRPr>
            </a:lvl2pPr>
            <a:lvl3pPr lvl="2" algn="ctr">
              <a:spcBef>
                <a:spcPts val="60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3pPr>
            <a:lvl4pPr lvl="3" algn="ctr">
              <a:spcBef>
                <a:spcPts val="6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4pPr>
            <a:lvl5pPr lvl="4" algn="ctr">
              <a:spcBef>
                <a:spcPts val="6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5pPr>
            <a:lvl6pPr lvl="5" algn="ctr">
              <a:spcBef>
                <a:spcPts val="6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6pPr>
            <a:lvl7pPr lvl="6" algn="ctr">
              <a:spcBef>
                <a:spcPts val="6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7pPr>
            <a:lvl8pPr lvl="7" algn="ctr">
              <a:spcBef>
                <a:spcPts val="600"/>
              </a:spcBef>
              <a:spcAft>
                <a:spcPts val="0"/>
              </a:spcAft>
              <a:buSzPts val="1200"/>
              <a:buNone/>
              <a:defRPr>
                <a:solidFill>
                  <a:schemeClr val="lt1"/>
                </a:solidFill>
              </a:defRPr>
            </a:lvl8pPr>
            <a:lvl9pPr lvl="8" algn="ctr">
              <a:spcBef>
                <a:spcPts val="600"/>
              </a:spcBef>
              <a:spcAft>
                <a:spcPts val="600"/>
              </a:spcAft>
              <a:buSzPts val="1200"/>
              <a:buNone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9" name="Google Shape;19;p9"/>
          <p:cNvSpPr txBox="1"/>
          <p:nvPr>
            <p:ph idx="10" type="dt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9"/>
          <p:cNvSpPr txBox="1"/>
          <p:nvPr>
            <p:ph idx="11" type="ftr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9"/>
          <p:cNvSpPr txBox="1"/>
          <p:nvPr>
            <p:ph idx="12" type="sldNum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anoramic Picture with Caption">
  <p:cSld name="Panoramic Picture with Caption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8"/>
          <p:cNvSpPr txBox="1"/>
          <p:nvPr>
            <p:ph type="title"/>
          </p:nvPr>
        </p:nvSpPr>
        <p:spPr>
          <a:xfrm>
            <a:off x="810000" y="4800600"/>
            <a:ext cx="10561418" cy="566738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Century Gothic"/>
              <a:buNone/>
              <a:defRPr b="0" sz="2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8"/>
          <p:cNvSpPr/>
          <p:nvPr>
            <p:ph idx="2" type="pic"/>
          </p:nvPr>
        </p:nvSpPr>
        <p:spPr>
          <a:xfrm>
            <a:off x="0" y="0"/>
            <a:ext cx="12192000" cy="4800600"/>
          </a:xfrm>
          <a:prstGeom prst="rect">
            <a:avLst/>
          </a:prstGeom>
          <a:noFill/>
          <a:ln cap="rnd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None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🞆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🞆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82" name="Google Shape;82;p18"/>
          <p:cNvSpPr txBox="1"/>
          <p:nvPr>
            <p:ph idx="1" type="body"/>
          </p:nvPr>
        </p:nvSpPr>
        <p:spPr>
          <a:xfrm>
            <a:off x="810000" y="5367338"/>
            <a:ext cx="10561418" cy="493712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83" name="Google Shape;83;p18"/>
          <p:cNvSpPr txBox="1"/>
          <p:nvPr>
            <p:ph idx="10" type="dt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1" type="ftr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8"/>
          <p:cNvSpPr txBox="1"/>
          <p:nvPr>
            <p:ph idx="12" type="sldNum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 with Caption">
  <p:cSld name="Quote with Caption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9"/>
          <p:cNvSpPr/>
          <p:nvPr/>
        </p:nvSpPr>
        <p:spPr>
          <a:xfrm>
            <a:off x="631697" y="1081456"/>
            <a:ext cx="6332416" cy="3239188"/>
          </a:xfrm>
          <a:custGeom>
            <a:rect b="b" l="l" r="r" t="t"/>
            <a:pathLst>
              <a:path extrusionOk="0" h="2308" w="3384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" name="Google Shape;88;p19"/>
          <p:cNvSpPr txBox="1"/>
          <p:nvPr>
            <p:ph type="title"/>
          </p:nvPr>
        </p:nvSpPr>
        <p:spPr>
          <a:xfrm>
            <a:off x="850985" y="1238502"/>
            <a:ext cx="5893840" cy="2645912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200"/>
              <a:buFont typeface="Century Gothic"/>
              <a:buNone/>
              <a:defRPr b="1" sz="42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9"/>
          <p:cNvSpPr txBox="1"/>
          <p:nvPr>
            <p:ph idx="1" type="body"/>
          </p:nvPr>
        </p:nvSpPr>
        <p:spPr>
          <a:xfrm>
            <a:off x="853190" y="4443680"/>
            <a:ext cx="5891636" cy="713241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0" name="Google Shape;90;p19"/>
          <p:cNvSpPr txBox="1"/>
          <p:nvPr>
            <p:ph idx="2" type="body"/>
          </p:nvPr>
        </p:nvSpPr>
        <p:spPr>
          <a:xfrm>
            <a:off x="7574642" y="1081456"/>
            <a:ext cx="3810001" cy="4075465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1800"/>
              <a:buFont typeface="Century Gothic"/>
              <a:buNone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5pPr>
            <a:lvl6pPr indent="-342900" lvl="5" marL="27432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6pPr>
            <a:lvl7pPr indent="-342900" lvl="6" marL="3200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7pPr>
            <a:lvl8pPr indent="-342900" lvl="7" marL="3657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8pPr>
            <a:lvl9pPr indent="-342900" lvl="8" marL="4114800" algn="l">
              <a:spcBef>
                <a:spcPts val="600"/>
              </a:spcBef>
              <a:spcAft>
                <a:spcPts val="600"/>
              </a:spcAft>
              <a:buSzPts val="1800"/>
              <a:buChar char="🞆"/>
              <a:defRPr/>
            </a:lvl9pPr>
          </a:lstStyle>
          <a:p/>
        </p:txBody>
      </p:sp>
      <p:sp>
        <p:nvSpPr>
          <p:cNvPr id="91" name="Google Shape;91;p19"/>
          <p:cNvSpPr txBox="1"/>
          <p:nvPr>
            <p:ph idx="10" type="dt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1" type="ftr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2" type="sldNum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Name Card">
  <p:cSld name="Name Card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/>
          <p:nvPr/>
        </p:nvSpPr>
        <p:spPr>
          <a:xfrm>
            <a:off x="1140884" y="2286585"/>
            <a:ext cx="4895115" cy="2503972"/>
          </a:xfrm>
          <a:custGeom>
            <a:rect b="b" l="l" r="r" t="t"/>
            <a:pathLst>
              <a:path extrusionOk="0" h="2308" w="3384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" name="Google Shape;96;p20"/>
          <p:cNvSpPr txBox="1"/>
          <p:nvPr>
            <p:ph type="title"/>
          </p:nvPr>
        </p:nvSpPr>
        <p:spPr>
          <a:xfrm>
            <a:off x="1357089" y="2435957"/>
            <a:ext cx="4382521" cy="2007789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3200"/>
              <a:buFont typeface="Century Gothic"/>
              <a:buNone/>
              <a:defRPr sz="32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" type="body"/>
          </p:nvPr>
        </p:nvSpPr>
        <p:spPr>
          <a:xfrm>
            <a:off x="6156000" y="2286000"/>
            <a:ext cx="4880300" cy="2295525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360"/>
              </a:spcBef>
              <a:spcAft>
                <a:spcPts val="0"/>
              </a:spcAft>
              <a:buSzPts val="1800"/>
              <a:buFont typeface="Century Gothic"/>
              <a:buNone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5pPr>
            <a:lvl6pPr indent="-342900" lvl="5" marL="27432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6pPr>
            <a:lvl7pPr indent="-342900" lvl="6" marL="3200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7pPr>
            <a:lvl8pPr indent="-342900" lvl="7" marL="3657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8pPr>
            <a:lvl9pPr indent="-342900" lvl="8" marL="4114800" algn="l">
              <a:spcBef>
                <a:spcPts val="600"/>
              </a:spcBef>
              <a:spcAft>
                <a:spcPts val="600"/>
              </a:spcAft>
              <a:buSzPts val="1800"/>
              <a:buChar char="🞆"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0" type="dt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0"/>
          <p:cNvSpPr txBox="1"/>
          <p:nvPr>
            <p:ph idx="11" type="ftr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20"/>
          <p:cNvSpPr txBox="1"/>
          <p:nvPr>
            <p:ph idx="12" type="sldNum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1"/>
          <p:cNvSpPr/>
          <p:nvPr/>
        </p:nvSpPr>
        <p:spPr>
          <a:xfrm>
            <a:off x="0" y="0"/>
            <a:ext cx="12192000" cy="2185988"/>
          </a:xfrm>
          <a:custGeom>
            <a:rect b="b" l="l" r="r" t="t"/>
            <a:pathLst>
              <a:path extrusionOk="0" h="1377" w="5760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p21"/>
          <p:cNvSpPr txBox="1"/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" type="body"/>
          </p:nvPr>
        </p:nvSpPr>
        <p:spPr>
          <a:xfrm rot="5400000">
            <a:off x="4254444" y="-1260043"/>
            <a:ext cx="3674397" cy="10563285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🞆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5pPr>
            <a:lvl6pPr indent="-342900" lvl="5" marL="27432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6pPr>
            <a:lvl7pPr indent="-342900" lvl="6" marL="3200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7pPr>
            <a:lvl8pPr indent="-342900" lvl="7" marL="3657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8pPr>
            <a:lvl9pPr indent="-342900" lvl="8" marL="4114800" algn="l">
              <a:spcBef>
                <a:spcPts val="600"/>
              </a:spcBef>
              <a:spcAft>
                <a:spcPts val="600"/>
              </a:spcAft>
              <a:buSzPts val="1800"/>
              <a:buChar char="🞆"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0" type="dt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21"/>
          <p:cNvSpPr txBox="1"/>
          <p:nvPr>
            <p:ph idx="11" type="ftr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21"/>
          <p:cNvSpPr txBox="1"/>
          <p:nvPr>
            <p:ph idx="12" type="sldNum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2"/>
          <p:cNvSpPr/>
          <p:nvPr/>
        </p:nvSpPr>
        <p:spPr>
          <a:xfrm>
            <a:off x="7669651" y="446089"/>
            <a:ext cx="4522349" cy="5414962"/>
          </a:xfrm>
          <a:custGeom>
            <a:rect b="b" l="l" r="r" t="t"/>
            <a:pathLst>
              <a:path extrusionOk="0" h="4320" w="2879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" name="Google Shape;110;p22"/>
          <p:cNvSpPr txBox="1"/>
          <p:nvPr>
            <p:ph type="title"/>
          </p:nvPr>
        </p:nvSpPr>
        <p:spPr>
          <a:xfrm rot="5400000">
            <a:off x="6863537" y="1906175"/>
            <a:ext cx="5134798" cy="2494791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" type="body"/>
          </p:nvPr>
        </p:nvSpPr>
        <p:spPr>
          <a:xfrm rot="5400000">
            <a:off x="1408290" y="-152200"/>
            <a:ext cx="5414962" cy="661154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🞆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5pPr>
            <a:lvl6pPr indent="-342900" lvl="5" marL="27432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6pPr>
            <a:lvl7pPr indent="-342900" lvl="6" marL="3200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7pPr>
            <a:lvl8pPr indent="-342900" lvl="7" marL="3657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8pPr>
            <a:lvl9pPr indent="-342900" lvl="8" marL="4114800" algn="l">
              <a:spcBef>
                <a:spcPts val="600"/>
              </a:spcBef>
              <a:spcAft>
                <a:spcPts val="600"/>
              </a:spcAft>
              <a:buSzPts val="1800"/>
              <a:buChar char="🞆"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10" type="dt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22"/>
          <p:cNvSpPr txBox="1"/>
          <p:nvPr>
            <p:ph idx="11" type="ftr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22"/>
          <p:cNvSpPr txBox="1"/>
          <p:nvPr>
            <p:ph idx="12" type="sldNum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5e2cf90abe_0_123"/>
          <p:cNvSpPr txBox="1"/>
          <p:nvPr>
            <p:ph type="ctrTitle"/>
          </p:nvPr>
        </p:nvSpPr>
        <p:spPr>
          <a:xfrm>
            <a:off x="415611" y="992767"/>
            <a:ext cx="11360700" cy="2736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6900"/>
              <a:buNone/>
              <a:defRPr sz="6900"/>
            </a:lvl9pPr>
          </a:lstStyle>
          <a:p/>
        </p:txBody>
      </p:sp>
      <p:sp>
        <p:nvSpPr>
          <p:cNvPr id="121" name="Google Shape;121;g5e2cf90abe_0_123"/>
          <p:cNvSpPr txBox="1"/>
          <p:nvPr>
            <p:ph idx="1" type="subTitle"/>
          </p:nvPr>
        </p:nvSpPr>
        <p:spPr>
          <a:xfrm>
            <a:off x="415600" y="3778833"/>
            <a:ext cx="11360700" cy="10569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122" name="Google Shape;122;g5e2cf90abe_0_123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5e2cf90abe_0_127"/>
          <p:cNvSpPr txBox="1"/>
          <p:nvPr>
            <p:ph type="title"/>
          </p:nvPr>
        </p:nvSpPr>
        <p:spPr>
          <a:xfrm>
            <a:off x="415600" y="2867800"/>
            <a:ext cx="11360700" cy="1122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25" name="Google Shape;125;g5e2cf90abe_0_127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5e2cf90abe_0_130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28" name="Google Shape;128;g5e2cf90abe_0_130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29" name="Google Shape;129;g5e2cf90abe_0_130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5e2cf90abe_0_134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32" name="Google Shape;132;g5e2cf90abe_0_134"/>
          <p:cNvSpPr txBox="1"/>
          <p:nvPr>
            <p:ph idx="1" type="body"/>
          </p:nvPr>
        </p:nvSpPr>
        <p:spPr>
          <a:xfrm>
            <a:off x="4156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33" name="Google Shape;133;g5e2cf90abe_0_134"/>
          <p:cNvSpPr txBox="1"/>
          <p:nvPr>
            <p:ph idx="2" type="body"/>
          </p:nvPr>
        </p:nvSpPr>
        <p:spPr>
          <a:xfrm>
            <a:off x="6443200" y="1536633"/>
            <a:ext cx="5333100" cy="45552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30200" lvl="1" marL="9144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34" name="Google Shape;134;g5e2cf90abe_0_134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5e2cf90abe_0_139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700"/>
              <a:buNone/>
              <a:defRPr/>
            </a:lvl9pPr>
          </a:lstStyle>
          <a:p/>
        </p:txBody>
      </p:sp>
      <p:sp>
        <p:nvSpPr>
          <p:cNvPr id="137" name="Google Shape;137;g5e2cf90abe_0_13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0"/>
          <p:cNvSpPr/>
          <p:nvPr/>
        </p:nvSpPr>
        <p:spPr>
          <a:xfrm>
            <a:off x="0" y="0"/>
            <a:ext cx="12192000" cy="2185988"/>
          </a:xfrm>
          <a:custGeom>
            <a:rect b="b" l="l" r="r" t="t"/>
            <a:pathLst>
              <a:path extrusionOk="0" h="1377" w="5760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" name="Google Shape;24;p10"/>
          <p:cNvSpPr txBox="1"/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0"/>
          <p:cNvSpPr txBox="1"/>
          <p:nvPr>
            <p:ph idx="1" type="body"/>
          </p:nvPr>
        </p:nvSpPr>
        <p:spPr>
          <a:xfrm>
            <a:off x="818712" y="2222287"/>
            <a:ext cx="5185873" cy="3638763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🞆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5pPr>
            <a:lvl6pPr indent="-342900" lvl="5" marL="27432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6pPr>
            <a:lvl7pPr indent="-342900" lvl="6" marL="3200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7pPr>
            <a:lvl8pPr indent="-342900" lvl="7" marL="3657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8pPr>
            <a:lvl9pPr indent="-342900" lvl="8" marL="4114800" algn="l">
              <a:spcBef>
                <a:spcPts val="600"/>
              </a:spcBef>
              <a:spcAft>
                <a:spcPts val="600"/>
              </a:spcAft>
              <a:buSzPts val="1800"/>
              <a:buChar char="🞆"/>
              <a:defRPr/>
            </a:lvl9pPr>
          </a:lstStyle>
          <a:p/>
        </p:txBody>
      </p:sp>
      <p:sp>
        <p:nvSpPr>
          <p:cNvPr id="26" name="Google Shape;26;p10"/>
          <p:cNvSpPr txBox="1"/>
          <p:nvPr>
            <p:ph idx="2" type="body"/>
          </p:nvPr>
        </p:nvSpPr>
        <p:spPr>
          <a:xfrm>
            <a:off x="6187415" y="2222287"/>
            <a:ext cx="5194583" cy="3638764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🞆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5pPr>
            <a:lvl6pPr indent="-342900" lvl="5" marL="27432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6pPr>
            <a:lvl7pPr indent="-342900" lvl="6" marL="3200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7pPr>
            <a:lvl8pPr indent="-342900" lvl="7" marL="3657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8pPr>
            <a:lvl9pPr indent="-342900" lvl="8" marL="4114800" algn="l">
              <a:spcBef>
                <a:spcPts val="600"/>
              </a:spcBef>
              <a:spcAft>
                <a:spcPts val="600"/>
              </a:spcAft>
              <a:buSzPts val="1800"/>
              <a:buChar char="🞆"/>
              <a:defRPr/>
            </a:lvl9pPr>
          </a:lstStyle>
          <a:p/>
        </p:txBody>
      </p:sp>
      <p:sp>
        <p:nvSpPr>
          <p:cNvPr id="27" name="Google Shape;27;p10"/>
          <p:cNvSpPr txBox="1"/>
          <p:nvPr>
            <p:ph idx="10" type="dt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0"/>
          <p:cNvSpPr txBox="1"/>
          <p:nvPr>
            <p:ph idx="11" type="ftr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0"/>
          <p:cNvSpPr txBox="1"/>
          <p:nvPr>
            <p:ph idx="12" type="sldNum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5e2cf90abe_0_142"/>
          <p:cNvSpPr txBox="1"/>
          <p:nvPr>
            <p:ph type="title"/>
          </p:nvPr>
        </p:nvSpPr>
        <p:spPr>
          <a:xfrm>
            <a:off x="415600" y="740800"/>
            <a:ext cx="3744000" cy="10077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 sz="3200"/>
            </a:lvl9pPr>
          </a:lstStyle>
          <a:p/>
        </p:txBody>
      </p:sp>
      <p:sp>
        <p:nvSpPr>
          <p:cNvPr id="140" name="Google Shape;140;g5e2cf90abe_0_142"/>
          <p:cNvSpPr txBox="1"/>
          <p:nvPr>
            <p:ph idx="1" type="body"/>
          </p:nvPr>
        </p:nvSpPr>
        <p:spPr>
          <a:xfrm>
            <a:off x="415600" y="1852800"/>
            <a:ext cx="3744000" cy="4239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30200" lvl="1" marL="9144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2pPr>
            <a:lvl3pPr indent="-330200" lvl="2" marL="13716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210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210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210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2100"/>
              </a:spcBef>
              <a:spcAft>
                <a:spcPts val="210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141" name="Google Shape;141;g5e2cf90abe_0_14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5e2cf90abe_0_146"/>
          <p:cNvSpPr txBox="1"/>
          <p:nvPr>
            <p:ph type="title"/>
          </p:nvPr>
        </p:nvSpPr>
        <p:spPr>
          <a:xfrm>
            <a:off x="653667" y="600200"/>
            <a:ext cx="8490300" cy="54543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1pPr>
            <a:lvl2pPr lvl="1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6400"/>
              <a:buNone/>
              <a:defRPr sz="6400"/>
            </a:lvl9pPr>
          </a:lstStyle>
          <a:p/>
        </p:txBody>
      </p:sp>
      <p:sp>
        <p:nvSpPr>
          <p:cNvPr id="144" name="Google Shape;144;g5e2cf90abe_0_146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5e2cf90abe_0_14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g5e2cf90abe_0_149"/>
          <p:cNvSpPr txBox="1"/>
          <p:nvPr>
            <p:ph type="title"/>
          </p:nvPr>
        </p:nvSpPr>
        <p:spPr>
          <a:xfrm>
            <a:off x="354000" y="1644233"/>
            <a:ext cx="5393700" cy="19764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5600"/>
              <a:buNone/>
              <a:defRPr sz="5600"/>
            </a:lvl9pPr>
          </a:lstStyle>
          <a:p/>
        </p:txBody>
      </p:sp>
      <p:sp>
        <p:nvSpPr>
          <p:cNvPr id="148" name="Google Shape;148;g5e2cf90abe_0_149"/>
          <p:cNvSpPr txBox="1"/>
          <p:nvPr>
            <p:ph idx="1" type="subTitle"/>
          </p:nvPr>
        </p:nvSpPr>
        <p:spPr>
          <a:xfrm>
            <a:off x="354000" y="3737433"/>
            <a:ext cx="5393700" cy="16467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49" name="Google Shape;149;g5e2cf90abe_0_149"/>
          <p:cNvSpPr txBox="1"/>
          <p:nvPr>
            <p:ph idx="2" type="body"/>
          </p:nvPr>
        </p:nvSpPr>
        <p:spPr>
          <a:xfrm>
            <a:off x="6586000" y="965433"/>
            <a:ext cx="5115900" cy="49269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rtl="0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rtl="0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rtl="0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rtl="0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50" name="Google Shape;150;g5e2cf90abe_0_14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5e2cf90abe_0_155"/>
          <p:cNvSpPr txBox="1"/>
          <p:nvPr>
            <p:ph idx="1" type="body"/>
          </p:nvPr>
        </p:nvSpPr>
        <p:spPr>
          <a:xfrm>
            <a:off x="415600" y="5640767"/>
            <a:ext cx="7998300" cy="806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</a:lstStyle>
          <a:p/>
        </p:txBody>
      </p:sp>
      <p:sp>
        <p:nvSpPr>
          <p:cNvPr id="153" name="Google Shape;153;g5e2cf90abe_0_155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5e2cf90abe_0_158"/>
          <p:cNvSpPr txBox="1"/>
          <p:nvPr>
            <p:ph hasCustomPrompt="1" type="title"/>
          </p:nvPr>
        </p:nvSpPr>
        <p:spPr>
          <a:xfrm>
            <a:off x="415600" y="1474833"/>
            <a:ext cx="11360700" cy="26181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6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156" name="Google Shape;156;g5e2cf90abe_0_158"/>
          <p:cNvSpPr txBox="1"/>
          <p:nvPr>
            <p:ph idx="1" type="body"/>
          </p:nvPr>
        </p:nvSpPr>
        <p:spPr>
          <a:xfrm>
            <a:off x="415600" y="4202967"/>
            <a:ext cx="11360700" cy="1734300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81000" lvl="0" marL="457200" rtl="0" algn="ctr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indent="-349250" lvl="1" marL="914400" rtl="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2pPr>
            <a:lvl3pPr indent="-349250" lvl="2" marL="1371600" rtl="0" algn="ct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3pPr>
            <a:lvl4pPr indent="-349250" lvl="3" marL="1828800" rtl="0" algn="ct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4pPr>
            <a:lvl5pPr indent="-349250" lvl="4" marL="2286000" rtl="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5pPr>
            <a:lvl6pPr indent="-349250" lvl="5" marL="2743200" rtl="0" algn="ctr">
              <a:spcBef>
                <a:spcPts val="2100"/>
              </a:spcBef>
              <a:spcAft>
                <a:spcPts val="0"/>
              </a:spcAft>
              <a:buSzPts val="1900"/>
              <a:buChar char="■"/>
              <a:defRPr/>
            </a:lvl6pPr>
            <a:lvl7pPr indent="-349250" lvl="6" marL="3200400" rtl="0" algn="ctr">
              <a:spcBef>
                <a:spcPts val="2100"/>
              </a:spcBef>
              <a:spcAft>
                <a:spcPts val="0"/>
              </a:spcAft>
              <a:buSzPts val="1900"/>
              <a:buChar char="●"/>
              <a:defRPr/>
            </a:lvl7pPr>
            <a:lvl8pPr indent="-349250" lvl="7" marL="3657600" rtl="0" algn="ctr">
              <a:spcBef>
                <a:spcPts val="2100"/>
              </a:spcBef>
              <a:spcAft>
                <a:spcPts val="0"/>
              </a:spcAft>
              <a:buSzPts val="1900"/>
              <a:buChar char="○"/>
              <a:defRPr/>
            </a:lvl8pPr>
            <a:lvl9pPr indent="-349250" lvl="8" marL="4114800" rtl="0" algn="ctr">
              <a:spcBef>
                <a:spcPts val="2100"/>
              </a:spcBef>
              <a:spcAft>
                <a:spcPts val="2100"/>
              </a:spcAft>
              <a:buSzPts val="1900"/>
              <a:buChar char="■"/>
              <a:defRPr/>
            </a:lvl9pPr>
          </a:lstStyle>
          <a:p/>
        </p:txBody>
      </p:sp>
      <p:sp>
        <p:nvSpPr>
          <p:cNvPr id="157" name="Google Shape;157;g5e2cf90abe_0_158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5e2cf90abe_0_162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1"/>
          <p:cNvSpPr/>
          <p:nvPr/>
        </p:nvSpPr>
        <p:spPr>
          <a:xfrm>
            <a:off x="0" y="0"/>
            <a:ext cx="12192000" cy="2185988"/>
          </a:xfrm>
          <a:custGeom>
            <a:rect b="b" l="l" r="r" t="t"/>
            <a:pathLst>
              <a:path extrusionOk="0" h="1377" w="5760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" name="Google Shape;32;p11"/>
          <p:cNvSpPr txBox="1"/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11"/>
          <p:cNvSpPr txBox="1"/>
          <p:nvPr>
            <p:ph idx="1" type="body"/>
          </p:nvPr>
        </p:nvSpPr>
        <p:spPr>
          <a:xfrm>
            <a:off x="818712" y="2222287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🞆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5pPr>
            <a:lvl6pPr indent="-342900" lvl="5" marL="27432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6pPr>
            <a:lvl7pPr indent="-342900" lvl="6" marL="3200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7pPr>
            <a:lvl8pPr indent="-342900" lvl="7" marL="3657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8pPr>
            <a:lvl9pPr indent="-342900" lvl="8" marL="4114800" algn="l">
              <a:spcBef>
                <a:spcPts val="600"/>
              </a:spcBef>
              <a:spcAft>
                <a:spcPts val="600"/>
              </a:spcAft>
              <a:buSzPts val="1800"/>
              <a:buChar char="🞆"/>
              <a:defRPr/>
            </a:lvl9pPr>
          </a:lstStyle>
          <a:p/>
        </p:txBody>
      </p:sp>
      <p:sp>
        <p:nvSpPr>
          <p:cNvPr id="34" name="Google Shape;34;p11"/>
          <p:cNvSpPr txBox="1"/>
          <p:nvPr>
            <p:ph idx="10" type="dt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1"/>
          <p:cNvSpPr txBox="1"/>
          <p:nvPr>
            <p:ph idx="11" type="ftr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11"/>
          <p:cNvSpPr txBox="1"/>
          <p:nvPr>
            <p:ph idx="12" type="sldNum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2"/>
          <p:cNvSpPr/>
          <p:nvPr/>
        </p:nvSpPr>
        <p:spPr>
          <a:xfrm>
            <a:off x="0" y="1"/>
            <a:ext cx="12192000" cy="5203825"/>
          </a:xfrm>
          <a:custGeom>
            <a:rect b="b" l="l" r="r" t="t"/>
            <a:pathLst>
              <a:path extrusionOk="0" h="3278" w="5760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" name="Google Shape;39;p12"/>
          <p:cNvSpPr txBox="1"/>
          <p:nvPr>
            <p:ph type="title"/>
          </p:nvPr>
        </p:nvSpPr>
        <p:spPr>
          <a:xfrm>
            <a:off x="810000" y="2951396"/>
            <a:ext cx="10561418" cy="146880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800"/>
              <a:buFont typeface="Century Gothic"/>
              <a:buNone/>
              <a:defRPr b="1" sz="4800" cap="none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12"/>
          <p:cNvSpPr txBox="1"/>
          <p:nvPr>
            <p:ph idx="1" type="body"/>
          </p:nvPr>
        </p:nvSpPr>
        <p:spPr>
          <a:xfrm>
            <a:off x="810000" y="5281201"/>
            <a:ext cx="10561418" cy="433955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r">
              <a:spcBef>
                <a:spcPts val="36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400"/>
              <a:buNone/>
              <a:defRPr sz="1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1" name="Google Shape;41;p12"/>
          <p:cNvSpPr txBox="1"/>
          <p:nvPr>
            <p:ph idx="10" type="dt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12"/>
          <p:cNvSpPr txBox="1"/>
          <p:nvPr>
            <p:ph idx="11" type="ftr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2"/>
          <p:cNvSpPr txBox="1"/>
          <p:nvPr>
            <p:ph idx="12" type="sldNum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3"/>
          <p:cNvSpPr/>
          <p:nvPr/>
        </p:nvSpPr>
        <p:spPr>
          <a:xfrm>
            <a:off x="0" y="0"/>
            <a:ext cx="12192000" cy="2185988"/>
          </a:xfrm>
          <a:custGeom>
            <a:rect b="b" l="l" r="r" t="t"/>
            <a:pathLst>
              <a:path extrusionOk="0" h="1377" w="5760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" name="Google Shape;46;p13"/>
          <p:cNvSpPr txBox="1"/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000"/>
              <a:buFont typeface="Century Gothic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3"/>
          <p:cNvSpPr txBox="1"/>
          <p:nvPr>
            <p:ph idx="1" type="body"/>
          </p:nvPr>
        </p:nvSpPr>
        <p:spPr>
          <a:xfrm>
            <a:off x="814728" y="2174875"/>
            <a:ext cx="5189857" cy="576262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400"/>
              </a:spcBef>
              <a:spcAft>
                <a:spcPts val="0"/>
              </a:spcAft>
              <a:buSzPts val="2000"/>
              <a:buNone/>
              <a:defRPr b="0" sz="20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13"/>
          <p:cNvSpPr txBox="1"/>
          <p:nvPr>
            <p:ph idx="2" type="body"/>
          </p:nvPr>
        </p:nvSpPr>
        <p:spPr>
          <a:xfrm>
            <a:off x="814729" y="2751138"/>
            <a:ext cx="5189856" cy="3109913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🞆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5pPr>
            <a:lvl6pPr indent="-342900" lvl="5" marL="27432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6pPr>
            <a:lvl7pPr indent="-342900" lvl="6" marL="3200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7pPr>
            <a:lvl8pPr indent="-342900" lvl="7" marL="3657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8pPr>
            <a:lvl9pPr indent="-342900" lvl="8" marL="4114800" algn="l">
              <a:spcBef>
                <a:spcPts val="600"/>
              </a:spcBef>
              <a:spcAft>
                <a:spcPts val="600"/>
              </a:spcAft>
              <a:buSzPts val="1800"/>
              <a:buChar char="🞆"/>
              <a:defRPr/>
            </a:lvl9pPr>
          </a:lstStyle>
          <a:p/>
        </p:txBody>
      </p:sp>
      <p:sp>
        <p:nvSpPr>
          <p:cNvPr id="49" name="Google Shape;49;p13"/>
          <p:cNvSpPr txBox="1"/>
          <p:nvPr>
            <p:ph idx="3" type="body"/>
          </p:nvPr>
        </p:nvSpPr>
        <p:spPr>
          <a:xfrm>
            <a:off x="6187415" y="2174875"/>
            <a:ext cx="5194583" cy="576262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algn="ctr">
              <a:spcBef>
                <a:spcPts val="400"/>
              </a:spcBef>
              <a:spcAft>
                <a:spcPts val="0"/>
              </a:spcAft>
              <a:buSzPts val="2000"/>
              <a:buNone/>
              <a:defRPr b="0" sz="20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50" name="Google Shape;50;p13"/>
          <p:cNvSpPr txBox="1"/>
          <p:nvPr>
            <p:ph idx="4" type="body"/>
          </p:nvPr>
        </p:nvSpPr>
        <p:spPr>
          <a:xfrm>
            <a:off x="6187415" y="2751138"/>
            <a:ext cx="5194583" cy="3109913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🞆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5pPr>
            <a:lvl6pPr indent="-342900" lvl="5" marL="27432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6pPr>
            <a:lvl7pPr indent="-342900" lvl="6" marL="3200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7pPr>
            <a:lvl8pPr indent="-342900" lvl="7" marL="3657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8pPr>
            <a:lvl9pPr indent="-342900" lvl="8" marL="4114800" algn="l">
              <a:spcBef>
                <a:spcPts val="600"/>
              </a:spcBef>
              <a:spcAft>
                <a:spcPts val="600"/>
              </a:spcAft>
              <a:buSzPts val="1800"/>
              <a:buChar char="🞆"/>
              <a:defRPr/>
            </a:lvl9pPr>
          </a:lstStyle>
          <a:p/>
        </p:txBody>
      </p:sp>
      <p:sp>
        <p:nvSpPr>
          <p:cNvPr id="51" name="Google Shape;51;p13"/>
          <p:cNvSpPr txBox="1"/>
          <p:nvPr>
            <p:ph idx="10" type="dt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1" type="ftr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/>
          <p:nvPr/>
        </p:nvSpPr>
        <p:spPr>
          <a:xfrm>
            <a:off x="0" y="0"/>
            <a:ext cx="12192000" cy="2185988"/>
          </a:xfrm>
          <a:custGeom>
            <a:rect b="b" l="l" r="r" t="t"/>
            <a:pathLst>
              <a:path extrusionOk="0" h="1377" w="5760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" name="Google Shape;56;p14"/>
          <p:cNvSpPr txBox="1"/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18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0" type="dt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/>
          <p:nvPr>
            <p:ph idx="10" type="dt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1" type="ftr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5"/>
          <p:cNvSpPr txBox="1"/>
          <p:nvPr>
            <p:ph idx="12" type="sldNum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6"/>
          <p:cNvSpPr/>
          <p:nvPr/>
        </p:nvSpPr>
        <p:spPr>
          <a:xfrm>
            <a:off x="1073151" y="446087"/>
            <a:ext cx="3547533" cy="1814651"/>
          </a:xfrm>
          <a:custGeom>
            <a:rect b="b" l="l" r="r" t="t"/>
            <a:pathLst>
              <a:path extrusionOk="0" h="2308" w="3384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tile algn="tl" flip="none" tx="0" sx="100000" ty="0" sy="100000"/>
          </a:blipFill>
          <a:ln cap="rnd" cmpd="sng" w="952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" name="Google Shape;66;p16"/>
          <p:cNvSpPr txBox="1"/>
          <p:nvPr>
            <p:ph type="title"/>
          </p:nvPr>
        </p:nvSpPr>
        <p:spPr>
          <a:xfrm>
            <a:off x="1073151" y="446088"/>
            <a:ext cx="3547533" cy="1618396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000"/>
              <a:buFont typeface="Century Gothic"/>
              <a:buNone/>
              <a:defRPr b="1" sz="20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6"/>
          <p:cNvSpPr txBox="1"/>
          <p:nvPr>
            <p:ph idx="1" type="body"/>
          </p:nvPr>
        </p:nvSpPr>
        <p:spPr>
          <a:xfrm>
            <a:off x="4855633" y="446088"/>
            <a:ext cx="6252633" cy="5414963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SzPts val="1800"/>
              <a:buChar char="🞆"/>
              <a:defRPr/>
            </a:lvl1pPr>
            <a:lvl2pPr indent="-342900" lvl="1" marL="914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2pPr>
            <a:lvl3pPr indent="-342900" lvl="2" marL="1371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3pPr>
            <a:lvl4pPr indent="-342900" lvl="3" marL="18288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4pPr>
            <a:lvl5pPr indent="-342900" lvl="4" marL="22860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5pPr>
            <a:lvl6pPr indent="-342900" lvl="5" marL="27432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6pPr>
            <a:lvl7pPr indent="-342900" lvl="6" marL="32004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7pPr>
            <a:lvl8pPr indent="-342900" lvl="7" marL="3657600" algn="l">
              <a:spcBef>
                <a:spcPts val="600"/>
              </a:spcBef>
              <a:spcAft>
                <a:spcPts val="0"/>
              </a:spcAft>
              <a:buSzPts val="1800"/>
              <a:buChar char="🞆"/>
              <a:defRPr/>
            </a:lvl8pPr>
            <a:lvl9pPr indent="-342900" lvl="8" marL="4114800" algn="l">
              <a:spcBef>
                <a:spcPts val="600"/>
              </a:spcBef>
              <a:spcAft>
                <a:spcPts val="600"/>
              </a:spcAft>
              <a:buSzPts val="1800"/>
              <a:buChar char="🞆"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2" type="body"/>
          </p:nvPr>
        </p:nvSpPr>
        <p:spPr>
          <a:xfrm>
            <a:off x="1073151" y="2260738"/>
            <a:ext cx="3547533" cy="3600311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16"/>
          <p:cNvSpPr txBox="1"/>
          <p:nvPr>
            <p:ph idx="10" type="dt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1" type="ftr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2" type="sldNum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type="title"/>
          </p:nvPr>
        </p:nvSpPr>
        <p:spPr>
          <a:xfrm>
            <a:off x="814728" y="727522"/>
            <a:ext cx="4852988" cy="1617163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2400"/>
              <a:buFont typeface="Century Gothic"/>
              <a:buNone/>
              <a:defRPr b="0" sz="2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7"/>
          <p:cNvSpPr/>
          <p:nvPr>
            <p:ph idx="2" type="pic"/>
          </p:nvPr>
        </p:nvSpPr>
        <p:spPr>
          <a:xfrm>
            <a:off x="6098117" y="0"/>
            <a:ext cx="6093883" cy="6858000"/>
          </a:xfrm>
          <a:prstGeom prst="rect">
            <a:avLst/>
          </a:prstGeom>
          <a:noFill/>
          <a:ln cap="flat" cmpd="sng" w="9525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28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None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🞆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🞆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75" name="Google Shape;75;p17"/>
          <p:cNvSpPr txBox="1"/>
          <p:nvPr>
            <p:ph idx="1" type="body"/>
          </p:nvPr>
        </p:nvSpPr>
        <p:spPr>
          <a:xfrm>
            <a:off x="814728" y="2344684"/>
            <a:ext cx="4852988" cy="3516365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40"/>
              </a:spcBef>
              <a:spcAft>
                <a:spcPts val="0"/>
              </a:spcAft>
              <a:buSzPts val="1200"/>
              <a:buNone/>
              <a:defRPr sz="1200"/>
            </a:lvl1pPr>
            <a:lvl2pPr indent="-228600" lvl="1" marL="914400" algn="l">
              <a:spcBef>
                <a:spcPts val="60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spcBef>
                <a:spcPts val="60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spcBef>
                <a:spcPts val="60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spcBef>
                <a:spcPts val="600"/>
              </a:spcBef>
              <a:spcAft>
                <a:spcPts val="60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76" name="Google Shape;76;p17"/>
          <p:cNvSpPr txBox="1"/>
          <p:nvPr>
            <p:ph idx="10" type="dt"/>
          </p:nvPr>
        </p:nvSpPr>
        <p:spPr>
          <a:xfrm>
            <a:off x="3885810" y="6041362"/>
            <a:ext cx="976879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1" type="ftr"/>
          </p:nvPr>
        </p:nvSpPr>
        <p:spPr>
          <a:xfrm>
            <a:off x="590396" y="6041362"/>
            <a:ext cx="3295413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2" type="sldNum"/>
          </p:nvPr>
        </p:nvSpPr>
        <p:spPr>
          <a:xfrm>
            <a:off x="4862689" y="5915888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dk2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"/>
          <p:cNvSpPr txBox="1"/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000"/>
              <a:buFont typeface="Century Gothic"/>
              <a:buNone/>
              <a:defRPr b="1" i="0" sz="4000" u="none" cap="none" strike="noStrike">
                <a:solidFill>
                  <a:srgbClr val="FEFEFE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11" name="Google Shape;11;p8"/>
          <p:cNvSpPr txBox="1"/>
          <p:nvPr>
            <p:ph idx="1" type="body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2900" lvl="0" marL="457200" marR="0" rtl="0" algn="l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🞆"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-330200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🞆"/>
              <a:defRPr b="0" i="0" sz="16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-317500" lvl="2" marL="13716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🞆"/>
              <a:defRPr b="0" i="0" sz="14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-304800" lvl="3" marL="18288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-304800" lvl="4" marL="22860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-304800" lvl="5" marL="27432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-304800" lvl="6" marL="32004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-304800" lvl="7" marL="36576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-304800" lvl="8" marL="4114800" marR="0" rtl="0" algn="l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ts val="1200"/>
              <a:buFont typeface="Noto Sans Symbols"/>
              <a:buChar char="🞆"/>
              <a:defRPr b="0" i="0" sz="12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2" name="Google Shape;12;p8"/>
          <p:cNvSpPr txBox="1"/>
          <p:nvPr>
            <p:ph idx="11" type="ftr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3" name="Google Shape;13;p8"/>
          <p:cNvSpPr txBox="1"/>
          <p:nvPr>
            <p:ph idx="10" type="dt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/>
        </p:txBody>
      </p:sp>
      <p:sp>
        <p:nvSpPr>
          <p:cNvPr id="14" name="Google Shape;14;p8"/>
          <p:cNvSpPr txBox="1"/>
          <p:nvPr>
            <p:ph idx="12" type="sldNum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  <a:noFill/>
          <a:ln>
            <a:noFill/>
          </a:ln>
        </p:spPr>
        <p:txBody>
          <a:bodyPr anchorCtr="0" anchor="b" bIns="108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2000" u="none" cap="none" strike="noStrike">
                <a:solidFill>
                  <a:schemeClr val="accent1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5e2cf90abe_0_119"/>
          <p:cNvSpPr txBox="1"/>
          <p:nvPr>
            <p:ph type="title"/>
          </p:nvPr>
        </p:nvSpPr>
        <p:spPr>
          <a:xfrm>
            <a:off x="415600" y="593367"/>
            <a:ext cx="113607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700"/>
              <a:buNone/>
              <a:defRPr sz="37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7" name="Google Shape;117;g5e2cf90abe_0_119"/>
          <p:cNvSpPr txBox="1"/>
          <p:nvPr>
            <p:ph idx="1" type="body"/>
          </p:nvPr>
        </p:nvSpPr>
        <p:spPr>
          <a:xfrm>
            <a:off x="415600" y="1536633"/>
            <a:ext cx="113607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810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Char char="●"/>
              <a:defRPr sz="2400">
                <a:solidFill>
                  <a:schemeClr val="dk2"/>
                </a:solidFill>
              </a:defRPr>
            </a:lvl1pPr>
            <a:lvl2pPr indent="-349250" lvl="1" marL="9144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2pPr>
            <a:lvl3pPr indent="-349250" lvl="2" marL="13716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3pPr>
            <a:lvl4pPr indent="-349250" lvl="3" marL="18288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4pPr>
            <a:lvl5pPr indent="-349250" lvl="4" marL="22860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5pPr>
            <a:lvl6pPr indent="-349250" lvl="5" marL="27432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6pPr>
            <a:lvl7pPr indent="-349250" lvl="6" marL="32004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●"/>
              <a:defRPr sz="1900">
                <a:solidFill>
                  <a:schemeClr val="dk2"/>
                </a:solidFill>
              </a:defRPr>
            </a:lvl7pPr>
            <a:lvl8pPr indent="-349250" lvl="7" marL="3657600" rtl="0">
              <a:lnSpc>
                <a:spcPct val="115000"/>
              </a:lnSpc>
              <a:spcBef>
                <a:spcPts val="2100"/>
              </a:spcBef>
              <a:spcAft>
                <a:spcPts val="0"/>
              </a:spcAft>
              <a:buClr>
                <a:schemeClr val="dk2"/>
              </a:buClr>
              <a:buSzPts val="1900"/>
              <a:buChar char="○"/>
              <a:defRPr sz="1900">
                <a:solidFill>
                  <a:schemeClr val="dk2"/>
                </a:solidFill>
              </a:defRPr>
            </a:lvl8pPr>
            <a:lvl9pPr indent="-349250" lvl="8" marL="4114800" rtl="0">
              <a:lnSpc>
                <a:spcPct val="115000"/>
              </a:lnSpc>
              <a:spcBef>
                <a:spcPts val="2100"/>
              </a:spcBef>
              <a:spcAft>
                <a:spcPts val="2100"/>
              </a:spcAft>
              <a:buClr>
                <a:schemeClr val="dk2"/>
              </a:buClr>
              <a:buSzPts val="1900"/>
              <a:buChar char="■"/>
              <a:defRPr sz="19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18" name="Google Shape;118;g5e2cf90abe_0_119"/>
          <p:cNvSpPr txBox="1"/>
          <p:nvPr>
            <p:ph idx="12" type="sldNum"/>
          </p:nvPr>
        </p:nvSpPr>
        <p:spPr>
          <a:xfrm>
            <a:off x="11296610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 algn="r">
              <a:buNone/>
              <a:defRPr sz="1300">
                <a:solidFill>
                  <a:schemeClr val="dk2"/>
                </a:solidFill>
              </a:defRPr>
            </a:lvl1pPr>
            <a:lvl2pPr lvl="1" rtl="0" algn="r">
              <a:buNone/>
              <a:defRPr sz="1300">
                <a:solidFill>
                  <a:schemeClr val="dk2"/>
                </a:solidFill>
              </a:defRPr>
            </a:lvl2pPr>
            <a:lvl3pPr lvl="2" rtl="0" algn="r">
              <a:buNone/>
              <a:defRPr sz="1300">
                <a:solidFill>
                  <a:schemeClr val="dk2"/>
                </a:solidFill>
              </a:defRPr>
            </a:lvl3pPr>
            <a:lvl4pPr lvl="3" rtl="0" algn="r">
              <a:buNone/>
              <a:defRPr sz="1300">
                <a:solidFill>
                  <a:schemeClr val="dk2"/>
                </a:solidFill>
              </a:defRPr>
            </a:lvl4pPr>
            <a:lvl5pPr lvl="4" rtl="0" algn="r">
              <a:buNone/>
              <a:defRPr sz="1300">
                <a:solidFill>
                  <a:schemeClr val="dk2"/>
                </a:solidFill>
              </a:defRPr>
            </a:lvl5pPr>
            <a:lvl6pPr lvl="5" rtl="0" algn="r">
              <a:buNone/>
              <a:defRPr sz="1300">
                <a:solidFill>
                  <a:schemeClr val="dk2"/>
                </a:solidFill>
              </a:defRPr>
            </a:lvl6pPr>
            <a:lvl7pPr lvl="6" rtl="0" algn="r">
              <a:buNone/>
              <a:defRPr sz="1300">
                <a:solidFill>
                  <a:schemeClr val="dk2"/>
                </a:solidFill>
              </a:defRPr>
            </a:lvl7pPr>
            <a:lvl8pPr lvl="7" rtl="0" algn="r">
              <a:buNone/>
              <a:defRPr sz="1300">
                <a:solidFill>
                  <a:schemeClr val="dk2"/>
                </a:solidFill>
              </a:defRPr>
            </a:lvl8pPr>
            <a:lvl9pPr lvl="8" rtl="0" algn="r">
              <a:buNone/>
              <a:defRPr sz="13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.gif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5.png"/><Relationship Id="rId6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9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5" Type="http://schemas.openxmlformats.org/officeDocument/2006/relationships/image" Target="../media/image5.png"/><Relationship Id="rId6" Type="http://schemas.openxmlformats.org/officeDocument/2006/relationships/image" Target="../media/image1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2.png"/><Relationship Id="rId4" Type="http://schemas.openxmlformats.org/officeDocument/2006/relationships/image" Target="../media/image15.png"/><Relationship Id="rId5" Type="http://schemas.openxmlformats.org/officeDocument/2006/relationships/image" Target="../media/image13.png"/><Relationship Id="rId6" Type="http://schemas.openxmlformats.org/officeDocument/2006/relationships/image" Target="../media/image8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www.youtube.com/watch?v=xkVE6pOgEfk" TargetMode="External"/><Relationship Id="rId4" Type="http://schemas.openxmlformats.org/officeDocument/2006/relationships/hyperlink" Target="http://www.ustream.tv/recorded/15286484" TargetMode="External"/><Relationship Id="rId5" Type="http://schemas.openxmlformats.org/officeDocument/2006/relationships/image" Target="../media/image15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s://www.youtube.com/watch?v=5xQP_B18vMw" TargetMode="External"/><Relationship Id="rId4" Type="http://schemas.openxmlformats.org/officeDocument/2006/relationships/image" Target="../media/image12.png"/><Relationship Id="rId5" Type="http://schemas.openxmlformats.org/officeDocument/2006/relationships/image" Target="../media/image15.png"/><Relationship Id="rId6" Type="http://schemas.openxmlformats.org/officeDocument/2006/relationships/image" Target="../media/image13.png"/><Relationship Id="rId7" Type="http://schemas.openxmlformats.org/officeDocument/2006/relationships/image" Target="../media/image8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youtu.be/c2-iquZziPU" TargetMode="External"/><Relationship Id="rId4" Type="http://schemas.openxmlformats.org/officeDocument/2006/relationships/image" Target="../media/image18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"/>
          <p:cNvSpPr txBox="1"/>
          <p:nvPr>
            <p:ph type="ctrTitle"/>
          </p:nvPr>
        </p:nvSpPr>
        <p:spPr>
          <a:xfrm>
            <a:off x="810001" y="1449147"/>
            <a:ext cx="10572000" cy="2971051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5400"/>
              <a:buFont typeface="Century Gothic"/>
              <a:buNone/>
            </a:pPr>
            <a:r>
              <a:rPr lang="en-US"/>
              <a:t>Pass the Salt: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5400"/>
              <a:buFont typeface="Century Gothic"/>
              <a:buNone/>
            </a:pPr>
            <a:r>
              <a:rPr lang="en-US"/>
              <a:t>Why is the Ocean Salty? </a:t>
            </a:r>
            <a:endParaRPr/>
          </a:p>
        </p:txBody>
      </p:sp>
      <p:sp>
        <p:nvSpPr>
          <p:cNvPr id="166" name="Google Shape;166;p1"/>
          <p:cNvSpPr txBox="1"/>
          <p:nvPr>
            <p:ph idx="1" type="subTitle"/>
          </p:nvPr>
        </p:nvSpPr>
        <p:spPr>
          <a:xfrm>
            <a:off x="810001" y="5280847"/>
            <a:ext cx="10572000" cy="434974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SMILE and RV TAANI, Hannah and Adam 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5e17af94ce_0_12"/>
          <p:cNvSpPr txBox="1"/>
          <p:nvPr>
            <p:ph type="title"/>
          </p:nvPr>
        </p:nvSpPr>
        <p:spPr>
          <a:xfrm>
            <a:off x="810000" y="447188"/>
            <a:ext cx="10572000" cy="97050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000"/>
              <a:buFont typeface="Century Gothic"/>
              <a:buNone/>
            </a:pPr>
            <a:r>
              <a:rPr lang="en-US"/>
              <a:t>Procedure slides</a:t>
            </a:r>
            <a:endParaRPr/>
          </a:p>
        </p:txBody>
      </p:sp>
      <p:sp>
        <p:nvSpPr>
          <p:cNvPr id="235" name="Google Shape;235;g5e17af94ce_0_12"/>
          <p:cNvSpPr txBox="1"/>
          <p:nvPr>
            <p:ph idx="1" type="body"/>
          </p:nvPr>
        </p:nvSpPr>
        <p:spPr>
          <a:xfrm>
            <a:off x="715075" y="2115559"/>
            <a:ext cx="10554600" cy="78120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96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Today we’re using refractometers! Refractometers use light refraction to measure the amount of particles dissolved in water. </a:t>
            </a:r>
            <a:endParaRPr/>
          </a:p>
        </p:txBody>
      </p:sp>
      <p:pic>
        <p:nvPicPr>
          <p:cNvPr id="236" name="Google Shape;236;g5e17af94ce_0_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44350" y="2896745"/>
            <a:ext cx="10390069" cy="3684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5e57c8d524_0_2"/>
          <p:cNvSpPr txBox="1"/>
          <p:nvPr>
            <p:ph type="title"/>
          </p:nvPr>
        </p:nvSpPr>
        <p:spPr>
          <a:xfrm>
            <a:off x="810000" y="447188"/>
            <a:ext cx="10572000" cy="9705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Procedures continued </a:t>
            </a:r>
            <a:endParaRPr/>
          </a:p>
        </p:txBody>
      </p:sp>
      <p:sp>
        <p:nvSpPr>
          <p:cNvPr id="243" name="Google Shape;243;g5e57c8d524_0_2"/>
          <p:cNvSpPr txBox="1"/>
          <p:nvPr>
            <p:ph idx="1" type="body"/>
          </p:nvPr>
        </p:nvSpPr>
        <p:spPr>
          <a:xfrm>
            <a:off x="818712" y="2222287"/>
            <a:ext cx="10554600" cy="36366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Add a teaspoon of salt to 100 ml of water and look through refractometer to see the salinity. Add salt until the salinity reaches 35 ppt.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If it goes over 35 ppt, add more water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Make sure you wipe off the refractometer each time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Once you have 35 ppt you can move onto the next experiment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In the next experiment split your salt water in half.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Place one half in a ceramic mug and microwave for up to 90 seconds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While the mug is in the microwave squirt water into the other half, as many squirts as you like! Make sure to keep track.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Stir before measuring salinity with the refractometer.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See if salinity changed for both the microwaved mug and the mug you added more water to. </a:t>
            </a:r>
            <a:endParaRPr/>
          </a:p>
          <a:p>
            <a:pPr indent="0" lvl="0" marL="457200" rtl="0" algn="l">
              <a:spcBef>
                <a:spcPts val="600"/>
              </a:spcBef>
              <a:spcAft>
                <a:spcPts val="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5e2cf90abe_0_41"/>
          <p:cNvSpPr txBox="1"/>
          <p:nvPr>
            <p:ph type="title"/>
          </p:nvPr>
        </p:nvSpPr>
        <p:spPr>
          <a:xfrm>
            <a:off x="810000" y="644463"/>
            <a:ext cx="10572000" cy="9705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What are our variables and </a:t>
            </a:r>
            <a:r>
              <a:rPr lang="en-US"/>
              <a:t>units</a:t>
            </a:r>
            <a:r>
              <a:rPr lang="en-US"/>
              <a:t> of measurement?</a:t>
            </a:r>
            <a:endParaRPr/>
          </a:p>
        </p:txBody>
      </p:sp>
      <p:sp>
        <p:nvSpPr>
          <p:cNvPr id="250" name="Google Shape;250;g5e2cf90abe_0_41"/>
          <p:cNvSpPr txBox="1"/>
          <p:nvPr>
            <p:ph idx="1" type="body"/>
          </p:nvPr>
        </p:nvSpPr>
        <p:spPr>
          <a:xfrm>
            <a:off x="555654" y="1855875"/>
            <a:ext cx="7035000" cy="36366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Salinity and Rain Experiment</a:t>
            </a:r>
            <a:endParaRPr/>
          </a:p>
          <a:p>
            <a:pPr indent="-342900" lvl="0" marL="457200" rtl="0" algn="l">
              <a:spcBef>
                <a:spcPts val="60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How should we record water being added?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How will we know if the solution is getting saltier? 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600"/>
              <a:t>Salinity and Sun/Heat Experiment</a:t>
            </a:r>
            <a:endParaRPr/>
          </a:p>
          <a:p>
            <a:pPr indent="-342900" lvl="0" marL="4572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🞆"/>
            </a:pPr>
            <a:r>
              <a:rPr lang="en-US"/>
              <a:t>How should we record how long the solution was </a:t>
            </a:r>
            <a:r>
              <a:rPr lang="en-US"/>
              <a:t>exposed</a:t>
            </a:r>
            <a:r>
              <a:rPr lang="en-US"/>
              <a:t> to heat?</a:t>
            </a:r>
            <a:endParaRPr/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How will we know if it is getting saltier?</a:t>
            </a:r>
            <a:endParaRPr/>
          </a:p>
          <a:p>
            <a:pPr indent="0" lvl="0" marL="457200" rtl="0" algn="l">
              <a:spcBef>
                <a:spcPts val="600"/>
              </a:spcBef>
              <a:spcAft>
                <a:spcPts val="600"/>
              </a:spcAft>
              <a:buNone/>
            </a:pPr>
            <a:r>
              <a:t/>
            </a:r>
            <a:endParaRPr/>
          </a:p>
        </p:txBody>
      </p:sp>
      <p:pic>
        <p:nvPicPr>
          <p:cNvPr id="251" name="Google Shape;251;g5e2cf90abe_0_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62750" y="1302550"/>
            <a:ext cx="2655800" cy="265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2" name="Google Shape;252;g5e2cf90abe_0_41"/>
          <p:cNvPicPr preferRelativeResize="0"/>
          <p:nvPr/>
        </p:nvPicPr>
        <p:blipFill rotWithShape="1">
          <a:blip r:embed="rId4">
            <a:alphaModFix/>
          </a:blip>
          <a:srcRect b="13242" l="3203" r="0" t="10607"/>
          <a:stretch/>
        </p:blipFill>
        <p:spPr>
          <a:xfrm>
            <a:off x="385175" y="5026075"/>
            <a:ext cx="2113750" cy="1662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g5e2cf90abe_0_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52625" y="4968838"/>
            <a:ext cx="1861950" cy="1777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g5e2cf90abe_0_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74271" y="4614575"/>
            <a:ext cx="4128475" cy="2074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g5e2cf90abe_0_61"/>
          <p:cNvSpPr txBox="1"/>
          <p:nvPr>
            <p:ph type="title"/>
          </p:nvPr>
        </p:nvSpPr>
        <p:spPr>
          <a:xfrm>
            <a:off x="810000" y="447188"/>
            <a:ext cx="10572000" cy="9705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How should we record our data?</a:t>
            </a:r>
            <a:endParaRPr/>
          </a:p>
        </p:txBody>
      </p:sp>
      <p:pic>
        <p:nvPicPr>
          <p:cNvPr id="261" name="Google Shape;261;g5e2cf90abe_0_61"/>
          <p:cNvPicPr preferRelativeResize="0"/>
          <p:nvPr/>
        </p:nvPicPr>
        <p:blipFill rotWithShape="1">
          <a:blip r:embed="rId3">
            <a:alphaModFix/>
          </a:blip>
          <a:srcRect b="16058" l="12452" r="16756" t="25587"/>
          <a:stretch/>
        </p:blipFill>
        <p:spPr>
          <a:xfrm>
            <a:off x="1334025" y="2132074"/>
            <a:ext cx="9523949" cy="4415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5e2cf90abe_0_69"/>
          <p:cNvSpPr txBox="1"/>
          <p:nvPr>
            <p:ph type="title"/>
          </p:nvPr>
        </p:nvSpPr>
        <p:spPr>
          <a:xfrm>
            <a:off x="810000" y="447188"/>
            <a:ext cx="10572000" cy="9705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</a:t>
            </a:r>
            <a:r>
              <a:rPr lang="en-US"/>
              <a:t>hould we record changes in density?</a:t>
            </a:r>
            <a:endParaRPr/>
          </a:p>
        </p:txBody>
      </p:sp>
      <p:pic>
        <p:nvPicPr>
          <p:cNvPr id="268" name="Google Shape;268;g5e2cf90abe_0_69"/>
          <p:cNvPicPr preferRelativeResize="0"/>
          <p:nvPr/>
        </p:nvPicPr>
        <p:blipFill rotWithShape="1">
          <a:blip r:embed="rId3">
            <a:alphaModFix/>
          </a:blip>
          <a:srcRect b="7459" l="13353" r="16877" t="30528"/>
          <a:stretch/>
        </p:blipFill>
        <p:spPr>
          <a:xfrm>
            <a:off x="1447825" y="2264100"/>
            <a:ext cx="8981150" cy="44905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g5e2cf90abe_0_51"/>
          <p:cNvSpPr txBox="1"/>
          <p:nvPr>
            <p:ph type="title"/>
          </p:nvPr>
        </p:nvSpPr>
        <p:spPr>
          <a:xfrm>
            <a:off x="810000" y="447188"/>
            <a:ext cx="10572000" cy="9705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How did salinity change?</a:t>
            </a:r>
            <a:endParaRPr/>
          </a:p>
        </p:txBody>
      </p:sp>
      <p:sp>
        <p:nvSpPr>
          <p:cNvPr id="275" name="Google Shape;275;g5e2cf90abe_0_51"/>
          <p:cNvSpPr txBox="1"/>
          <p:nvPr>
            <p:ph idx="1" type="body"/>
          </p:nvPr>
        </p:nvSpPr>
        <p:spPr>
          <a:xfrm>
            <a:off x="555662" y="1855887"/>
            <a:ext cx="10554600" cy="36366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42900" lvl="0" marL="457200" rtl="0" algn="l">
              <a:spcBef>
                <a:spcPts val="36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When water was added?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By how much?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How much water was added?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Did density change?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When salt water was exposed to heat?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By how much?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How long was it exposed for?</a:t>
            </a:r>
            <a:endParaRPr/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Did Density Change?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Let's</a:t>
            </a:r>
            <a:r>
              <a:rPr lang="en-US"/>
              <a:t> make a whole class graph!</a:t>
            </a:r>
            <a:endParaRPr/>
          </a:p>
          <a:p>
            <a:pPr indent="0" lvl="0" marL="457200" rtl="0" algn="l">
              <a:spcBef>
                <a:spcPts val="600"/>
              </a:spcBef>
              <a:spcAft>
                <a:spcPts val="600"/>
              </a:spcAft>
              <a:buNone/>
            </a:pPr>
            <a:r>
              <a:t/>
            </a:r>
            <a:endParaRPr/>
          </a:p>
        </p:txBody>
      </p:sp>
      <p:pic>
        <p:nvPicPr>
          <p:cNvPr id="276" name="Google Shape;276;g5e2cf90abe_0_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62750" y="1302550"/>
            <a:ext cx="2655800" cy="265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7" name="Google Shape;277;g5e2cf90abe_0_51"/>
          <p:cNvPicPr preferRelativeResize="0"/>
          <p:nvPr/>
        </p:nvPicPr>
        <p:blipFill rotWithShape="1">
          <a:blip r:embed="rId4">
            <a:alphaModFix/>
          </a:blip>
          <a:srcRect b="13242" l="3203" r="0" t="10607"/>
          <a:stretch/>
        </p:blipFill>
        <p:spPr>
          <a:xfrm>
            <a:off x="385175" y="5026075"/>
            <a:ext cx="2113750" cy="1662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g5e2cf90abe_0_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52625" y="4968838"/>
            <a:ext cx="1861950" cy="1777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g5e2cf90abe_0_5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74271" y="4614575"/>
            <a:ext cx="4128475" cy="2074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5e2cf90abe_0_21"/>
          <p:cNvSpPr txBox="1"/>
          <p:nvPr>
            <p:ph type="ctrTitle"/>
          </p:nvPr>
        </p:nvSpPr>
        <p:spPr>
          <a:xfrm>
            <a:off x="810001" y="1449147"/>
            <a:ext cx="10572000" cy="2971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Investigating Data: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How does salinity change throughout the year and around the world?</a:t>
            </a:r>
            <a:endParaRPr/>
          </a:p>
        </p:txBody>
      </p:sp>
      <p:sp>
        <p:nvSpPr>
          <p:cNvPr id="286" name="Google Shape;286;g5e2cf90abe_0_21"/>
          <p:cNvSpPr txBox="1"/>
          <p:nvPr>
            <p:ph idx="1" type="subTitle"/>
          </p:nvPr>
        </p:nvSpPr>
        <p:spPr>
          <a:xfrm>
            <a:off x="810001" y="5280847"/>
            <a:ext cx="10572000" cy="4350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rtl="0" algn="l">
              <a:spcBef>
                <a:spcPts val="360"/>
              </a:spcBef>
              <a:spcAft>
                <a:spcPts val="600"/>
              </a:spcAft>
              <a:buNone/>
            </a:pPr>
            <a:r>
              <a:rPr lang="en-US"/>
              <a:t>Part 2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5e2cf90abe_0_27"/>
          <p:cNvSpPr txBox="1"/>
          <p:nvPr>
            <p:ph type="title"/>
          </p:nvPr>
        </p:nvSpPr>
        <p:spPr>
          <a:xfrm>
            <a:off x="810000" y="447188"/>
            <a:ext cx="10572000" cy="9705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Investigating Data and Salinity</a:t>
            </a:r>
            <a:endParaRPr/>
          </a:p>
        </p:txBody>
      </p:sp>
      <p:sp>
        <p:nvSpPr>
          <p:cNvPr id="293" name="Google Shape;293;g5e2cf90abe_0_27"/>
          <p:cNvSpPr txBox="1"/>
          <p:nvPr>
            <p:ph idx="1" type="body"/>
          </p:nvPr>
        </p:nvSpPr>
        <p:spPr>
          <a:xfrm>
            <a:off x="9349625" y="5426075"/>
            <a:ext cx="2449800" cy="1101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457200" rtl="0" algn="l">
              <a:spcBef>
                <a:spcPts val="360"/>
              </a:spcBef>
              <a:spcAft>
                <a:spcPts val="600"/>
              </a:spcAft>
              <a:buNone/>
            </a:pPr>
            <a:r>
              <a:rPr lang="en-US"/>
              <a:t>Higher than Average Salinity</a:t>
            </a:r>
            <a:endParaRPr/>
          </a:p>
        </p:txBody>
      </p:sp>
      <p:pic>
        <p:nvPicPr>
          <p:cNvPr id="294" name="Google Shape;294;g5e2cf90abe_0_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65950" y="5767012"/>
            <a:ext cx="5572125" cy="266700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g5e2cf90abe_0_27"/>
          <p:cNvSpPr txBox="1"/>
          <p:nvPr>
            <p:ph idx="1" type="body"/>
          </p:nvPr>
        </p:nvSpPr>
        <p:spPr>
          <a:xfrm>
            <a:off x="934225" y="5504350"/>
            <a:ext cx="2449800" cy="7920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457200" rtl="0" algn="l">
              <a:spcBef>
                <a:spcPts val="360"/>
              </a:spcBef>
              <a:spcAft>
                <a:spcPts val="600"/>
              </a:spcAft>
              <a:buNone/>
            </a:pPr>
            <a:r>
              <a:rPr lang="en-US"/>
              <a:t>Lower than Average Salinity</a:t>
            </a:r>
            <a:endParaRPr/>
          </a:p>
        </p:txBody>
      </p:sp>
      <p:pic>
        <p:nvPicPr>
          <p:cNvPr id="296" name="Google Shape;296;g5e2cf90abe_0_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87013" y="2315450"/>
            <a:ext cx="5529998" cy="311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g5e2cf90abe_0_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0575" y="2504100"/>
            <a:ext cx="3382211" cy="2733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g5e2cf90abe_0_27"/>
          <p:cNvPicPr preferRelativeResize="0"/>
          <p:nvPr/>
        </p:nvPicPr>
        <p:blipFill rotWithShape="1">
          <a:blip r:embed="rId6">
            <a:alphaModFix/>
          </a:blip>
          <a:srcRect b="28668" l="66781" r="0" t="0"/>
          <a:stretch/>
        </p:blipFill>
        <p:spPr>
          <a:xfrm>
            <a:off x="9349626" y="2315450"/>
            <a:ext cx="2687000" cy="31106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5e2cf90abe_0_98"/>
          <p:cNvSpPr txBox="1"/>
          <p:nvPr>
            <p:ph type="title"/>
          </p:nvPr>
        </p:nvSpPr>
        <p:spPr>
          <a:xfrm>
            <a:off x="810000" y="447188"/>
            <a:ext cx="10572000" cy="9705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Lets use NASA Salinity Data and Identify Pattern of Change</a:t>
            </a:r>
            <a:endParaRPr/>
          </a:p>
        </p:txBody>
      </p:sp>
      <p:sp>
        <p:nvSpPr>
          <p:cNvPr id="305" name="Google Shape;305;g5e2cf90abe_0_98"/>
          <p:cNvSpPr txBox="1"/>
          <p:nvPr>
            <p:ph idx="1" type="body"/>
          </p:nvPr>
        </p:nvSpPr>
        <p:spPr>
          <a:xfrm>
            <a:off x="818706" y="2222275"/>
            <a:ext cx="5339100" cy="36366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en-US"/>
              <a:t>Data was captured via the Aquarius </a:t>
            </a:r>
            <a:r>
              <a:rPr lang="en-US"/>
              <a:t>Satellite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US"/>
              <a:t>	Mission Goals: </a:t>
            </a:r>
            <a:r>
              <a:rPr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https://www.youtube.com/watch?v=xkVE6pOgEfk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US"/>
              <a:t>	Satellite Launch: </a:t>
            </a:r>
            <a:r>
              <a:rPr lang="en-US" sz="1100" u="sng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4"/>
              </a:rPr>
              <a:t>http://www.ustream.tv/recorded/15286484</a:t>
            </a:r>
            <a:r>
              <a:rPr lang="en-US"/>
              <a:t> 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lang="en-US"/>
              <a:t>Using your materials and worksheet, investigate changes in salinity.</a:t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600"/>
              </a:spcBef>
              <a:spcAft>
                <a:spcPts val="600"/>
              </a:spcAft>
              <a:buNone/>
            </a:pPr>
            <a:r>
              <a:rPr lang="en-US"/>
              <a:t>Question: What might be causing the observed changes? </a:t>
            </a:r>
            <a:endParaRPr/>
          </a:p>
        </p:txBody>
      </p:sp>
      <p:pic>
        <p:nvPicPr>
          <p:cNvPr id="306" name="Google Shape;306;g5e2cf90abe_0_9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57788" y="2437575"/>
            <a:ext cx="5529998" cy="31106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oogle Shape;311;g5e2cf90abe_0_111"/>
          <p:cNvPicPr preferRelativeResize="0"/>
          <p:nvPr/>
        </p:nvPicPr>
        <p:blipFill rotWithShape="1">
          <a:blip r:embed="rId3">
            <a:alphaModFix/>
          </a:blip>
          <a:srcRect b="15433" l="15369" r="16714" t="13704"/>
          <a:stretch/>
        </p:blipFill>
        <p:spPr>
          <a:xfrm>
            <a:off x="1340550" y="637767"/>
            <a:ext cx="9510898" cy="55824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5e17af94ce_0_6"/>
          <p:cNvSpPr txBox="1"/>
          <p:nvPr>
            <p:ph type="title"/>
          </p:nvPr>
        </p:nvSpPr>
        <p:spPr>
          <a:xfrm>
            <a:off x="810000" y="447188"/>
            <a:ext cx="10572000" cy="97050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000"/>
              <a:buFont typeface="Century Gothic"/>
              <a:buNone/>
            </a:pPr>
            <a:r>
              <a:rPr lang="en-US"/>
              <a:t>How scientists study salinity</a:t>
            </a:r>
            <a:endParaRPr/>
          </a:p>
        </p:txBody>
      </p:sp>
      <p:sp>
        <p:nvSpPr>
          <p:cNvPr id="173" name="Google Shape;173;g5e17af94ce_0_6"/>
          <p:cNvSpPr txBox="1"/>
          <p:nvPr>
            <p:ph idx="1" type="body"/>
          </p:nvPr>
        </p:nvSpPr>
        <p:spPr>
          <a:xfrm>
            <a:off x="818712" y="2222287"/>
            <a:ext cx="10554600" cy="363660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960"/>
              </a:spcBef>
              <a:spcAft>
                <a:spcPts val="0"/>
              </a:spcAft>
              <a:buSzPts val="1800"/>
              <a:buChar char="🞆"/>
            </a:pPr>
            <a:r>
              <a:t/>
            </a:r>
            <a:endParaRPr/>
          </a:p>
        </p:txBody>
      </p:sp>
      <p:pic>
        <p:nvPicPr>
          <p:cNvPr id="174" name="Google Shape;174;g5e17af94ce_0_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417700"/>
            <a:ext cx="12109703" cy="5440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Google Shape;316;g5e2cf90abe_0_115"/>
          <p:cNvPicPr preferRelativeResize="0"/>
          <p:nvPr/>
        </p:nvPicPr>
        <p:blipFill rotWithShape="1">
          <a:blip r:embed="rId3">
            <a:alphaModFix/>
          </a:blip>
          <a:srcRect b="15369" l="15400" r="16724" t="13410"/>
          <a:stretch/>
        </p:blipFill>
        <p:spPr>
          <a:xfrm>
            <a:off x="1218483" y="550333"/>
            <a:ext cx="9755035" cy="57573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g5e2cf90abe_0_164"/>
          <p:cNvSpPr txBox="1"/>
          <p:nvPr>
            <p:ph type="title"/>
          </p:nvPr>
        </p:nvSpPr>
        <p:spPr>
          <a:xfrm>
            <a:off x="810000" y="447188"/>
            <a:ext cx="10572000" cy="9705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Catching up with Aquarius!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(</a:t>
            </a:r>
            <a:r>
              <a:rPr lang="en-US" sz="2400" u="sng">
                <a:solidFill>
                  <a:schemeClr val="hlink"/>
                </a:solidFill>
                <a:hlinkClick r:id="rId3"/>
              </a:rPr>
              <a:t>mission update</a:t>
            </a:r>
            <a:r>
              <a:rPr lang="en-US" sz="2400"/>
              <a:t>)</a:t>
            </a:r>
            <a:endParaRPr sz="2400"/>
          </a:p>
        </p:txBody>
      </p:sp>
      <p:sp>
        <p:nvSpPr>
          <p:cNvPr id="323" name="Google Shape;323;g5e2cf90abe_0_164"/>
          <p:cNvSpPr txBox="1"/>
          <p:nvPr>
            <p:ph idx="1" type="body"/>
          </p:nvPr>
        </p:nvSpPr>
        <p:spPr>
          <a:xfrm>
            <a:off x="9349625" y="5426075"/>
            <a:ext cx="2449800" cy="11019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457200" rtl="0" algn="l">
              <a:spcBef>
                <a:spcPts val="360"/>
              </a:spcBef>
              <a:spcAft>
                <a:spcPts val="600"/>
              </a:spcAft>
              <a:buNone/>
            </a:pPr>
            <a:r>
              <a:rPr lang="en-US"/>
              <a:t>Higher than Average Salinity</a:t>
            </a:r>
            <a:endParaRPr/>
          </a:p>
        </p:txBody>
      </p:sp>
      <p:pic>
        <p:nvPicPr>
          <p:cNvPr id="324" name="Google Shape;324;g5e2cf90abe_0_1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65950" y="5767012"/>
            <a:ext cx="5572125" cy="266700"/>
          </a:xfrm>
          <a:prstGeom prst="rect">
            <a:avLst/>
          </a:prstGeom>
          <a:noFill/>
          <a:ln>
            <a:noFill/>
          </a:ln>
        </p:spPr>
      </p:pic>
      <p:sp>
        <p:nvSpPr>
          <p:cNvPr id="325" name="Google Shape;325;g5e2cf90abe_0_164"/>
          <p:cNvSpPr txBox="1"/>
          <p:nvPr>
            <p:ph idx="1" type="body"/>
          </p:nvPr>
        </p:nvSpPr>
        <p:spPr>
          <a:xfrm>
            <a:off x="934225" y="5504350"/>
            <a:ext cx="2449800" cy="7920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457200" rtl="0" algn="l">
              <a:spcBef>
                <a:spcPts val="360"/>
              </a:spcBef>
              <a:spcAft>
                <a:spcPts val="600"/>
              </a:spcAft>
              <a:buNone/>
            </a:pPr>
            <a:r>
              <a:rPr lang="en-US"/>
              <a:t>Lower than Average Salinity</a:t>
            </a:r>
            <a:endParaRPr/>
          </a:p>
        </p:txBody>
      </p:sp>
      <p:pic>
        <p:nvPicPr>
          <p:cNvPr id="326" name="Google Shape;326;g5e2cf90abe_0_16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87013" y="2315450"/>
            <a:ext cx="5529998" cy="311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g5e2cf90abe_0_16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0575" y="2504100"/>
            <a:ext cx="3382211" cy="2733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g5e2cf90abe_0_164"/>
          <p:cNvPicPr preferRelativeResize="0"/>
          <p:nvPr/>
        </p:nvPicPr>
        <p:blipFill rotWithShape="1">
          <a:blip r:embed="rId7">
            <a:alphaModFix/>
          </a:blip>
          <a:srcRect b="28668" l="66781" r="0" t="0"/>
          <a:stretch/>
        </p:blipFill>
        <p:spPr>
          <a:xfrm>
            <a:off x="9349626" y="2315450"/>
            <a:ext cx="2687000" cy="31106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5e17af94ce_0_0"/>
          <p:cNvSpPr txBox="1"/>
          <p:nvPr>
            <p:ph type="title"/>
          </p:nvPr>
        </p:nvSpPr>
        <p:spPr>
          <a:xfrm>
            <a:off x="810000" y="447188"/>
            <a:ext cx="10572000" cy="97050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000"/>
              <a:buFont typeface="Century Gothic"/>
              <a:buNone/>
            </a:pPr>
            <a:r>
              <a:rPr lang="en-US"/>
              <a:t>Why measure salinity?</a:t>
            </a:r>
            <a:endParaRPr/>
          </a:p>
        </p:txBody>
      </p:sp>
      <p:sp>
        <p:nvSpPr>
          <p:cNvPr id="181" name="Google Shape;181;g5e17af94ce_0_0"/>
          <p:cNvSpPr txBox="1"/>
          <p:nvPr>
            <p:ph idx="1" type="body"/>
          </p:nvPr>
        </p:nvSpPr>
        <p:spPr>
          <a:xfrm>
            <a:off x="818712" y="2222287"/>
            <a:ext cx="10554600" cy="363660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342900" lvl="0" marL="342900" rtl="0" algn="l">
              <a:spcBef>
                <a:spcPts val="96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Scientists measure salinity in the ocean because it can tell them a lot about the water cycle in that area. Like how much precipitation or evaporation is happening over that portion of ocean. </a:t>
            </a:r>
            <a:endParaRPr/>
          </a:p>
          <a:p>
            <a:pPr indent="-342900" lvl="0" marL="342900" rtl="0" algn="l">
              <a:spcBef>
                <a:spcPts val="96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Salinity is also a really valuable measurement for helping ocean scientists calculate density.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"/>
          <p:cNvSpPr txBox="1"/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000"/>
              <a:buFont typeface="Century Gothic"/>
              <a:buNone/>
            </a:pPr>
            <a:r>
              <a:rPr lang="en-US"/>
              <a:t>Salt comes from land</a:t>
            </a:r>
            <a:endParaRPr/>
          </a:p>
        </p:txBody>
      </p:sp>
      <p:sp>
        <p:nvSpPr>
          <p:cNvPr id="188" name="Google Shape;188;p2"/>
          <p:cNvSpPr txBox="1"/>
          <p:nvPr>
            <p:ph idx="1" type="body"/>
          </p:nvPr>
        </p:nvSpPr>
        <p:spPr>
          <a:xfrm>
            <a:off x="818712" y="2222287"/>
            <a:ext cx="5185873" cy="3638763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Rivers transport minerals from land into the sea. </a:t>
            </a:r>
            <a:endParaRPr/>
          </a:p>
          <a:p>
            <a:pPr indent="-342900" lvl="0" marL="342900" rtl="0" algn="l">
              <a:spcBef>
                <a:spcPts val="96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Strong wind can also transport minerals from land. Sand from the Sahara drives a lot of importance ocean processes in the Atlantic </a:t>
            </a:r>
            <a:endParaRPr/>
          </a:p>
          <a:p>
            <a:pPr indent="-342900" lvl="0" marL="342900" rtl="0" algn="l">
              <a:spcBef>
                <a:spcPts val="96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There are lots of different kinds of minerals that end up in the ocean, but a lot of it dissolves into Sodium and Chloride, the same molecules that make up table salt!</a:t>
            </a:r>
            <a:endParaRPr/>
          </a:p>
        </p:txBody>
      </p:sp>
      <p:pic>
        <p:nvPicPr>
          <p:cNvPr id="189" name="Google Shape;189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09107" y="2088815"/>
            <a:ext cx="5179792" cy="3439149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"/>
          <p:cNvSpPr txBox="1"/>
          <p:nvPr/>
        </p:nvSpPr>
        <p:spPr>
          <a:xfrm>
            <a:off x="6609107" y="5634243"/>
            <a:ext cx="317318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Nasa Earth Observatory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"/>
          <p:cNvSpPr txBox="1"/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000"/>
              <a:buFont typeface="Century Gothic"/>
              <a:buNone/>
            </a:pPr>
            <a:r>
              <a:rPr lang="en-US"/>
              <a:t>Then why aren’t rivers salty?</a:t>
            </a:r>
            <a:endParaRPr/>
          </a:p>
        </p:txBody>
      </p:sp>
      <p:sp>
        <p:nvSpPr>
          <p:cNvPr id="197" name="Google Shape;197;p3"/>
          <p:cNvSpPr txBox="1"/>
          <p:nvPr>
            <p:ph idx="1" type="body"/>
          </p:nvPr>
        </p:nvSpPr>
        <p:spPr>
          <a:xfrm>
            <a:off x="818712" y="2222287"/>
            <a:ext cx="5185873" cy="3638763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The Answer is evaporation! </a:t>
            </a:r>
            <a:endParaRPr/>
          </a:p>
          <a:p>
            <a:pPr indent="-342900" lvl="0" marL="342900" rtl="0" algn="l">
              <a:spcBef>
                <a:spcPts val="96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The oceans are large basins where the minerals get trapped</a:t>
            </a:r>
            <a:endParaRPr/>
          </a:p>
          <a:p>
            <a:pPr indent="-342900" lvl="0" marL="342900" rtl="0" algn="l">
              <a:spcBef>
                <a:spcPts val="96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Fresh water evaporates and turns into water vapor which can condense into clouds. </a:t>
            </a:r>
            <a:endParaRPr/>
          </a:p>
          <a:p>
            <a:pPr indent="-342900" lvl="0" marL="342900" rtl="0" algn="l">
              <a:spcBef>
                <a:spcPts val="96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The heavier minerals do not evaporate as easily and stay in the ocean basins. </a:t>
            </a:r>
            <a:endParaRPr/>
          </a:p>
        </p:txBody>
      </p:sp>
      <p:pic>
        <p:nvPicPr>
          <p:cNvPr id="198" name="Google Shape;198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34923" y="2222276"/>
            <a:ext cx="5414876" cy="363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4"/>
          <p:cNvSpPr txBox="1"/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000"/>
              <a:buFont typeface="Century Gothic"/>
              <a:buNone/>
            </a:pPr>
            <a:r>
              <a:rPr lang="en-US"/>
              <a:t>Is all the ocean the same saltiness?</a:t>
            </a:r>
            <a:endParaRPr/>
          </a:p>
        </p:txBody>
      </p:sp>
      <p:sp>
        <p:nvSpPr>
          <p:cNvPr id="205" name="Google Shape;205;p4"/>
          <p:cNvSpPr txBox="1"/>
          <p:nvPr>
            <p:ph idx="1" type="body"/>
          </p:nvPr>
        </p:nvSpPr>
        <p:spPr>
          <a:xfrm>
            <a:off x="818712" y="2222287"/>
            <a:ext cx="10554574" cy="3636511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We call ocean saltiness “Salinity” in science </a:t>
            </a:r>
            <a:endParaRPr/>
          </a:p>
          <a:p>
            <a:pPr indent="-342900" lvl="0" marL="342900" rtl="0" algn="l">
              <a:spcBef>
                <a:spcPts val="96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On average the ocean is 35 parts per thousand saltiness </a:t>
            </a:r>
            <a:endParaRPr/>
          </a:p>
          <a:p>
            <a:pPr indent="-342900" lvl="0" marL="342900" rtl="0" algn="l">
              <a:spcBef>
                <a:spcPts val="96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But this is not consistent everywhere </a:t>
            </a:r>
            <a:endParaRPr/>
          </a:p>
          <a:p>
            <a:pPr indent="-342900" lvl="0" marL="342900" rtl="0" algn="l">
              <a:spcBef>
                <a:spcPts val="96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Wind, rain, earth’s rotation and sun affect how salty parts of the ocean are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7"/>
          <p:cNvSpPr txBox="1"/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000"/>
              <a:buFont typeface="Century Gothic"/>
              <a:buNone/>
            </a:pPr>
            <a:r>
              <a:rPr lang="en-US"/>
              <a:t>Precipitation</a:t>
            </a:r>
            <a:r>
              <a:rPr lang="en-US"/>
              <a:t> and Salinity</a:t>
            </a:r>
            <a:endParaRPr/>
          </a:p>
        </p:txBody>
      </p:sp>
      <p:sp>
        <p:nvSpPr>
          <p:cNvPr id="212" name="Google Shape;212;p7"/>
          <p:cNvSpPr txBox="1"/>
          <p:nvPr>
            <p:ph idx="1" type="body"/>
          </p:nvPr>
        </p:nvSpPr>
        <p:spPr>
          <a:xfrm>
            <a:off x="319425" y="2043775"/>
            <a:ext cx="4708800" cy="450420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68300" lvl="0" marL="342900" rtl="0" algn="l">
              <a:spcBef>
                <a:spcPts val="960"/>
              </a:spcBef>
              <a:spcAft>
                <a:spcPts val="0"/>
              </a:spcAft>
              <a:buSzPts val="2200"/>
              <a:buChar char="🞆"/>
            </a:pPr>
            <a:r>
              <a:rPr lang="en-US" sz="2200"/>
              <a:t>Video: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https://youtu.be/c2-iquZziPU</a:t>
            </a:r>
            <a:endParaRPr sz="2200"/>
          </a:p>
          <a:p>
            <a:pPr indent="-368300" lvl="0" marL="342900" rtl="0" algn="l">
              <a:spcBef>
                <a:spcPts val="960"/>
              </a:spcBef>
              <a:spcAft>
                <a:spcPts val="0"/>
              </a:spcAft>
              <a:buSzPts val="2200"/>
              <a:buChar char="🞆"/>
            </a:pPr>
            <a:r>
              <a:rPr lang="en-US" sz="2200"/>
              <a:t>Did you see any parts of the world that look rainier than others? </a:t>
            </a:r>
            <a:endParaRPr sz="2200"/>
          </a:p>
          <a:p>
            <a:pPr indent="-311150" lvl="1" marL="742950" rtl="0" algn="l">
              <a:spcBef>
                <a:spcPts val="960"/>
              </a:spcBef>
              <a:spcAft>
                <a:spcPts val="0"/>
              </a:spcAft>
              <a:buSzPts val="2200"/>
              <a:buChar char="🞆"/>
            </a:pPr>
            <a:r>
              <a:rPr lang="en-US" sz="2200"/>
              <a:t>Do you think that makes the near bodies of water more or less salty?</a:t>
            </a:r>
            <a:endParaRPr sz="2200"/>
          </a:p>
          <a:p>
            <a:pPr indent="-368300" lvl="0" marL="342900" rtl="0" algn="l">
              <a:spcBef>
                <a:spcPts val="960"/>
              </a:spcBef>
              <a:spcAft>
                <a:spcPts val="0"/>
              </a:spcAft>
              <a:buSzPts val="2200"/>
              <a:buChar char="🞆"/>
            </a:pPr>
            <a:r>
              <a:rPr lang="en-US" sz="2200"/>
              <a:t>What else does the water move with it into the  ocean?</a:t>
            </a:r>
            <a:endParaRPr sz="2200"/>
          </a:p>
        </p:txBody>
      </p:sp>
      <p:pic>
        <p:nvPicPr>
          <p:cNvPr id="213" name="Google Shape;213;p7"/>
          <p:cNvPicPr preferRelativeResize="0"/>
          <p:nvPr/>
        </p:nvPicPr>
        <p:blipFill rotWithShape="1">
          <a:blip r:embed="rId4">
            <a:alphaModFix/>
          </a:blip>
          <a:srcRect b="9274" l="0" r="0" t="7322"/>
          <a:stretch/>
        </p:blipFill>
        <p:spPr>
          <a:xfrm>
            <a:off x="5028250" y="2661225"/>
            <a:ext cx="6969101" cy="3269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5"/>
          <p:cNvSpPr txBox="1"/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000"/>
              <a:buFont typeface="Century Gothic"/>
              <a:buNone/>
            </a:pPr>
            <a:r>
              <a:rPr lang="en-US"/>
              <a:t>Sunlight, </a:t>
            </a:r>
            <a:r>
              <a:rPr lang="en-US"/>
              <a:t>Evaporation</a:t>
            </a:r>
            <a:r>
              <a:rPr lang="en-US"/>
              <a:t>, and Salinity</a:t>
            </a:r>
            <a:endParaRPr/>
          </a:p>
        </p:txBody>
      </p:sp>
      <p:sp>
        <p:nvSpPr>
          <p:cNvPr id="220" name="Google Shape;220;p5"/>
          <p:cNvSpPr txBox="1"/>
          <p:nvPr>
            <p:ph idx="1" type="body"/>
          </p:nvPr>
        </p:nvSpPr>
        <p:spPr>
          <a:xfrm>
            <a:off x="818707" y="2222275"/>
            <a:ext cx="4498500" cy="363660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Does the sun heat the Earth evenly?</a:t>
            </a:r>
            <a:endParaRPr/>
          </a:p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When the sun warms the Earth and water evaporates, what happens to water?</a:t>
            </a:r>
            <a:endParaRPr/>
          </a:p>
          <a:p>
            <a:pPr indent="-285750" lvl="1" marL="742950" rtl="0" algn="l">
              <a:spcBef>
                <a:spcPts val="0"/>
              </a:spcBef>
              <a:spcAft>
                <a:spcPts val="0"/>
              </a:spcAft>
              <a:buSzPts val="1800"/>
              <a:buChar char="🞆"/>
            </a:pPr>
            <a:r>
              <a:rPr lang="en-US"/>
              <a:t>If salty ocean water is evaporating, what does it leave behind?</a:t>
            </a:r>
            <a:endParaRPr/>
          </a:p>
          <a:p>
            <a:pPr indent="0" lvl="0" marL="0" rtl="0" algn="l">
              <a:spcBef>
                <a:spcPts val="9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221" name="Google Shape;221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42775" y="2274362"/>
            <a:ext cx="6279725" cy="3532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5e17af94ce_0_25"/>
          <p:cNvSpPr txBox="1"/>
          <p:nvPr>
            <p:ph type="title"/>
          </p:nvPr>
        </p:nvSpPr>
        <p:spPr>
          <a:xfrm>
            <a:off x="810000" y="447188"/>
            <a:ext cx="10572000" cy="97050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60000"/>
              </a:srgbClr>
            </a:outerShdw>
          </a:effectLst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FEFEFE"/>
              </a:buClr>
              <a:buSzPts val="4000"/>
              <a:buFont typeface="Century Gothic"/>
              <a:buNone/>
            </a:pPr>
            <a:r>
              <a:rPr lang="en-US"/>
              <a:t>Glacial Melt Effects Salinity</a:t>
            </a:r>
            <a:endParaRPr/>
          </a:p>
        </p:txBody>
      </p:sp>
      <p:sp>
        <p:nvSpPr>
          <p:cNvPr id="228" name="Google Shape;228;g5e17af94ce_0_25"/>
          <p:cNvSpPr txBox="1"/>
          <p:nvPr>
            <p:ph idx="1" type="body"/>
          </p:nvPr>
        </p:nvSpPr>
        <p:spPr>
          <a:xfrm>
            <a:off x="818712" y="2527087"/>
            <a:ext cx="10554600" cy="3636600"/>
          </a:xfrm>
          <a:prstGeom prst="rect">
            <a:avLst/>
          </a:prstGeom>
          <a:noFill/>
          <a:ln>
            <a:noFill/>
          </a:ln>
          <a:effectLst>
            <a:outerShdw blurRad="50800">
              <a:srgbClr val="000000">
                <a:alpha val="400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960"/>
              </a:spcBef>
              <a:spcAft>
                <a:spcPts val="0"/>
              </a:spcAft>
              <a:buSzPts val="1800"/>
              <a:buNone/>
            </a:pPr>
            <a:r>
              <a:rPr lang="en-US"/>
              <a:t>Glaciers are purely made from freshwater</a:t>
            </a:r>
            <a:endParaRPr/>
          </a:p>
          <a:p>
            <a:pPr indent="0" lvl="0" marL="0" rtl="0" algn="l">
              <a:spcBef>
                <a:spcPts val="960"/>
              </a:spcBef>
              <a:spcAft>
                <a:spcPts val="0"/>
              </a:spcAft>
              <a:buSzPts val="1800"/>
              <a:buNone/>
            </a:pPr>
            <a:r>
              <a:rPr lang="en-US"/>
              <a:t>When ice is made it leaves the salt behind in the ocean</a:t>
            </a:r>
            <a:endParaRPr/>
          </a:p>
          <a:p>
            <a:pPr indent="0" lvl="0" marL="0" rtl="0" algn="l">
              <a:spcBef>
                <a:spcPts val="960"/>
              </a:spcBef>
              <a:spcAft>
                <a:spcPts val="0"/>
              </a:spcAft>
              <a:buSzPts val="1800"/>
              <a:buNone/>
            </a:pPr>
            <a:r>
              <a:rPr lang="en-US"/>
              <a:t>So glacial formation raises salinity in the winter </a:t>
            </a:r>
            <a:endParaRPr/>
          </a:p>
          <a:p>
            <a:pPr indent="0" lvl="0" marL="0" rtl="0" algn="l">
              <a:spcBef>
                <a:spcPts val="960"/>
              </a:spcBef>
              <a:spcAft>
                <a:spcPts val="0"/>
              </a:spcAft>
              <a:buSzPts val="1800"/>
              <a:buNone/>
            </a:pPr>
            <a:r>
              <a:rPr lang="en-US"/>
              <a:t>When glaciers melt in the summer, more freshwater is added to the ocean, lowering salinity.</a:t>
            </a:r>
            <a:endParaRPr/>
          </a:p>
          <a:p>
            <a:pPr indent="0" lvl="0" marL="0" rtl="0" algn="l">
              <a:spcBef>
                <a:spcPts val="9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96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960"/>
              </a:spcBef>
              <a:spcAft>
                <a:spcPts val="0"/>
              </a:spcAft>
              <a:buSzPts val="1800"/>
              <a:buNone/>
            </a:pPr>
            <a:r>
              <a:rPr lang="en-US" sz="2600"/>
              <a:t>Bonus Question: What does this mean for Oregon? </a:t>
            </a:r>
            <a:endParaRPr sz="2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Quotable">
  <a:themeElements>
    <a:clrScheme name="Quotable">
      <a:dk1>
        <a:srgbClr val="000000"/>
      </a:dk1>
      <a:lt1>
        <a:srgbClr val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2019-07-11T23:06:20Z</dcterms:created>
  <dc:creator>Hannah Nolan</dc:creator>
</cp:coreProperties>
</file>