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e2db10f5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e2db10f5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5e2e4302f5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5e2e4302f5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5369" l="15400" r="16724" t="13410"/>
          <a:stretch/>
        </p:blipFill>
        <p:spPr>
          <a:xfrm>
            <a:off x="913862" y="412750"/>
            <a:ext cx="7316275" cy="431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3">
            <a:alphaModFix/>
          </a:blip>
          <a:srcRect b="15433" l="15369" r="16714" t="13704"/>
          <a:stretch/>
        </p:blipFill>
        <p:spPr>
          <a:xfrm>
            <a:off x="1005413" y="478325"/>
            <a:ext cx="7133174" cy="418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