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5143500" cx="9144000"/>
  <p:notesSz cx="6858000" cy="9144000"/>
  <p:embeddedFontLst>
    <p:embeddedFont>
      <p:font typeface="Roboto"/>
      <p:regular r:id="rId29"/>
      <p:bold r:id="rId30"/>
      <p:italic r:id="rId31"/>
      <p:boldItalic r:id="rId32"/>
    </p:embeddedFont>
    <p:embeddedFont>
      <p:font typeface="Old Standard TT"/>
      <p:regular r:id="rId33"/>
      <p:bold r:id="rId34"/>
      <p:italic r:id="rId3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6.xml"/><Relationship Id="rId33" Type="http://schemas.openxmlformats.org/officeDocument/2006/relationships/font" Target="fonts/OldStandardTT-regular.fntdata"/><Relationship Id="rId10" Type="http://schemas.openxmlformats.org/officeDocument/2006/relationships/slide" Target="slides/slide5.xml"/><Relationship Id="rId32" Type="http://schemas.openxmlformats.org/officeDocument/2006/relationships/font" Target="fonts/Roboto-boldItalic.fntdata"/><Relationship Id="rId13" Type="http://schemas.openxmlformats.org/officeDocument/2006/relationships/slide" Target="slides/slide8.xml"/><Relationship Id="rId35" Type="http://schemas.openxmlformats.org/officeDocument/2006/relationships/font" Target="fonts/OldStandardTT-italic.fntdata"/><Relationship Id="rId12" Type="http://schemas.openxmlformats.org/officeDocument/2006/relationships/slide" Target="slides/slide7.xml"/><Relationship Id="rId34" Type="http://schemas.openxmlformats.org/officeDocument/2006/relationships/font" Target="fonts/OldStandardTT-bold.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Google Shape;56;gc6f90357f_0_0: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7" name="Google Shape;57;gc6f90357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4" name="Shape 114"/>
        <p:cNvGrpSpPr/>
        <p:nvPr/>
      </p:nvGrpSpPr>
      <p:grpSpPr>
        <a:xfrm>
          <a:off x="0" y="0"/>
          <a:ext cx="0" cy="0"/>
          <a:chOff x="0" y="0"/>
          <a:chExt cx="0" cy="0"/>
        </a:xfrm>
      </p:grpSpPr>
      <p:sp>
        <p:nvSpPr>
          <p:cNvPr id="115" name="Google Shape;115;g5e25b2e4d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5e25b2e4d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g5e25b2e4dd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5e25b2e4dd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6" name="Shape 126"/>
        <p:cNvGrpSpPr/>
        <p:nvPr/>
      </p:nvGrpSpPr>
      <p:grpSpPr>
        <a:xfrm>
          <a:off x="0" y="0"/>
          <a:ext cx="0" cy="0"/>
          <a:chOff x="0" y="0"/>
          <a:chExt cx="0" cy="0"/>
        </a:xfrm>
      </p:grpSpPr>
      <p:sp>
        <p:nvSpPr>
          <p:cNvPr id="127" name="Google Shape;127;g5e2ddde7f3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5e2ddde7f3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4" name="Shape 134"/>
        <p:cNvGrpSpPr/>
        <p:nvPr/>
      </p:nvGrpSpPr>
      <p:grpSpPr>
        <a:xfrm>
          <a:off x="0" y="0"/>
          <a:ext cx="0" cy="0"/>
          <a:chOff x="0" y="0"/>
          <a:chExt cx="0" cy="0"/>
        </a:xfrm>
      </p:grpSpPr>
      <p:sp>
        <p:nvSpPr>
          <p:cNvPr id="135" name="Google Shape;135;g5e25b2e4dd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5e25b2e4dd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1" name="Shape 141"/>
        <p:cNvGrpSpPr/>
        <p:nvPr/>
      </p:nvGrpSpPr>
      <p:grpSpPr>
        <a:xfrm>
          <a:off x="0" y="0"/>
          <a:ext cx="0" cy="0"/>
          <a:chOff x="0" y="0"/>
          <a:chExt cx="0" cy="0"/>
        </a:xfrm>
      </p:grpSpPr>
      <p:sp>
        <p:nvSpPr>
          <p:cNvPr id="142" name="Google Shape;142;g5e25b2e4dd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5e25b2e4dd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g5e2ddde7f3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 name="Google Shape;148;g5e2ddde7f3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5e2ddde7f3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5e2ddde7f3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1" name="Shape 161"/>
        <p:cNvGrpSpPr/>
        <p:nvPr/>
      </p:nvGrpSpPr>
      <p:grpSpPr>
        <a:xfrm>
          <a:off x="0" y="0"/>
          <a:ext cx="0" cy="0"/>
          <a:chOff x="0" y="0"/>
          <a:chExt cx="0" cy="0"/>
        </a:xfrm>
      </p:grpSpPr>
      <p:sp>
        <p:nvSpPr>
          <p:cNvPr id="162" name="Google Shape;162;g5e25b2e4d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5e25b2e4d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8" name="Shape 168"/>
        <p:cNvGrpSpPr/>
        <p:nvPr/>
      </p:nvGrpSpPr>
      <p:grpSpPr>
        <a:xfrm>
          <a:off x="0" y="0"/>
          <a:ext cx="0" cy="0"/>
          <a:chOff x="0" y="0"/>
          <a:chExt cx="0" cy="0"/>
        </a:xfrm>
      </p:grpSpPr>
      <p:sp>
        <p:nvSpPr>
          <p:cNvPr id="169" name="Google Shape;169;g5e2ddde7f3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 name="Google Shape;170;g5e2ddde7f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9" name="Shape 179"/>
        <p:cNvGrpSpPr/>
        <p:nvPr/>
      </p:nvGrpSpPr>
      <p:grpSpPr>
        <a:xfrm>
          <a:off x="0" y="0"/>
          <a:ext cx="0" cy="0"/>
          <a:chOff x="0" y="0"/>
          <a:chExt cx="0" cy="0"/>
        </a:xfrm>
      </p:grpSpPr>
      <p:sp>
        <p:nvSpPr>
          <p:cNvPr id="180" name="Google Shape;180;g5e2ddde7f3_0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1" name="Google Shape;181;g5e2ddde7f3_0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 name="Shape 60"/>
        <p:cNvGrpSpPr/>
        <p:nvPr/>
      </p:nvGrpSpPr>
      <p:grpSpPr>
        <a:xfrm>
          <a:off x="0" y="0"/>
          <a:ext cx="0" cy="0"/>
          <a:chOff x="0" y="0"/>
          <a:chExt cx="0" cy="0"/>
        </a:xfrm>
      </p:grpSpPr>
      <p:sp>
        <p:nvSpPr>
          <p:cNvPr id="61" name="Google Shape;61;gc6f90357f_0_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2" name="Google Shape;62;gc6f90357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6" name="Shape 186"/>
        <p:cNvGrpSpPr/>
        <p:nvPr/>
      </p:nvGrpSpPr>
      <p:grpSpPr>
        <a:xfrm>
          <a:off x="0" y="0"/>
          <a:ext cx="0" cy="0"/>
          <a:chOff x="0" y="0"/>
          <a:chExt cx="0" cy="0"/>
        </a:xfrm>
      </p:grpSpPr>
      <p:sp>
        <p:nvSpPr>
          <p:cNvPr id="187" name="Google Shape;187;g5e2ddde7f3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5e2ddde7f3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5e2ddde7f3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5e2ddde7f3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9" name="Shape 199"/>
        <p:cNvGrpSpPr/>
        <p:nvPr/>
      </p:nvGrpSpPr>
      <p:grpSpPr>
        <a:xfrm>
          <a:off x="0" y="0"/>
          <a:ext cx="0" cy="0"/>
          <a:chOff x="0" y="0"/>
          <a:chExt cx="0" cy="0"/>
        </a:xfrm>
      </p:grpSpPr>
      <p:sp>
        <p:nvSpPr>
          <p:cNvPr id="200" name="Google Shape;200;g5e2ddde7f3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5e2ddde7f3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8" name="Shape 208"/>
        <p:cNvGrpSpPr/>
        <p:nvPr/>
      </p:nvGrpSpPr>
      <p:grpSpPr>
        <a:xfrm>
          <a:off x="0" y="0"/>
          <a:ext cx="0" cy="0"/>
          <a:chOff x="0" y="0"/>
          <a:chExt cx="0" cy="0"/>
        </a:xfrm>
      </p:grpSpPr>
      <p:sp>
        <p:nvSpPr>
          <p:cNvPr id="209" name="Google Shape;209;g5e2ddde7f3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0" name="Google Shape;210;g5e2ddde7f3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 name="Shape 65"/>
        <p:cNvGrpSpPr/>
        <p:nvPr/>
      </p:nvGrpSpPr>
      <p:grpSpPr>
        <a:xfrm>
          <a:off x="0" y="0"/>
          <a:ext cx="0" cy="0"/>
          <a:chOff x="0" y="0"/>
          <a:chExt cx="0" cy="0"/>
        </a:xfrm>
      </p:grpSpPr>
      <p:sp>
        <p:nvSpPr>
          <p:cNvPr id="66" name="Google Shape;66;gc6f90357f_0_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c6f90357f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gc6f90357f_0_13: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c6f90357f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 name="Shape 79"/>
        <p:cNvGrpSpPr/>
        <p:nvPr/>
      </p:nvGrpSpPr>
      <p:grpSpPr>
        <a:xfrm>
          <a:off x="0" y="0"/>
          <a:ext cx="0" cy="0"/>
          <a:chOff x="0" y="0"/>
          <a:chExt cx="0" cy="0"/>
        </a:xfrm>
      </p:grpSpPr>
      <p:sp>
        <p:nvSpPr>
          <p:cNvPr id="80" name="Google Shape;80;gc6f90357f_0_2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c6f90357f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g5e2ddde7f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5e2ddde7f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1" name="Shape 91"/>
        <p:cNvGrpSpPr/>
        <p:nvPr/>
      </p:nvGrpSpPr>
      <p:grpSpPr>
        <a:xfrm>
          <a:off x="0" y="0"/>
          <a:ext cx="0" cy="0"/>
          <a:chOff x="0" y="0"/>
          <a:chExt cx="0" cy="0"/>
        </a:xfrm>
      </p:grpSpPr>
      <p:sp>
        <p:nvSpPr>
          <p:cNvPr id="92" name="Google Shape;92;gc6f90357f_0_3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c6f90357f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gc6f90357f_0_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c6f90357f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6" name="Shape 106"/>
        <p:cNvGrpSpPr/>
        <p:nvPr/>
      </p:nvGrpSpPr>
      <p:grpSpPr>
        <a:xfrm>
          <a:off x="0" y="0"/>
          <a:ext cx="0" cy="0"/>
          <a:chOff x="0" y="0"/>
          <a:chExt cx="0" cy="0"/>
        </a:xfrm>
      </p:grpSpPr>
      <p:sp>
        <p:nvSpPr>
          <p:cNvPr id="107" name="Google Shape;107;gc6f90357f_0_4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c6f90357f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9" name="Shape 9"/>
        <p:cNvGrpSpPr/>
        <p:nvPr/>
      </p:nvGrpSpPr>
      <p:grpSpPr>
        <a:xfrm>
          <a:off x="0" y="0"/>
          <a:ext cx="0" cy="0"/>
          <a:chOff x="0" y="0"/>
          <a:chExt cx="0" cy="0"/>
        </a:xfrm>
      </p:grpSpPr>
      <p:sp>
        <p:nvSpPr>
          <p:cNvPr id="10" name="Google Shape;10;p2"/>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1" name="Google Shape;11;p2"/>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12" name="Google Shape;12;p2"/>
          <p:cNvSpPr txBox="1"/>
          <p:nvPr>
            <p:ph type="ctr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4200"/>
              <a:buNone/>
              <a:defRPr sz="4200">
                <a:solidFill>
                  <a:schemeClr val="accent1"/>
                </a:solidFill>
              </a:defRPr>
            </a:lvl1pPr>
            <a:lvl2pPr lvl="1">
              <a:spcBef>
                <a:spcPts val="0"/>
              </a:spcBef>
              <a:spcAft>
                <a:spcPts val="0"/>
              </a:spcAft>
              <a:buClr>
                <a:schemeClr val="accent1"/>
              </a:buClr>
              <a:buSzPts val="4200"/>
              <a:buNone/>
              <a:defRPr sz="4200">
                <a:solidFill>
                  <a:schemeClr val="accent1"/>
                </a:solidFill>
              </a:defRPr>
            </a:lvl2pPr>
            <a:lvl3pPr lvl="2">
              <a:spcBef>
                <a:spcPts val="0"/>
              </a:spcBef>
              <a:spcAft>
                <a:spcPts val="0"/>
              </a:spcAft>
              <a:buClr>
                <a:schemeClr val="accent1"/>
              </a:buClr>
              <a:buSzPts val="4200"/>
              <a:buNone/>
              <a:defRPr sz="4200">
                <a:solidFill>
                  <a:schemeClr val="accent1"/>
                </a:solidFill>
              </a:defRPr>
            </a:lvl3pPr>
            <a:lvl4pPr lvl="3">
              <a:spcBef>
                <a:spcPts val="0"/>
              </a:spcBef>
              <a:spcAft>
                <a:spcPts val="0"/>
              </a:spcAft>
              <a:buClr>
                <a:schemeClr val="accent1"/>
              </a:buClr>
              <a:buSzPts val="4200"/>
              <a:buNone/>
              <a:defRPr sz="4200">
                <a:solidFill>
                  <a:schemeClr val="accent1"/>
                </a:solidFill>
              </a:defRPr>
            </a:lvl4pPr>
            <a:lvl5pPr lvl="4">
              <a:spcBef>
                <a:spcPts val="0"/>
              </a:spcBef>
              <a:spcAft>
                <a:spcPts val="0"/>
              </a:spcAft>
              <a:buClr>
                <a:schemeClr val="accent1"/>
              </a:buClr>
              <a:buSzPts val="4200"/>
              <a:buNone/>
              <a:defRPr sz="4200">
                <a:solidFill>
                  <a:schemeClr val="accent1"/>
                </a:solidFill>
              </a:defRPr>
            </a:lvl5pPr>
            <a:lvl6pPr lvl="5">
              <a:spcBef>
                <a:spcPts val="0"/>
              </a:spcBef>
              <a:spcAft>
                <a:spcPts val="0"/>
              </a:spcAft>
              <a:buClr>
                <a:schemeClr val="accent1"/>
              </a:buClr>
              <a:buSzPts val="4200"/>
              <a:buNone/>
              <a:defRPr sz="4200">
                <a:solidFill>
                  <a:schemeClr val="accent1"/>
                </a:solidFill>
              </a:defRPr>
            </a:lvl6pPr>
            <a:lvl7pPr lvl="6">
              <a:spcBef>
                <a:spcPts val="0"/>
              </a:spcBef>
              <a:spcAft>
                <a:spcPts val="0"/>
              </a:spcAft>
              <a:buClr>
                <a:schemeClr val="accent1"/>
              </a:buClr>
              <a:buSzPts val="4200"/>
              <a:buNone/>
              <a:defRPr sz="4200">
                <a:solidFill>
                  <a:schemeClr val="accent1"/>
                </a:solidFill>
              </a:defRPr>
            </a:lvl7pPr>
            <a:lvl8pPr lvl="7">
              <a:spcBef>
                <a:spcPts val="0"/>
              </a:spcBef>
              <a:spcAft>
                <a:spcPts val="0"/>
              </a:spcAft>
              <a:buClr>
                <a:schemeClr val="accent1"/>
              </a:buClr>
              <a:buSzPts val="4200"/>
              <a:buNone/>
              <a:defRPr sz="4200">
                <a:solidFill>
                  <a:schemeClr val="accent1"/>
                </a:solidFill>
              </a:defRPr>
            </a:lvl8pPr>
            <a:lvl9pPr lvl="8">
              <a:spcBef>
                <a:spcPts val="0"/>
              </a:spcBef>
              <a:spcAft>
                <a:spcPts val="0"/>
              </a:spcAft>
              <a:buClr>
                <a:schemeClr val="accent1"/>
              </a:buClr>
              <a:buSzPts val="4200"/>
              <a:buNone/>
              <a:defRPr sz="4200">
                <a:solidFill>
                  <a:schemeClr val="accent1"/>
                </a:solidFill>
              </a:defRPr>
            </a:lvl9pPr>
          </a:lstStyle>
          <a:p/>
        </p:txBody>
      </p:sp>
      <p:sp>
        <p:nvSpPr>
          <p:cNvPr id="13" name="Google Shape;13;p2"/>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Clr>
                <a:schemeClr val="accent2"/>
              </a:buClr>
              <a:buSzPts val="2400"/>
              <a:buNone/>
              <a:defRPr sz="2400">
                <a:solidFill>
                  <a:schemeClr val="accent2"/>
                </a:solidFill>
              </a:defRPr>
            </a:lvl1pPr>
            <a:lvl2pPr lvl="1">
              <a:lnSpc>
                <a:spcPct val="100000"/>
              </a:lnSpc>
              <a:spcBef>
                <a:spcPts val="0"/>
              </a:spcBef>
              <a:spcAft>
                <a:spcPts val="0"/>
              </a:spcAft>
              <a:buClr>
                <a:schemeClr val="accent2"/>
              </a:buClr>
              <a:buSzPts val="2400"/>
              <a:buNone/>
              <a:defRPr sz="2400">
                <a:solidFill>
                  <a:schemeClr val="accent2"/>
                </a:solidFill>
              </a:defRPr>
            </a:lvl2pPr>
            <a:lvl3pPr lvl="2">
              <a:lnSpc>
                <a:spcPct val="100000"/>
              </a:lnSpc>
              <a:spcBef>
                <a:spcPts val="0"/>
              </a:spcBef>
              <a:spcAft>
                <a:spcPts val="0"/>
              </a:spcAft>
              <a:buClr>
                <a:schemeClr val="accent2"/>
              </a:buClr>
              <a:buSzPts val="2400"/>
              <a:buNone/>
              <a:defRPr sz="2400">
                <a:solidFill>
                  <a:schemeClr val="accent2"/>
                </a:solidFill>
              </a:defRPr>
            </a:lvl3pPr>
            <a:lvl4pPr lvl="3">
              <a:lnSpc>
                <a:spcPct val="100000"/>
              </a:lnSpc>
              <a:spcBef>
                <a:spcPts val="0"/>
              </a:spcBef>
              <a:spcAft>
                <a:spcPts val="0"/>
              </a:spcAft>
              <a:buClr>
                <a:schemeClr val="accent2"/>
              </a:buClr>
              <a:buSzPts val="2400"/>
              <a:buNone/>
              <a:defRPr sz="2400">
                <a:solidFill>
                  <a:schemeClr val="accent2"/>
                </a:solidFill>
              </a:defRPr>
            </a:lvl4pPr>
            <a:lvl5pPr lvl="4">
              <a:lnSpc>
                <a:spcPct val="100000"/>
              </a:lnSpc>
              <a:spcBef>
                <a:spcPts val="0"/>
              </a:spcBef>
              <a:spcAft>
                <a:spcPts val="0"/>
              </a:spcAft>
              <a:buClr>
                <a:schemeClr val="accent2"/>
              </a:buClr>
              <a:buSzPts val="2400"/>
              <a:buNone/>
              <a:defRPr sz="2400">
                <a:solidFill>
                  <a:schemeClr val="accent2"/>
                </a:solidFill>
              </a:defRPr>
            </a:lvl5pPr>
            <a:lvl6pPr lvl="5">
              <a:lnSpc>
                <a:spcPct val="100000"/>
              </a:lnSpc>
              <a:spcBef>
                <a:spcPts val="0"/>
              </a:spcBef>
              <a:spcAft>
                <a:spcPts val="0"/>
              </a:spcAft>
              <a:buClr>
                <a:schemeClr val="accent2"/>
              </a:buClr>
              <a:buSzPts val="2400"/>
              <a:buNone/>
              <a:defRPr sz="2400">
                <a:solidFill>
                  <a:schemeClr val="accent2"/>
                </a:solidFill>
              </a:defRPr>
            </a:lvl6pPr>
            <a:lvl7pPr lvl="6">
              <a:lnSpc>
                <a:spcPct val="100000"/>
              </a:lnSpc>
              <a:spcBef>
                <a:spcPts val="0"/>
              </a:spcBef>
              <a:spcAft>
                <a:spcPts val="0"/>
              </a:spcAft>
              <a:buClr>
                <a:schemeClr val="accent2"/>
              </a:buClr>
              <a:buSzPts val="2400"/>
              <a:buNone/>
              <a:defRPr sz="2400">
                <a:solidFill>
                  <a:schemeClr val="accent2"/>
                </a:solidFill>
              </a:defRPr>
            </a:lvl7pPr>
            <a:lvl8pPr lvl="7">
              <a:lnSpc>
                <a:spcPct val="100000"/>
              </a:lnSpc>
              <a:spcBef>
                <a:spcPts val="0"/>
              </a:spcBef>
              <a:spcAft>
                <a:spcPts val="0"/>
              </a:spcAft>
              <a:buClr>
                <a:schemeClr val="accent2"/>
              </a:buClr>
              <a:buSzPts val="2400"/>
              <a:buNone/>
              <a:defRPr sz="2400">
                <a:solidFill>
                  <a:schemeClr val="accent2"/>
                </a:solidFill>
              </a:defRPr>
            </a:lvl8pPr>
            <a:lvl9pPr lvl="8">
              <a:lnSpc>
                <a:spcPct val="100000"/>
              </a:lnSpc>
              <a:spcBef>
                <a:spcPts val="0"/>
              </a:spcBef>
              <a:spcAft>
                <a:spcPts val="0"/>
              </a:spcAft>
              <a:buClr>
                <a:schemeClr val="accent2"/>
              </a:buClr>
              <a:buSzPts val="2400"/>
              <a:buNone/>
              <a:defRPr sz="2400">
                <a:solidFill>
                  <a:schemeClr val="accent2"/>
                </a:solidFill>
              </a:defRPr>
            </a:lvl9pPr>
          </a:lstStyle>
          <a:p/>
        </p:txBody>
      </p:sp>
      <p:sp>
        <p:nvSpPr>
          <p:cNvPr id="14" name="Google Shape;14;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9" name="Shape 49"/>
        <p:cNvGrpSpPr/>
        <p:nvPr/>
      </p:nvGrpSpPr>
      <p:grpSpPr>
        <a:xfrm>
          <a:off x="0" y="0"/>
          <a:ext cx="0" cy="0"/>
          <a:chOff x="0" y="0"/>
          <a:chExt cx="0" cy="0"/>
        </a:xfrm>
      </p:grpSpPr>
      <p:sp>
        <p:nvSpPr>
          <p:cNvPr id="50" name="Google Shape;50;p11"/>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Autofit/>
          </a:bodyPr>
          <a:lstStyle>
            <a:lvl1pPr lvl="0" algn="ctr">
              <a:spcBef>
                <a:spcPts val="0"/>
              </a:spcBef>
              <a:spcAft>
                <a:spcPts val="0"/>
              </a:spcAft>
              <a:buSzPts val="14000"/>
              <a:buNone/>
              <a:defRPr b="1" sz="14000"/>
            </a:lvl1pPr>
            <a:lvl2pPr lvl="1" algn="ctr">
              <a:spcBef>
                <a:spcPts val="0"/>
              </a:spcBef>
              <a:spcAft>
                <a:spcPts val="0"/>
              </a:spcAft>
              <a:buSzPts val="14000"/>
              <a:buNone/>
              <a:defRPr b="1" sz="14000"/>
            </a:lvl2pPr>
            <a:lvl3pPr lvl="2" algn="ctr">
              <a:spcBef>
                <a:spcPts val="0"/>
              </a:spcBef>
              <a:spcAft>
                <a:spcPts val="0"/>
              </a:spcAft>
              <a:buSzPts val="14000"/>
              <a:buNone/>
              <a:defRPr b="1" sz="14000"/>
            </a:lvl3pPr>
            <a:lvl4pPr lvl="3" algn="ctr">
              <a:spcBef>
                <a:spcPts val="0"/>
              </a:spcBef>
              <a:spcAft>
                <a:spcPts val="0"/>
              </a:spcAft>
              <a:buSzPts val="14000"/>
              <a:buNone/>
              <a:defRPr b="1" sz="14000"/>
            </a:lvl4pPr>
            <a:lvl5pPr lvl="4" algn="ctr">
              <a:spcBef>
                <a:spcPts val="0"/>
              </a:spcBef>
              <a:spcAft>
                <a:spcPts val="0"/>
              </a:spcAft>
              <a:buSzPts val="14000"/>
              <a:buNone/>
              <a:defRPr b="1" sz="14000"/>
            </a:lvl5pPr>
            <a:lvl6pPr lvl="5" algn="ctr">
              <a:spcBef>
                <a:spcPts val="0"/>
              </a:spcBef>
              <a:spcAft>
                <a:spcPts val="0"/>
              </a:spcAft>
              <a:buSzPts val="14000"/>
              <a:buNone/>
              <a:defRPr b="1" sz="14000"/>
            </a:lvl6pPr>
            <a:lvl7pPr lvl="6" algn="ctr">
              <a:spcBef>
                <a:spcPts val="0"/>
              </a:spcBef>
              <a:spcAft>
                <a:spcPts val="0"/>
              </a:spcAft>
              <a:buSzPts val="14000"/>
              <a:buNone/>
              <a:defRPr b="1" sz="14000"/>
            </a:lvl7pPr>
            <a:lvl8pPr lvl="7" algn="ctr">
              <a:spcBef>
                <a:spcPts val="0"/>
              </a:spcBef>
              <a:spcAft>
                <a:spcPts val="0"/>
              </a:spcAft>
              <a:buSzPts val="14000"/>
              <a:buNone/>
              <a:defRPr b="1" sz="14000"/>
            </a:lvl8pPr>
            <a:lvl9pPr lvl="8" algn="ctr">
              <a:spcBef>
                <a:spcPts val="0"/>
              </a:spcBef>
              <a:spcAft>
                <a:spcPts val="0"/>
              </a:spcAft>
              <a:buSzPts val="14000"/>
              <a:buNone/>
              <a:defRPr b="1" sz="14000"/>
            </a:lvl9pPr>
          </a:lstStyle>
          <a:p>
            <a:r>
              <a:t>xx%</a:t>
            </a:r>
          </a:p>
        </p:txBody>
      </p:sp>
      <p:sp>
        <p:nvSpPr>
          <p:cNvPr id="51" name="Google Shape;51;p11"/>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52" name="Google Shape;52;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53" name="Shape 53"/>
        <p:cNvGrpSpPr/>
        <p:nvPr/>
      </p:nvGrpSpPr>
      <p:grpSpPr>
        <a:xfrm>
          <a:off x="0" y="0"/>
          <a:ext cx="0" cy="0"/>
          <a:chOff x="0" y="0"/>
          <a:chExt cx="0" cy="0"/>
        </a:xfrm>
      </p:grpSpPr>
      <p:sp>
        <p:nvSpPr>
          <p:cNvPr id="54" name="Google Shape;54;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15" name="Shape 15"/>
        <p:cNvGrpSpPr/>
        <p:nvPr/>
      </p:nvGrpSpPr>
      <p:grpSpPr>
        <a:xfrm>
          <a:off x="0" y="0"/>
          <a:ext cx="0" cy="0"/>
          <a:chOff x="0" y="0"/>
          <a:chExt cx="0" cy="0"/>
        </a:xfrm>
      </p:grpSpPr>
      <p:cxnSp>
        <p:nvCxnSpPr>
          <p:cNvPr id="16" name="Google Shape;16;p3"/>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17" name="Google Shape;17;p3"/>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lvl1pPr lvl="0">
              <a:spcBef>
                <a:spcPts val="0"/>
              </a:spcBef>
              <a:spcAft>
                <a:spcPts val="0"/>
              </a:spcAft>
              <a:buClr>
                <a:schemeClr val="accent1"/>
              </a:buClr>
              <a:buSzPts val="6000"/>
              <a:buNone/>
              <a:defRPr sz="6000">
                <a:solidFill>
                  <a:schemeClr val="accent1"/>
                </a:solidFill>
              </a:defRPr>
            </a:lvl1pPr>
            <a:lvl2pPr lvl="1">
              <a:spcBef>
                <a:spcPts val="0"/>
              </a:spcBef>
              <a:spcAft>
                <a:spcPts val="0"/>
              </a:spcAft>
              <a:buClr>
                <a:schemeClr val="accent1"/>
              </a:buClr>
              <a:buSzPts val="6000"/>
              <a:buNone/>
              <a:defRPr sz="6000">
                <a:solidFill>
                  <a:schemeClr val="accent1"/>
                </a:solidFill>
              </a:defRPr>
            </a:lvl2pPr>
            <a:lvl3pPr lvl="2">
              <a:spcBef>
                <a:spcPts val="0"/>
              </a:spcBef>
              <a:spcAft>
                <a:spcPts val="0"/>
              </a:spcAft>
              <a:buClr>
                <a:schemeClr val="accent1"/>
              </a:buClr>
              <a:buSzPts val="6000"/>
              <a:buNone/>
              <a:defRPr sz="6000">
                <a:solidFill>
                  <a:schemeClr val="accent1"/>
                </a:solidFill>
              </a:defRPr>
            </a:lvl3pPr>
            <a:lvl4pPr lvl="3">
              <a:spcBef>
                <a:spcPts val="0"/>
              </a:spcBef>
              <a:spcAft>
                <a:spcPts val="0"/>
              </a:spcAft>
              <a:buClr>
                <a:schemeClr val="accent1"/>
              </a:buClr>
              <a:buSzPts val="6000"/>
              <a:buNone/>
              <a:defRPr sz="6000">
                <a:solidFill>
                  <a:schemeClr val="accent1"/>
                </a:solidFill>
              </a:defRPr>
            </a:lvl4pPr>
            <a:lvl5pPr lvl="4">
              <a:spcBef>
                <a:spcPts val="0"/>
              </a:spcBef>
              <a:spcAft>
                <a:spcPts val="0"/>
              </a:spcAft>
              <a:buClr>
                <a:schemeClr val="accent1"/>
              </a:buClr>
              <a:buSzPts val="6000"/>
              <a:buNone/>
              <a:defRPr sz="6000">
                <a:solidFill>
                  <a:schemeClr val="accent1"/>
                </a:solidFill>
              </a:defRPr>
            </a:lvl5pPr>
            <a:lvl6pPr lvl="5">
              <a:spcBef>
                <a:spcPts val="0"/>
              </a:spcBef>
              <a:spcAft>
                <a:spcPts val="0"/>
              </a:spcAft>
              <a:buClr>
                <a:schemeClr val="accent1"/>
              </a:buClr>
              <a:buSzPts val="6000"/>
              <a:buNone/>
              <a:defRPr sz="6000">
                <a:solidFill>
                  <a:schemeClr val="accent1"/>
                </a:solidFill>
              </a:defRPr>
            </a:lvl6pPr>
            <a:lvl7pPr lvl="6">
              <a:spcBef>
                <a:spcPts val="0"/>
              </a:spcBef>
              <a:spcAft>
                <a:spcPts val="0"/>
              </a:spcAft>
              <a:buClr>
                <a:schemeClr val="accent1"/>
              </a:buClr>
              <a:buSzPts val="6000"/>
              <a:buNone/>
              <a:defRPr sz="6000">
                <a:solidFill>
                  <a:schemeClr val="accent1"/>
                </a:solidFill>
              </a:defRPr>
            </a:lvl7pPr>
            <a:lvl8pPr lvl="7">
              <a:spcBef>
                <a:spcPts val="0"/>
              </a:spcBef>
              <a:spcAft>
                <a:spcPts val="0"/>
              </a:spcAft>
              <a:buClr>
                <a:schemeClr val="accent1"/>
              </a:buClr>
              <a:buSzPts val="6000"/>
              <a:buNone/>
              <a:defRPr sz="6000">
                <a:solidFill>
                  <a:schemeClr val="accent1"/>
                </a:solidFill>
              </a:defRPr>
            </a:lvl8pPr>
            <a:lvl9pPr lvl="8">
              <a:spcBef>
                <a:spcPts val="0"/>
              </a:spcBef>
              <a:spcAft>
                <a:spcPts val="0"/>
              </a:spcAft>
              <a:buClr>
                <a:schemeClr val="accent1"/>
              </a:buClr>
              <a:buSzPts val="6000"/>
              <a:buNone/>
              <a:defRPr sz="6000">
                <a:solidFill>
                  <a:schemeClr val="accent1"/>
                </a:solidFill>
              </a:defRPr>
            </a:lvl9pPr>
          </a:lstStyle>
          <a:p/>
        </p:txBody>
      </p:sp>
      <p:sp>
        <p:nvSpPr>
          <p:cNvPr id="18" name="Google Shape;18;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9" name="Shape 19"/>
        <p:cNvGrpSpPr/>
        <p:nvPr/>
      </p:nvGrpSpPr>
      <p:grpSpPr>
        <a:xfrm>
          <a:off x="0" y="0"/>
          <a:ext cx="0" cy="0"/>
          <a:chOff x="0" y="0"/>
          <a:chExt cx="0" cy="0"/>
        </a:xfrm>
      </p:grpSpPr>
      <p:sp>
        <p:nvSpPr>
          <p:cNvPr id="20" name="Google Shape;20;p4"/>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4"/>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3" name="Google Shape;23;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6" name="Google Shape;26;p5"/>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7" name="Google Shape;27;p5"/>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8" name="Google Shape;28;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9" name="Shape 29"/>
        <p:cNvGrpSpPr/>
        <p:nvPr/>
      </p:nvGrpSpPr>
      <p:grpSpPr>
        <a:xfrm>
          <a:off x="0" y="0"/>
          <a:ext cx="0" cy="0"/>
          <a:chOff x="0" y="0"/>
          <a:chExt cx="0" cy="0"/>
        </a:xfrm>
      </p:grpSpPr>
      <p:sp>
        <p:nvSpPr>
          <p:cNvPr id="30" name="Google Shape;30;p6"/>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31" name="Google Shape;31;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5" name="Google Shape;35;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36" name="Shape 36"/>
        <p:cNvGrpSpPr/>
        <p:nvPr/>
      </p:nvGrpSpPr>
      <p:grpSpPr>
        <a:xfrm>
          <a:off x="0" y="0"/>
          <a:ext cx="0" cy="0"/>
          <a:chOff x="0" y="0"/>
          <a:chExt cx="0" cy="0"/>
        </a:xfrm>
      </p:grpSpPr>
      <p:sp>
        <p:nvSpPr>
          <p:cNvPr id="37" name="Google Shape;37;p8"/>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lvl1pPr lvl="0">
              <a:spcBef>
                <a:spcPts val="0"/>
              </a:spcBef>
              <a:spcAft>
                <a:spcPts val="0"/>
              </a:spcAft>
              <a:buClr>
                <a:schemeClr val="accent1"/>
              </a:buClr>
              <a:buSzPts val="5400"/>
              <a:buNone/>
              <a:defRPr sz="5400">
                <a:solidFill>
                  <a:schemeClr val="accent1"/>
                </a:solidFill>
              </a:defRPr>
            </a:lvl1pPr>
            <a:lvl2pPr lvl="1">
              <a:spcBef>
                <a:spcPts val="0"/>
              </a:spcBef>
              <a:spcAft>
                <a:spcPts val="0"/>
              </a:spcAft>
              <a:buClr>
                <a:schemeClr val="accent1"/>
              </a:buClr>
              <a:buSzPts val="5400"/>
              <a:buNone/>
              <a:defRPr sz="5400">
                <a:solidFill>
                  <a:schemeClr val="accent1"/>
                </a:solidFill>
              </a:defRPr>
            </a:lvl2pPr>
            <a:lvl3pPr lvl="2">
              <a:spcBef>
                <a:spcPts val="0"/>
              </a:spcBef>
              <a:spcAft>
                <a:spcPts val="0"/>
              </a:spcAft>
              <a:buClr>
                <a:schemeClr val="accent1"/>
              </a:buClr>
              <a:buSzPts val="5400"/>
              <a:buNone/>
              <a:defRPr sz="5400">
                <a:solidFill>
                  <a:schemeClr val="accent1"/>
                </a:solidFill>
              </a:defRPr>
            </a:lvl3pPr>
            <a:lvl4pPr lvl="3">
              <a:spcBef>
                <a:spcPts val="0"/>
              </a:spcBef>
              <a:spcAft>
                <a:spcPts val="0"/>
              </a:spcAft>
              <a:buClr>
                <a:schemeClr val="accent1"/>
              </a:buClr>
              <a:buSzPts val="5400"/>
              <a:buNone/>
              <a:defRPr sz="5400">
                <a:solidFill>
                  <a:schemeClr val="accent1"/>
                </a:solidFill>
              </a:defRPr>
            </a:lvl4pPr>
            <a:lvl5pPr lvl="4">
              <a:spcBef>
                <a:spcPts val="0"/>
              </a:spcBef>
              <a:spcAft>
                <a:spcPts val="0"/>
              </a:spcAft>
              <a:buClr>
                <a:schemeClr val="accent1"/>
              </a:buClr>
              <a:buSzPts val="5400"/>
              <a:buNone/>
              <a:defRPr sz="5400">
                <a:solidFill>
                  <a:schemeClr val="accent1"/>
                </a:solidFill>
              </a:defRPr>
            </a:lvl5pPr>
            <a:lvl6pPr lvl="5">
              <a:spcBef>
                <a:spcPts val="0"/>
              </a:spcBef>
              <a:spcAft>
                <a:spcPts val="0"/>
              </a:spcAft>
              <a:buClr>
                <a:schemeClr val="accent1"/>
              </a:buClr>
              <a:buSzPts val="5400"/>
              <a:buNone/>
              <a:defRPr sz="5400">
                <a:solidFill>
                  <a:schemeClr val="accent1"/>
                </a:solidFill>
              </a:defRPr>
            </a:lvl6pPr>
            <a:lvl7pPr lvl="6">
              <a:spcBef>
                <a:spcPts val="0"/>
              </a:spcBef>
              <a:spcAft>
                <a:spcPts val="0"/>
              </a:spcAft>
              <a:buClr>
                <a:schemeClr val="accent1"/>
              </a:buClr>
              <a:buSzPts val="5400"/>
              <a:buNone/>
              <a:defRPr sz="5400">
                <a:solidFill>
                  <a:schemeClr val="accent1"/>
                </a:solidFill>
              </a:defRPr>
            </a:lvl7pPr>
            <a:lvl8pPr lvl="7">
              <a:spcBef>
                <a:spcPts val="0"/>
              </a:spcBef>
              <a:spcAft>
                <a:spcPts val="0"/>
              </a:spcAft>
              <a:buClr>
                <a:schemeClr val="accent1"/>
              </a:buClr>
              <a:buSzPts val="5400"/>
              <a:buNone/>
              <a:defRPr sz="5400">
                <a:solidFill>
                  <a:schemeClr val="accent1"/>
                </a:solidFill>
              </a:defRPr>
            </a:lvl8pPr>
            <a:lvl9pPr lvl="8">
              <a:spcBef>
                <a:spcPts val="0"/>
              </a:spcBef>
              <a:spcAft>
                <a:spcPts val="0"/>
              </a:spcAft>
              <a:buClr>
                <a:schemeClr val="accent1"/>
              </a:buClr>
              <a:buSzPts val="5400"/>
              <a:buNone/>
              <a:defRPr sz="5400">
                <a:solidFill>
                  <a:schemeClr val="accent1"/>
                </a:solidFill>
              </a:defRPr>
            </a:lvl9pPr>
          </a:lstStyle>
          <a:p/>
        </p:txBody>
      </p:sp>
      <p:sp>
        <p:nvSpPr>
          <p:cNvPr id="38" name="Google Shape;38;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9" name="Shape 39"/>
        <p:cNvGrpSpPr/>
        <p:nvPr/>
      </p:nvGrpSpPr>
      <p:grpSpPr>
        <a:xfrm>
          <a:off x="0" y="0"/>
          <a:ext cx="0" cy="0"/>
          <a:chOff x="0" y="0"/>
          <a:chExt cx="0" cy="0"/>
        </a:xfrm>
      </p:grpSpPr>
      <p:sp>
        <p:nvSpPr>
          <p:cNvPr id="40" name="Google Shape;40;p9"/>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41" name="Google Shape;41;p9"/>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42" name="Google Shape;42;p9"/>
          <p:cNvSpPr txBox="1"/>
          <p:nvPr>
            <p:ph type="title"/>
          </p:nvPr>
        </p:nvSpPr>
        <p:spPr>
          <a:xfrm>
            <a:off x="265500" y="1382350"/>
            <a:ext cx="4045200" cy="1333200"/>
          </a:xfrm>
          <a:prstGeom prst="rect">
            <a:avLst/>
          </a:prstGeom>
        </p:spPr>
        <p:txBody>
          <a:bodyPr anchorCtr="0" anchor="b" bIns="91425" lIns="91425" spcFirstLastPara="1" rIns="91425" wrap="square" tIns="91425">
            <a:noAutofit/>
          </a:bodyPr>
          <a:lstStyle>
            <a:lvl1pPr lvl="0" algn="ctr">
              <a:spcBef>
                <a:spcPts val="0"/>
              </a:spcBef>
              <a:spcAft>
                <a:spcPts val="0"/>
              </a:spcAft>
              <a:buClr>
                <a:schemeClr val="lt2"/>
              </a:buClr>
              <a:buSzPts val="4200"/>
              <a:buNone/>
              <a:defRPr sz="4200">
                <a:solidFill>
                  <a:schemeClr val="lt2"/>
                </a:solidFill>
              </a:defRPr>
            </a:lvl1pPr>
            <a:lvl2pPr lvl="1" algn="ctr">
              <a:spcBef>
                <a:spcPts val="0"/>
              </a:spcBef>
              <a:spcAft>
                <a:spcPts val="0"/>
              </a:spcAft>
              <a:buClr>
                <a:schemeClr val="lt2"/>
              </a:buClr>
              <a:buSzPts val="4200"/>
              <a:buNone/>
              <a:defRPr sz="4200">
                <a:solidFill>
                  <a:schemeClr val="lt2"/>
                </a:solidFill>
              </a:defRPr>
            </a:lvl2pPr>
            <a:lvl3pPr lvl="2" algn="ctr">
              <a:spcBef>
                <a:spcPts val="0"/>
              </a:spcBef>
              <a:spcAft>
                <a:spcPts val="0"/>
              </a:spcAft>
              <a:buClr>
                <a:schemeClr val="lt2"/>
              </a:buClr>
              <a:buSzPts val="4200"/>
              <a:buNone/>
              <a:defRPr sz="4200">
                <a:solidFill>
                  <a:schemeClr val="lt2"/>
                </a:solidFill>
              </a:defRPr>
            </a:lvl3pPr>
            <a:lvl4pPr lvl="3" algn="ctr">
              <a:spcBef>
                <a:spcPts val="0"/>
              </a:spcBef>
              <a:spcAft>
                <a:spcPts val="0"/>
              </a:spcAft>
              <a:buClr>
                <a:schemeClr val="lt2"/>
              </a:buClr>
              <a:buSzPts val="4200"/>
              <a:buNone/>
              <a:defRPr sz="4200">
                <a:solidFill>
                  <a:schemeClr val="lt2"/>
                </a:solidFill>
              </a:defRPr>
            </a:lvl4pPr>
            <a:lvl5pPr lvl="4" algn="ctr">
              <a:spcBef>
                <a:spcPts val="0"/>
              </a:spcBef>
              <a:spcAft>
                <a:spcPts val="0"/>
              </a:spcAft>
              <a:buClr>
                <a:schemeClr val="lt2"/>
              </a:buClr>
              <a:buSzPts val="4200"/>
              <a:buNone/>
              <a:defRPr sz="4200">
                <a:solidFill>
                  <a:schemeClr val="lt2"/>
                </a:solidFill>
              </a:defRPr>
            </a:lvl5pPr>
            <a:lvl6pPr lvl="5" algn="ctr">
              <a:spcBef>
                <a:spcPts val="0"/>
              </a:spcBef>
              <a:spcAft>
                <a:spcPts val="0"/>
              </a:spcAft>
              <a:buClr>
                <a:schemeClr val="lt2"/>
              </a:buClr>
              <a:buSzPts val="4200"/>
              <a:buNone/>
              <a:defRPr sz="4200">
                <a:solidFill>
                  <a:schemeClr val="lt2"/>
                </a:solidFill>
              </a:defRPr>
            </a:lvl6pPr>
            <a:lvl7pPr lvl="6" algn="ctr">
              <a:spcBef>
                <a:spcPts val="0"/>
              </a:spcBef>
              <a:spcAft>
                <a:spcPts val="0"/>
              </a:spcAft>
              <a:buClr>
                <a:schemeClr val="lt2"/>
              </a:buClr>
              <a:buSzPts val="4200"/>
              <a:buNone/>
              <a:defRPr sz="4200">
                <a:solidFill>
                  <a:schemeClr val="lt2"/>
                </a:solidFill>
              </a:defRPr>
            </a:lvl7pPr>
            <a:lvl8pPr lvl="7" algn="ctr">
              <a:spcBef>
                <a:spcPts val="0"/>
              </a:spcBef>
              <a:spcAft>
                <a:spcPts val="0"/>
              </a:spcAft>
              <a:buClr>
                <a:schemeClr val="lt2"/>
              </a:buClr>
              <a:buSzPts val="4200"/>
              <a:buNone/>
              <a:defRPr sz="4200">
                <a:solidFill>
                  <a:schemeClr val="lt2"/>
                </a:solidFill>
              </a:defRPr>
            </a:lvl8pPr>
            <a:lvl9pPr lvl="8" algn="ctr">
              <a:spcBef>
                <a:spcPts val="0"/>
              </a:spcBef>
              <a:spcAft>
                <a:spcPts val="0"/>
              </a:spcAft>
              <a:buClr>
                <a:schemeClr val="lt2"/>
              </a:buClr>
              <a:buSzPts val="4200"/>
              <a:buNone/>
              <a:defRPr sz="4200">
                <a:solidFill>
                  <a:schemeClr val="lt2"/>
                </a:solidFill>
              </a:defRPr>
            </a:lvl9pPr>
          </a:lstStyle>
          <a:p/>
        </p:txBody>
      </p:sp>
      <p:sp>
        <p:nvSpPr>
          <p:cNvPr id="43" name="Google Shape;43;p9"/>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4" name="Google Shape;44;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Clr>
                <a:schemeClr val="accent1"/>
              </a:buClr>
              <a:buSzPts val="1800"/>
              <a:buChar char="●"/>
              <a:defRPr>
                <a:solidFill>
                  <a:schemeClr val="accent1"/>
                </a:solidFill>
              </a:defRPr>
            </a:lvl1pPr>
            <a:lvl2pPr indent="-317500" lvl="1" marL="914400">
              <a:spcBef>
                <a:spcPts val="1600"/>
              </a:spcBef>
              <a:spcAft>
                <a:spcPts val="0"/>
              </a:spcAft>
              <a:buClr>
                <a:schemeClr val="accent1"/>
              </a:buClr>
              <a:buSzPts val="1400"/>
              <a:buChar char="○"/>
              <a:defRPr>
                <a:solidFill>
                  <a:schemeClr val="accent1"/>
                </a:solidFill>
              </a:defRPr>
            </a:lvl2pPr>
            <a:lvl3pPr indent="-317500" lvl="2" marL="1371600">
              <a:spcBef>
                <a:spcPts val="1600"/>
              </a:spcBef>
              <a:spcAft>
                <a:spcPts val="0"/>
              </a:spcAft>
              <a:buClr>
                <a:schemeClr val="accent1"/>
              </a:buClr>
              <a:buSzPts val="1400"/>
              <a:buChar char="■"/>
              <a:defRPr>
                <a:solidFill>
                  <a:schemeClr val="accent1"/>
                </a:solidFill>
              </a:defRPr>
            </a:lvl3pPr>
            <a:lvl4pPr indent="-317500" lvl="3" marL="1828800">
              <a:spcBef>
                <a:spcPts val="1600"/>
              </a:spcBef>
              <a:spcAft>
                <a:spcPts val="0"/>
              </a:spcAft>
              <a:buClr>
                <a:schemeClr val="accent1"/>
              </a:buClr>
              <a:buSzPts val="1400"/>
              <a:buChar char="●"/>
              <a:defRPr>
                <a:solidFill>
                  <a:schemeClr val="accent1"/>
                </a:solidFill>
              </a:defRPr>
            </a:lvl4pPr>
            <a:lvl5pPr indent="-317500" lvl="4" marL="2286000">
              <a:spcBef>
                <a:spcPts val="1600"/>
              </a:spcBef>
              <a:spcAft>
                <a:spcPts val="0"/>
              </a:spcAft>
              <a:buClr>
                <a:schemeClr val="accent1"/>
              </a:buClr>
              <a:buSzPts val="1400"/>
              <a:buChar char="○"/>
              <a:defRPr>
                <a:solidFill>
                  <a:schemeClr val="accent1"/>
                </a:solidFill>
              </a:defRPr>
            </a:lvl5pPr>
            <a:lvl6pPr indent="-317500" lvl="5" marL="2743200">
              <a:spcBef>
                <a:spcPts val="1600"/>
              </a:spcBef>
              <a:spcAft>
                <a:spcPts val="0"/>
              </a:spcAft>
              <a:buClr>
                <a:schemeClr val="accent1"/>
              </a:buClr>
              <a:buSzPts val="1400"/>
              <a:buChar char="■"/>
              <a:defRPr>
                <a:solidFill>
                  <a:schemeClr val="accent1"/>
                </a:solidFill>
              </a:defRPr>
            </a:lvl6pPr>
            <a:lvl7pPr indent="-317500" lvl="6" marL="3200400">
              <a:spcBef>
                <a:spcPts val="1600"/>
              </a:spcBef>
              <a:spcAft>
                <a:spcPts val="0"/>
              </a:spcAft>
              <a:buClr>
                <a:schemeClr val="accent1"/>
              </a:buClr>
              <a:buSzPts val="1400"/>
              <a:buChar char="●"/>
              <a:defRPr>
                <a:solidFill>
                  <a:schemeClr val="accent1"/>
                </a:solidFill>
              </a:defRPr>
            </a:lvl7pPr>
            <a:lvl8pPr indent="-317500" lvl="7" marL="3657600">
              <a:spcBef>
                <a:spcPts val="1600"/>
              </a:spcBef>
              <a:spcAft>
                <a:spcPts val="0"/>
              </a:spcAft>
              <a:buClr>
                <a:schemeClr val="accent1"/>
              </a:buClr>
              <a:buSzPts val="1400"/>
              <a:buChar char="○"/>
              <a:defRPr>
                <a:solidFill>
                  <a:schemeClr val="accent1"/>
                </a:solidFill>
              </a:defRPr>
            </a:lvl8pPr>
            <a:lvl9pPr indent="-317500" lvl="8" marL="4114800">
              <a:spcBef>
                <a:spcPts val="1600"/>
              </a:spcBef>
              <a:spcAft>
                <a:spcPts val="1600"/>
              </a:spcAft>
              <a:buClr>
                <a:schemeClr val="accent1"/>
              </a:buClr>
              <a:buSzPts val="1400"/>
              <a:buChar char="■"/>
              <a:defRPr>
                <a:solidFill>
                  <a:schemeClr val="accent1"/>
                </a:solidFill>
              </a:defRPr>
            </a:lvl9pPr>
          </a:lstStyle>
          <a:p/>
        </p:txBody>
      </p:sp>
      <p:sp>
        <p:nvSpPr>
          <p:cNvPr id="45" name="Google Shape;45;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solidFill>
                  <a:schemeClr val="accent1"/>
                </a:solidFill>
              </a:defRPr>
            </a:lvl1pPr>
            <a:lvl2pPr lvl="1">
              <a:buNone/>
              <a:defRPr>
                <a:solidFill>
                  <a:schemeClr val="accent1"/>
                </a:solidFill>
              </a:defRPr>
            </a:lvl2pPr>
            <a:lvl3pPr lvl="2">
              <a:buNone/>
              <a:defRPr>
                <a:solidFill>
                  <a:schemeClr val="accent1"/>
                </a:solidFill>
              </a:defRPr>
            </a:lvl3pPr>
            <a:lvl4pPr lvl="3">
              <a:buNone/>
              <a:defRPr>
                <a:solidFill>
                  <a:schemeClr val="accent1"/>
                </a:solidFill>
              </a:defRPr>
            </a:lvl4pPr>
            <a:lvl5pPr lvl="4">
              <a:buNone/>
              <a:defRPr>
                <a:solidFill>
                  <a:schemeClr val="accent1"/>
                </a:solidFill>
              </a:defRPr>
            </a:lvl5pPr>
            <a:lvl6pPr lvl="5">
              <a:buNone/>
              <a:defRPr>
                <a:solidFill>
                  <a:schemeClr val="accent1"/>
                </a:solidFill>
              </a:defRPr>
            </a:lvl6pPr>
            <a:lvl7pPr lvl="6">
              <a:buNone/>
              <a:defRPr>
                <a:solidFill>
                  <a:schemeClr val="accent1"/>
                </a:solidFill>
              </a:defRPr>
            </a:lvl7pPr>
            <a:lvl8pPr lvl="7">
              <a:buNone/>
              <a:defRPr>
                <a:solidFill>
                  <a:schemeClr val="accent1"/>
                </a:solidFill>
              </a:defRPr>
            </a:lvl8pPr>
            <a:lvl9pPr lvl="8">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6" name="Shape 46"/>
        <p:cNvGrpSpPr/>
        <p:nvPr/>
      </p:nvGrpSpPr>
      <p:grpSpPr>
        <a:xfrm>
          <a:off x="0" y="0"/>
          <a:ext cx="0" cy="0"/>
          <a:chOff x="0" y="0"/>
          <a:chExt cx="0" cy="0"/>
        </a:xfrm>
      </p:grpSpPr>
      <p:sp>
        <p:nvSpPr>
          <p:cNvPr id="47" name="Google Shape;47;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8" name="Google Shape;48;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perback">
    <p:bg>
      <p:bgPr>
        <a:solidFill>
          <a:schemeClr val="accen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Google Shape;7;p1"/>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a:lnSpc>
                <a:spcPct val="115000"/>
              </a:lnSpc>
              <a:spcBef>
                <a:spcPts val="1600"/>
              </a:spcBef>
              <a:spcAft>
                <a:spcPts val="160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1"/>
                </a:solidFill>
                <a:latin typeface="Old Standard TT"/>
                <a:ea typeface="Old Standard TT"/>
                <a:cs typeface="Old Standard TT"/>
                <a:sym typeface="Old Standard TT"/>
              </a:defRPr>
            </a:lvl1pPr>
            <a:lvl2pPr lvl="1" algn="r">
              <a:buNone/>
              <a:defRPr sz="1000">
                <a:solidFill>
                  <a:schemeClr val="dk1"/>
                </a:solidFill>
                <a:latin typeface="Old Standard TT"/>
                <a:ea typeface="Old Standard TT"/>
                <a:cs typeface="Old Standard TT"/>
                <a:sym typeface="Old Standard TT"/>
              </a:defRPr>
            </a:lvl2pPr>
            <a:lvl3pPr lvl="2" algn="r">
              <a:buNone/>
              <a:defRPr sz="1000">
                <a:solidFill>
                  <a:schemeClr val="dk1"/>
                </a:solidFill>
                <a:latin typeface="Old Standard TT"/>
                <a:ea typeface="Old Standard TT"/>
                <a:cs typeface="Old Standard TT"/>
                <a:sym typeface="Old Standard TT"/>
              </a:defRPr>
            </a:lvl3pPr>
            <a:lvl4pPr lvl="3" algn="r">
              <a:buNone/>
              <a:defRPr sz="1000">
                <a:solidFill>
                  <a:schemeClr val="dk1"/>
                </a:solidFill>
                <a:latin typeface="Old Standard TT"/>
                <a:ea typeface="Old Standard TT"/>
                <a:cs typeface="Old Standard TT"/>
                <a:sym typeface="Old Standard TT"/>
              </a:defRPr>
            </a:lvl4pPr>
            <a:lvl5pPr lvl="4" algn="r">
              <a:buNone/>
              <a:defRPr sz="1000">
                <a:solidFill>
                  <a:schemeClr val="dk1"/>
                </a:solidFill>
                <a:latin typeface="Old Standard TT"/>
                <a:ea typeface="Old Standard TT"/>
                <a:cs typeface="Old Standard TT"/>
                <a:sym typeface="Old Standard TT"/>
              </a:defRPr>
            </a:lvl5pPr>
            <a:lvl6pPr lvl="5" algn="r">
              <a:buNone/>
              <a:defRPr sz="1000">
                <a:solidFill>
                  <a:schemeClr val="dk1"/>
                </a:solidFill>
                <a:latin typeface="Old Standard TT"/>
                <a:ea typeface="Old Standard TT"/>
                <a:cs typeface="Old Standard TT"/>
                <a:sym typeface="Old Standard TT"/>
              </a:defRPr>
            </a:lvl6pPr>
            <a:lvl7pPr lvl="6" algn="r">
              <a:buNone/>
              <a:defRPr sz="1000">
                <a:solidFill>
                  <a:schemeClr val="dk1"/>
                </a:solidFill>
                <a:latin typeface="Old Standard TT"/>
                <a:ea typeface="Old Standard TT"/>
                <a:cs typeface="Old Standard TT"/>
                <a:sym typeface="Old Standard TT"/>
              </a:defRPr>
            </a:lvl7pPr>
            <a:lvl8pPr lvl="7" algn="r">
              <a:buNone/>
              <a:defRPr sz="1000">
                <a:solidFill>
                  <a:schemeClr val="dk1"/>
                </a:solidFill>
                <a:latin typeface="Old Standard TT"/>
                <a:ea typeface="Old Standard TT"/>
                <a:cs typeface="Old Standard TT"/>
                <a:sym typeface="Old Standard TT"/>
              </a:defRPr>
            </a:lvl8pPr>
            <a:lvl9pPr lvl="8"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4.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www.nationalgeographic.org/media/ocean-currents-and-climate/" TargetMode="External"/><Relationship Id="rId4"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17.png"/><Relationship Id="rId4" Type="http://schemas.openxmlformats.org/officeDocument/2006/relationships/image" Target="../media/image9.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hyperlink" Target="https://www.youtube.com/watch?v=p4pWafuvdrY&amp;feature=youtu.be"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2.xml"/><Relationship Id="rId3" Type="http://schemas.openxmlformats.org/officeDocument/2006/relationships/image" Target="../media/image10.pn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3.xml"/><Relationship Id="rId3" Type="http://schemas.openxmlformats.org/officeDocument/2006/relationships/image" Target="../media/image1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3.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Google Shape;59;p13"/>
          <p:cNvSpPr txBox="1"/>
          <p:nvPr>
            <p:ph type="ctrTitle"/>
          </p:nvPr>
        </p:nvSpPr>
        <p:spPr>
          <a:xfrm>
            <a:off x="512700" y="20457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800"/>
              <a:t>The Dense Sea:</a:t>
            </a:r>
            <a:endParaRPr sz="4800"/>
          </a:p>
          <a:p>
            <a:pPr indent="0" lvl="0" marL="0" rtl="0" algn="l">
              <a:spcBef>
                <a:spcPts val="0"/>
              </a:spcBef>
              <a:spcAft>
                <a:spcPts val="0"/>
              </a:spcAft>
              <a:buNone/>
            </a:pPr>
            <a:r>
              <a:rPr lang="en" sz="3000"/>
              <a:t>Why is density an important measurement to have when studying the ocean?</a:t>
            </a:r>
            <a:r>
              <a:rPr lang="en" sz="3000"/>
              <a:t> </a:t>
            </a:r>
            <a:endParaRPr sz="3000"/>
          </a:p>
          <a:p>
            <a:pPr indent="0" lvl="0" marL="0" rtl="0" algn="l">
              <a:spcBef>
                <a:spcPts val="0"/>
              </a:spcBef>
              <a:spcAft>
                <a:spcPts val="0"/>
              </a:spcAft>
              <a:buNone/>
            </a:pPr>
            <a:r>
              <a:rPr lang="en" sz="3000"/>
              <a:t>How does density of water impact ocean currents?</a:t>
            </a:r>
            <a:endParaRPr sz="30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Google Shape;118;p22"/>
          <p:cNvSpPr txBox="1"/>
          <p:nvPr>
            <p:ph type="title"/>
          </p:nvPr>
        </p:nvSpPr>
        <p:spPr>
          <a:xfrm>
            <a:off x="891850" y="940100"/>
            <a:ext cx="6615000" cy="726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400"/>
              <a:t>Pressure also a</a:t>
            </a:r>
            <a:r>
              <a:rPr lang="en" sz="2400"/>
              <a:t>ffects density… As the ocean gets deeper there’s more pressure placed on the water,which squeezes molecules together making them more dense. </a:t>
            </a:r>
            <a:endParaRPr sz="2400"/>
          </a:p>
        </p:txBody>
      </p:sp>
      <p:pic>
        <p:nvPicPr>
          <p:cNvPr id="119" name="Google Shape;119;p22"/>
          <p:cNvPicPr preferRelativeResize="0"/>
          <p:nvPr/>
        </p:nvPicPr>
        <p:blipFill>
          <a:blip r:embed="rId3">
            <a:alphaModFix/>
          </a:blip>
          <a:stretch>
            <a:fillRect/>
          </a:stretch>
        </p:blipFill>
        <p:spPr>
          <a:xfrm>
            <a:off x="891850" y="2191225"/>
            <a:ext cx="6893125" cy="28034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3" name="Shape 123"/>
        <p:cNvGrpSpPr/>
        <p:nvPr/>
      </p:nvGrpSpPr>
      <p:grpSpPr>
        <a:xfrm>
          <a:off x="0" y="0"/>
          <a:ext cx="0" cy="0"/>
          <a:chOff x="0" y="0"/>
          <a:chExt cx="0" cy="0"/>
        </a:xfrm>
      </p:grpSpPr>
      <p:sp>
        <p:nvSpPr>
          <p:cNvPr id="124" name="Google Shape;124;p23"/>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do marine scientists measure density?</a:t>
            </a:r>
            <a:endParaRPr/>
          </a:p>
        </p:txBody>
      </p:sp>
      <p:sp>
        <p:nvSpPr>
          <p:cNvPr id="125" name="Google Shape;125;p23"/>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Instead of using the equation of density = mass/volume, marine scientists utilize a different equation. </a:t>
            </a:r>
            <a:endParaRPr/>
          </a:p>
          <a:p>
            <a:pPr indent="0" lvl="0" marL="0" rtl="0" algn="l">
              <a:spcBef>
                <a:spcPts val="1600"/>
              </a:spcBef>
              <a:spcAft>
                <a:spcPts val="0"/>
              </a:spcAft>
              <a:buNone/>
            </a:pPr>
            <a:r>
              <a:rPr lang="en"/>
              <a:t>In order to do this they need to know the temperature, salinity, and the depth at which their seawater sample was collected. Depth is used to calculate pressure. </a:t>
            </a:r>
            <a:endParaRPr/>
          </a:p>
          <a:p>
            <a:pPr indent="0" lvl="0" marL="0" rtl="0" algn="l">
              <a:spcBef>
                <a:spcPts val="1600"/>
              </a:spcBef>
              <a:spcAft>
                <a:spcPts val="1600"/>
              </a:spcAft>
              <a:buNone/>
            </a:pPr>
            <a:r>
              <a:rPr lang="en"/>
              <a:t>The equation utilized is a little more complicated than mass divided by volume because it accounts for the materials in the water (e.g. salt, particles, etc.) and the Depth the sample was calculated.</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Google Shape;130;p2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Measuring Density: Tools in Action</a:t>
            </a:r>
            <a:endParaRPr/>
          </a:p>
        </p:txBody>
      </p:sp>
      <p:sp>
        <p:nvSpPr>
          <p:cNvPr id="131" name="Google Shape;131;p24"/>
          <p:cNvSpPr txBox="1"/>
          <p:nvPr>
            <p:ph idx="1" type="body"/>
          </p:nvPr>
        </p:nvSpPr>
        <p:spPr>
          <a:xfrm>
            <a:off x="311700" y="1171600"/>
            <a:ext cx="33210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a:t>
            </a:r>
            <a:r>
              <a:rPr lang="en"/>
              <a:t>eed to know the temperature, salinity, and the depth at which their seawater sample was collected. Depth is used to calculate pressure. </a:t>
            </a:r>
            <a:endParaRPr/>
          </a:p>
          <a:p>
            <a:pPr indent="0" lvl="0" marL="0" rtl="0" algn="l">
              <a:spcBef>
                <a:spcPts val="1600"/>
              </a:spcBef>
              <a:spcAft>
                <a:spcPts val="1600"/>
              </a:spcAft>
              <a:buNone/>
            </a:pPr>
            <a:r>
              <a:t/>
            </a:r>
            <a:endParaRPr/>
          </a:p>
        </p:txBody>
      </p:sp>
      <p:pic>
        <p:nvPicPr>
          <p:cNvPr id="132" name="Google Shape;132;p24"/>
          <p:cNvPicPr preferRelativeResize="0"/>
          <p:nvPr/>
        </p:nvPicPr>
        <p:blipFill>
          <a:blip r:embed="rId3">
            <a:alphaModFix/>
          </a:blip>
          <a:stretch>
            <a:fillRect/>
          </a:stretch>
        </p:blipFill>
        <p:spPr>
          <a:xfrm>
            <a:off x="3788793" y="1414275"/>
            <a:ext cx="5135982" cy="3343800"/>
          </a:xfrm>
          <a:prstGeom prst="rect">
            <a:avLst/>
          </a:prstGeom>
          <a:noFill/>
          <a:ln>
            <a:noFill/>
          </a:ln>
        </p:spPr>
      </p:pic>
      <p:pic>
        <p:nvPicPr>
          <p:cNvPr id="133" name="Google Shape;133;p24"/>
          <p:cNvPicPr preferRelativeResize="0"/>
          <p:nvPr/>
        </p:nvPicPr>
        <p:blipFill>
          <a:blip r:embed="rId4">
            <a:alphaModFix/>
          </a:blip>
          <a:stretch>
            <a:fillRect/>
          </a:stretch>
        </p:blipFill>
        <p:spPr>
          <a:xfrm>
            <a:off x="717000" y="2994150"/>
            <a:ext cx="2351900" cy="17639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7" name="Shape 137"/>
        <p:cNvGrpSpPr/>
        <p:nvPr/>
      </p:nvGrpSpPr>
      <p:grpSpPr>
        <a:xfrm>
          <a:off x="0" y="0"/>
          <a:ext cx="0" cy="0"/>
          <a:chOff x="0" y="0"/>
          <a:chExt cx="0" cy="0"/>
        </a:xfrm>
      </p:grpSpPr>
      <p:sp>
        <p:nvSpPr>
          <p:cNvPr id="138" name="Google Shape;138;p2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do scientists care about density in the ocean?</a:t>
            </a:r>
            <a:endParaRPr/>
          </a:p>
        </p:txBody>
      </p:sp>
      <p:sp>
        <p:nvSpPr>
          <p:cNvPr id="139" name="Google Shape;139;p25"/>
          <p:cNvSpPr txBox="1"/>
          <p:nvPr>
            <p:ph idx="1" type="body"/>
          </p:nvPr>
        </p:nvSpPr>
        <p:spPr>
          <a:xfrm>
            <a:off x="438425" y="1103225"/>
            <a:ext cx="33507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measuring density in the ocean scientists can learn a lot about ocean currents, circulation, and mixing. (</a:t>
            </a:r>
            <a:r>
              <a:rPr lang="en" u="sng">
                <a:solidFill>
                  <a:schemeClr val="hlink"/>
                </a:solidFill>
                <a:hlinkClick r:id="rId3"/>
              </a:rPr>
              <a:t>Video</a:t>
            </a:r>
            <a:r>
              <a:rPr lang="en"/>
              <a:t>)</a:t>
            </a:r>
            <a:endParaRPr/>
          </a:p>
          <a:p>
            <a:pPr indent="0" lvl="0" marL="0" rtl="0" algn="l">
              <a:spcBef>
                <a:spcPts val="1600"/>
              </a:spcBef>
              <a:spcAft>
                <a:spcPts val="0"/>
              </a:spcAft>
              <a:buNone/>
            </a:pPr>
            <a:r>
              <a:rPr lang="en"/>
              <a:t>Density is also important for scuba divers to learn about for controlling their dives. A lot of marine biologists use scuba to collect important data and need to know about density for their safety. </a:t>
            </a:r>
            <a:endParaRPr/>
          </a:p>
          <a:p>
            <a:pPr indent="0" lvl="0" marL="0" rtl="0" algn="l">
              <a:spcBef>
                <a:spcPts val="1600"/>
              </a:spcBef>
              <a:spcAft>
                <a:spcPts val="1600"/>
              </a:spcAft>
              <a:buNone/>
            </a:pPr>
            <a:r>
              <a:t/>
            </a:r>
            <a:endParaRPr/>
          </a:p>
        </p:txBody>
      </p:sp>
      <p:pic>
        <p:nvPicPr>
          <p:cNvPr id="140" name="Google Shape;140;p25"/>
          <p:cNvPicPr preferRelativeResize="0"/>
          <p:nvPr/>
        </p:nvPicPr>
        <p:blipFill>
          <a:blip r:embed="rId4">
            <a:alphaModFix/>
          </a:blip>
          <a:stretch>
            <a:fillRect/>
          </a:stretch>
        </p:blipFill>
        <p:spPr>
          <a:xfrm>
            <a:off x="3891000" y="1214798"/>
            <a:ext cx="5136255" cy="3529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4" name="Shape 144"/>
        <p:cNvGrpSpPr/>
        <p:nvPr/>
      </p:nvGrpSpPr>
      <p:grpSpPr>
        <a:xfrm>
          <a:off x="0" y="0"/>
          <a:ext cx="0" cy="0"/>
          <a:chOff x="0" y="0"/>
          <a:chExt cx="0" cy="0"/>
        </a:xfrm>
      </p:grpSpPr>
      <p:sp>
        <p:nvSpPr>
          <p:cNvPr id="145" name="Google Shape;145;p26"/>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The experiment!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9" name="Shape 149"/>
        <p:cNvGrpSpPr/>
        <p:nvPr/>
      </p:nvGrpSpPr>
      <p:grpSpPr>
        <a:xfrm>
          <a:off x="0" y="0"/>
          <a:ext cx="0" cy="0"/>
          <a:chOff x="0" y="0"/>
          <a:chExt cx="0" cy="0"/>
        </a:xfrm>
      </p:grpSpPr>
      <p:sp>
        <p:nvSpPr>
          <p:cNvPr id="150" name="Google Shape;150;p27"/>
          <p:cNvSpPr txBox="1"/>
          <p:nvPr>
            <p:ph idx="4294967295" type="title"/>
          </p:nvPr>
        </p:nvSpPr>
        <p:spPr>
          <a:xfrm>
            <a:off x="457925" y="229950"/>
            <a:ext cx="8118600" cy="152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Combine fresh, salty and cold water using food coloring to see how they sink or float when mixed with fresh room </a:t>
            </a:r>
            <a:r>
              <a:rPr lang="en" sz="2400"/>
              <a:t>temperature</a:t>
            </a:r>
            <a:r>
              <a:rPr lang="en" sz="2400"/>
              <a:t> water to determine how the </a:t>
            </a:r>
            <a:r>
              <a:rPr lang="en" sz="2400"/>
              <a:t>different</a:t>
            </a:r>
            <a:r>
              <a:rPr lang="en" sz="2400"/>
              <a:t> </a:t>
            </a:r>
            <a:r>
              <a:rPr lang="en" sz="2400"/>
              <a:t>types</a:t>
            </a:r>
            <a:r>
              <a:rPr lang="en" sz="2400"/>
              <a:t> of water interact with </a:t>
            </a:r>
            <a:r>
              <a:rPr lang="en" sz="2400"/>
              <a:t>each other. What patterns do you notice? (e.g. layering, mixing, etc.)</a:t>
            </a:r>
            <a:endParaRPr/>
          </a:p>
        </p:txBody>
      </p:sp>
      <p:pic>
        <p:nvPicPr>
          <p:cNvPr id="151" name="Google Shape;151;p27"/>
          <p:cNvPicPr preferRelativeResize="0"/>
          <p:nvPr/>
        </p:nvPicPr>
        <p:blipFill rotWithShape="1">
          <a:blip r:embed="rId3">
            <a:alphaModFix/>
          </a:blip>
          <a:srcRect b="7119" l="9848" r="37483" t="12164"/>
          <a:stretch/>
        </p:blipFill>
        <p:spPr>
          <a:xfrm>
            <a:off x="587150" y="2204425"/>
            <a:ext cx="2450400" cy="2481725"/>
          </a:xfrm>
          <a:prstGeom prst="rect">
            <a:avLst/>
          </a:prstGeom>
          <a:noFill/>
          <a:ln>
            <a:noFill/>
          </a:ln>
        </p:spPr>
      </p:pic>
      <p:pic>
        <p:nvPicPr>
          <p:cNvPr id="152" name="Google Shape;152;p27"/>
          <p:cNvPicPr preferRelativeResize="0"/>
          <p:nvPr/>
        </p:nvPicPr>
        <p:blipFill rotWithShape="1">
          <a:blip r:embed="rId4">
            <a:alphaModFix/>
          </a:blip>
          <a:srcRect b="0" l="0" r="0" t="0"/>
          <a:stretch/>
        </p:blipFill>
        <p:spPr>
          <a:xfrm>
            <a:off x="3259488" y="2342988"/>
            <a:ext cx="2343150" cy="2343150"/>
          </a:xfrm>
          <a:prstGeom prst="rect">
            <a:avLst/>
          </a:prstGeom>
          <a:noFill/>
          <a:ln>
            <a:noFill/>
          </a:ln>
        </p:spPr>
      </p:pic>
      <p:pic>
        <p:nvPicPr>
          <p:cNvPr id="153" name="Google Shape;153;p27"/>
          <p:cNvPicPr preferRelativeResize="0"/>
          <p:nvPr/>
        </p:nvPicPr>
        <p:blipFill>
          <a:blip r:embed="rId5">
            <a:alphaModFix/>
          </a:blip>
          <a:stretch>
            <a:fillRect/>
          </a:stretch>
        </p:blipFill>
        <p:spPr>
          <a:xfrm>
            <a:off x="5730625" y="2480938"/>
            <a:ext cx="3214500" cy="1928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28"/>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Recording Observations</a:t>
            </a:r>
            <a:endParaRPr sz="2400"/>
          </a:p>
        </p:txBody>
      </p:sp>
      <p:pic>
        <p:nvPicPr>
          <p:cNvPr id="159" name="Google Shape;159;p28"/>
          <p:cNvPicPr preferRelativeResize="0"/>
          <p:nvPr/>
        </p:nvPicPr>
        <p:blipFill rotWithShape="1">
          <a:blip r:embed="rId3">
            <a:alphaModFix/>
          </a:blip>
          <a:srcRect b="14187" l="25106" r="24337" t="30520"/>
          <a:stretch/>
        </p:blipFill>
        <p:spPr>
          <a:xfrm>
            <a:off x="3009684" y="1058225"/>
            <a:ext cx="5711568" cy="3513775"/>
          </a:xfrm>
          <a:prstGeom prst="rect">
            <a:avLst/>
          </a:prstGeom>
          <a:noFill/>
          <a:ln>
            <a:noFill/>
          </a:ln>
        </p:spPr>
      </p:pic>
      <p:sp>
        <p:nvSpPr>
          <p:cNvPr id="160" name="Google Shape;160;p28"/>
          <p:cNvSpPr txBox="1"/>
          <p:nvPr/>
        </p:nvSpPr>
        <p:spPr>
          <a:xfrm>
            <a:off x="524525" y="1197800"/>
            <a:ext cx="20121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Record Observations by color (e.g. type of water)</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Make a Key</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1st Observation right away</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2nd 5 seconds</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3rd 1 minute later</a:t>
            </a:r>
            <a:endParaRPr>
              <a:latin typeface="Old Standard TT"/>
              <a:ea typeface="Old Standard TT"/>
              <a:cs typeface="Old Standard TT"/>
              <a:sym typeface="Old Standard T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sp>
        <p:nvSpPr>
          <p:cNvPr id="165" name="Google Shape;165;p29"/>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What you need to do...</a:t>
            </a:r>
            <a:endParaRPr sz="2400"/>
          </a:p>
        </p:txBody>
      </p:sp>
      <p:sp>
        <p:nvSpPr>
          <p:cNvPr id="166" name="Google Shape;166;p29"/>
          <p:cNvSpPr txBox="1"/>
          <p:nvPr>
            <p:ph idx="1" type="body"/>
          </p:nvPr>
        </p:nvSpPr>
        <p:spPr>
          <a:xfrm>
            <a:off x="311700" y="1171675"/>
            <a:ext cx="8430900" cy="3397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a:pPr>
            <a:r>
              <a:rPr lang="en" sz="1800"/>
              <a:t>At your stations you will see a tub of clear water, four cups of colored water, and some pipets. </a:t>
            </a:r>
            <a:endParaRPr sz="1800"/>
          </a:p>
          <a:p>
            <a:pPr indent="-342900" lvl="0" marL="457200" rtl="0" algn="l">
              <a:spcBef>
                <a:spcPts val="0"/>
              </a:spcBef>
              <a:spcAft>
                <a:spcPts val="0"/>
              </a:spcAft>
              <a:buSzPts val="1800"/>
              <a:buAutoNum type="arabicPeriod"/>
            </a:pPr>
            <a:r>
              <a:rPr lang="en" sz="1800"/>
              <a:t>Look at the labels on the cups. Each is a different salinity and a different temperature. Make sure to record that information on your worksheet key.</a:t>
            </a:r>
            <a:endParaRPr sz="1800"/>
          </a:p>
          <a:p>
            <a:pPr indent="-342900" lvl="0" marL="457200" rtl="0" algn="l">
              <a:spcBef>
                <a:spcPts val="0"/>
              </a:spcBef>
              <a:spcAft>
                <a:spcPts val="0"/>
              </a:spcAft>
              <a:buSzPts val="1800"/>
              <a:buAutoNum type="arabicPeriod"/>
            </a:pPr>
            <a:r>
              <a:rPr lang="en" sz="1800"/>
              <a:t>One at a time, use the pipit to gently squeeze a few drops of the colored solutions into the clear water tank </a:t>
            </a:r>
            <a:endParaRPr sz="1800"/>
          </a:p>
          <a:p>
            <a:pPr indent="-342900" lvl="0" marL="457200" rtl="0" algn="l">
              <a:spcBef>
                <a:spcPts val="0"/>
              </a:spcBef>
              <a:spcAft>
                <a:spcPts val="0"/>
              </a:spcAft>
              <a:buSzPts val="1800"/>
              <a:buAutoNum type="arabicPeriod"/>
            </a:pPr>
            <a:r>
              <a:rPr lang="en" sz="1800"/>
              <a:t>Use the provided worksheet to record your observations. </a:t>
            </a:r>
            <a:endParaRPr sz="1800"/>
          </a:p>
          <a:p>
            <a:pPr indent="-342900" lvl="0" marL="457200" rtl="0" algn="l">
              <a:spcBef>
                <a:spcPts val="0"/>
              </a:spcBef>
              <a:spcAft>
                <a:spcPts val="0"/>
              </a:spcAft>
              <a:buSzPts val="1800"/>
              <a:buAutoNum type="arabicPeriod"/>
            </a:pPr>
            <a:r>
              <a:rPr lang="en" sz="1800"/>
              <a:t>Have fun! </a:t>
            </a:r>
            <a:endParaRPr sz="1800"/>
          </a:p>
        </p:txBody>
      </p:sp>
      <p:sp>
        <p:nvSpPr>
          <p:cNvPr id="167" name="Google Shape;167;p29"/>
          <p:cNvSpPr txBox="1"/>
          <p:nvPr/>
        </p:nvSpPr>
        <p:spPr>
          <a:xfrm>
            <a:off x="688800" y="3973725"/>
            <a:ext cx="8455200" cy="9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Old Standard TT"/>
                <a:ea typeface="Old Standard TT"/>
                <a:cs typeface="Old Standard TT"/>
                <a:sym typeface="Old Standard TT"/>
              </a:rPr>
              <a:t>FRESH ROOM </a:t>
            </a:r>
            <a:r>
              <a:rPr b="1" lang="en" sz="1800">
                <a:latin typeface="Old Standard TT"/>
                <a:ea typeface="Old Standard TT"/>
                <a:cs typeface="Old Standard TT"/>
                <a:sym typeface="Old Standard TT"/>
              </a:rPr>
              <a:t>TEMPERATURE</a:t>
            </a:r>
            <a:r>
              <a:rPr b="1" lang="en" sz="1800">
                <a:latin typeface="Old Standard TT"/>
                <a:ea typeface="Old Standard TT"/>
                <a:cs typeface="Old Standard TT"/>
                <a:sym typeface="Old Standard TT"/>
              </a:rPr>
              <a:t> WATER - FRESH COLD WATER</a:t>
            </a:r>
            <a:endParaRPr b="1" sz="1800">
              <a:latin typeface="Old Standard TT"/>
              <a:ea typeface="Old Standard TT"/>
              <a:cs typeface="Old Standard TT"/>
              <a:sym typeface="Old Standard TT"/>
            </a:endParaRPr>
          </a:p>
          <a:p>
            <a:pPr indent="0" lvl="0" marL="0" rtl="0" algn="l">
              <a:spcBef>
                <a:spcPts val="0"/>
              </a:spcBef>
              <a:spcAft>
                <a:spcPts val="0"/>
              </a:spcAft>
              <a:buNone/>
            </a:pPr>
            <a:r>
              <a:t/>
            </a:r>
            <a:endParaRPr b="1" sz="1800">
              <a:latin typeface="Old Standard TT"/>
              <a:ea typeface="Old Standard TT"/>
              <a:cs typeface="Old Standard TT"/>
              <a:sym typeface="Old Standard TT"/>
            </a:endParaRPr>
          </a:p>
          <a:p>
            <a:pPr indent="0" lvl="0" marL="0" rtl="0" algn="l">
              <a:spcBef>
                <a:spcPts val="0"/>
              </a:spcBef>
              <a:spcAft>
                <a:spcPts val="0"/>
              </a:spcAft>
              <a:buNone/>
            </a:pPr>
            <a:r>
              <a:rPr b="1" lang="en" sz="1800">
                <a:latin typeface="Old Standard TT"/>
                <a:ea typeface="Old Standard TT"/>
                <a:cs typeface="Old Standard TT"/>
                <a:sym typeface="Old Standard TT"/>
              </a:rPr>
              <a:t>SALTY ROOM </a:t>
            </a:r>
            <a:r>
              <a:rPr b="1" lang="en" sz="1800">
                <a:latin typeface="Old Standard TT"/>
                <a:ea typeface="Old Standard TT"/>
                <a:cs typeface="Old Standard TT"/>
                <a:sym typeface="Old Standard TT"/>
              </a:rPr>
              <a:t>TEMPERATURE</a:t>
            </a:r>
            <a:r>
              <a:rPr b="1" lang="en" sz="1800">
                <a:latin typeface="Old Standard TT"/>
                <a:ea typeface="Old Standard TT"/>
                <a:cs typeface="Old Standard TT"/>
                <a:sym typeface="Old Standard TT"/>
              </a:rPr>
              <a:t> WATER - SALTY COLD WATER</a:t>
            </a:r>
            <a:endParaRPr b="1" sz="1800">
              <a:latin typeface="Old Standard TT"/>
              <a:ea typeface="Old Standard TT"/>
              <a:cs typeface="Old Standard TT"/>
              <a:sym typeface="Old Standard T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1" name="Shape 171"/>
        <p:cNvGrpSpPr/>
        <p:nvPr/>
      </p:nvGrpSpPr>
      <p:grpSpPr>
        <a:xfrm>
          <a:off x="0" y="0"/>
          <a:ext cx="0" cy="0"/>
          <a:chOff x="0" y="0"/>
          <a:chExt cx="0" cy="0"/>
        </a:xfrm>
      </p:grpSpPr>
      <p:sp>
        <p:nvSpPr>
          <p:cNvPr id="172" name="Google Shape;172;p30"/>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did you learn about water and density? What patterns did you notice?</a:t>
            </a:r>
            <a:endParaRPr/>
          </a:p>
        </p:txBody>
      </p:sp>
      <p:sp>
        <p:nvSpPr>
          <p:cNvPr id="173" name="Google Shape;173;p30"/>
          <p:cNvSpPr txBox="1"/>
          <p:nvPr/>
        </p:nvSpPr>
        <p:spPr>
          <a:xfrm>
            <a:off x="5553725" y="2192050"/>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Layers</a:t>
            </a:r>
            <a:endParaRPr>
              <a:latin typeface="Old Standard TT"/>
              <a:ea typeface="Old Standard TT"/>
              <a:cs typeface="Old Standard TT"/>
              <a:sym typeface="Old Standard TT"/>
            </a:endParaRPr>
          </a:p>
        </p:txBody>
      </p:sp>
      <p:sp>
        <p:nvSpPr>
          <p:cNvPr id="174" name="Google Shape;174;p30"/>
          <p:cNvSpPr txBox="1"/>
          <p:nvPr/>
        </p:nvSpPr>
        <p:spPr>
          <a:xfrm>
            <a:off x="5553725" y="1992450"/>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Mixing</a:t>
            </a:r>
            <a:endParaRPr>
              <a:latin typeface="Old Standard TT"/>
              <a:ea typeface="Old Standard TT"/>
              <a:cs typeface="Old Standard TT"/>
              <a:sym typeface="Old Standard TT"/>
            </a:endParaRPr>
          </a:p>
        </p:txBody>
      </p:sp>
      <p:sp>
        <p:nvSpPr>
          <p:cNvPr id="175" name="Google Shape;175;p30"/>
          <p:cNvSpPr txBox="1"/>
          <p:nvPr/>
        </p:nvSpPr>
        <p:spPr>
          <a:xfrm>
            <a:off x="5553725" y="2458250"/>
            <a:ext cx="2622600" cy="12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Density</a:t>
            </a:r>
            <a:endParaRPr>
              <a:latin typeface="Old Standard TT"/>
              <a:ea typeface="Old Standard TT"/>
              <a:cs typeface="Old Standard TT"/>
              <a:sym typeface="Old Standard TT"/>
            </a:endParaRPr>
          </a:p>
          <a:p>
            <a:pPr indent="0" lvl="0" marL="0" rtl="0" algn="l">
              <a:spcBef>
                <a:spcPts val="0"/>
              </a:spcBef>
              <a:spcAft>
                <a:spcPts val="0"/>
              </a:spcAft>
              <a:buNone/>
            </a:pPr>
            <a:r>
              <a:rPr lang="en">
                <a:latin typeface="Old Standard TT"/>
                <a:ea typeface="Old Standard TT"/>
                <a:cs typeface="Old Standard TT"/>
                <a:sym typeface="Old Standard TT"/>
              </a:rPr>
              <a:t>Temperature</a:t>
            </a:r>
            <a:endParaRPr>
              <a:latin typeface="Old Standard TT"/>
              <a:ea typeface="Old Standard TT"/>
              <a:cs typeface="Old Standard TT"/>
              <a:sym typeface="Old Standard TT"/>
            </a:endParaRPr>
          </a:p>
        </p:txBody>
      </p:sp>
      <p:sp>
        <p:nvSpPr>
          <p:cNvPr id="176" name="Google Shape;176;p30"/>
          <p:cNvSpPr txBox="1"/>
          <p:nvPr/>
        </p:nvSpPr>
        <p:spPr>
          <a:xfrm>
            <a:off x="5494750" y="3170075"/>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Salt Water vs. Fresh Water</a:t>
            </a:r>
            <a:endParaRPr>
              <a:latin typeface="Old Standard TT"/>
              <a:ea typeface="Old Standard TT"/>
              <a:cs typeface="Old Standard TT"/>
              <a:sym typeface="Old Standard TT"/>
            </a:endParaRPr>
          </a:p>
        </p:txBody>
      </p:sp>
      <p:sp>
        <p:nvSpPr>
          <p:cNvPr id="177" name="Google Shape;177;p30"/>
          <p:cNvSpPr txBox="1"/>
          <p:nvPr/>
        </p:nvSpPr>
        <p:spPr>
          <a:xfrm>
            <a:off x="5553725" y="3533875"/>
            <a:ext cx="49635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Room </a:t>
            </a:r>
            <a:r>
              <a:rPr lang="en">
                <a:latin typeface="Old Standard TT"/>
                <a:ea typeface="Old Standard TT"/>
                <a:cs typeface="Old Standard TT"/>
                <a:sym typeface="Old Standard TT"/>
              </a:rPr>
              <a:t>Temperature</a:t>
            </a:r>
            <a:r>
              <a:rPr lang="en">
                <a:latin typeface="Old Standard TT"/>
                <a:ea typeface="Old Standard TT"/>
                <a:cs typeface="Old Standard TT"/>
                <a:sym typeface="Old Standard TT"/>
              </a:rPr>
              <a:t> </a:t>
            </a:r>
            <a:r>
              <a:rPr lang="en">
                <a:latin typeface="Old Standard TT"/>
                <a:ea typeface="Old Standard TT"/>
                <a:cs typeface="Old Standard TT"/>
                <a:sym typeface="Old Standard TT"/>
              </a:rPr>
              <a:t>Water vs. Cold Water </a:t>
            </a:r>
            <a:endParaRPr>
              <a:latin typeface="Old Standard TT"/>
              <a:ea typeface="Old Standard TT"/>
              <a:cs typeface="Old Standard TT"/>
              <a:sym typeface="Old Standard TT"/>
            </a:endParaRPr>
          </a:p>
        </p:txBody>
      </p:sp>
      <p:pic>
        <p:nvPicPr>
          <p:cNvPr id="178" name="Google Shape;178;p30"/>
          <p:cNvPicPr preferRelativeResize="0"/>
          <p:nvPr/>
        </p:nvPicPr>
        <p:blipFill rotWithShape="1">
          <a:blip r:embed="rId3">
            <a:alphaModFix/>
          </a:blip>
          <a:srcRect b="14187" l="25106" r="24337" t="30520"/>
          <a:stretch/>
        </p:blipFill>
        <p:spPr>
          <a:xfrm>
            <a:off x="367101" y="1616932"/>
            <a:ext cx="5127648" cy="315454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31"/>
          <p:cNvSpPr txBox="1"/>
          <p:nvPr>
            <p:ph type="title"/>
          </p:nvPr>
        </p:nvSpPr>
        <p:spPr>
          <a:xfrm>
            <a:off x="311700" y="124050"/>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Based on your </a:t>
            </a:r>
            <a:r>
              <a:rPr lang="en"/>
              <a:t>observations</a:t>
            </a:r>
            <a:r>
              <a:rPr lang="en"/>
              <a:t>, what may be causing the mixing in the image?</a:t>
            </a:r>
            <a:endParaRPr/>
          </a:p>
        </p:txBody>
      </p:sp>
      <p:pic>
        <p:nvPicPr>
          <p:cNvPr id="184" name="Google Shape;184;p31"/>
          <p:cNvPicPr preferRelativeResize="0"/>
          <p:nvPr/>
        </p:nvPicPr>
        <p:blipFill>
          <a:blip r:embed="rId3">
            <a:alphaModFix/>
          </a:blip>
          <a:stretch>
            <a:fillRect/>
          </a:stretch>
        </p:blipFill>
        <p:spPr>
          <a:xfrm>
            <a:off x="152400" y="1210625"/>
            <a:ext cx="6020406" cy="3780475"/>
          </a:xfrm>
          <a:prstGeom prst="rect">
            <a:avLst/>
          </a:prstGeom>
          <a:noFill/>
          <a:ln>
            <a:noFill/>
          </a:ln>
        </p:spPr>
      </p:pic>
      <p:sp>
        <p:nvSpPr>
          <p:cNvPr id="185" name="Google Shape;185;p31"/>
          <p:cNvSpPr txBox="1"/>
          <p:nvPr/>
        </p:nvSpPr>
        <p:spPr>
          <a:xfrm>
            <a:off x="6510800" y="1249775"/>
            <a:ext cx="2377800" cy="21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Roboto"/>
                <a:ea typeface="Roboto"/>
                <a:cs typeface="Roboto"/>
                <a:sym typeface="Roboto"/>
              </a:rPr>
              <a:t>Where is the saltiest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coldest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densest water?</a:t>
            </a:r>
            <a:endParaRPr sz="2200">
              <a:latin typeface="Roboto"/>
              <a:ea typeface="Roboto"/>
              <a:cs typeface="Roboto"/>
              <a:sym typeface="Robo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 name="Shape 63"/>
        <p:cNvGrpSpPr/>
        <p:nvPr/>
      </p:nvGrpSpPr>
      <p:grpSpPr>
        <a:xfrm>
          <a:off x="0" y="0"/>
          <a:ext cx="0" cy="0"/>
          <a:chOff x="0" y="0"/>
          <a:chExt cx="0" cy="0"/>
        </a:xfrm>
      </p:grpSpPr>
      <p:sp>
        <p:nvSpPr>
          <p:cNvPr id="64" name="Google Shape;64;p14"/>
          <p:cNvSpPr txBox="1"/>
          <p:nvPr>
            <p:ph type="title"/>
          </p:nvPr>
        </p:nvSpPr>
        <p:spPr>
          <a:xfrm>
            <a:off x="490250" y="526350"/>
            <a:ext cx="82623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Is density the same across the entire ocean?</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9" name="Shape 189"/>
        <p:cNvGrpSpPr/>
        <p:nvPr/>
      </p:nvGrpSpPr>
      <p:grpSpPr>
        <a:xfrm>
          <a:off x="0" y="0"/>
          <a:ext cx="0" cy="0"/>
          <a:chOff x="0" y="0"/>
          <a:chExt cx="0" cy="0"/>
        </a:xfrm>
      </p:grpSpPr>
      <p:sp>
        <p:nvSpPr>
          <p:cNvPr id="190" name="Google Shape;190;p32"/>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Density Data </a:t>
            </a:r>
            <a:r>
              <a:rPr lang="en"/>
              <a:t>Exploration:</a:t>
            </a:r>
            <a:endParaRPr/>
          </a:p>
          <a:p>
            <a:pPr indent="0" lvl="0" marL="0" rtl="0" algn="l">
              <a:spcBef>
                <a:spcPts val="0"/>
              </a:spcBef>
              <a:spcAft>
                <a:spcPts val="0"/>
              </a:spcAft>
              <a:buNone/>
            </a:pPr>
            <a:r>
              <a:rPr lang="en" sz="2400"/>
              <a:t>Test your Thinking!</a:t>
            </a:r>
            <a:endParaRPr sz="2400"/>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33"/>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this video on Ocean Currents (</a:t>
            </a:r>
            <a:r>
              <a:rPr lang="en" u="sng">
                <a:solidFill>
                  <a:schemeClr val="hlink"/>
                </a:solidFill>
                <a:hlinkClick r:id="rId3"/>
              </a:rPr>
              <a:t>video</a:t>
            </a:r>
            <a:r>
              <a:rPr lang="en"/>
              <a:t>)</a:t>
            </a:r>
            <a:endParaRPr/>
          </a:p>
        </p:txBody>
      </p:sp>
      <p:sp>
        <p:nvSpPr>
          <p:cNvPr id="196" name="Google Shape;196;p33"/>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was shown in the video that you already knew?</a:t>
            </a:r>
            <a:endParaRPr/>
          </a:p>
          <a:p>
            <a:pPr indent="0" lvl="0" marL="0" rtl="0" algn="l">
              <a:spcBef>
                <a:spcPts val="1600"/>
              </a:spcBef>
              <a:spcAft>
                <a:spcPts val="0"/>
              </a:spcAft>
              <a:buNone/>
            </a:pPr>
            <a:r>
              <a:rPr lang="en"/>
              <a:t>1.</a:t>
            </a:r>
            <a:endParaRPr/>
          </a:p>
          <a:p>
            <a:pPr indent="0" lvl="0" marL="0" rtl="0" algn="l">
              <a:spcBef>
                <a:spcPts val="1600"/>
              </a:spcBef>
              <a:spcAft>
                <a:spcPts val="0"/>
              </a:spcAft>
              <a:buNone/>
            </a:pPr>
            <a:r>
              <a:rPr lang="en"/>
              <a:t>2.</a:t>
            </a:r>
            <a:endParaRPr/>
          </a:p>
          <a:p>
            <a:pPr indent="0" lvl="0" marL="0" rtl="0" algn="l">
              <a:spcBef>
                <a:spcPts val="1600"/>
              </a:spcBef>
              <a:spcAft>
                <a:spcPts val="0"/>
              </a:spcAft>
              <a:buNone/>
            </a:pPr>
            <a:r>
              <a:rPr lang="en"/>
              <a:t>3.</a:t>
            </a:r>
            <a:endParaRPr/>
          </a:p>
          <a:p>
            <a:pPr indent="0" lvl="0" marL="0" rtl="0" algn="l">
              <a:spcBef>
                <a:spcPts val="1600"/>
              </a:spcBef>
              <a:spcAft>
                <a:spcPts val="1600"/>
              </a:spcAft>
              <a:buNone/>
            </a:pPr>
            <a:r>
              <a:t/>
            </a:r>
            <a:endParaRPr/>
          </a:p>
        </p:txBody>
      </p:sp>
      <p:sp>
        <p:nvSpPr>
          <p:cNvPr id="197" name="Google Shape;197;p33"/>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was shown in the video that you did not know?</a:t>
            </a:r>
            <a:endParaRPr/>
          </a:p>
          <a:p>
            <a:pPr indent="0" lvl="0" marL="0" rtl="0" algn="l">
              <a:spcBef>
                <a:spcPts val="1600"/>
              </a:spcBef>
              <a:spcAft>
                <a:spcPts val="0"/>
              </a:spcAft>
              <a:buNone/>
            </a:pPr>
            <a:r>
              <a:rPr lang="en"/>
              <a:t>1.</a:t>
            </a:r>
            <a:endParaRPr/>
          </a:p>
          <a:p>
            <a:pPr indent="0" lvl="0" marL="0" rtl="0" algn="l">
              <a:spcBef>
                <a:spcPts val="1600"/>
              </a:spcBef>
              <a:spcAft>
                <a:spcPts val="0"/>
              </a:spcAft>
              <a:buNone/>
            </a:pPr>
            <a:r>
              <a:rPr lang="en"/>
              <a:t>2</a:t>
            </a:r>
            <a:endParaRPr/>
          </a:p>
          <a:p>
            <a:pPr indent="0" lvl="0" marL="0" rtl="0" algn="l">
              <a:spcBef>
                <a:spcPts val="1600"/>
              </a:spcBef>
              <a:spcAft>
                <a:spcPts val="0"/>
              </a:spcAft>
              <a:buNone/>
            </a:pPr>
            <a:r>
              <a:rPr lang="en"/>
              <a:t>3.</a:t>
            </a:r>
            <a:endParaRPr/>
          </a:p>
          <a:p>
            <a:pPr indent="0" lvl="0" marL="0" rtl="0" algn="l">
              <a:spcBef>
                <a:spcPts val="1600"/>
              </a:spcBef>
              <a:spcAft>
                <a:spcPts val="1600"/>
              </a:spcAft>
              <a:buNone/>
            </a:pPr>
            <a:r>
              <a:t/>
            </a:r>
            <a:endParaRPr/>
          </a:p>
        </p:txBody>
      </p:sp>
      <p:sp>
        <p:nvSpPr>
          <p:cNvPr id="198" name="Google Shape;198;p33"/>
          <p:cNvSpPr txBox="1"/>
          <p:nvPr/>
        </p:nvSpPr>
        <p:spPr>
          <a:xfrm>
            <a:off x="508850" y="3859575"/>
            <a:ext cx="7930500" cy="5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Create a list while watching the video of information you know and of </a:t>
            </a:r>
            <a:r>
              <a:rPr lang="en">
                <a:latin typeface="Old Standard TT"/>
                <a:ea typeface="Old Standard TT"/>
                <a:cs typeface="Old Standard TT"/>
                <a:sym typeface="Old Standard TT"/>
              </a:rPr>
              <a:t>information</a:t>
            </a:r>
            <a:r>
              <a:rPr lang="en">
                <a:latin typeface="Old Standard TT"/>
                <a:ea typeface="Old Standard TT"/>
                <a:cs typeface="Old Standard TT"/>
                <a:sym typeface="Old Standard TT"/>
              </a:rPr>
              <a:t> you did not know until you </a:t>
            </a:r>
            <a:r>
              <a:rPr lang="en">
                <a:latin typeface="Old Standard TT"/>
                <a:ea typeface="Old Standard TT"/>
                <a:cs typeface="Old Standard TT"/>
                <a:sym typeface="Old Standard TT"/>
              </a:rPr>
              <a:t>watched</a:t>
            </a:r>
            <a:r>
              <a:rPr lang="en">
                <a:latin typeface="Old Standard TT"/>
                <a:ea typeface="Old Standard TT"/>
                <a:cs typeface="Old Standard TT"/>
                <a:sym typeface="Old Standard TT"/>
              </a:rPr>
              <a:t> the video.  Pay careful attention to 2:50 of the video (when you see the fish in a red cap).</a:t>
            </a:r>
            <a:endParaRPr>
              <a:latin typeface="Old Standard TT"/>
              <a:ea typeface="Old Standard TT"/>
              <a:cs typeface="Old Standard TT"/>
              <a:sym typeface="Old Standard TT"/>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2" name="Shape 202"/>
        <p:cNvGrpSpPr/>
        <p:nvPr/>
      </p:nvGrpSpPr>
      <p:grpSpPr>
        <a:xfrm>
          <a:off x="0" y="0"/>
          <a:ext cx="0" cy="0"/>
          <a:chOff x="0" y="0"/>
          <a:chExt cx="0" cy="0"/>
        </a:xfrm>
      </p:grpSpPr>
      <p:pic>
        <p:nvPicPr>
          <p:cNvPr id="203" name="Google Shape;203;p34"/>
          <p:cNvPicPr preferRelativeResize="0"/>
          <p:nvPr/>
        </p:nvPicPr>
        <p:blipFill>
          <a:blip r:embed="rId3">
            <a:alphaModFix/>
          </a:blip>
          <a:stretch>
            <a:fillRect/>
          </a:stretch>
        </p:blipFill>
        <p:spPr>
          <a:xfrm>
            <a:off x="4775025" y="323875"/>
            <a:ext cx="3609975" cy="1952625"/>
          </a:xfrm>
          <a:prstGeom prst="rect">
            <a:avLst/>
          </a:prstGeom>
          <a:noFill/>
          <a:ln>
            <a:noFill/>
          </a:ln>
        </p:spPr>
      </p:pic>
      <p:pic>
        <p:nvPicPr>
          <p:cNvPr id="204" name="Google Shape;204;p34"/>
          <p:cNvPicPr preferRelativeResize="0"/>
          <p:nvPr/>
        </p:nvPicPr>
        <p:blipFill>
          <a:blip r:embed="rId4">
            <a:alphaModFix/>
          </a:blip>
          <a:stretch>
            <a:fillRect/>
          </a:stretch>
        </p:blipFill>
        <p:spPr>
          <a:xfrm>
            <a:off x="252100" y="379450"/>
            <a:ext cx="4098900" cy="2049450"/>
          </a:xfrm>
          <a:prstGeom prst="rect">
            <a:avLst/>
          </a:prstGeom>
          <a:noFill/>
          <a:ln>
            <a:noFill/>
          </a:ln>
        </p:spPr>
      </p:pic>
      <p:sp>
        <p:nvSpPr>
          <p:cNvPr id="205" name="Google Shape;205;p34"/>
          <p:cNvSpPr txBox="1"/>
          <p:nvPr/>
        </p:nvSpPr>
        <p:spPr>
          <a:xfrm>
            <a:off x="0" y="3178500"/>
            <a:ext cx="8979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images above are of sea surface salinity and temperature. Red colors indicate higher than average sea surface salinity and purple indicates lower than average sea surface salinity in the map on the left.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Red colors indicate high sea surface temperature and dark blue indicates low sea surface temperature in the map on the right.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Utilizing what you know about how salinity and temperature affect density,</a:t>
            </a:r>
            <a:r>
              <a:rPr b="1" lang="en"/>
              <a:t> Identify the parts of the ocean you think has the densest water on the map below</a:t>
            </a:r>
            <a:endParaRPr b="1"/>
          </a:p>
        </p:txBody>
      </p:sp>
      <p:sp>
        <p:nvSpPr>
          <p:cNvPr id="206" name="Google Shape;206;p34"/>
          <p:cNvSpPr txBox="1"/>
          <p:nvPr/>
        </p:nvSpPr>
        <p:spPr>
          <a:xfrm>
            <a:off x="5448825" y="2474600"/>
            <a:ext cx="2818500" cy="50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alibri"/>
                <a:ea typeface="Calibri"/>
                <a:cs typeface="Calibri"/>
                <a:sym typeface="Calibri"/>
              </a:rPr>
              <a:t>Global Ocean Sea Surface Salinity, March 2019, </a:t>
            </a:r>
            <a:r>
              <a:rPr i="1" lang="en">
                <a:solidFill>
                  <a:schemeClr val="dk1"/>
                </a:solidFill>
                <a:latin typeface="Calibri"/>
                <a:ea typeface="Calibri"/>
                <a:cs typeface="Calibri"/>
                <a:sym typeface="Calibri"/>
              </a:rPr>
              <a:t>NASA Salinity </a:t>
            </a:r>
            <a:endParaRPr>
              <a:latin typeface="Old Standard TT"/>
              <a:ea typeface="Old Standard TT"/>
              <a:cs typeface="Old Standard TT"/>
              <a:sym typeface="Old Standard TT"/>
            </a:endParaRPr>
          </a:p>
        </p:txBody>
      </p:sp>
      <p:sp>
        <p:nvSpPr>
          <p:cNvPr id="207" name="Google Shape;207;p34"/>
          <p:cNvSpPr txBox="1"/>
          <p:nvPr/>
        </p:nvSpPr>
        <p:spPr>
          <a:xfrm>
            <a:off x="355950" y="2571750"/>
            <a:ext cx="3488100" cy="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Average Global Sea Surface Temperature </a:t>
            </a:r>
            <a:endParaRPr b="1">
              <a:solidFill>
                <a:schemeClr val="dk1"/>
              </a:solidFill>
              <a:latin typeface="Calibri"/>
              <a:ea typeface="Calibri"/>
              <a:cs typeface="Calibri"/>
              <a:sym typeface="Calibri"/>
            </a:endParaRPr>
          </a:p>
          <a:p>
            <a:pPr indent="0" lvl="0" marL="0" rtl="0" algn="l">
              <a:spcBef>
                <a:spcPts val="0"/>
              </a:spcBef>
              <a:spcAft>
                <a:spcPts val="0"/>
              </a:spcAft>
              <a:buNone/>
            </a:pPr>
            <a:r>
              <a:rPr i="1" lang="en">
                <a:solidFill>
                  <a:schemeClr val="dk1"/>
                </a:solidFill>
                <a:latin typeface="Calibri"/>
                <a:ea typeface="Calibri"/>
                <a:cs typeface="Calibri"/>
                <a:sym typeface="Calibri"/>
              </a:rPr>
              <a:t>NASA Earth Observatory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1" name="Shape 211"/>
        <p:cNvGrpSpPr/>
        <p:nvPr/>
      </p:nvGrpSpPr>
      <p:grpSpPr>
        <a:xfrm>
          <a:off x="0" y="0"/>
          <a:ext cx="0" cy="0"/>
          <a:chOff x="0" y="0"/>
          <a:chExt cx="0" cy="0"/>
        </a:xfrm>
      </p:grpSpPr>
      <p:pic>
        <p:nvPicPr>
          <p:cNvPr id="212" name="Google Shape;212;p35"/>
          <p:cNvPicPr preferRelativeResize="0"/>
          <p:nvPr/>
        </p:nvPicPr>
        <p:blipFill>
          <a:blip r:embed="rId3">
            <a:alphaModFix/>
          </a:blip>
          <a:stretch>
            <a:fillRect/>
          </a:stretch>
        </p:blipFill>
        <p:spPr>
          <a:xfrm>
            <a:off x="784700" y="676950"/>
            <a:ext cx="7574600" cy="35899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 name="Shape 68"/>
        <p:cNvGrpSpPr/>
        <p:nvPr/>
      </p:nvGrpSpPr>
      <p:grpSpPr>
        <a:xfrm>
          <a:off x="0" y="0"/>
          <a:ext cx="0" cy="0"/>
          <a:chOff x="0" y="0"/>
          <a:chExt cx="0" cy="0"/>
        </a:xfrm>
      </p:grpSpPr>
      <p:sp>
        <p:nvSpPr>
          <p:cNvPr id="69" name="Google Shape;69;p15"/>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Density = Mass/Volume </a:t>
            </a:r>
            <a:endParaRPr/>
          </a:p>
        </p:txBody>
      </p:sp>
      <p:sp>
        <p:nvSpPr>
          <p:cNvPr id="70" name="Google Shape;70;p15"/>
          <p:cNvSpPr txBox="1"/>
          <p:nvPr/>
        </p:nvSpPr>
        <p:spPr>
          <a:xfrm>
            <a:off x="764575" y="4066425"/>
            <a:ext cx="6516900" cy="6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Old Standard TT"/>
                <a:ea typeface="Old Standard TT"/>
                <a:cs typeface="Old Standard TT"/>
                <a:sym typeface="Old Standard TT"/>
              </a:rPr>
              <a:t>So basically how much stuff is in a given amount of space! How many water molecules in a litre of water. More molecules of stuff usually means higher density. </a:t>
            </a:r>
            <a:endParaRPr>
              <a:solidFill>
                <a:srgbClr val="FFFFFF"/>
              </a:solidFill>
              <a:latin typeface="Old Standard TT"/>
              <a:ea typeface="Old Standard TT"/>
              <a:cs typeface="Old Standard TT"/>
              <a:sym typeface="Old Standard TT"/>
            </a:endParaRPr>
          </a:p>
        </p:txBody>
      </p:sp>
      <p:pic>
        <p:nvPicPr>
          <p:cNvPr id="71" name="Google Shape;71;p15"/>
          <p:cNvPicPr preferRelativeResize="0"/>
          <p:nvPr/>
        </p:nvPicPr>
        <p:blipFill>
          <a:blip r:embed="rId3">
            <a:alphaModFix/>
          </a:blip>
          <a:stretch>
            <a:fillRect/>
          </a:stretch>
        </p:blipFill>
        <p:spPr>
          <a:xfrm>
            <a:off x="4495900" y="226471"/>
            <a:ext cx="4205275" cy="2142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sp>
        <p:nvSpPr>
          <p:cNvPr id="76" name="Google Shape;76;p16"/>
          <p:cNvSpPr txBox="1"/>
          <p:nvPr>
            <p:ph type="title"/>
          </p:nvPr>
        </p:nvSpPr>
        <p:spPr>
          <a:xfrm>
            <a:off x="278450" y="2794525"/>
            <a:ext cx="4045200" cy="133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Density affects whether or not things will sink or float! </a:t>
            </a:r>
            <a:endParaRPr/>
          </a:p>
        </p:txBody>
      </p:sp>
      <p:sp>
        <p:nvSpPr>
          <p:cNvPr id="77" name="Google Shape;77;p16"/>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457200" rtl="0" algn="l">
              <a:spcBef>
                <a:spcPts val="0"/>
              </a:spcBef>
              <a:spcAft>
                <a:spcPts val="1600"/>
              </a:spcAft>
              <a:buNone/>
            </a:pPr>
            <a:r>
              <a:t/>
            </a:r>
            <a:endParaRPr/>
          </a:p>
        </p:txBody>
      </p:sp>
      <p:pic>
        <p:nvPicPr>
          <p:cNvPr id="78" name="Google Shape;78;p16"/>
          <p:cNvPicPr preferRelativeResize="0"/>
          <p:nvPr/>
        </p:nvPicPr>
        <p:blipFill>
          <a:blip r:embed="rId3">
            <a:alphaModFix/>
          </a:blip>
          <a:stretch>
            <a:fillRect/>
          </a:stretch>
        </p:blipFill>
        <p:spPr>
          <a:xfrm>
            <a:off x="4856100" y="724200"/>
            <a:ext cx="4045201" cy="3695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 name="Shape 82"/>
        <p:cNvGrpSpPr/>
        <p:nvPr/>
      </p:nvGrpSpPr>
      <p:grpSpPr>
        <a:xfrm>
          <a:off x="0" y="0"/>
          <a:ext cx="0" cy="0"/>
          <a:chOff x="0" y="0"/>
          <a:chExt cx="0" cy="0"/>
        </a:xfrm>
      </p:grpSpPr>
      <p:sp>
        <p:nvSpPr>
          <p:cNvPr id="83" name="Google Shape;83;p17"/>
          <p:cNvSpPr txBox="1"/>
          <p:nvPr>
            <p:ph type="title"/>
          </p:nvPr>
        </p:nvSpPr>
        <p:spPr>
          <a:xfrm>
            <a:off x="512700" y="28244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5000"/>
              <a:t>Now i</a:t>
            </a:r>
            <a:r>
              <a:rPr lang="en" sz="5000"/>
              <a:t>n the case of water, is it the same density everywhere? </a:t>
            </a:r>
            <a:endParaRPr sz="5000"/>
          </a:p>
          <a:p>
            <a:pPr indent="0" lvl="0" marL="0" rtl="0" algn="l">
              <a:spcBef>
                <a:spcPts val="0"/>
              </a:spcBef>
              <a:spcAft>
                <a:spcPts val="0"/>
              </a:spcAft>
              <a:buNone/>
            </a:pPr>
            <a:r>
              <a:t/>
            </a:r>
            <a:endParaRPr sz="5000"/>
          </a:p>
          <a:p>
            <a:pPr indent="0" lvl="0" marL="0" rtl="0" algn="l">
              <a:spcBef>
                <a:spcPts val="0"/>
              </a:spcBef>
              <a:spcAft>
                <a:spcPts val="0"/>
              </a:spcAft>
              <a:buNone/>
            </a:pPr>
            <a:r>
              <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7" name="Shape 87"/>
        <p:cNvGrpSpPr/>
        <p:nvPr/>
      </p:nvGrpSpPr>
      <p:grpSpPr>
        <a:xfrm>
          <a:off x="0" y="0"/>
          <a:ext cx="0" cy="0"/>
          <a:chOff x="0" y="0"/>
          <a:chExt cx="0" cy="0"/>
        </a:xfrm>
      </p:grpSpPr>
      <p:sp>
        <p:nvSpPr>
          <p:cNvPr id="88" name="Google Shape;88;p18"/>
          <p:cNvSpPr txBox="1"/>
          <p:nvPr>
            <p:ph type="title"/>
          </p:nvPr>
        </p:nvSpPr>
        <p:spPr>
          <a:xfrm>
            <a:off x="311700" y="171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 these ‘kinds’ of water all have the same density? </a:t>
            </a:r>
            <a:endParaRPr/>
          </a:p>
        </p:txBody>
      </p:sp>
      <p:pic>
        <p:nvPicPr>
          <p:cNvPr id="89" name="Google Shape;89;p18"/>
          <p:cNvPicPr preferRelativeResize="0"/>
          <p:nvPr/>
        </p:nvPicPr>
        <p:blipFill>
          <a:blip r:embed="rId3">
            <a:alphaModFix/>
          </a:blip>
          <a:stretch>
            <a:fillRect/>
          </a:stretch>
        </p:blipFill>
        <p:spPr>
          <a:xfrm>
            <a:off x="1013575" y="1288425"/>
            <a:ext cx="3436477" cy="3436477"/>
          </a:xfrm>
          <a:prstGeom prst="rect">
            <a:avLst/>
          </a:prstGeom>
          <a:noFill/>
          <a:ln>
            <a:noFill/>
          </a:ln>
        </p:spPr>
      </p:pic>
      <p:pic>
        <p:nvPicPr>
          <p:cNvPr id="90" name="Google Shape;90;p18"/>
          <p:cNvPicPr preferRelativeResize="0"/>
          <p:nvPr/>
        </p:nvPicPr>
        <p:blipFill>
          <a:blip r:embed="rId4">
            <a:alphaModFix/>
          </a:blip>
          <a:stretch>
            <a:fillRect/>
          </a:stretch>
        </p:blipFill>
        <p:spPr>
          <a:xfrm>
            <a:off x="4572002" y="1360738"/>
            <a:ext cx="4389148" cy="32918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4" name="Shape 94"/>
        <p:cNvGrpSpPr/>
        <p:nvPr/>
      </p:nvGrpSpPr>
      <p:grpSpPr>
        <a:xfrm>
          <a:off x="0" y="0"/>
          <a:ext cx="0" cy="0"/>
          <a:chOff x="0" y="0"/>
          <a:chExt cx="0" cy="0"/>
        </a:xfrm>
      </p:grpSpPr>
      <p:sp>
        <p:nvSpPr>
          <p:cNvPr id="95" name="Google Shape;95;p19"/>
          <p:cNvSpPr txBox="1"/>
          <p:nvPr>
            <p:ph type="title"/>
          </p:nvPr>
        </p:nvSpPr>
        <p:spPr>
          <a:xfrm>
            <a:off x="261650" y="373950"/>
            <a:ext cx="56040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answer is no! Temperature and dissolved particles affect the density of water. </a:t>
            </a:r>
            <a:endParaRPr/>
          </a:p>
        </p:txBody>
      </p:sp>
      <p:pic>
        <p:nvPicPr>
          <p:cNvPr id="96" name="Google Shape;96;p19"/>
          <p:cNvPicPr preferRelativeResize="0"/>
          <p:nvPr/>
        </p:nvPicPr>
        <p:blipFill>
          <a:blip r:embed="rId3">
            <a:alphaModFix/>
          </a:blip>
          <a:stretch>
            <a:fillRect/>
          </a:stretch>
        </p:blipFill>
        <p:spPr>
          <a:xfrm>
            <a:off x="5941850" y="304800"/>
            <a:ext cx="2447925" cy="2857500"/>
          </a:xfrm>
          <a:prstGeom prst="rect">
            <a:avLst/>
          </a:prstGeom>
          <a:noFill/>
          <a:ln>
            <a:noFill/>
          </a:ln>
        </p:spPr>
      </p:pic>
      <p:pic>
        <p:nvPicPr>
          <p:cNvPr id="97" name="Google Shape;97;p19"/>
          <p:cNvPicPr preferRelativeResize="0"/>
          <p:nvPr/>
        </p:nvPicPr>
        <p:blipFill>
          <a:blip r:embed="rId4">
            <a:alphaModFix/>
          </a:blip>
          <a:stretch>
            <a:fillRect/>
          </a:stretch>
        </p:blipFill>
        <p:spPr>
          <a:xfrm>
            <a:off x="5876250" y="3028775"/>
            <a:ext cx="3011203" cy="169380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20"/>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Boiling = Steam </a:t>
            </a:r>
            <a:endParaRPr b="1" sz="1800"/>
          </a:p>
          <a:p>
            <a:pPr indent="0" lvl="0" marL="0" rtl="0" algn="l">
              <a:spcBef>
                <a:spcPts val="1600"/>
              </a:spcBef>
              <a:spcAft>
                <a:spcPts val="0"/>
              </a:spcAft>
              <a:buNone/>
            </a:pPr>
            <a:r>
              <a:rPr b="1" lang="en" sz="1800"/>
              <a:t>Freezing = Ice </a:t>
            </a:r>
            <a:endParaRPr b="1" sz="1800"/>
          </a:p>
          <a:p>
            <a:pPr indent="0" lvl="0" marL="0" rtl="0" algn="l">
              <a:spcBef>
                <a:spcPts val="1600"/>
              </a:spcBef>
              <a:spcAft>
                <a:spcPts val="0"/>
              </a:spcAft>
              <a:buNone/>
            </a:pPr>
            <a:r>
              <a:rPr b="1" lang="en" sz="1800"/>
              <a:t>This affects density because the molecules either spread out or get closer together!</a:t>
            </a:r>
            <a:endParaRPr b="1" sz="1800"/>
          </a:p>
          <a:p>
            <a:pPr indent="0" lvl="0" marL="0" rtl="0" algn="l">
              <a:spcBef>
                <a:spcPts val="1600"/>
              </a:spcBef>
              <a:spcAft>
                <a:spcPts val="1600"/>
              </a:spcAft>
              <a:buNone/>
            </a:pPr>
            <a:r>
              <a:rPr b="1" lang="en" sz="1800"/>
              <a:t>So ice is more dense because there’s more molecules packed together. When water gets colder molecules start huddling up. </a:t>
            </a:r>
            <a:endParaRPr b="1" sz="1800"/>
          </a:p>
        </p:txBody>
      </p:sp>
      <p:sp>
        <p:nvSpPr>
          <p:cNvPr id="103" name="Google Shape;103;p20"/>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800"/>
              <a:t>Vari</a:t>
            </a:r>
            <a:r>
              <a:rPr lang="en" sz="1600"/>
              <a:t>labore et dolore magna aliqua</a:t>
            </a:r>
            <a:endParaRPr sz="1600"/>
          </a:p>
        </p:txBody>
      </p:sp>
      <p:sp>
        <p:nvSpPr>
          <p:cNvPr id="104" name="Google Shape;104;p20"/>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Think about how temperature affects water...</a:t>
            </a:r>
            <a:endParaRPr/>
          </a:p>
        </p:txBody>
      </p:sp>
      <p:pic>
        <p:nvPicPr>
          <p:cNvPr id="105" name="Google Shape;105;p20"/>
          <p:cNvPicPr preferRelativeResize="0"/>
          <p:nvPr/>
        </p:nvPicPr>
        <p:blipFill>
          <a:blip r:embed="rId3">
            <a:alphaModFix/>
          </a:blip>
          <a:stretch>
            <a:fillRect/>
          </a:stretch>
        </p:blipFill>
        <p:spPr>
          <a:xfrm>
            <a:off x="4187400" y="1171669"/>
            <a:ext cx="4644900" cy="30554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if there’s a lot of stuff in the water?</a:t>
            </a:r>
            <a:endParaRPr/>
          </a:p>
        </p:txBody>
      </p:sp>
      <p:sp>
        <p:nvSpPr>
          <p:cNvPr id="111" name="Google Shape;111;p21"/>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Molecules like to dissolve in water, and the ocean has a lot of dissolved molecules. That’s why it tastes salty. When there’s more dissolved stuff in water, there are more molecules floating around, which adds to the density. </a:t>
            </a:r>
            <a:endParaRPr/>
          </a:p>
        </p:txBody>
      </p:sp>
      <p:pic>
        <p:nvPicPr>
          <p:cNvPr id="112" name="Google Shape;112;p21"/>
          <p:cNvPicPr preferRelativeResize="0"/>
          <p:nvPr/>
        </p:nvPicPr>
        <p:blipFill>
          <a:blip r:embed="rId3">
            <a:alphaModFix/>
          </a:blip>
          <a:stretch>
            <a:fillRect/>
          </a:stretch>
        </p:blipFill>
        <p:spPr>
          <a:xfrm>
            <a:off x="4124075" y="2366875"/>
            <a:ext cx="4500575" cy="2418174"/>
          </a:xfrm>
          <a:prstGeom prst="rect">
            <a:avLst/>
          </a:prstGeom>
          <a:noFill/>
          <a:ln>
            <a:noFill/>
          </a:ln>
        </p:spPr>
      </p:pic>
      <p:sp>
        <p:nvSpPr>
          <p:cNvPr id="113" name="Google Shape;113;p21"/>
          <p:cNvSpPr txBox="1"/>
          <p:nvPr/>
        </p:nvSpPr>
        <p:spPr>
          <a:xfrm>
            <a:off x="556275" y="2793600"/>
            <a:ext cx="3290100" cy="17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a:latin typeface="Old Standard TT"/>
                <a:ea typeface="Old Standard TT"/>
                <a:cs typeface="Old Standard TT"/>
                <a:sym typeface="Old Standard TT"/>
              </a:rPr>
              <a:t>Note → </a:t>
            </a:r>
            <a:endParaRPr>
              <a:latin typeface="Old Standard TT"/>
              <a:ea typeface="Old Standard TT"/>
              <a:cs typeface="Old Standard TT"/>
              <a:sym typeface="Old Standard TT"/>
            </a:endParaRPr>
          </a:p>
          <a:p>
            <a:pPr indent="0" lvl="0" marL="0" rtl="0" algn="l">
              <a:spcBef>
                <a:spcPts val="0"/>
              </a:spcBef>
              <a:spcAft>
                <a:spcPts val="0"/>
              </a:spcAft>
              <a:buNone/>
            </a:pPr>
            <a:r>
              <a:t/>
            </a:r>
            <a:endParaRPr>
              <a:latin typeface="Old Standard TT"/>
              <a:ea typeface="Old Standard TT"/>
              <a:cs typeface="Old Standard TT"/>
              <a:sym typeface="Old Standard TT"/>
            </a:endParaRPr>
          </a:p>
          <a:p>
            <a:pPr indent="0" lvl="0" marL="0" rtl="0" algn="l">
              <a:spcBef>
                <a:spcPts val="0"/>
              </a:spcBef>
              <a:spcAft>
                <a:spcPts val="0"/>
              </a:spcAft>
              <a:buNone/>
            </a:pPr>
            <a:r>
              <a:rPr lang="en">
                <a:latin typeface="Old Standard TT"/>
                <a:ea typeface="Old Standard TT"/>
                <a:cs typeface="Old Standard TT"/>
                <a:sym typeface="Old Standard TT"/>
              </a:rPr>
              <a:t>This is plankton in a drop of salt water, not molecules. Plankton are free swimming so do not affect density. But when they die their shells dissolve into molecules which do add to the density of seawater. </a:t>
            </a:r>
            <a:endParaRPr>
              <a:latin typeface="Old Standard TT"/>
              <a:ea typeface="Old Standard TT"/>
              <a:cs typeface="Old Standard TT"/>
              <a:sym typeface="Old Standard TT"/>
            </a:endParaRPr>
          </a:p>
        </p:txBody>
      </p:sp>
    </p:spTree>
  </p:cSld>
  <p:clrMapOvr>
    <a:masterClrMapping/>
  </p:clrMapOvr>
</p:sld>
</file>

<file path=ppt/theme/theme1.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