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90" r:id="rId2"/>
    <p:sldId id="257" r:id="rId3"/>
  </p:sldIdLst>
  <p:sldSz cx="9144000" cy="5143500" type="screen16x9"/>
  <p:notesSz cx="6858000" cy="9144000"/>
  <p:embeddedFontLst>
    <p:embeddedFont>
      <p:font typeface="Proxima Nova" panose="020B0604020202020204" charset="0"/>
      <p:regular r:id="rId5"/>
      <p:bold r:id="rId6"/>
      <p:italic r:id="rId7"/>
      <p:boldItalic r:id="rId8"/>
    </p:embeddedFont>
    <p:embeddedFont>
      <p:font typeface="Alfa Slab On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626d5e1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626d5e1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12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626d5e1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626d5e1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46201" y="402505"/>
            <a:ext cx="39507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RCRV: Building </a:t>
            </a:r>
            <a:r>
              <a:rPr lang="en-US" dirty="0" smtClean="0"/>
              <a:t>BIG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By Adam Talamantes</a:t>
            </a:r>
            <a:endParaRPr sz="1200" dirty="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325" y="2294300"/>
            <a:ext cx="4048748" cy="26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50" y="237500"/>
            <a:ext cx="1937951" cy="193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5800" y="199700"/>
            <a:ext cx="1851750" cy="18624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418" y="1746502"/>
            <a:ext cx="374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material is based upon work supported by the National Science Foundation under Cooperative Agreement No. </a:t>
            </a:r>
            <a:r>
              <a:rPr lang="en-US" dirty="0" smtClean="0"/>
              <a:t>1333564 </a:t>
            </a:r>
            <a:r>
              <a:rPr lang="en-US" dirty="0"/>
              <a:t>Award: </a:t>
            </a:r>
            <a:r>
              <a:rPr lang="en-US" dirty="0" smtClean="0"/>
              <a:t>OCE-1748726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6201" y="4109771"/>
            <a:ext cx="35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Any opinions, findings and conclusions or recommendations expressed in this material are those of the author(s) and do not necessarily reflect the views of the National Science Foundation.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Creating a Data Journal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80454" y="1090599"/>
            <a:ext cx="71478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Big </a:t>
            </a:r>
            <a:r>
              <a:rPr lang="en-US" dirty="0"/>
              <a:t>Data is often built on the passive collection of </a:t>
            </a:r>
            <a:r>
              <a:rPr lang="en-US" dirty="0" smtClean="0"/>
              <a:t>data created </a:t>
            </a:r>
            <a:r>
              <a:rPr lang="en-US" dirty="0"/>
              <a:t>from </a:t>
            </a:r>
            <a:r>
              <a:rPr lang="en-US" dirty="0" smtClean="0"/>
              <a:t>daily interactions </a:t>
            </a:r>
            <a:r>
              <a:rPr lang="en-US" dirty="0"/>
              <a:t>with infrastructural or </a:t>
            </a:r>
            <a:r>
              <a:rPr lang="en-US" dirty="0" smtClean="0"/>
              <a:t>personal technologies</a:t>
            </a:r>
            <a:r>
              <a:rPr lang="en-US" dirty="0"/>
              <a:t>. 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Require students </a:t>
            </a:r>
            <a:r>
              <a:rPr lang="en-US" dirty="0"/>
              <a:t>to </a:t>
            </a:r>
            <a:r>
              <a:rPr lang="en-US" dirty="0" smtClean="0"/>
              <a:t>create data </a:t>
            </a:r>
            <a:r>
              <a:rPr lang="en-US" dirty="0"/>
              <a:t>journals that ask them to write down every time </a:t>
            </a:r>
            <a:r>
              <a:rPr lang="en-US" dirty="0" smtClean="0"/>
              <a:t>an interaction </a:t>
            </a:r>
            <a:r>
              <a:rPr lang="en-US" dirty="0"/>
              <a:t>creates data over the course of one </a:t>
            </a:r>
            <a:r>
              <a:rPr lang="en-US" dirty="0" smtClean="0"/>
              <a:t>day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The resulting </a:t>
            </a:r>
            <a:r>
              <a:rPr lang="en-US" dirty="0"/>
              <a:t>lists are quite illuminating and </a:t>
            </a:r>
            <a:r>
              <a:rPr lang="en-US" dirty="0" smtClean="0"/>
              <a:t>demonstrate </a:t>
            </a:r>
            <a:r>
              <a:rPr lang="en-US" dirty="0"/>
              <a:t>an increased awareness of how </a:t>
            </a:r>
            <a:r>
              <a:rPr lang="en-US" dirty="0" smtClean="0"/>
              <a:t>often they </a:t>
            </a:r>
            <a:r>
              <a:rPr lang="en-US" dirty="0"/>
              <a:t>are creating data.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This </a:t>
            </a:r>
            <a:r>
              <a:rPr lang="en-US" dirty="0"/>
              <a:t>activity builds awareness </a:t>
            </a:r>
            <a:r>
              <a:rPr lang="en-US" dirty="0" smtClean="0"/>
              <a:t>of the </a:t>
            </a:r>
            <a:r>
              <a:rPr lang="en-US" dirty="0"/>
              <a:t>problematic Lack of Transparency and Extractive </a:t>
            </a:r>
            <a:r>
              <a:rPr lang="en-US" dirty="0" smtClean="0"/>
              <a:t>Collection involved </a:t>
            </a:r>
            <a:r>
              <a:rPr lang="en-US" dirty="0"/>
              <a:t>in many Big Data efforts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145</Words>
  <Application>Microsoft Office PowerPoint</Application>
  <PresentationFormat>On-screen Show (16:9)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Proxima Nova</vt:lpstr>
      <vt:lpstr>Arial</vt:lpstr>
      <vt:lpstr>Alfa Slab One</vt:lpstr>
      <vt:lpstr>Gameday</vt:lpstr>
      <vt:lpstr>RCRV: Building BIG Data By Adam Talamantes</vt:lpstr>
      <vt:lpstr>Creating a Data 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Talamantes, Adam</dc:creator>
  <cp:lastModifiedBy>Talamantes, Adam</cp:lastModifiedBy>
  <cp:revision>22</cp:revision>
  <dcterms:modified xsi:type="dcterms:W3CDTF">2021-01-06T22:32:29Z</dcterms:modified>
</cp:coreProperties>
</file>