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1"/>
  </p:notesMasterIdLst>
  <p:sldIdLst>
    <p:sldId id="263" r:id="rId3"/>
    <p:sldId id="264" r:id="rId4"/>
    <p:sldId id="256" r:id="rId5"/>
    <p:sldId id="257" r:id="rId6"/>
    <p:sldId id="258" r:id="rId7"/>
    <p:sldId id="262"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E59E2-B15C-4BBF-B218-BB6159C3CE1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FA921C7-6CA2-4D2A-9882-3A409CD73DDB}">
      <dgm:prSet phldrT="[Text]"/>
      <dgm:spPr/>
      <dgm:t>
        <a:bodyPr/>
        <a:lstStyle/>
        <a:p>
          <a:pPr algn="ctr"/>
          <a:r>
            <a:rPr lang="en-US" dirty="0" smtClean="0"/>
            <a:t>Application</a:t>
          </a:r>
          <a:endParaRPr lang="en-US" dirty="0"/>
        </a:p>
      </dgm:t>
    </dgm:pt>
    <dgm:pt modelId="{7B92DF3A-10BB-44DE-87CC-51521A6A5F97}" type="parTrans" cxnId="{32E3D2BF-7927-42C7-953E-EF2AD457217A}">
      <dgm:prSet/>
      <dgm:spPr/>
      <dgm:t>
        <a:bodyPr/>
        <a:lstStyle/>
        <a:p>
          <a:pPr algn="ctr"/>
          <a:endParaRPr lang="en-US"/>
        </a:p>
      </dgm:t>
    </dgm:pt>
    <dgm:pt modelId="{CA0CDB1B-D6F6-4CA8-ADB6-87E25182F1A7}" type="sibTrans" cxnId="{32E3D2BF-7927-42C7-953E-EF2AD457217A}">
      <dgm:prSet/>
      <dgm:spPr/>
      <dgm:t>
        <a:bodyPr/>
        <a:lstStyle/>
        <a:p>
          <a:pPr algn="ctr"/>
          <a:endParaRPr lang="en-US"/>
        </a:p>
      </dgm:t>
    </dgm:pt>
    <dgm:pt modelId="{7E1482B0-4D06-48F1-A806-22F09E5B585C}">
      <dgm:prSet phldrT="[Text]"/>
      <dgm:spPr/>
      <dgm:t>
        <a:bodyPr/>
        <a:lstStyle/>
        <a:p>
          <a:pPr algn="ctr"/>
          <a:r>
            <a:rPr lang="en-US" dirty="0" smtClean="0"/>
            <a:t>ROV </a:t>
          </a:r>
        </a:p>
        <a:p>
          <a:pPr algn="ctr"/>
          <a:r>
            <a:rPr lang="en-US" dirty="0" smtClean="0"/>
            <a:t>Engineering</a:t>
          </a:r>
          <a:endParaRPr lang="en-US" dirty="0"/>
        </a:p>
      </dgm:t>
    </dgm:pt>
    <dgm:pt modelId="{37ED9D36-2E5F-4DF6-A473-628E841224A8}" type="parTrans" cxnId="{10CAAD44-546E-46B5-AD0E-06B0CA4D23B5}">
      <dgm:prSet/>
      <dgm:spPr/>
      <dgm:t>
        <a:bodyPr/>
        <a:lstStyle/>
        <a:p>
          <a:pPr algn="ctr"/>
          <a:endParaRPr lang="en-US"/>
        </a:p>
      </dgm:t>
    </dgm:pt>
    <dgm:pt modelId="{768158AB-1BBB-4E32-9EAD-FD23AB6F5054}" type="sibTrans" cxnId="{10CAAD44-546E-46B5-AD0E-06B0CA4D23B5}">
      <dgm:prSet/>
      <dgm:spPr/>
      <dgm:t>
        <a:bodyPr/>
        <a:lstStyle/>
        <a:p>
          <a:pPr algn="ctr"/>
          <a:endParaRPr lang="en-US"/>
        </a:p>
      </dgm:t>
    </dgm:pt>
    <dgm:pt modelId="{425F9675-490C-4F07-9C76-4267B4FB853C}">
      <dgm:prSet phldrT="[Text]"/>
      <dgm:spPr/>
      <dgm:t>
        <a:bodyPr/>
        <a:lstStyle/>
        <a:p>
          <a:pPr algn="ctr"/>
          <a:r>
            <a:rPr lang="en-US" dirty="0" smtClean="0"/>
            <a:t>Organism ID</a:t>
          </a:r>
          <a:endParaRPr lang="en-US" dirty="0"/>
        </a:p>
      </dgm:t>
    </dgm:pt>
    <dgm:pt modelId="{403617F2-2B77-41A0-9318-4CA6AD2F6AC0}" type="parTrans" cxnId="{5D3EB26C-7A13-4D4A-BF6C-5FB14B4B2399}">
      <dgm:prSet/>
      <dgm:spPr/>
      <dgm:t>
        <a:bodyPr/>
        <a:lstStyle/>
        <a:p>
          <a:pPr algn="ctr"/>
          <a:endParaRPr lang="en-US"/>
        </a:p>
      </dgm:t>
    </dgm:pt>
    <dgm:pt modelId="{9DFB0762-8E05-4066-BB74-4DC3469EDEC5}" type="sibTrans" cxnId="{5D3EB26C-7A13-4D4A-BF6C-5FB14B4B2399}">
      <dgm:prSet/>
      <dgm:spPr/>
      <dgm:t>
        <a:bodyPr/>
        <a:lstStyle/>
        <a:p>
          <a:pPr algn="ctr"/>
          <a:endParaRPr lang="en-US"/>
        </a:p>
      </dgm:t>
    </dgm:pt>
    <dgm:pt modelId="{38553D44-FB30-4F9B-9387-5AFE64BC03DA}">
      <dgm:prSet phldrT="[Text]"/>
      <dgm:spPr/>
      <dgm:t>
        <a:bodyPr/>
        <a:lstStyle/>
        <a:p>
          <a:pPr algn="ctr"/>
          <a:r>
            <a:rPr lang="en-US" dirty="0" smtClean="0"/>
            <a:t>Data Visualization/</a:t>
          </a:r>
        </a:p>
        <a:p>
          <a:pPr algn="ctr"/>
          <a:r>
            <a:rPr lang="en-US" dirty="0" smtClean="0"/>
            <a:t>Research profile</a:t>
          </a:r>
          <a:endParaRPr lang="en-US" dirty="0"/>
        </a:p>
      </dgm:t>
    </dgm:pt>
    <dgm:pt modelId="{B27D5013-510E-440E-AF4E-6505D5D38FB0}" type="parTrans" cxnId="{991924E3-0F54-4410-9EB7-8C7EE16297E0}">
      <dgm:prSet/>
      <dgm:spPr/>
      <dgm:t>
        <a:bodyPr/>
        <a:lstStyle/>
        <a:p>
          <a:pPr algn="ctr"/>
          <a:endParaRPr lang="en-US"/>
        </a:p>
      </dgm:t>
    </dgm:pt>
    <dgm:pt modelId="{1C2C14D9-42FD-4A97-A8F1-6C5DC4BCC927}" type="sibTrans" cxnId="{991924E3-0F54-4410-9EB7-8C7EE16297E0}">
      <dgm:prSet/>
      <dgm:spPr/>
      <dgm:t>
        <a:bodyPr/>
        <a:lstStyle/>
        <a:p>
          <a:pPr algn="ctr"/>
          <a:endParaRPr lang="en-US"/>
        </a:p>
      </dgm:t>
    </dgm:pt>
    <dgm:pt modelId="{CAA4639E-23DE-43C1-84BE-E1C8C95E632E}">
      <dgm:prSet phldrT="[Text]"/>
      <dgm:spPr/>
      <dgm:t>
        <a:bodyPr/>
        <a:lstStyle/>
        <a:p>
          <a:pPr algn="ctr"/>
          <a:r>
            <a:rPr lang="en-US" dirty="0" smtClean="0"/>
            <a:t>Telling the Story</a:t>
          </a:r>
          <a:endParaRPr lang="en-US" dirty="0"/>
        </a:p>
      </dgm:t>
    </dgm:pt>
    <dgm:pt modelId="{B020AB91-9140-4702-A772-701CB158DEB2}" type="parTrans" cxnId="{AF80BE77-47E7-4C54-9F1E-AE1C1F63E899}">
      <dgm:prSet/>
      <dgm:spPr/>
      <dgm:t>
        <a:bodyPr/>
        <a:lstStyle/>
        <a:p>
          <a:pPr algn="ctr"/>
          <a:endParaRPr lang="en-US"/>
        </a:p>
      </dgm:t>
    </dgm:pt>
    <dgm:pt modelId="{AEAB2A56-5210-4755-9200-A7DD09598F46}" type="sibTrans" cxnId="{AF80BE77-47E7-4C54-9F1E-AE1C1F63E899}">
      <dgm:prSet/>
      <dgm:spPr/>
      <dgm:t>
        <a:bodyPr/>
        <a:lstStyle/>
        <a:p>
          <a:pPr algn="ctr"/>
          <a:endParaRPr lang="en-US"/>
        </a:p>
      </dgm:t>
    </dgm:pt>
    <dgm:pt modelId="{0957EC2C-236F-4CCF-80A2-4F99EBE83C0C}" type="pres">
      <dgm:prSet presAssocID="{82CE59E2-B15C-4BBF-B218-BB6159C3CE18}" presName="diagram" presStyleCnt="0">
        <dgm:presLayoutVars>
          <dgm:chMax val="1"/>
          <dgm:dir/>
          <dgm:animLvl val="ctr"/>
          <dgm:resizeHandles val="exact"/>
        </dgm:presLayoutVars>
      </dgm:prSet>
      <dgm:spPr/>
      <dgm:t>
        <a:bodyPr/>
        <a:lstStyle/>
        <a:p>
          <a:endParaRPr lang="en-US"/>
        </a:p>
      </dgm:t>
    </dgm:pt>
    <dgm:pt modelId="{89A4E080-BBB6-4427-9133-4681A8CD06D2}" type="pres">
      <dgm:prSet presAssocID="{82CE59E2-B15C-4BBF-B218-BB6159C3CE18}" presName="matrix" presStyleCnt="0"/>
      <dgm:spPr/>
    </dgm:pt>
    <dgm:pt modelId="{786DD4E5-F4F8-4889-A103-1393461449A0}" type="pres">
      <dgm:prSet presAssocID="{82CE59E2-B15C-4BBF-B218-BB6159C3CE18}" presName="tile1" presStyleLbl="node1" presStyleIdx="0" presStyleCnt="4"/>
      <dgm:spPr/>
      <dgm:t>
        <a:bodyPr/>
        <a:lstStyle/>
        <a:p>
          <a:endParaRPr lang="en-US"/>
        </a:p>
      </dgm:t>
    </dgm:pt>
    <dgm:pt modelId="{83357093-5D66-4B63-87C4-D77DE8F068A3}" type="pres">
      <dgm:prSet presAssocID="{82CE59E2-B15C-4BBF-B218-BB6159C3CE18}" presName="tile1text" presStyleLbl="node1" presStyleIdx="0" presStyleCnt="4">
        <dgm:presLayoutVars>
          <dgm:chMax val="0"/>
          <dgm:chPref val="0"/>
          <dgm:bulletEnabled val="1"/>
        </dgm:presLayoutVars>
      </dgm:prSet>
      <dgm:spPr/>
      <dgm:t>
        <a:bodyPr/>
        <a:lstStyle/>
        <a:p>
          <a:endParaRPr lang="en-US"/>
        </a:p>
      </dgm:t>
    </dgm:pt>
    <dgm:pt modelId="{960F37D8-B630-446B-996A-0E7A5207650C}" type="pres">
      <dgm:prSet presAssocID="{82CE59E2-B15C-4BBF-B218-BB6159C3CE18}" presName="tile2" presStyleLbl="node1" presStyleIdx="1" presStyleCnt="4" custLinFactNeighborX="1208" custLinFactNeighborY="-2284"/>
      <dgm:spPr/>
      <dgm:t>
        <a:bodyPr/>
        <a:lstStyle/>
        <a:p>
          <a:endParaRPr lang="en-US"/>
        </a:p>
      </dgm:t>
    </dgm:pt>
    <dgm:pt modelId="{EC46FBA4-75D5-49BD-BA35-E39A1F1E85DC}" type="pres">
      <dgm:prSet presAssocID="{82CE59E2-B15C-4BBF-B218-BB6159C3CE18}" presName="tile2text" presStyleLbl="node1" presStyleIdx="1" presStyleCnt="4">
        <dgm:presLayoutVars>
          <dgm:chMax val="0"/>
          <dgm:chPref val="0"/>
          <dgm:bulletEnabled val="1"/>
        </dgm:presLayoutVars>
      </dgm:prSet>
      <dgm:spPr/>
      <dgm:t>
        <a:bodyPr/>
        <a:lstStyle/>
        <a:p>
          <a:endParaRPr lang="en-US"/>
        </a:p>
      </dgm:t>
    </dgm:pt>
    <dgm:pt modelId="{DD92A884-87C7-406D-9F4B-681B81A593B4}" type="pres">
      <dgm:prSet presAssocID="{82CE59E2-B15C-4BBF-B218-BB6159C3CE18}" presName="tile3" presStyleLbl="node1" presStyleIdx="2" presStyleCnt="4"/>
      <dgm:spPr/>
      <dgm:t>
        <a:bodyPr/>
        <a:lstStyle/>
        <a:p>
          <a:endParaRPr lang="en-US"/>
        </a:p>
      </dgm:t>
    </dgm:pt>
    <dgm:pt modelId="{3606D1DF-6AD3-4F2A-A69B-AC6445D3C6F7}" type="pres">
      <dgm:prSet presAssocID="{82CE59E2-B15C-4BBF-B218-BB6159C3CE18}" presName="tile3text" presStyleLbl="node1" presStyleIdx="2" presStyleCnt="4">
        <dgm:presLayoutVars>
          <dgm:chMax val="0"/>
          <dgm:chPref val="0"/>
          <dgm:bulletEnabled val="1"/>
        </dgm:presLayoutVars>
      </dgm:prSet>
      <dgm:spPr/>
      <dgm:t>
        <a:bodyPr/>
        <a:lstStyle/>
        <a:p>
          <a:endParaRPr lang="en-US"/>
        </a:p>
      </dgm:t>
    </dgm:pt>
    <dgm:pt modelId="{4BB878C5-B46E-4C93-AF99-33FBE02219E3}" type="pres">
      <dgm:prSet presAssocID="{82CE59E2-B15C-4BBF-B218-BB6159C3CE18}" presName="tile4" presStyleLbl="node1" presStyleIdx="3" presStyleCnt="4"/>
      <dgm:spPr/>
      <dgm:t>
        <a:bodyPr/>
        <a:lstStyle/>
        <a:p>
          <a:endParaRPr lang="en-US"/>
        </a:p>
      </dgm:t>
    </dgm:pt>
    <dgm:pt modelId="{A872D831-0685-43B6-974A-DEFBE8F7F569}" type="pres">
      <dgm:prSet presAssocID="{82CE59E2-B15C-4BBF-B218-BB6159C3CE18}" presName="tile4text" presStyleLbl="node1" presStyleIdx="3" presStyleCnt="4">
        <dgm:presLayoutVars>
          <dgm:chMax val="0"/>
          <dgm:chPref val="0"/>
          <dgm:bulletEnabled val="1"/>
        </dgm:presLayoutVars>
      </dgm:prSet>
      <dgm:spPr/>
      <dgm:t>
        <a:bodyPr/>
        <a:lstStyle/>
        <a:p>
          <a:endParaRPr lang="en-US"/>
        </a:p>
      </dgm:t>
    </dgm:pt>
    <dgm:pt modelId="{92582DAC-D1A9-4623-9C14-AB90B365D53D}" type="pres">
      <dgm:prSet presAssocID="{82CE59E2-B15C-4BBF-B218-BB6159C3CE18}" presName="centerTile" presStyleLbl="fgShp" presStyleIdx="0" presStyleCnt="1">
        <dgm:presLayoutVars>
          <dgm:chMax val="0"/>
          <dgm:chPref val="0"/>
        </dgm:presLayoutVars>
      </dgm:prSet>
      <dgm:spPr/>
      <dgm:t>
        <a:bodyPr/>
        <a:lstStyle/>
        <a:p>
          <a:endParaRPr lang="en-US"/>
        </a:p>
      </dgm:t>
    </dgm:pt>
  </dgm:ptLst>
  <dgm:cxnLst>
    <dgm:cxn modelId="{D42807B3-FF17-4279-86E1-214899F2072B}" type="presOf" srcId="{CAA4639E-23DE-43C1-84BE-E1C8C95E632E}" destId="{4BB878C5-B46E-4C93-AF99-33FBE02219E3}" srcOrd="0" destOrd="0" presId="urn:microsoft.com/office/officeart/2005/8/layout/matrix1"/>
    <dgm:cxn modelId="{6C7C0ADE-E4CC-41C6-9EA4-5C5C1FB5579D}" type="presOf" srcId="{7E1482B0-4D06-48F1-A806-22F09E5B585C}" destId="{83357093-5D66-4B63-87C4-D77DE8F068A3}" srcOrd="1" destOrd="0" presId="urn:microsoft.com/office/officeart/2005/8/layout/matrix1"/>
    <dgm:cxn modelId="{AF80BE77-47E7-4C54-9F1E-AE1C1F63E899}" srcId="{3FA921C7-6CA2-4D2A-9882-3A409CD73DDB}" destId="{CAA4639E-23DE-43C1-84BE-E1C8C95E632E}" srcOrd="3" destOrd="0" parTransId="{B020AB91-9140-4702-A772-701CB158DEB2}" sibTransId="{AEAB2A56-5210-4755-9200-A7DD09598F46}"/>
    <dgm:cxn modelId="{17368D07-CFA3-4BF6-9A28-02A048DBB7D2}" type="presOf" srcId="{7E1482B0-4D06-48F1-A806-22F09E5B585C}" destId="{786DD4E5-F4F8-4889-A103-1393461449A0}" srcOrd="0" destOrd="0" presId="urn:microsoft.com/office/officeart/2005/8/layout/matrix1"/>
    <dgm:cxn modelId="{10CAAD44-546E-46B5-AD0E-06B0CA4D23B5}" srcId="{3FA921C7-6CA2-4D2A-9882-3A409CD73DDB}" destId="{7E1482B0-4D06-48F1-A806-22F09E5B585C}" srcOrd="0" destOrd="0" parTransId="{37ED9D36-2E5F-4DF6-A473-628E841224A8}" sibTransId="{768158AB-1BBB-4E32-9EAD-FD23AB6F5054}"/>
    <dgm:cxn modelId="{991924E3-0F54-4410-9EB7-8C7EE16297E0}" srcId="{3FA921C7-6CA2-4D2A-9882-3A409CD73DDB}" destId="{38553D44-FB30-4F9B-9387-5AFE64BC03DA}" srcOrd="2" destOrd="0" parTransId="{B27D5013-510E-440E-AF4E-6505D5D38FB0}" sibTransId="{1C2C14D9-42FD-4A97-A8F1-6C5DC4BCC927}"/>
    <dgm:cxn modelId="{32E3D2BF-7927-42C7-953E-EF2AD457217A}" srcId="{82CE59E2-B15C-4BBF-B218-BB6159C3CE18}" destId="{3FA921C7-6CA2-4D2A-9882-3A409CD73DDB}" srcOrd="0" destOrd="0" parTransId="{7B92DF3A-10BB-44DE-87CC-51521A6A5F97}" sibTransId="{CA0CDB1B-D6F6-4CA8-ADB6-87E25182F1A7}"/>
    <dgm:cxn modelId="{589B43C6-1898-4143-9040-4295321B4FEE}" type="presOf" srcId="{425F9675-490C-4F07-9C76-4267B4FB853C}" destId="{960F37D8-B630-446B-996A-0E7A5207650C}" srcOrd="0" destOrd="0" presId="urn:microsoft.com/office/officeart/2005/8/layout/matrix1"/>
    <dgm:cxn modelId="{E27F437D-D5DB-45E0-939E-AD2B6C49B521}" type="presOf" srcId="{82CE59E2-B15C-4BBF-B218-BB6159C3CE18}" destId="{0957EC2C-236F-4CCF-80A2-4F99EBE83C0C}" srcOrd="0" destOrd="0" presId="urn:microsoft.com/office/officeart/2005/8/layout/matrix1"/>
    <dgm:cxn modelId="{5D3EB26C-7A13-4D4A-BF6C-5FB14B4B2399}" srcId="{3FA921C7-6CA2-4D2A-9882-3A409CD73DDB}" destId="{425F9675-490C-4F07-9C76-4267B4FB853C}" srcOrd="1" destOrd="0" parTransId="{403617F2-2B77-41A0-9318-4CA6AD2F6AC0}" sibTransId="{9DFB0762-8E05-4066-BB74-4DC3469EDEC5}"/>
    <dgm:cxn modelId="{86790398-24B0-49CC-B951-D713605474F9}" type="presOf" srcId="{CAA4639E-23DE-43C1-84BE-E1C8C95E632E}" destId="{A872D831-0685-43B6-974A-DEFBE8F7F569}" srcOrd="1" destOrd="0" presId="urn:microsoft.com/office/officeart/2005/8/layout/matrix1"/>
    <dgm:cxn modelId="{05056FE8-3C31-4DE7-BCD6-2EE8FF4924AB}" type="presOf" srcId="{3FA921C7-6CA2-4D2A-9882-3A409CD73DDB}" destId="{92582DAC-D1A9-4623-9C14-AB90B365D53D}" srcOrd="0" destOrd="0" presId="urn:microsoft.com/office/officeart/2005/8/layout/matrix1"/>
    <dgm:cxn modelId="{5E057CF1-933F-405D-A229-92E92CE7653B}" type="presOf" srcId="{38553D44-FB30-4F9B-9387-5AFE64BC03DA}" destId="{3606D1DF-6AD3-4F2A-A69B-AC6445D3C6F7}" srcOrd="1" destOrd="0" presId="urn:microsoft.com/office/officeart/2005/8/layout/matrix1"/>
    <dgm:cxn modelId="{EC2FE65B-CC2C-4227-A44C-3CFB61140A66}" type="presOf" srcId="{38553D44-FB30-4F9B-9387-5AFE64BC03DA}" destId="{DD92A884-87C7-406D-9F4B-681B81A593B4}" srcOrd="0" destOrd="0" presId="urn:microsoft.com/office/officeart/2005/8/layout/matrix1"/>
    <dgm:cxn modelId="{23D63581-4288-4C0C-AB33-83C2EB5F53CB}" type="presOf" srcId="{425F9675-490C-4F07-9C76-4267B4FB853C}" destId="{EC46FBA4-75D5-49BD-BA35-E39A1F1E85DC}" srcOrd="1" destOrd="0" presId="urn:microsoft.com/office/officeart/2005/8/layout/matrix1"/>
    <dgm:cxn modelId="{54A5CDCE-1B60-4279-AC5F-9D3AEFB9DA93}" type="presParOf" srcId="{0957EC2C-236F-4CCF-80A2-4F99EBE83C0C}" destId="{89A4E080-BBB6-4427-9133-4681A8CD06D2}" srcOrd="0" destOrd="0" presId="urn:microsoft.com/office/officeart/2005/8/layout/matrix1"/>
    <dgm:cxn modelId="{B95B80DF-DF07-4431-B6A3-923EF254E785}" type="presParOf" srcId="{89A4E080-BBB6-4427-9133-4681A8CD06D2}" destId="{786DD4E5-F4F8-4889-A103-1393461449A0}" srcOrd="0" destOrd="0" presId="urn:microsoft.com/office/officeart/2005/8/layout/matrix1"/>
    <dgm:cxn modelId="{3C0549B2-6C07-4C54-8D7A-8AC3B36985F1}" type="presParOf" srcId="{89A4E080-BBB6-4427-9133-4681A8CD06D2}" destId="{83357093-5D66-4B63-87C4-D77DE8F068A3}" srcOrd="1" destOrd="0" presId="urn:microsoft.com/office/officeart/2005/8/layout/matrix1"/>
    <dgm:cxn modelId="{B6C9C446-F942-46D2-96FF-D144D9F5739B}" type="presParOf" srcId="{89A4E080-BBB6-4427-9133-4681A8CD06D2}" destId="{960F37D8-B630-446B-996A-0E7A5207650C}" srcOrd="2" destOrd="0" presId="urn:microsoft.com/office/officeart/2005/8/layout/matrix1"/>
    <dgm:cxn modelId="{248EBC2E-9E73-467D-9FF3-5B5DA9AC0BB4}" type="presParOf" srcId="{89A4E080-BBB6-4427-9133-4681A8CD06D2}" destId="{EC46FBA4-75D5-49BD-BA35-E39A1F1E85DC}" srcOrd="3" destOrd="0" presId="urn:microsoft.com/office/officeart/2005/8/layout/matrix1"/>
    <dgm:cxn modelId="{953D8FF9-349C-4CA4-ADFE-F473C2BFE08B}" type="presParOf" srcId="{89A4E080-BBB6-4427-9133-4681A8CD06D2}" destId="{DD92A884-87C7-406D-9F4B-681B81A593B4}" srcOrd="4" destOrd="0" presId="urn:microsoft.com/office/officeart/2005/8/layout/matrix1"/>
    <dgm:cxn modelId="{FC768C10-4B70-4857-AB96-23306C18835B}" type="presParOf" srcId="{89A4E080-BBB6-4427-9133-4681A8CD06D2}" destId="{3606D1DF-6AD3-4F2A-A69B-AC6445D3C6F7}" srcOrd="5" destOrd="0" presId="urn:microsoft.com/office/officeart/2005/8/layout/matrix1"/>
    <dgm:cxn modelId="{2B1422B2-0AE7-41F4-BBFD-A28ECC4A1406}" type="presParOf" srcId="{89A4E080-BBB6-4427-9133-4681A8CD06D2}" destId="{4BB878C5-B46E-4C93-AF99-33FBE02219E3}" srcOrd="6" destOrd="0" presId="urn:microsoft.com/office/officeart/2005/8/layout/matrix1"/>
    <dgm:cxn modelId="{8B7270AE-3840-4113-ADE4-13F821B39515}" type="presParOf" srcId="{89A4E080-BBB6-4427-9133-4681A8CD06D2}" destId="{A872D831-0685-43B6-974A-DEFBE8F7F569}" srcOrd="7" destOrd="0" presId="urn:microsoft.com/office/officeart/2005/8/layout/matrix1"/>
    <dgm:cxn modelId="{0AE73FB4-9E60-47C6-9A47-D2427D4C8542}" type="presParOf" srcId="{0957EC2C-236F-4CCF-80A2-4F99EBE83C0C}" destId="{92582DAC-D1A9-4623-9C14-AB90B365D53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DD4E5-F4F8-4889-A103-1393461449A0}">
      <dsp:nvSpPr>
        <dsp:cNvPr id="0" name=""/>
        <dsp:cNvSpPr/>
      </dsp:nvSpPr>
      <dsp:spPr>
        <a:xfrm rot="16200000">
          <a:off x="465666" y="-465666"/>
          <a:ext cx="2224616" cy="315595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ROV </a:t>
          </a:r>
        </a:p>
        <a:p>
          <a:pPr lvl="0" algn="ctr" defTabSz="977900">
            <a:lnSpc>
              <a:spcPct val="90000"/>
            </a:lnSpc>
            <a:spcBef>
              <a:spcPct val="0"/>
            </a:spcBef>
            <a:spcAft>
              <a:spcPct val="35000"/>
            </a:spcAft>
          </a:pPr>
          <a:r>
            <a:rPr lang="en-US" sz="2200" kern="1200" dirty="0" smtClean="0"/>
            <a:t>Engineering</a:t>
          </a:r>
          <a:endParaRPr lang="en-US" sz="2200" kern="1200" dirty="0"/>
        </a:p>
      </dsp:txBody>
      <dsp:txXfrm rot="5400000">
        <a:off x="-1" y="1"/>
        <a:ext cx="3155950" cy="1668462"/>
      </dsp:txXfrm>
    </dsp:sp>
    <dsp:sp modelId="{960F37D8-B630-446B-996A-0E7A5207650C}">
      <dsp:nvSpPr>
        <dsp:cNvPr id="0" name=""/>
        <dsp:cNvSpPr/>
      </dsp:nvSpPr>
      <dsp:spPr>
        <a:xfrm>
          <a:off x="3155950" y="0"/>
          <a:ext cx="3155950" cy="2224616"/>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Organism ID</a:t>
          </a:r>
          <a:endParaRPr lang="en-US" sz="2200" kern="1200" dirty="0"/>
        </a:p>
      </dsp:txBody>
      <dsp:txXfrm>
        <a:off x="3155950" y="0"/>
        <a:ext cx="3155950" cy="1668462"/>
      </dsp:txXfrm>
    </dsp:sp>
    <dsp:sp modelId="{DD92A884-87C7-406D-9F4B-681B81A593B4}">
      <dsp:nvSpPr>
        <dsp:cNvPr id="0" name=""/>
        <dsp:cNvSpPr/>
      </dsp:nvSpPr>
      <dsp:spPr>
        <a:xfrm rot="10800000">
          <a:off x="0" y="2224616"/>
          <a:ext cx="3155950" cy="2224616"/>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Data Visualization/</a:t>
          </a:r>
        </a:p>
        <a:p>
          <a:pPr lvl="0" algn="ctr" defTabSz="977900">
            <a:lnSpc>
              <a:spcPct val="90000"/>
            </a:lnSpc>
            <a:spcBef>
              <a:spcPct val="0"/>
            </a:spcBef>
            <a:spcAft>
              <a:spcPct val="35000"/>
            </a:spcAft>
          </a:pPr>
          <a:r>
            <a:rPr lang="en-US" sz="2200" kern="1200" dirty="0" smtClean="0"/>
            <a:t>Research profile</a:t>
          </a:r>
          <a:endParaRPr lang="en-US" sz="2200" kern="1200" dirty="0"/>
        </a:p>
      </dsp:txBody>
      <dsp:txXfrm rot="10800000">
        <a:off x="0" y="2780770"/>
        <a:ext cx="3155950" cy="1668462"/>
      </dsp:txXfrm>
    </dsp:sp>
    <dsp:sp modelId="{4BB878C5-B46E-4C93-AF99-33FBE02219E3}">
      <dsp:nvSpPr>
        <dsp:cNvPr id="0" name=""/>
        <dsp:cNvSpPr/>
      </dsp:nvSpPr>
      <dsp:spPr>
        <a:xfrm rot="5400000">
          <a:off x="3621616" y="1758949"/>
          <a:ext cx="2224616" cy="315595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Telling the Story</a:t>
          </a:r>
          <a:endParaRPr lang="en-US" sz="2200" kern="1200" dirty="0"/>
        </a:p>
      </dsp:txBody>
      <dsp:txXfrm rot="-5400000">
        <a:off x="3155949" y="2780770"/>
        <a:ext cx="3155950" cy="1668462"/>
      </dsp:txXfrm>
    </dsp:sp>
    <dsp:sp modelId="{92582DAC-D1A9-4623-9C14-AB90B365D53D}">
      <dsp:nvSpPr>
        <dsp:cNvPr id="0" name=""/>
        <dsp:cNvSpPr/>
      </dsp:nvSpPr>
      <dsp:spPr>
        <a:xfrm>
          <a:off x="2209165" y="1668462"/>
          <a:ext cx="1893570" cy="1112308"/>
        </a:xfrm>
        <a:prstGeom prst="roundRect">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dsp:txBody>
      <dsp:txXfrm>
        <a:off x="2263463" y="1722760"/>
        <a:ext cx="1784974" cy="10037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793E3-A0B3-4FB5-8CB3-CBACF6726AB5}"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B64D5-0155-445E-ACBA-8AD3D2DCF0DF}" type="slidenum">
              <a:rPr lang="en-US" smtClean="0"/>
              <a:t>‹#›</a:t>
            </a:fld>
            <a:endParaRPr lang="en-US"/>
          </a:p>
        </p:txBody>
      </p:sp>
    </p:spTree>
    <p:extLst>
      <p:ext uri="{BB962C8B-B14F-4D97-AF65-F5344CB8AC3E}">
        <p14:creationId xmlns:p14="http://schemas.microsoft.com/office/powerpoint/2010/main" val="293115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51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73355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 Black" type="title">
  <p:cSld name="Title Slide - Black">
    <p:spTree>
      <p:nvGrpSpPr>
        <p:cNvPr id="1" name="Shape 14"/>
        <p:cNvGrpSpPr/>
        <p:nvPr/>
      </p:nvGrpSpPr>
      <p:grpSpPr>
        <a:xfrm>
          <a:off x="0" y="0"/>
          <a:ext cx="0" cy="0"/>
          <a:chOff x="0" y="0"/>
          <a:chExt cx="0" cy="0"/>
        </a:xfrm>
      </p:grpSpPr>
      <p:sp>
        <p:nvSpPr>
          <p:cNvPr id="15" name="Google Shape;15;p14"/>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4"/>
          <p:cNvSpPr txBox="1">
            <a:spLocks noGrp="1"/>
          </p:cNvSpPr>
          <p:nvPr>
            <p:ph type="ctrTitle"/>
          </p:nvPr>
        </p:nvSpPr>
        <p:spPr>
          <a:xfrm>
            <a:off x="1066801" y="1866366"/>
            <a:ext cx="10058400" cy="374807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DC4405"/>
              </a:buClr>
              <a:buSzPts val="8000"/>
              <a:buFont typeface="Arial"/>
              <a:buNone/>
              <a:defRPr sz="8000" cap="none">
                <a:solidFill>
                  <a:srgbClr val="DC440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066801" y="544353"/>
            <a:ext cx="10058400" cy="456108"/>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2000"/>
              <a:buNone/>
              <a:defRPr sz="2000" b="1">
                <a:solidFill>
                  <a:schemeClr val="lt1"/>
                </a:solidFill>
                <a:latin typeface="Rufina"/>
                <a:ea typeface="Rufina"/>
                <a:cs typeface="Rufina"/>
                <a:sym typeface="Rufina"/>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4"/>
          <p:cNvPicPr preferRelativeResize="0"/>
          <p:nvPr/>
        </p:nvPicPr>
        <p:blipFill rotWithShape="1">
          <a:blip r:embed="rId2">
            <a:alphaModFix/>
          </a:blip>
          <a:srcRect/>
          <a:stretch/>
        </p:blipFill>
        <p:spPr>
          <a:xfrm>
            <a:off x="8208335" y="5727152"/>
            <a:ext cx="3662823" cy="1130848"/>
          </a:xfrm>
          <a:prstGeom prst="rect">
            <a:avLst/>
          </a:prstGeom>
          <a:noFill/>
          <a:ln>
            <a:noFill/>
          </a:ln>
        </p:spPr>
      </p:pic>
    </p:spTree>
    <p:extLst>
      <p:ext uri="{BB962C8B-B14F-4D97-AF65-F5344CB8AC3E}">
        <p14:creationId xmlns:p14="http://schemas.microsoft.com/office/powerpoint/2010/main" val="3026926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 Black - No Crest" type="obj">
  <p:cSld name="Title and Content - Black - No Crest">
    <p:spTree>
      <p:nvGrpSpPr>
        <p:cNvPr id="1" name="Shape 19"/>
        <p:cNvGrpSpPr/>
        <p:nvPr/>
      </p:nvGrpSpPr>
      <p:grpSpPr>
        <a:xfrm>
          <a:off x="0" y="0"/>
          <a:ext cx="0" cy="0"/>
          <a:chOff x="0" y="0"/>
          <a:chExt cx="0" cy="0"/>
        </a:xfrm>
      </p:grpSpPr>
      <p:sp>
        <p:nvSpPr>
          <p:cNvPr id="20" name="Google Shape;20;p15"/>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5"/>
          <p:cNvSpPr txBox="1">
            <a:spLocks noGrp="1"/>
          </p:cNvSpPr>
          <p:nvPr>
            <p:ph type="title"/>
          </p:nvPr>
        </p:nvSpPr>
        <p:spPr>
          <a:xfrm>
            <a:off x="294502" y="365129"/>
            <a:ext cx="1155150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294503" y="1825625"/>
            <a:ext cx="11551508"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5"/>
          <p:cNvSpPr txBox="1">
            <a:spLocks noGrp="1"/>
          </p:cNvSpPr>
          <p:nvPr>
            <p:ph type="ftr" idx="11"/>
          </p:nvPr>
        </p:nvSpPr>
        <p:spPr>
          <a:xfrm>
            <a:off x="4530811"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11211011"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Arial"/>
                <a:ea typeface="Arial"/>
                <a:cs typeface="Arial"/>
                <a:sym typeface="Arial"/>
              </a:defRPr>
            </a:lvl1pPr>
            <a:lvl2pPr marL="0" lvl="1" indent="0" algn="l">
              <a:spcBef>
                <a:spcPts val="0"/>
              </a:spcBef>
              <a:buNone/>
              <a:defRPr sz="1200" b="0" i="0" u="none" strike="noStrike" cap="none">
                <a:solidFill>
                  <a:schemeClr val="lt1"/>
                </a:solidFill>
                <a:latin typeface="Arial"/>
                <a:ea typeface="Arial"/>
                <a:cs typeface="Arial"/>
                <a:sym typeface="Arial"/>
              </a:defRPr>
            </a:lvl2pPr>
            <a:lvl3pPr marL="0" lvl="2" indent="0" algn="l">
              <a:spcBef>
                <a:spcPts val="0"/>
              </a:spcBef>
              <a:buNone/>
              <a:defRPr sz="1200" b="0" i="0" u="none" strike="noStrike" cap="none">
                <a:solidFill>
                  <a:schemeClr val="lt1"/>
                </a:solidFill>
                <a:latin typeface="Arial"/>
                <a:ea typeface="Arial"/>
                <a:cs typeface="Arial"/>
                <a:sym typeface="Arial"/>
              </a:defRPr>
            </a:lvl3pPr>
            <a:lvl4pPr marL="0" lvl="3" indent="0" algn="l">
              <a:spcBef>
                <a:spcPts val="0"/>
              </a:spcBef>
              <a:buNone/>
              <a:defRPr sz="1200" b="0" i="0" u="none" strike="noStrike" cap="none">
                <a:solidFill>
                  <a:schemeClr val="lt1"/>
                </a:solidFill>
                <a:latin typeface="Arial"/>
                <a:ea typeface="Arial"/>
                <a:cs typeface="Arial"/>
                <a:sym typeface="Arial"/>
              </a:defRPr>
            </a:lvl4pPr>
            <a:lvl5pPr marL="0" lvl="4" indent="0" algn="l">
              <a:spcBef>
                <a:spcPts val="0"/>
              </a:spcBef>
              <a:buNone/>
              <a:defRPr sz="1200" b="0" i="0" u="none" strike="noStrike" cap="none">
                <a:solidFill>
                  <a:schemeClr val="lt1"/>
                </a:solidFill>
                <a:latin typeface="Arial"/>
                <a:ea typeface="Arial"/>
                <a:cs typeface="Arial"/>
                <a:sym typeface="Arial"/>
              </a:defRPr>
            </a:lvl5pPr>
            <a:lvl6pPr marL="0" lvl="5" indent="0" algn="l">
              <a:spcBef>
                <a:spcPts val="0"/>
              </a:spcBef>
              <a:buNone/>
              <a:defRPr sz="1200" b="0" i="0" u="none" strike="noStrike" cap="none">
                <a:solidFill>
                  <a:schemeClr val="lt1"/>
                </a:solidFill>
                <a:latin typeface="Arial"/>
                <a:ea typeface="Arial"/>
                <a:cs typeface="Arial"/>
                <a:sym typeface="Arial"/>
              </a:defRPr>
            </a:lvl6pPr>
            <a:lvl7pPr marL="0" lvl="6" indent="0" algn="l">
              <a:spcBef>
                <a:spcPts val="0"/>
              </a:spcBef>
              <a:buNone/>
              <a:defRPr sz="1200" b="0" i="0" u="none" strike="noStrike" cap="none">
                <a:solidFill>
                  <a:schemeClr val="lt1"/>
                </a:solidFill>
                <a:latin typeface="Arial"/>
                <a:ea typeface="Arial"/>
                <a:cs typeface="Arial"/>
                <a:sym typeface="Arial"/>
              </a:defRPr>
            </a:lvl7pPr>
            <a:lvl8pPr marL="0" lvl="7" indent="0" algn="l">
              <a:spcBef>
                <a:spcPts val="0"/>
              </a:spcBef>
              <a:buNone/>
              <a:defRPr sz="1200" b="0" i="0" u="none" strike="noStrike" cap="none">
                <a:solidFill>
                  <a:schemeClr val="lt1"/>
                </a:solidFill>
                <a:latin typeface="Arial"/>
                <a:ea typeface="Arial"/>
                <a:cs typeface="Arial"/>
                <a:sym typeface="Arial"/>
              </a:defRPr>
            </a:lvl8pPr>
            <a:lvl9pPr marL="0" lvl="8" indent="0" algn="l">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734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 Orange - No Crest">
  <p:cSld name="Title Slide - Orange - No Crest">
    <p:spTree>
      <p:nvGrpSpPr>
        <p:cNvPr id="1" name="Shape 25"/>
        <p:cNvGrpSpPr/>
        <p:nvPr/>
      </p:nvGrpSpPr>
      <p:grpSpPr>
        <a:xfrm>
          <a:off x="0" y="0"/>
          <a:ext cx="0" cy="0"/>
          <a:chOff x="0" y="0"/>
          <a:chExt cx="0" cy="0"/>
        </a:xfrm>
      </p:grpSpPr>
      <p:sp>
        <p:nvSpPr>
          <p:cNvPr id="26" name="Google Shape;26;p16"/>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6"/>
          <p:cNvSpPr txBox="1">
            <a:spLocks noGrp="1"/>
          </p:cNvSpPr>
          <p:nvPr>
            <p:ph type="ctrTitle"/>
          </p:nvPr>
        </p:nvSpPr>
        <p:spPr>
          <a:xfrm>
            <a:off x="1066801" y="1866366"/>
            <a:ext cx="10058400" cy="374807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8000"/>
              <a:buFont typeface="Arial"/>
              <a:buNone/>
              <a:defRPr sz="80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6"/>
          <p:cNvSpPr txBox="1">
            <a:spLocks noGrp="1"/>
          </p:cNvSpPr>
          <p:nvPr>
            <p:ph type="subTitle" idx="1"/>
          </p:nvPr>
        </p:nvSpPr>
        <p:spPr>
          <a:xfrm>
            <a:off x="1066801" y="544353"/>
            <a:ext cx="10058400" cy="456108"/>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2000"/>
              <a:buNone/>
              <a:defRPr sz="2000" b="1">
                <a:solidFill>
                  <a:schemeClr val="dk1"/>
                </a:solidFill>
                <a:latin typeface="Rufina"/>
                <a:ea typeface="Rufina"/>
                <a:cs typeface="Rufina"/>
                <a:sym typeface="Rufina"/>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9" name="Google Shape;29;p16"/>
          <p:cNvPicPr preferRelativeResize="0"/>
          <p:nvPr/>
        </p:nvPicPr>
        <p:blipFill rotWithShape="1">
          <a:blip r:embed="rId2">
            <a:alphaModFix/>
          </a:blip>
          <a:srcRect/>
          <a:stretch/>
        </p:blipFill>
        <p:spPr>
          <a:xfrm>
            <a:off x="8208334" y="5727152"/>
            <a:ext cx="3662823" cy="1130849"/>
          </a:xfrm>
          <a:prstGeom prst="rect">
            <a:avLst/>
          </a:prstGeom>
          <a:noFill/>
          <a:ln>
            <a:noFill/>
          </a:ln>
        </p:spPr>
      </p:pic>
    </p:spTree>
    <p:extLst>
      <p:ext uri="{BB962C8B-B14F-4D97-AF65-F5344CB8AC3E}">
        <p14:creationId xmlns:p14="http://schemas.microsoft.com/office/powerpoint/2010/main" val="44817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 Orange">
  <p:cSld name="Title and Content - Orange">
    <p:spTree>
      <p:nvGrpSpPr>
        <p:cNvPr id="1" name="Shape 30"/>
        <p:cNvGrpSpPr/>
        <p:nvPr/>
      </p:nvGrpSpPr>
      <p:grpSpPr>
        <a:xfrm>
          <a:off x="0" y="0"/>
          <a:ext cx="0" cy="0"/>
          <a:chOff x="0" y="0"/>
          <a:chExt cx="0" cy="0"/>
        </a:xfrm>
      </p:grpSpPr>
      <p:sp>
        <p:nvSpPr>
          <p:cNvPr id="31" name="Google Shape;31;p17"/>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27568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 Orange - No Crest" type="twoTxTwoObj">
  <p:cSld name="Comparison - Orange - No Crest">
    <p:spTree>
      <p:nvGrpSpPr>
        <p:cNvPr id="1" name="Shape 36"/>
        <p:cNvGrpSpPr/>
        <p:nvPr/>
      </p:nvGrpSpPr>
      <p:grpSpPr>
        <a:xfrm>
          <a:off x="0" y="0"/>
          <a:ext cx="0" cy="0"/>
          <a:chOff x="0" y="0"/>
          <a:chExt cx="0" cy="0"/>
        </a:xfrm>
      </p:grpSpPr>
      <p:sp>
        <p:nvSpPr>
          <p:cNvPr id="37" name="Google Shape;37;p18"/>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1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8"/>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2549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 Black - No Crest">
  <p:cSld name="Comparison - Black - No Crest">
    <p:spTree>
      <p:nvGrpSpPr>
        <p:cNvPr id="1" name="Shape 45"/>
        <p:cNvGrpSpPr/>
        <p:nvPr/>
      </p:nvGrpSpPr>
      <p:grpSpPr>
        <a:xfrm>
          <a:off x="0" y="0"/>
          <a:ext cx="0" cy="0"/>
          <a:chOff x="0" y="0"/>
          <a:chExt cx="0" cy="0"/>
        </a:xfrm>
      </p:grpSpPr>
      <p:sp>
        <p:nvSpPr>
          <p:cNvPr id="46" name="Google Shape;46;p19"/>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19"/>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9"/>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9"/>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953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Full Image 1">
  <p:cSld name="Title Slide - Full Image 1">
    <p:spTree>
      <p:nvGrpSpPr>
        <p:cNvPr id="1" name="Shape 54"/>
        <p:cNvGrpSpPr/>
        <p:nvPr/>
      </p:nvGrpSpPr>
      <p:grpSpPr>
        <a:xfrm>
          <a:off x="0" y="0"/>
          <a:ext cx="0" cy="0"/>
          <a:chOff x="0" y="0"/>
          <a:chExt cx="0" cy="0"/>
        </a:xfrm>
      </p:grpSpPr>
      <p:pic>
        <p:nvPicPr>
          <p:cNvPr id="55" name="Google Shape;55;p20"/>
          <p:cNvPicPr preferRelativeResize="0"/>
          <p:nvPr/>
        </p:nvPicPr>
        <p:blipFill rotWithShape="1">
          <a:blip r:embed="rId2">
            <a:alphaModFix/>
          </a:blip>
          <a:srcRect l="16689" r="8244"/>
          <a:stretch/>
        </p:blipFill>
        <p:spPr>
          <a:xfrm>
            <a:off x="-10983" y="0"/>
            <a:ext cx="12202985" cy="6858000"/>
          </a:xfrm>
          <a:prstGeom prst="rect">
            <a:avLst/>
          </a:prstGeom>
          <a:noFill/>
          <a:ln>
            <a:noFill/>
          </a:ln>
        </p:spPr>
      </p:pic>
      <p:sp>
        <p:nvSpPr>
          <p:cNvPr id="56" name="Google Shape;56;p20"/>
          <p:cNvSpPr txBox="1">
            <a:spLocks noGrp="1"/>
          </p:cNvSpPr>
          <p:nvPr>
            <p:ph type="ctrTitle"/>
          </p:nvPr>
        </p:nvSpPr>
        <p:spPr>
          <a:xfrm>
            <a:off x="367958" y="1866359"/>
            <a:ext cx="7167417" cy="348071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DC4405"/>
              </a:buClr>
              <a:buSzPts val="8000"/>
              <a:buFont typeface="Arial"/>
              <a:buNone/>
              <a:defRPr sz="8000" cap="none">
                <a:solidFill>
                  <a:srgbClr val="DC440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0"/>
          <p:cNvSpPr txBox="1">
            <a:spLocks noGrp="1"/>
          </p:cNvSpPr>
          <p:nvPr>
            <p:ph type="subTitle" idx="1"/>
          </p:nvPr>
        </p:nvSpPr>
        <p:spPr>
          <a:xfrm>
            <a:off x="367957" y="544353"/>
            <a:ext cx="11450595" cy="456108"/>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2000"/>
              <a:buNone/>
              <a:defRPr sz="2000" b="1">
                <a:solidFill>
                  <a:schemeClr val="dk1"/>
                </a:solidFill>
                <a:latin typeface="Rufina"/>
                <a:ea typeface="Rufina"/>
                <a:cs typeface="Rufina"/>
                <a:sym typeface="Rufina"/>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8" name="Google Shape;58;p20"/>
          <p:cNvPicPr preferRelativeResize="0"/>
          <p:nvPr/>
        </p:nvPicPr>
        <p:blipFill rotWithShape="1">
          <a:blip r:embed="rId3">
            <a:alphaModFix/>
          </a:blip>
          <a:srcRect/>
          <a:stretch/>
        </p:blipFill>
        <p:spPr>
          <a:xfrm>
            <a:off x="8208335" y="5727152"/>
            <a:ext cx="3662823" cy="1130848"/>
          </a:xfrm>
          <a:prstGeom prst="rect">
            <a:avLst/>
          </a:prstGeom>
          <a:noFill/>
          <a:ln>
            <a:noFill/>
          </a:ln>
        </p:spPr>
      </p:pic>
    </p:spTree>
    <p:extLst>
      <p:ext uri="{BB962C8B-B14F-4D97-AF65-F5344CB8AC3E}">
        <p14:creationId xmlns:p14="http://schemas.microsoft.com/office/powerpoint/2010/main" val="3685304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Full Image 2">
  <p:cSld name="Title Slide - Full Image 2">
    <p:spTree>
      <p:nvGrpSpPr>
        <p:cNvPr id="1" name="Shape 59"/>
        <p:cNvGrpSpPr/>
        <p:nvPr/>
      </p:nvGrpSpPr>
      <p:grpSpPr>
        <a:xfrm>
          <a:off x="0" y="0"/>
          <a:ext cx="0" cy="0"/>
          <a:chOff x="0" y="0"/>
          <a:chExt cx="0" cy="0"/>
        </a:xfrm>
      </p:grpSpPr>
      <p:pic>
        <p:nvPicPr>
          <p:cNvPr id="60" name="Google Shape;60;p21"/>
          <p:cNvPicPr preferRelativeResize="0"/>
          <p:nvPr/>
        </p:nvPicPr>
        <p:blipFill rotWithShape="1">
          <a:blip r:embed="rId2">
            <a:alphaModFix/>
          </a:blip>
          <a:srcRect l="16689" r="8244"/>
          <a:stretch/>
        </p:blipFill>
        <p:spPr>
          <a:xfrm>
            <a:off x="-10983" y="0"/>
            <a:ext cx="12202985" cy="6858000"/>
          </a:xfrm>
          <a:prstGeom prst="rect">
            <a:avLst/>
          </a:prstGeom>
          <a:noFill/>
          <a:ln>
            <a:noFill/>
          </a:ln>
        </p:spPr>
      </p:pic>
      <p:pic>
        <p:nvPicPr>
          <p:cNvPr id="61" name="Google Shape;61;p21"/>
          <p:cNvPicPr preferRelativeResize="0"/>
          <p:nvPr/>
        </p:nvPicPr>
        <p:blipFill rotWithShape="1">
          <a:blip r:embed="rId3">
            <a:alphaModFix/>
          </a:blip>
          <a:srcRect/>
          <a:stretch/>
        </p:blipFill>
        <p:spPr>
          <a:xfrm>
            <a:off x="1527354" y="2020186"/>
            <a:ext cx="9126309" cy="2817628"/>
          </a:xfrm>
          <a:prstGeom prst="rect">
            <a:avLst/>
          </a:prstGeom>
          <a:noFill/>
          <a:ln>
            <a:noFill/>
          </a:ln>
        </p:spPr>
      </p:pic>
    </p:spTree>
    <p:extLst>
      <p:ext uri="{BB962C8B-B14F-4D97-AF65-F5344CB8AC3E}">
        <p14:creationId xmlns:p14="http://schemas.microsoft.com/office/powerpoint/2010/main" val="335288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Full Image 3">
  <p:cSld name="Title Slide - Full Image 3">
    <p:spTree>
      <p:nvGrpSpPr>
        <p:cNvPr id="1" name="Shape 62"/>
        <p:cNvGrpSpPr/>
        <p:nvPr/>
      </p:nvGrpSpPr>
      <p:grpSpPr>
        <a:xfrm>
          <a:off x="0" y="0"/>
          <a:ext cx="0" cy="0"/>
          <a:chOff x="0" y="0"/>
          <a:chExt cx="0" cy="0"/>
        </a:xfrm>
      </p:grpSpPr>
      <p:pic>
        <p:nvPicPr>
          <p:cNvPr id="63" name="Google Shape;63;p22"/>
          <p:cNvPicPr preferRelativeResize="0"/>
          <p:nvPr/>
        </p:nvPicPr>
        <p:blipFill rotWithShape="1">
          <a:blip r:embed="rId2">
            <a:alphaModFix/>
          </a:blip>
          <a:srcRect l="16689" r="8244"/>
          <a:stretch/>
        </p:blipFill>
        <p:spPr>
          <a:xfrm>
            <a:off x="-10983" y="0"/>
            <a:ext cx="12202985" cy="6858000"/>
          </a:xfrm>
          <a:prstGeom prst="rect">
            <a:avLst/>
          </a:prstGeom>
          <a:noFill/>
          <a:ln>
            <a:noFill/>
          </a:ln>
        </p:spPr>
      </p:pic>
      <p:sp>
        <p:nvSpPr>
          <p:cNvPr id="64" name="Google Shape;64;p22"/>
          <p:cNvSpPr txBox="1">
            <a:spLocks noGrp="1"/>
          </p:cNvSpPr>
          <p:nvPr>
            <p:ph type="ctrTitle"/>
          </p:nvPr>
        </p:nvSpPr>
        <p:spPr>
          <a:xfrm>
            <a:off x="497594" y="2343437"/>
            <a:ext cx="6663836" cy="348071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DC4405"/>
              </a:buClr>
              <a:buSzPts val="8000"/>
              <a:buFont typeface="Arial"/>
              <a:buNone/>
              <a:defRPr sz="8000" cap="none">
                <a:solidFill>
                  <a:srgbClr val="DC440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22"/>
          <p:cNvPicPr preferRelativeResize="0"/>
          <p:nvPr/>
        </p:nvPicPr>
        <p:blipFill rotWithShape="1">
          <a:blip r:embed="rId3">
            <a:alphaModFix/>
          </a:blip>
          <a:srcRect/>
          <a:stretch/>
        </p:blipFill>
        <p:spPr>
          <a:xfrm>
            <a:off x="496185" y="181852"/>
            <a:ext cx="3652748" cy="1127738"/>
          </a:xfrm>
          <a:prstGeom prst="rect">
            <a:avLst/>
          </a:prstGeom>
          <a:noFill/>
          <a:ln>
            <a:noFill/>
          </a:ln>
        </p:spPr>
      </p:pic>
    </p:spTree>
    <p:extLst>
      <p:ext uri="{BB962C8B-B14F-4D97-AF65-F5344CB8AC3E}">
        <p14:creationId xmlns:p14="http://schemas.microsoft.com/office/powerpoint/2010/main" val="1592856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 Full Image 4">
  <p:cSld name="Title Slide - Full Image 4">
    <p:spTree>
      <p:nvGrpSpPr>
        <p:cNvPr id="1" name="Shape 66"/>
        <p:cNvGrpSpPr/>
        <p:nvPr/>
      </p:nvGrpSpPr>
      <p:grpSpPr>
        <a:xfrm>
          <a:off x="0" y="0"/>
          <a:ext cx="0" cy="0"/>
          <a:chOff x="0" y="0"/>
          <a:chExt cx="0" cy="0"/>
        </a:xfrm>
      </p:grpSpPr>
      <p:pic>
        <p:nvPicPr>
          <p:cNvPr id="67" name="Google Shape;67;p23"/>
          <p:cNvPicPr preferRelativeResize="0"/>
          <p:nvPr/>
        </p:nvPicPr>
        <p:blipFill rotWithShape="1">
          <a:blip r:embed="rId2">
            <a:alphaModFix/>
          </a:blip>
          <a:srcRect l="8985" r="16014"/>
          <a:stretch/>
        </p:blipFill>
        <p:spPr>
          <a:xfrm>
            <a:off x="-10984" y="0"/>
            <a:ext cx="12192000" cy="6858000"/>
          </a:xfrm>
          <a:prstGeom prst="rect">
            <a:avLst/>
          </a:prstGeom>
          <a:noFill/>
          <a:ln>
            <a:noFill/>
          </a:ln>
        </p:spPr>
      </p:pic>
      <p:sp>
        <p:nvSpPr>
          <p:cNvPr id="68" name="Google Shape;68;p23"/>
          <p:cNvSpPr txBox="1">
            <a:spLocks noGrp="1"/>
          </p:cNvSpPr>
          <p:nvPr>
            <p:ph type="ctrTitle"/>
          </p:nvPr>
        </p:nvSpPr>
        <p:spPr>
          <a:xfrm>
            <a:off x="1066801" y="1866359"/>
            <a:ext cx="6171512" cy="348071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8000"/>
              <a:buFont typeface="Arial"/>
              <a:buNone/>
              <a:defRPr sz="80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3"/>
          <p:cNvSpPr txBox="1">
            <a:spLocks noGrp="1"/>
          </p:cNvSpPr>
          <p:nvPr>
            <p:ph type="subTitle" idx="1"/>
          </p:nvPr>
        </p:nvSpPr>
        <p:spPr>
          <a:xfrm>
            <a:off x="367957" y="544353"/>
            <a:ext cx="11450595" cy="456108"/>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2000"/>
              <a:buNone/>
              <a:defRPr sz="2000" b="1">
                <a:solidFill>
                  <a:schemeClr val="lt1"/>
                </a:solidFill>
                <a:latin typeface="Rufina"/>
                <a:ea typeface="Rufina"/>
                <a:cs typeface="Rufina"/>
                <a:sym typeface="Rufina"/>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0" name="Google Shape;70;p23"/>
          <p:cNvPicPr preferRelativeResize="0"/>
          <p:nvPr/>
        </p:nvPicPr>
        <p:blipFill rotWithShape="1">
          <a:blip r:embed="rId3">
            <a:alphaModFix/>
          </a:blip>
          <a:srcRect/>
          <a:stretch/>
        </p:blipFill>
        <p:spPr>
          <a:xfrm>
            <a:off x="496185" y="5730262"/>
            <a:ext cx="3652748" cy="1127738"/>
          </a:xfrm>
          <a:prstGeom prst="rect">
            <a:avLst/>
          </a:prstGeom>
          <a:noFill/>
          <a:ln>
            <a:noFill/>
          </a:ln>
        </p:spPr>
      </p:pic>
    </p:spTree>
    <p:extLst>
      <p:ext uri="{BB962C8B-B14F-4D97-AF65-F5344CB8AC3E}">
        <p14:creationId xmlns:p14="http://schemas.microsoft.com/office/powerpoint/2010/main" val="1994959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 Full Image 5">
  <p:cSld name="Title Slide - Full Image 5">
    <p:spTree>
      <p:nvGrpSpPr>
        <p:cNvPr id="1" name="Shape 71"/>
        <p:cNvGrpSpPr/>
        <p:nvPr/>
      </p:nvGrpSpPr>
      <p:grpSpPr>
        <a:xfrm>
          <a:off x="0" y="0"/>
          <a:ext cx="0" cy="0"/>
          <a:chOff x="0" y="0"/>
          <a:chExt cx="0" cy="0"/>
        </a:xfrm>
      </p:grpSpPr>
      <p:pic>
        <p:nvPicPr>
          <p:cNvPr id="72" name="Google Shape;72;p24"/>
          <p:cNvPicPr preferRelativeResize="0"/>
          <p:nvPr/>
        </p:nvPicPr>
        <p:blipFill rotWithShape="1">
          <a:blip r:embed="rId2">
            <a:alphaModFix/>
          </a:blip>
          <a:srcRect l="14380" r="10416"/>
          <a:stretch/>
        </p:blipFill>
        <p:spPr>
          <a:xfrm>
            <a:off x="0" y="0"/>
            <a:ext cx="12224952" cy="6858000"/>
          </a:xfrm>
          <a:prstGeom prst="rect">
            <a:avLst/>
          </a:prstGeom>
          <a:noFill/>
          <a:ln>
            <a:noFill/>
          </a:ln>
        </p:spPr>
      </p:pic>
      <p:sp>
        <p:nvSpPr>
          <p:cNvPr id="73" name="Google Shape;73;p24"/>
          <p:cNvSpPr txBox="1">
            <a:spLocks noGrp="1"/>
          </p:cNvSpPr>
          <p:nvPr>
            <p:ph type="ctrTitle"/>
          </p:nvPr>
        </p:nvSpPr>
        <p:spPr>
          <a:xfrm>
            <a:off x="4028660" y="1866359"/>
            <a:ext cx="7712765" cy="3480716"/>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8000"/>
              <a:buFont typeface="Arial"/>
              <a:buNone/>
              <a:defRPr sz="80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subTitle" idx="1"/>
          </p:nvPr>
        </p:nvSpPr>
        <p:spPr>
          <a:xfrm>
            <a:off x="1066801" y="544353"/>
            <a:ext cx="10674624" cy="456108"/>
          </a:xfrm>
          <a:prstGeom prst="rect">
            <a:avLst/>
          </a:prstGeom>
          <a:noFill/>
          <a:ln>
            <a:noFill/>
          </a:ln>
        </p:spPr>
        <p:txBody>
          <a:bodyPr spcFirstLastPara="1" wrap="square" lIns="0" tIns="0" rIns="0" bIns="0" anchor="t" anchorCtr="0">
            <a:normAutofit/>
          </a:bodyPr>
          <a:lstStyle>
            <a:lvl1pPr lvl="0" algn="r">
              <a:lnSpc>
                <a:spcPct val="90000"/>
              </a:lnSpc>
              <a:spcBef>
                <a:spcPts val="1000"/>
              </a:spcBef>
              <a:spcAft>
                <a:spcPts val="0"/>
              </a:spcAft>
              <a:buClr>
                <a:schemeClr val="lt1"/>
              </a:buClr>
              <a:buSzPts val="2000"/>
              <a:buNone/>
              <a:defRPr sz="2000" b="1">
                <a:solidFill>
                  <a:schemeClr val="lt1"/>
                </a:solidFill>
                <a:latin typeface="Rufina"/>
                <a:ea typeface="Rufina"/>
                <a:cs typeface="Rufina"/>
                <a:sym typeface="Rufina"/>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24"/>
          <p:cNvPicPr preferRelativeResize="0"/>
          <p:nvPr/>
        </p:nvPicPr>
        <p:blipFill rotWithShape="1">
          <a:blip r:embed="rId3">
            <a:alphaModFix/>
          </a:blip>
          <a:srcRect/>
          <a:stretch/>
        </p:blipFill>
        <p:spPr>
          <a:xfrm>
            <a:off x="8165803" y="5730262"/>
            <a:ext cx="3652748" cy="1127738"/>
          </a:xfrm>
          <a:prstGeom prst="rect">
            <a:avLst/>
          </a:prstGeom>
          <a:noFill/>
          <a:ln>
            <a:noFill/>
          </a:ln>
        </p:spPr>
      </p:pic>
    </p:spTree>
    <p:extLst>
      <p:ext uri="{BB962C8B-B14F-4D97-AF65-F5344CB8AC3E}">
        <p14:creationId xmlns:p14="http://schemas.microsoft.com/office/powerpoint/2010/main" val="3606788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White - No Crest">
  <p:cSld name="Title Slide - White - No Crest">
    <p:spTree>
      <p:nvGrpSpPr>
        <p:cNvPr id="1" name="Shape 76"/>
        <p:cNvGrpSpPr/>
        <p:nvPr/>
      </p:nvGrpSpPr>
      <p:grpSpPr>
        <a:xfrm>
          <a:off x="0" y="0"/>
          <a:ext cx="0" cy="0"/>
          <a:chOff x="0" y="0"/>
          <a:chExt cx="0" cy="0"/>
        </a:xfrm>
      </p:grpSpPr>
      <p:sp>
        <p:nvSpPr>
          <p:cNvPr id="77" name="Google Shape;77;p25"/>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25"/>
          <p:cNvSpPr txBox="1">
            <a:spLocks noGrp="1"/>
          </p:cNvSpPr>
          <p:nvPr>
            <p:ph type="ctrTitle"/>
          </p:nvPr>
        </p:nvSpPr>
        <p:spPr>
          <a:xfrm>
            <a:off x="1066801" y="1866366"/>
            <a:ext cx="10058400" cy="374807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DC4405"/>
              </a:buClr>
              <a:buSzPts val="8000"/>
              <a:buFont typeface="Arial"/>
              <a:buNone/>
              <a:defRPr sz="8000" cap="none">
                <a:solidFill>
                  <a:srgbClr val="DC440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subTitle" idx="1"/>
          </p:nvPr>
        </p:nvSpPr>
        <p:spPr>
          <a:xfrm>
            <a:off x="1066801" y="544353"/>
            <a:ext cx="10058400" cy="456108"/>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2000"/>
              <a:buNone/>
              <a:defRPr sz="2000" b="1">
                <a:solidFill>
                  <a:schemeClr val="dk1"/>
                </a:solidFill>
                <a:latin typeface="Rufina"/>
                <a:ea typeface="Rufina"/>
                <a:cs typeface="Rufina"/>
                <a:sym typeface="Rufina"/>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0" name="Google Shape;80;p25"/>
          <p:cNvPicPr preferRelativeResize="0"/>
          <p:nvPr/>
        </p:nvPicPr>
        <p:blipFill rotWithShape="1">
          <a:blip r:embed="rId2">
            <a:alphaModFix/>
          </a:blip>
          <a:srcRect/>
          <a:stretch/>
        </p:blipFill>
        <p:spPr>
          <a:xfrm>
            <a:off x="8165803" y="5730262"/>
            <a:ext cx="3652748" cy="1127738"/>
          </a:xfrm>
          <a:prstGeom prst="rect">
            <a:avLst/>
          </a:prstGeom>
          <a:noFill/>
          <a:ln>
            <a:noFill/>
          </a:ln>
        </p:spPr>
      </p:pic>
    </p:spTree>
    <p:extLst>
      <p:ext uri="{BB962C8B-B14F-4D97-AF65-F5344CB8AC3E}">
        <p14:creationId xmlns:p14="http://schemas.microsoft.com/office/powerpoint/2010/main" val="1110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 White - No Crest">
  <p:cSld name="Title and Content - White - No Crest">
    <p:spTree>
      <p:nvGrpSpPr>
        <p:cNvPr id="1" name="Shape 81"/>
        <p:cNvGrpSpPr/>
        <p:nvPr/>
      </p:nvGrpSpPr>
      <p:grpSpPr>
        <a:xfrm>
          <a:off x="0" y="0"/>
          <a:ext cx="0" cy="0"/>
          <a:chOff x="0" y="0"/>
          <a:chExt cx="0" cy="0"/>
        </a:xfrm>
      </p:grpSpPr>
      <p:sp>
        <p:nvSpPr>
          <p:cNvPr id="82" name="Google Shape;82;p26"/>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2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ufi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6"/>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390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 Black - No Crest" type="secHead">
  <p:cSld name="Section Header - Black - No Crest">
    <p:spTree>
      <p:nvGrpSpPr>
        <p:cNvPr id="1" name="Shape 87"/>
        <p:cNvGrpSpPr/>
        <p:nvPr/>
      </p:nvGrpSpPr>
      <p:grpSpPr>
        <a:xfrm>
          <a:off x="0" y="0"/>
          <a:ext cx="0" cy="0"/>
          <a:chOff x="0" y="0"/>
          <a:chExt cx="0" cy="0"/>
        </a:xfrm>
      </p:grpSpPr>
      <p:sp>
        <p:nvSpPr>
          <p:cNvPr id="88" name="Google Shape;88;p27"/>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27"/>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Rufi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7"/>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1" name="Google Shape;91;p27"/>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0545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 Orange - No Crest">
  <p:cSld name="Section Header - Orange - No Crest">
    <p:spTree>
      <p:nvGrpSpPr>
        <p:cNvPr id="1" name="Shape 93"/>
        <p:cNvGrpSpPr/>
        <p:nvPr/>
      </p:nvGrpSpPr>
      <p:grpSpPr>
        <a:xfrm>
          <a:off x="0" y="0"/>
          <a:ext cx="0" cy="0"/>
          <a:chOff x="0" y="0"/>
          <a:chExt cx="0" cy="0"/>
        </a:xfrm>
      </p:grpSpPr>
      <p:sp>
        <p:nvSpPr>
          <p:cNvPr id="94" name="Google Shape;94;p28"/>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8"/>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Rufi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7" name="Google Shape;97;p28"/>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176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 White">
  <p:cSld name="Section Header - White">
    <p:spTree>
      <p:nvGrpSpPr>
        <p:cNvPr id="1" name="Shape 99"/>
        <p:cNvGrpSpPr/>
        <p:nvPr/>
      </p:nvGrpSpPr>
      <p:grpSpPr>
        <a:xfrm>
          <a:off x="0" y="0"/>
          <a:ext cx="0" cy="0"/>
          <a:chOff x="0" y="0"/>
          <a:chExt cx="0" cy="0"/>
        </a:xfrm>
      </p:grpSpPr>
      <p:sp>
        <p:nvSpPr>
          <p:cNvPr id="100" name="Google Shape;100;p29"/>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9"/>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ufina"/>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3" name="Google Shape;103;p29"/>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696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 Black - No Crest" type="twoObj">
  <p:cSld name="Two Content - Black - No Crest">
    <p:spTree>
      <p:nvGrpSpPr>
        <p:cNvPr id="1" name="Shape 105"/>
        <p:cNvGrpSpPr/>
        <p:nvPr/>
      </p:nvGrpSpPr>
      <p:grpSpPr>
        <a:xfrm>
          <a:off x="0" y="0"/>
          <a:ext cx="0" cy="0"/>
          <a:chOff x="0" y="0"/>
          <a:chExt cx="0" cy="0"/>
        </a:xfrm>
      </p:grpSpPr>
      <p:sp>
        <p:nvSpPr>
          <p:cNvPr id="106" name="Google Shape;106;p30"/>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0"/>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0"/>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475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 Orange - No Crest">
  <p:cSld name="Two Content - Orange - No Crest">
    <p:spTree>
      <p:nvGrpSpPr>
        <p:cNvPr id="1" name="Shape 112"/>
        <p:cNvGrpSpPr/>
        <p:nvPr/>
      </p:nvGrpSpPr>
      <p:grpSpPr>
        <a:xfrm>
          <a:off x="0" y="0"/>
          <a:ext cx="0" cy="0"/>
          <a:chOff x="0" y="0"/>
          <a:chExt cx="0" cy="0"/>
        </a:xfrm>
      </p:grpSpPr>
      <p:sp>
        <p:nvSpPr>
          <p:cNvPr id="113" name="Google Shape;113;p31"/>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1"/>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1"/>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6036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 White - No Crest">
  <p:cSld name="Two Content - White - No Crest">
    <p:spTree>
      <p:nvGrpSpPr>
        <p:cNvPr id="1" name="Shape 119"/>
        <p:cNvGrpSpPr/>
        <p:nvPr/>
      </p:nvGrpSpPr>
      <p:grpSpPr>
        <a:xfrm>
          <a:off x="0" y="0"/>
          <a:ext cx="0" cy="0"/>
          <a:chOff x="0" y="0"/>
          <a:chExt cx="0" cy="0"/>
        </a:xfrm>
      </p:grpSpPr>
      <p:sp>
        <p:nvSpPr>
          <p:cNvPr id="120" name="Google Shape;120;p32"/>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ufi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2"/>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2"/>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5000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 White - No Crest">
  <p:cSld name="Comparison - White - No Crest">
    <p:spTree>
      <p:nvGrpSpPr>
        <p:cNvPr id="1" name="Shape 126"/>
        <p:cNvGrpSpPr/>
        <p:nvPr/>
      </p:nvGrpSpPr>
      <p:grpSpPr>
        <a:xfrm>
          <a:off x="0" y="0"/>
          <a:ext cx="0" cy="0"/>
          <a:chOff x="0" y="0"/>
          <a:chExt cx="0" cy="0"/>
        </a:xfrm>
      </p:grpSpPr>
      <p:sp>
        <p:nvSpPr>
          <p:cNvPr id="127" name="Google Shape;127;p33"/>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3"/>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ufi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3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3"/>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33"/>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3"/>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3"/>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61888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 Black - No Crest" type="titleOnly">
  <p:cSld name="Title Only - Black - No Crest">
    <p:spTree>
      <p:nvGrpSpPr>
        <p:cNvPr id="1" name="Shape 135"/>
        <p:cNvGrpSpPr/>
        <p:nvPr/>
      </p:nvGrpSpPr>
      <p:grpSpPr>
        <a:xfrm>
          <a:off x="0" y="0"/>
          <a:ext cx="0" cy="0"/>
          <a:chOff x="0" y="0"/>
          <a:chExt cx="0" cy="0"/>
        </a:xfrm>
      </p:grpSpPr>
      <p:sp>
        <p:nvSpPr>
          <p:cNvPr id="136" name="Google Shape;136;p34"/>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3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4"/>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4"/>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345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 Orange - No Crest">
  <p:cSld name="Title Only - Orange - No Crest">
    <p:spTree>
      <p:nvGrpSpPr>
        <p:cNvPr id="1" name="Shape 140"/>
        <p:cNvGrpSpPr/>
        <p:nvPr/>
      </p:nvGrpSpPr>
      <p:grpSpPr>
        <a:xfrm>
          <a:off x="0" y="0"/>
          <a:ext cx="0" cy="0"/>
          <a:chOff x="0" y="0"/>
          <a:chExt cx="0" cy="0"/>
        </a:xfrm>
      </p:grpSpPr>
      <p:sp>
        <p:nvSpPr>
          <p:cNvPr id="141" name="Google Shape;141;p35"/>
          <p:cNvSpPr/>
          <p:nvPr/>
        </p:nvSpPr>
        <p:spPr>
          <a:xfrm>
            <a:off x="0"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3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5"/>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337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 White - No Crest">
  <p:cSld name="Title Only - White - No Crest">
    <p:spTree>
      <p:nvGrpSpPr>
        <p:cNvPr id="1" name="Shape 145"/>
        <p:cNvGrpSpPr/>
        <p:nvPr/>
      </p:nvGrpSpPr>
      <p:grpSpPr>
        <a:xfrm>
          <a:off x="0" y="0"/>
          <a:ext cx="0" cy="0"/>
          <a:chOff x="0" y="0"/>
          <a:chExt cx="0" cy="0"/>
        </a:xfrm>
      </p:grpSpPr>
      <p:sp>
        <p:nvSpPr>
          <p:cNvPr id="146" name="Google Shape;146;p36"/>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ufi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6"/>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6"/>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8780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 Black - No Crest" type="blank">
  <p:cSld name="Blank - Black - No Crest">
    <p:spTree>
      <p:nvGrpSpPr>
        <p:cNvPr id="1" name="Shape 150"/>
        <p:cNvGrpSpPr/>
        <p:nvPr/>
      </p:nvGrpSpPr>
      <p:grpSpPr>
        <a:xfrm>
          <a:off x="0" y="0"/>
          <a:ext cx="0" cy="0"/>
          <a:chOff x="0" y="0"/>
          <a:chExt cx="0" cy="0"/>
        </a:xfrm>
      </p:grpSpPr>
      <p:sp>
        <p:nvSpPr>
          <p:cNvPr id="151" name="Google Shape;151;p37"/>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37"/>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7"/>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0819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 Orange - No Crest">
  <p:cSld name="Blank - Orange - No Crest">
    <p:spTree>
      <p:nvGrpSpPr>
        <p:cNvPr id="1" name="Shape 154"/>
        <p:cNvGrpSpPr/>
        <p:nvPr/>
      </p:nvGrpSpPr>
      <p:grpSpPr>
        <a:xfrm>
          <a:off x="0" y="0"/>
          <a:ext cx="0" cy="0"/>
          <a:chOff x="0" y="0"/>
          <a:chExt cx="0" cy="0"/>
        </a:xfrm>
      </p:grpSpPr>
      <p:sp>
        <p:nvSpPr>
          <p:cNvPr id="155" name="Google Shape;155;p38"/>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38"/>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8"/>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9496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 White - No Crest">
  <p:cSld name="Blank - White - No Crest">
    <p:spTree>
      <p:nvGrpSpPr>
        <p:cNvPr id="1" name="Shape 158"/>
        <p:cNvGrpSpPr/>
        <p:nvPr/>
      </p:nvGrpSpPr>
      <p:grpSpPr>
        <a:xfrm>
          <a:off x="0" y="0"/>
          <a:ext cx="0" cy="0"/>
          <a:chOff x="0" y="0"/>
          <a:chExt cx="0" cy="0"/>
        </a:xfrm>
      </p:grpSpPr>
      <p:sp>
        <p:nvSpPr>
          <p:cNvPr id="159" name="Google Shape;159;p39"/>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39"/>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9"/>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83642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 Black - No Crest" type="objTx">
  <p:cSld name="Content with Caption - Black - No Crest">
    <p:spTree>
      <p:nvGrpSpPr>
        <p:cNvPr id="1" name="Shape 162"/>
        <p:cNvGrpSpPr/>
        <p:nvPr/>
      </p:nvGrpSpPr>
      <p:grpSpPr>
        <a:xfrm>
          <a:off x="0" y="0"/>
          <a:ext cx="0" cy="0"/>
          <a:chOff x="0" y="0"/>
          <a:chExt cx="0" cy="0"/>
        </a:xfrm>
      </p:grpSpPr>
      <p:sp>
        <p:nvSpPr>
          <p:cNvPr id="163" name="Google Shape;163;p40"/>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Rufi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40"/>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lt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lt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lt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lt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6" name="Google Shape;166;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7" name="Google Shape;167;p40"/>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0"/>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4524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 Orange - No Crest">
  <p:cSld name="Content with Caption - Orange - No Crest">
    <p:spTree>
      <p:nvGrpSpPr>
        <p:cNvPr id="1" name="Shape 169"/>
        <p:cNvGrpSpPr/>
        <p:nvPr/>
      </p:nvGrpSpPr>
      <p:grpSpPr>
        <a:xfrm>
          <a:off x="0" y="0"/>
          <a:ext cx="0" cy="0"/>
          <a:chOff x="0" y="0"/>
          <a:chExt cx="0" cy="0"/>
        </a:xfrm>
      </p:grpSpPr>
      <p:sp>
        <p:nvSpPr>
          <p:cNvPr id="170" name="Google Shape;170;p41"/>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Rufi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1"/>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lt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lt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lt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lt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3" name="Google Shape;173;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p41"/>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1"/>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709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 White - No Crest">
  <p:cSld name="Content with Caption - White - No Crest">
    <p:spTree>
      <p:nvGrpSpPr>
        <p:cNvPr id="1" name="Shape 176"/>
        <p:cNvGrpSpPr/>
        <p:nvPr/>
      </p:nvGrpSpPr>
      <p:grpSpPr>
        <a:xfrm>
          <a:off x="0" y="0"/>
          <a:ext cx="0" cy="0"/>
          <a:chOff x="0" y="0"/>
          <a:chExt cx="0" cy="0"/>
        </a:xfrm>
      </p:grpSpPr>
      <p:sp>
        <p:nvSpPr>
          <p:cNvPr id="177" name="Google Shape;177;p42"/>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ufin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2"/>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solidFill>
                  <a:schemeClr val="dk1"/>
                </a:solidFill>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solidFill>
                  <a:schemeClr val="dk1"/>
                </a:solidFill>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solidFill>
                  <a:schemeClr val="dk1"/>
                </a:solidFill>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solidFill>
                  <a:schemeClr val="dk1"/>
                </a:solidFill>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solidFill>
                  <a:schemeClr val="dk1"/>
                </a:solidFill>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0" name="Google Shape;18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1" name="Google Shape;181;p42"/>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2"/>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643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 Black - No Crest" type="picTx">
  <p:cSld name="Picture with Caption - Black - No Crest">
    <p:spTree>
      <p:nvGrpSpPr>
        <p:cNvPr id="1" name="Shape 183"/>
        <p:cNvGrpSpPr/>
        <p:nvPr/>
      </p:nvGrpSpPr>
      <p:grpSpPr>
        <a:xfrm>
          <a:off x="0" y="0"/>
          <a:ext cx="0" cy="0"/>
          <a:chOff x="0" y="0"/>
          <a:chExt cx="0" cy="0"/>
        </a:xfrm>
      </p:grpSpPr>
      <p:sp>
        <p:nvSpPr>
          <p:cNvPr id="184" name="Google Shape;184;p43"/>
          <p:cNvSpPr/>
          <p:nvPr/>
        </p:nvSpPr>
        <p:spPr>
          <a:xfrm>
            <a:off x="1"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Rufi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43"/>
          <p:cNvSpPr>
            <a:spLocks noGrp="1"/>
          </p:cNvSpPr>
          <p:nvPr>
            <p:ph type="pic" idx="2"/>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7" name="Google Shape;18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8" name="Google Shape;188;p43"/>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3"/>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0057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 Orange - No Crest">
  <p:cSld name="Picture with Caption - Orange - No Crest">
    <p:spTree>
      <p:nvGrpSpPr>
        <p:cNvPr id="1" name="Shape 190"/>
        <p:cNvGrpSpPr/>
        <p:nvPr/>
      </p:nvGrpSpPr>
      <p:grpSpPr>
        <a:xfrm>
          <a:off x="0" y="0"/>
          <a:ext cx="0" cy="0"/>
          <a:chOff x="0" y="0"/>
          <a:chExt cx="0" cy="0"/>
        </a:xfrm>
      </p:grpSpPr>
      <p:sp>
        <p:nvSpPr>
          <p:cNvPr id="191" name="Google Shape;191;p44"/>
          <p:cNvSpPr/>
          <p:nvPr/>
        </p:nvSpPr>
        <p:spPr>
          <a:xfrm>
            <a:off x="1"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Rufi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4"/>
          <p:cNvSpPr>
            <a:spLocks noGrp="1"/>
          </p:cNvSpPr>
          <p:nvPr>
            <p:ph type="pic" idx="2"/>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Google Shape;19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5" name="Google Shape;195;p44"/>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4"/>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2997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 White - No Crest">
  <p:cSld name="Picture with Caption - White - No Crest">
    <p:spTree>
      <p:nvGrpSpPr>
        <p:cNvPr id="1" name="Shape 197"/>
        <p:cNvGrpSpPr/>
        <p:nvPr/>
      </p:nvGrpSpPr>
      <p:grpSpPr>
        <a:xfrm>
          <a:off x="0" y="0"/>
          <a:ext cx="0" cy="0"/>
          <a:chOff x="0" y="0"/>
          <a:chExt cx="0" cy="0"/>
        </a:xfrm>
      </p:grpSpPr>
      <p:sp>
        <p:nvSpPr>
          <p:cNvPr id="198" name="Google Shape;198;p45"/>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ufin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45"/>
          <p:cNvSpPr>
            <a:spLocks noGrp="1"/>
          </p:cNvSpPr>
          <p:nvPr>
            <p:ph type="pic" idx="2"/>
          </p:nvPr>
        </p:nvSpPr>
        <p:spPr>
          <a:xfrm>
            <a:off x="5183188" y="987433"/>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1" name="Google Shape;20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45"/>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5"/>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051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Rufina"/>
              <a:buNone/>
              <a:defRPr sz="4400" b="1" i="0" u="none" strike="noStrike" cap="none">
                <a:solidFill>
                  <a:schemeClr val="lt1"/>
                </a:solidFill>
                <a:latin typeface="Rufina"/>
                <a:ea typeface="Rufina"/>
                <a:cs typeface="Rufina"/>
                <a:sym typeface="Rufi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4038600" y="6226182"/>
            <a:ext cx="6680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sldNum" idx="12"/>
          </p:nvPr>
        </p:nvSpPr>
        <p:spPr>
          <a:xfrm>
            <a:off x="10718800" y="6226182"/>
            <a:ext cx="635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lt1"/>
                </a:solidFill>
                <a:latin typeface="Arial"/>
                <a:ea typeface="Arial"/>
                <a:cs typeface="Arial"/>
                <a:sym typeface="Arial"/>
              </a:defRPr>
            </a:lvl1pPr>
            <a:lvl2pPr marL="0" marR="0" lvl="1" indent="0" algn="l" rtl="0">
              <a:spcBef>
                <a:spcPts val="0"/>
              </a:spcBef>
              <a:buNone/>
              <a:defRPr sz="1200" b="0" i="0" u="none" strike="noStrike" cap="none">
                <a:solidFill>
                  <a:schemeClr val="lt1"/>
                </a:solidFill>
                <a:latin typeface="Arial"/>
                <a:ea typeface="Arial"/>
                <a:cs typeface="Arial"/>
                <a:sym typeface="Arial"/>
              </a:defRPr>
            </a:lvl2pPr>
            <a:lvl3pPr marL="0" marR="0" lvl="2" indent="0" algn="l" rtl="0">
              <a:spcBef>
                <a:spcPts val="0"/>
              </a:spcBef>
              <a:buNone/>
              <a:defRPr sz="1200" b="0" i="0" u="none" strike="noStrike" cap="none">
                <a:solidFill>
                  <a:schemeClr val="lt1"/>
                </a:solidFill>
                <a:latin typeface="Arial"/>
                <a:ea typeface="Arial"/>
                <a:cs typeface="Arial"/>
                <a:sym typeface="Arial"/>
              </a:defRPr>
            </a:lvl3pPr>
            <a:lvl4pPr marL="0" marR="0" lvl="3" indent="0" algn="l" rtl="0">
              <a:spcBef>
                <a:spcPts val="0"/>
              </a:spcBef>
              <a:buNone/>
              <a:defRPr sz="1200" b="0" i="0" u="none" strike="noStrike" cap="none">
                <a:solidFill>
                  <a:schemeClr val="lt1"/>
                </a:solidFill>
                <a:latin typeface="Arial"/>
                <a:ea typeface="Arial"/>
                <a:cs typeface="Arial"/>
                <a:sym typeface="Arial"/>
              </a:defRPr>
            </a:lvl4pPr>
            <a:lvl5pPr marL="0" marR="0" lvl="4" indent="0" algn="l" rtl="0">
              <a:spcBef>
                <a:spcPts val="0"/>
              </a:spcBef>
              <a:buNone/>
              <a:defRPr sz="1200" b="0" i="0" u="none" strike="noStrike" cap="none">
                <a:solidFill>
                  <a:schemeClr val="lt1"/>
                </a:solidFill>
                <a:latin typeface="Arial"/>
                <a:ea typeface="Arial"/>
                <a:cs typeface="Arial"/>
                <a:sym typeface="Arial"/>
              </a:defRPr>
            </a:lvl5pPr>
            <a:lvl6pPr marL="0" marR="0" lvl="5" indent="0" algn="l" rtl="0">
              <a:spcBef>
                <a:spcPts val="0"/>
              </a:spcBef>
              <a:buNone/>
              <a:defRPr sz="1200" b="0" i="0" u="none" strike="noStrike" cap="none">
                <a:solidFill>
                  <a:schemeClr val="lt1"/>
                </a:solidFill>
                <a:latin typeface="Arial"/>
                <a:ea typeface="Arial"/>
                <a:cs typeface="Arial"/>
                <a:sym typeface="Arial"/>
              </a:defRPr>
            </a:lvl6pPr>
            <a:lvl7pPr marL="0" marR="0" lvl="6" indent="0" algn="l" rtl="0">
              <a:spcBef>
                <a:spcPts val="0"/>
              </a:spcBef>
              <a:buNone/>
              <a:defRPr sz="1200" b="0" i="0" u="none" strike="noStrike" cap="none">
                <a:solidFill>
                  <a:schemeClr val="lt1"/>
                </a:solidFill>
                <a:latin typeface="Arial"/>
                <a:ea typeface="Arial"/>
                <a:cs typeface="Arial"/>
                <a:sym typeface="Arial"/>
              </a:defRPr>
            </a:lvl7pPr>
            <a:lvl8pPr marL="0" marR="0" lvl="7" indent="0" algn="l" rtl="0">
              <a:spcBef>
                <a:spcPts val="0"/>
              </a:spcBef>
              <a:buNone/>
              <a:defRPr sz="1200" b="0" i="0" u="none" strike="noStrike" cap="none">
                <a:solidFill>
                  <a:schemeClr val="lt1"/>
                </a:solidFill>
                <a:latin typeface="Arial"/>
                <a:ea typeface="Arial"/>
                <a:cs typeface="Arial"/>
                <a:sym typeface="Arial"/>
              </a:defRPr>
            </a:lvl8pPr>
            <a:lvl9pPr marL="0" marR="0" lvl="8" indent="0" algn="l" rtl="0">
              <a:spcBef>
                <a:spcPts val="0"/>
              </a:spcBef>
              <a:buNone/>
              <a:defRPr sz="1200" b="0" i="0" u="none" strike="noStrike" cap="none">
                <a:solidFill>
                  <a:schemeClr val="lt1"/>
                </a:solidFill>
                <a:latin typeface="Arial"/>
                <a:ea typeface="Arial"/>
                <a:cs typeface="Arial"/>
                <a:sym typeface="Arial"/>
              </a:defRPr>
            </a:lvl9pPr>
          </a:lstStyle>
          <a:p>
            <a:r>
              <a:rPr lang="en-US" smtClean="0"/>
              <a:t>| </a:t>
            </a:r>
            <a:fld id="{00000000-1234-1234-1234-123412341234}" type="slidenum">
              <a:rPr lang="en-US" smtClean="0"/>
              <a:pPr/>
              <a:t>‹#›</a:t>
            </a:fld>
            <a:endParaRPr/>
          </a:p>
        </p:txBody>
      </p:sp>
    </p:spTree>
    <p:extLst>
      <p:ext uri="{BB962C8B-B14F-4D97-AF65-F5344CB8AC3E}">
        <p14:creationId xmlns:p14="http://schemas.microsoft.com/office/powerpoint/2010/main" val="84528149"/>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0.png"/><Relationship Id="rId11" Type="http://schemas.openxmlformats.org/officeDocument/2006/relationships/hyperlink" Target="https://ceoas.oregonstate.edu/ships/rcrv/" TargetMode="External"/><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hyperlink" Target="http://drive.google.com/file/d/1fKBGIKO9vvp6jMYfUPmairnEpLE1d0wj/view" TargetMode="Externa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nautiluslive.org/tech" TargetMode="External"/><Relationship Id="rId2" Type="http://schemas.openxmlformats.org/officeDocument/2006/relationships/hyperlink" Target="http://mate.gearsinc.org/" TargetMode="External"/><Relationship Id="rId1" Type="http://schemas.openxmlformats.org/officeDocument/2006/relationships/slideLayout" Target="../slideLayouts/slideLayout7.xml"/><Relationship Id="rId4" Type="http://schemas.openxmlformats.org/officeDocument/2006/relationships/hyperlink" Target="http://www.materovcompetitio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
          <p:cNvSpPr txBox="1">
            <a:spLocks noGrp="1"/>
          </p:cNvSpPr>
          <p:nvPr>
            <p:ph type="ftr" idx="11"/>
          </p:nvPr>
        </p:nvSpPr>
        <p:spPr>
          <a:xfrm>
            <a:off x="4922108" y="6226182"/>
            <a:ext cx="5010150" cy="365125"/>
          </a:xfrm>
          <a:prstGeom prst="rect">
            <a:avLst/>
          </a:prstGeom>
          <a:noFill/>
          <a:ln>
            <a:noFill/>
          </a:ln>
        </p:spPr>
        <p:txBody>
          <a:bodyPr spcFirstLastPara="1" wrap="square" lIns="91425" tIns="45700" rIns="91425" bIns="45700" anchor="ctr" anchorCtr="0">
            <a:noAutofit/>
          </a:bodyPr>
          <a:lstStyle/>
          <a:p>
            <a:pPr defTabSz="914400">
              <a:buClr>
                <a:srgbClr val="000000"/>
              </a:buClr>
            </a:pPr>
            <a:r>
              <a:rPr lang="en-US" kern="0">
                <a:solidFill>
                  <a:srgbClr val="FFFFFF"/>
                </a:solidFill>
              </a:rPr>
              <a:t>OREGON STATE UNIVERSITY</a:t>
            </a:r>
            <a:endParaRPr kern="0">
              <a:solidFill>
                <a:srgbClr val="FFFFFF"/>
              </a:solidFill>
            </a:endParaRPr>
          </a:p>
        </p:txBody>
      </p:sp>
      <p:sp>
        <p:nvSpPr>
          <p:cNvPr id="231" name="Google Shape;231;p3"/>
          <p:cNvSpPr txBox="1">
            <a:spLocks noGrp="1"/>
          </p:cNvSpPr>
          <p:nvPr>
            <p:ph type="sldNum" idx="12"/>
          </p:nvPr>
        </p:nvSpPr>
        <p:spPr>
          <a:xfrm>
            <a:off x="9932258" y="6226182"/>
            <a:ext cx="476250" cy="365125"/>
          </a:xfrm>
          <a:prstGeom prst="rect">
            <a:avLst/>
          </a:prstGeom>
          <a:noFill/>
          <a:ln>
            <a:noFill/>
          </a:ln>
        </p:spPr>
        <p:txBody>
          <a:bodyPr spcFirstLastPara="1" wrap="square" lIns="91425" tIns="45700" rIns="91425" bIns="45700" anchor="ctr" anchorCtr="0">
            <a:noAutofit/>
          </a:bodyPr>
          <a:lstStyle/>
          <a:p>
            <a:pPr defTabSz="914400">
              <a:buClr>
                <a:srgbClr val="000000"/>
              </a:buClr>
            </a:pPr>
            <a:fld id="{00000000-1234-1234-1234-123412341234}" type="slidenum">
              <a:rPr lang="en-US" kern="0">
                <a:solidFill>
                  <a:srgbClr val="FFFFFF"/>
                </a:solidFill>
              </a:rPr>
              <a:pPr defTabSz="914400">
                <a:buClr>
                  <a:srgbClr val="000000"/>
                </a:buClr>
              </a:pPr>
              <a:t>1</a:t>
            </a:fld>
            <a:endParaRPr kern="0">
              <a:solidFill>
                <a:srgbClr val="FFFFFF"/>
              </a:solidFill>
            </a:endParaRPr>
          </a:p>
        </p:txBody>
      </p:sp>
      <p:sp>
        <p:nvSpPr>
          <p:cNvPr id="232" name="Google Shape;232;p3"/>
          <p:cNvSpPr txBox="1">
            <a:spLocks noGrp="1"/>
          </p:cNvSpPr>
          <p:nvPr>
            <p:ph type="title"/>
          </p:nvPr>
        </p:nvSpPr>
        <p:spPr>
          <a:xfrm>
            <a:off x="1744876" y="365130"/>
            <a:ext cx="8663632" cy="1325563"/>
          </a:xfrm>
          <a:prstGeom prst="rect">
            <a:avLst/>
          </a:prstGeom>
          <a:noFill/>
          <a:ln>
            <a:noFill/>
          </a:ln>
        </p:spPr>
        <p:txBody>
          <a:bodyPr spcFirstLastPara="1" wrap="square" lIns="91425" tIns="45700" rIns="91425" bIns="45700" anchor="ctr" anchorCtr="0">
            <a:normAutofit fontScale="90000"/>
          </a:bodyPr>
          <a:lstStyle/>
          <a:p>
            <a:pPr>
              <a:buSzPts val="4400"/>
            </a:pPr>
            <a:r>
              <a:rPr lang="en-US"/>
              <a:t>OSU, URI, Gulf of Mexico University Research Consortium</a:t>
            </a:r>
            <a:endParaRPr/>
          </a:p>
        </p:txBody>
      </p:sp>
      <p:pic>
        <p:nvPicPr>
          <p:cNvPr id="233" name="Google Shape;233;p3"/>
          <p:cNvPicPr preferRelativeResize="0"/>
          <p:nvPr/>
        </p:nvPicPr>
        <p:blipFill rotWithShape="1">
          <a:blip r:embed="rId3">
            <a:alphaModFix/>
          </a:blip>
          <a:srcRect/>
          <a:stretch/>
        </p:blipFill>
        <p:spPr>
          <a:xfrm>
            <a:off x="2593676" y="1920867"/>
            <a:ext cx="6694099" cy="4331928"/>
          </a:xfrm>
          <a:prstGeom prst="rect">
            <a:avLst/>
          </a:prstGeom>
          <a:noFill/>
          <a:ln>
            <a:noFill/>
          </a:ln>
        </p:spPr>
      </p:pic>
    </p:spTree>
    <p:extLst>
      <p:ext uri="{BB962C8B-B14F-4D97-AF65-F5344CB8AC3E}">
        <p14:creationId xmlns:p14="http://schemas.microsoft.com/office/powerpoint/2010/main" val="97569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
          <p:cNvPicPr preferRelativeResize="0"/>
          <p:nvPr/>
        </p:nvPicPr>
        <p:blipFill rotWithShape="1">
          <a:blip r:embed="rId3">
            <a:alphaModFix/>
          </a:blip>
          <a:srcRect l="13674"/>
          <a:stretch/>
        </p:blipFill>
        <p:spPr>
          <a:xfrm>
            <a:off x="5784576" y="1772126"/>
            <a:ext cx="4338725" cy="3684075"/>
          </a:xfrm>
          <a:prstGeom prst="rect">
            <a:avLst/>
          </a:prstGeom>
          <a:noFill/>
          <a:ln>
            <a:noFill/>
          </a:ln>
        </p:spPr>
      </p:pic>
      <p:pic>
        <p:nvPicPr>
          <p:cNvPr id="239" name="Google Shape;239;p4" title="TaaniTimeLapseJune2019Short.mp4">
            <a:hlinkClick r:id="rId4"/>
          </p:cNvPr>
          <p:cNvPicPr preferRelativeResize="0"/>
          <p:nvPr/>
        </p:nvPicPr>
        <p:blipFill rotWithShape="1">
          <a:blip r:embed="rId5">
            <a:alphaModFix/>
          </a:blip>
          <a:srcRect/>
          <a:stretch/>
        </p:blipFill>
        <p:spPr>
          <a:xfrm>
            <a:off x="1937109" y="1940326"/>
            <a:ext cx="3762077" cy="2890466"/>
          </a:xfrm>
          <a:prstGeom prst="rect">
            <a:avLst/>
          </a:prstGeom>
          <a:noFill/>
          <a:ln>
            <a:noFill/>
          </a:ln>
        </p:spPr>
      </p:pic>
      <p:pic>
        <p:nvPicPr>
          <p:cNvPr id="240" name="Google Shape;240;p4"/>
          <p:cNvPicPr preferRelativeResize="0"/>
          <p:nvPr/>
        </p:nvPicPr>
        <p:blipFill rotWithShape="1">
          <a:blip r:embed="rId6">
            <a:alphaModFix/>
          </a:blip>
          <a:srcRect/>
          <a:stretch/>
        </p:blipFill>
        <p:spPr>
          <a:xfrm>
            <a:off x="1937109" y="4981686"/>
            <a:ext cx="1814893" cy="914100"/>
          </a:xfrm>
          <a:prstGeom prst="rect">
            <a:avLst/>
          </a:prstGeom>
          <a:noFill/>
          <a:ln>
            <a:noFill/>
          </a:ln>
        </p:spPr>
      </p:pic>
      <p:pic>
        <p:nvPicPr>
          <p:cNvPr id="241" name="Google Shape;241;p4"/>
          <p:cNvPicPr preferRelativeResize="0"/>
          <p:nvPr/>
        </p:nvPicPr>
        <p:blipFill rotWithShape="1">
          <a:blip r:embed="rId7">
            <a:alphaModFix/>
          </a:blip>
          <a:srcRect/>
          <a:stretch/>
        </p:blipFill>
        <p:spPr>
          <a:xfrm>
            <a:off x="3767202" y="5161726"/>
            <a:ext cx="554025" cy="554025"/>
          </a:xfrm>
          <a:prstGeom prst="rect">
            <a:avLst/>
          </a:prstGeom>
          <a:noFill/>
          <a:ln>
            <a:noFill/>
          </a:ln>
        </p:spPr>
      </p:pic>
      <p:pic>
        <p:nvPicPr>
          <p:cNvPr id="242" name="Google Shape;242;p4"/>
          <p:cNvPicPr preferRelativeResize="0"/>
          <p:nvPr/>
        </p:nvPicPr>
        <p:blipFill rotWithShape="1">
          <a:blip r:embed="rId8">
            <a:alphaModFix/>
          </a:blip>
          <a:srcRect l="15373" t="29195" r="13113" b="30272"/>
          <a:stretch/>
        </p:blipFill>
        <p:spPr>
          <a:xfrm>
            <a:off x="4639177" y="5182639"/>
            <a:ext cx="903600" cy="512199"/>
          </a:xfrm>
          <a:prstGeom prst="rect">
            <a:avLst/>
          </a:prstGeom>
          <a:noFill/>
          <a:ln>
            <a:noFill/>
          </a:ln>
        </p:spPr>
      </p:pic>
      <p:pic>
        <p:nvPicPr>
          <p:cNvPr id="243" name="Google Shape;243;p4"/>
          <p:cNvPicPr preferRelativeResize="0"/>
          <p:nvPr/>
        </p:nvPicPr>
        <p:blipFill rotWithShape="1">
          <a:blip r:embed="rId9">
            <a:alphaModFix/>
          </a:blip>
          <a:srcRect/>
          <a:stretch/>
        </p:blipFill>
        <p:spPr>
          <a:xfrm>
            <a:off x="9503851" y="2349894"/>
            <a:ext cx="815610" cy="816150"/>
          </a:xfrm>
          <a:prstGeom prst="rect">
            <a:avLst/>
          </a:prstGeom>
          <a:noFill/>
          <a:ln>
            <a:noFill/>
          </a:ln>
        </p:spPr>
      </p:pic>
      <p:sp>
        <p:nvSpPr>
          <p:cNvPr id="244" name="Google Shape;244;p4"/>
          <p:cNvSpPr txBox="1"/>
          <p:nvPr/>
        </p:nvSpPr>
        <p:spPr>
          <a:xfrm>
            <a:off x="1937109" y="500332"/>
            <a:ext cx="7721601" cy="1477328"/>
          </a:xfrm>
          <a:prstGeom prst="rect">
            <a:avLst/>
          </a:prstGeom>
          <a:noFill/>
          <a:ln>
            <a:noFill/>
          </a:ln>
        </p:spPr>
        <p:txBody>
          <a:bodyPr spcFirstLastPara="1" wrap="square" lIns="91425" tIns="45700" rIns="91425" bIns="45700" anchor="t" anchorCtr="0">
            <a:spAutoFit/>
          </a:bodyPr>
          <a:lstStyle/>
          <a:p>
            <a:pPr defTabSz="914400">
              <a:buClr>
                <a:srgbClr val="000000"/>
              </a:buClr>
            </a:pPr>
            <a:r>
              <a:rPr lang="en-US" sz="3600" kern="0">
                <a:solidFill>
                  <a:srgbClr val="FFFFFF"/>
                </a:solidFill>
                <a:latin typeface="Calibri"/>
                <a:ea typeface="Calibri"/>
                <a:cs typeface="Calibri"/>
                <a:sym typeface="Calibri"/>
              </a:rPr>
              <a:t>RCRV Program Update from Louisiana’s Gulf Coast Shipyards! </a:t>
            </a:r>
            <a:endParaRPr sz="3600" kern="0">
              <a:solidFill>
                <a:srgbClr val="FFFFFF"/>
              </a:solidFill>
              <a:latin typeface="Calibri"/>
              <a:ea typeface="Calibri"/>
              <a:cs typeface="Calibri"/>
              <a:sym typeface="Calibri"/>
            </a:endParaRPr>
          </a:p>
          <a:p>
            <a:pPr defTabSz="914400">
              <a:buClr>
                <a:srgbClr val="000000"/>
              </a:buClr>
            </a:pPr>
            <a:endParaRPr kern="0">
              <a:solidFill>
                <a:srgbClr val="000000"/>
              </a:solidFill>
              <a:latin typeface="Calibri"/>
              <a:ea typeface="Calibri"/>
              <a:cs typeface="Calibri"/>
              <a:sym typeface="Calibri"/>
            </a:endParaRPr>
          </a:p>
        </p:txBody>
      </p:sp>
      <p:pic>
        <p:nvPicPr>
          <p:cNvPr id="245" name="Google Shape;245;p4"/>
          <p:cNvPicPr preferRelativeResize="0"/>
          <p:nvPr/>
        </p:nvPicPr>
        <p:blipFill rotWithShape="1">
          <a:blip r:embed="rId10">
            <a:alphaModFix/>
          </a:blip>
          <a:srcRect/>
          <a:stretch/>
        </p:blipFill>
        <p:spPr>
          <a:xfrm>
            <a:off x="9559986" y="3413615"/>
            <a:ext cx="791537" cy="661939"/>
          </a:xfrm>
          <a:prstGeom prst="rect">
            <a:avLst/>
          </a:prstGeom>
          <a:noFill/>
          <a:ln>
            <a:noFill/>
          </a:ln>
        </p:spPr>
      </p:pic>
      <p:sp>
        <p:nvSpPr>
          <p:cNvPr id="246" name="Google Shape;246;p4"/>
          <p:cNvSpPr/>
          <p:nvPr/>
        </p:nvSpPr>
        <p:spPr>
          <a:xfrm>
            <a:off x="1974640" y="6042053"/>
            <a:ext cx="4139146" cy="646290"/>
          </a:xfrm>
          <a:prstGeom prst="rect">
            <a:avLst/>
          </a:prstGeom>
          <a:noFill/>
          <a:ln>
            <a:noFill/>
          </a:ln>
        </p:spPr>
        <p:txBody>
          <a:bodyPr spcFirstLastPara="1" wrap="square" lIns="91425" tIns="45700" rIns="91425" bIns="45700" anchor="t" anchorCtr="0">
            <a:spAutoFit/>
          </a:bodyPr>
          <a:lstStyle/>
          <a:p>
            <a:pPr defTabSz="914400">
              <a:buClr>
                <a:srgbClr val="000000"/>
              </a:buClr>
            </a:pPr>
            <a:r>
              <a:rPr lang="en-US" u="sng" kern="0">
                <a:solidFill>
                  <a:srgbClr val="0563C1"/>
                </a:solidFill>
                <a:latin typeface="Calibri"/>
                <a:ea typeface="Calibri"/>
                <a:cs typeface="Calibri"/>
                <a:sym typeface="Calibri"/>
                <a:hlinkClick r:id="rId11"/>
              </a:rPr>
              <a:t>https://ceoas.oregonstate.edu/ships/rcrv/</a:t>
            </a:r>
            <a:endParaRPr kern="0">
              <a:solidFill>
                <a:srgbClr val="000000"/>
              </a:solidFill>
              <a:latin typeface="Calibri"/>
              <a:ea typeface="Calibri"/>
              <a:cs typeface="Calibri"/>
              <a:sym typeface="Calibri"/>
            </a:endParaRPr>
          </a:p>
          <a:p>
            <a:pPr defTabSz="914400">
              <a:buClr>
                <a:srgbClr val="000000"/>
              </a:buClr>
            </a:pPr>
            <a:r>
              <a:rPr lang="en-US" kern="0">
                <a:solidFill>
                  <a:srgbClr val="000000"/>
                </a:solidFill>
                <a:latin typeface="Calibri"/>
                <a:ea typeface="Calibri"/>
                <a:cs typeface="Calibri"/>
                <a:sym typeface="Calibri"/>
              </a:rPr>
              <a:t>OSU - 8/2021, 8/2022</a:t>
            </a: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792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212" y="-1689101"/>
            <a:ext cx="8001000" cy="2971801"/>
          </a:xfrm>
        </p:spPr>
        <p:txBody>
          <a:bodyPr/>
          <a:lstStyle/>
          <a:p>
            <a:r>
              <a:rPr lang="en-US" b="1" dirty="0" smtClean="0"/>
              <a:t>Challenge events</a:t>
            </a:r>
            <a:endParaRPr lang="en-US" b="1" dirty="0"/>
          </a:p>
        </p:txBody>
      </p:sp>
      <p:sp>
        <p:nvSpPr>
          <p:cNvPr id="3" name="Subtitle 2"/>
          <p:cNvSpPr>
            <a:spLocks noGrp="1"/>
          </p:cNvSpPr>
          <p:nvPr>
            <p:ph type="subTitle" idx="1"/>
          </p:nvPr>
        </p:nvSpPr>
        <p:spPr>
          <a:xfrm>
            <a:off x="430212" y="1468967"/>
            <a:ext cx="6400800" cy="1947333"/>
          </a:xfrm>
        </p:spPr>
        <p:txBody>
          <a:bodyPr/>
          <a:lstStyle/>
          <a:p>
            <a:r>
              <a:rPr lang="en-US" dirty="0" smtClean="0"/>
              <a:t>RCRV 2020</a:t>
            </a:r>
            <a:endParaRPr lang="en-US" dirty="0"/>
          </a:p>
        </p:txBody>
      </p:sp>
      <p:pic>
        <p:nvPicPr>
          <p:cNvPr id="5" name="Picture 4"/>
          <p:cNvPicPr>
            <a:picLocks noChangeAspect="1"/>
          </p:cNvPicPr>
          <p:nvPr/>
        </p:nvPicPr>
        <p:blipFill>
          <a:blip r:embed="rId2"/>
          <a:stretch>
            <a:fillRect/>
          </a:stretch>
        </p:blipFill>
        <p:spPr>
          <a:xfrm>
            <a:off x="3061290" y="1562986"/>
            <a:ext cx="6145619" cy="4609214"/>
          </a:xfrm>
          <a:prstGeom prst="rect">
            <a:avLst/>
          </a:prstGeom>
        </p:spPr>
      </p:pic>
    </p:spTree>
    <p:extLst>
      <p:ext uri="{BB962C8B-B14F-4D97-AF65-F5344CB8AC3E}">
        <p14:creationId xmlns:p14="http://schemas.microsoft.com/office/powerpoint/2010/main" val="246387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0"/>
            <a:ext cx="8534400" cy="1506537"/>
          </a:xfrm>
        </p:spPr>
        <p:txBody>
          <a:bodyPr>
            <a:normAutofit/>
          </a:bodyPr>
          <a:lstStyle/>
          <a:p>
            <a:r>
              <a:rPr lang="en-US" sz="4200" b="1" dirty="0" smtClean="0"/>
              <a:t>RV </a:t>
            </a:r>
            <a:r>
              <a:rPr lang="en-US" sz="4200" b="1" dirty="0" err="1" smtClean="0"/>
              <a:t>Taani</a:t>
            </a:r>
            <a:r>
              <a:rPr lang="en-US" sz="4200" b="1" dirty="0" smtClean="0"/>
              <a:t> 	</a:t>
            </a:r>
            <a:endParaRPr lang="en-US" sz="4200" b="1" dirty="0"/>
          </a:p>
        </p:txBody>
      </p:sp>
      <p:sp>
        <p:nvSpPr>
          <p:cNvPr id="8" name="TextBox 7"/>
          <p:cNvSpPr txBox="1"/>
          <p:nvPr/>
        </p:nvSpPr>
        <p:spPr>
          <a:xfrm>
            <a:off x="901700" y="1366837"/>
            <a:ext cx="9956800" cy="5109091"/>
          </a:xfrm>
          <a:prstGeom prst="rect">
            <a:avLst/>
          </a:prstGeom>
          <a:noFill/>
        </p:spPr>
        <p:txBody>
          <a:bodyPr wrap="square" rtlCol="0">
            <a:spAutoFit/>
          </a:bodyPr>
          <a:lstStyle/>
          <a:p>
            <a:r>
              <a:rPr lang="en-US" sz="2200" dirty="0" smtClean="0"/>
              <a:t>Your team is applying to come aboard the R/V </a:t>
            </a:r>
            <a:r>
              <a:rPr lang="en-US" sz="2200" dirty="0" err="1" smtClean="0"/>
              <a:t>Taani's</a:t>
            </a:r>
            <a:r>
              <a:rPr lang="en-US" sz="2200" dirty="0" smtClean="0"/>
              <a:t> (Oregon State operates it) or R/V Resolution (University of Rhode Island operates it) as part of their Youth in Ocean Science Initiative sponsored by the National Science Foundation. To complete your application process to be considered for “Youth Marine Technicians”.  A majority of a Marine Tech’s voyage is spent organizing and supporting diverse science needs, such as supporting deployment of submersibles, analysis of data, and communicating the ship’s voyage to the general public, research institutions, and funders via social media.  To show that your team could handle a youth Marine Technician position on R/V </a:t>
            </a:r>
            <a:r>
              <a:rPr lang="en-US" sz="2200" dirty="0" err="1" smtClean="0"/>
              <a:t>Tanni</a:t>
            </a:r>
            <a:r>
              <a:rPr lang="en-US" sz="2200" dirty="0" smtClean="0"/>
              <a:t> you must engineering and test an Remotely Operated Vehicle (ROV), analyze and visually represent data about that phenomena,  and communicate how the each relates to a broader ocean science issue via social media.  </a:t>
            </a:r>
          </a:p>
          <a:p>
            <a:endParaRPr lang="en-US" dirty="0"/>
          </a:p>
        </p:txBody>
      </p:sp>
    </p:spTree>
    <p:extLst>
      <p:ext uri="{BB962C8B-B14F-4D97-AF65-F5344CB8AC3E}">
        <p14:creationId xmlns:p14="http://schemas.microsoft.com/office/powerpoint/2010/main" val="269151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44500"/>
            <a:ext cx="9385300" cy="738664"/>
          </a:xfrm>
          <a:prstGeom prst="rect">
            <a:avLst/>
          </a:prstGeom>
          <a:noFill/>
        </p:spPr>
        <p:txBody>
          <a:bodyPr wrap="square" rtlCol="0">
            <a:spAutoFit/>
          </a:bodyPr>
          <a:lstStyle/>
          <a:p>
            <a:r>
              <a:rPr lang="en-US" sz="4200" b="1" dirty="0" smtClean="0"/>
              <a:t>4 Breakout sessions</a:t>
            </a:r>
            <a:endParaRPr lang="en-US" sz="4200" b="1" dirty="0"/>
          </a:p>
        </p:txBody>
      </p:sp>
      <p:graphicFrame>
        <p:nvGraphicFramePr>
          <p:cNvPr id="3" name="Diagram 2"/>
          <p:cNvGraphicFramePr/>
          <p:nvPr>
            <p:extLst>
              <p:ext uri="{D42A27DB-BD31-4B8C-83A1-F6EECF244321}">
                <p14:modId xmlns:p14="http://schemas.microsoft.com/office/powerpoint/2010/main" val="4187514897"/>
              </p:ext>
            </p:extLst>
          </p:nvPr>
        </p:nvGraphicFramePr>
        <p:xfrm>
          <a:off x="2819400" y="1663700"/>
          <a:ext cx="6311900" cy="444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589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749300"/>
            <a:ext cx="9385300" cy="738664"/>
          </a:xfrm>
          <a:prstGeom prst="rect">
            <a:avLst/>
          </a:prstGeom>
          <a:noFill/>
        </p:spPr>
        <p:txBody>
          <a:bodyPr wrap="square" rtlCol="0">
            <a:spAutoFit/>
          </a:bodyPr>
          <a:lstStyle/>
          <a:p>
            <a:r>
              <a:rPr lang="en-US" sz="4200" b="1" dirty="0" smtClean="0"/>
              <a:t>Locations, Dates, Bussing</a:t>
            </a:r>
            <a:endParaRPr lang="en-US" sz="4200" b="1" dirty="0"/>
          </a:p>
        </p:txBody>
      </p:sp>
      <p:sp>
        <p:nvSpPr>
          <p:cNvPr id="3" name="TextBox 2"/>
          <p:cNvSpPr txBox="1"/>
          <p:nvPr/>
        </p:nvSpPr>
        <p:spPr>
          <a:xfrm>
            <a:off x="1409700" y="2222500"/>
            <a:ext cx="9918700" cy="4247317"/>
          </a:xfrm>
          <a:prstGeom prst="rect">
            <a:avLst/>
          </a:prstGeom>
          <a:noFill/>
        </p:spPr>
        <p:txBody>
          <a:bodyPr wrap="square" rtlCol="0">
            <a:spAutoFit/>
          </a:bodyPr>
          <a:lstStyle/>
          <a:p>
            <a:r>
              <a:rPr lang="en-US" sz="3000" dirty="0" smtClean="0"/>
              <a:t>Eastern Oregon University (Eastern) (ES/MS)</a:t>
            </a:r>
          </a:p>
          <a:p>
            <a:r>
              <a:rPr lang="en-US" sz="3000" dirty="0" smtClean="0"/>
              <a:t>April 4</a:t>
            </a:r>
            <a:r>
              <a:rPr lang="en-US" sz="3000" baseline="30000" dirty="0" smtClean="0"/>
              <a:t>th</a:t>
            </a:r>
            <a:r>
              <a:rPr lang="en-US" sz="3000" dirty="0" smtClean="0"/>
              <a:t> </a:t>
            </a:r>
          </a:p>
          <a:p>
            <a:r>
              <a:rPr lang="en-US" sz="3000" dirty="0" smtClean="0"/>
              <a:t>Oregon State Challenge (ES/MS) </a:t>
            </a:r>
          </a:p>
          <a:p>
            <a:r>
              <a:rPr lang="en-US" sz="3000" dirty="0"/>
              <a:t>May </a:t>
            </a:r>
            <a:r>
              <a:rPr lang="en-US" sz="3000" dirty="0" smtClean="0"/>
              <a:t>9</a:t>
            </a:r>
            <a:r>
              <a:rPr lang="en-US" sz="3000" baseline="30000" dirty="0" smtClean="0"/>
              <a:t>th</a:t>
            </a:r>
            <a:endParaRPr lang="en-US" sz="3000" dirty="0" smtClean="0"/>
          </a:p>
          <a:p>
            <a:r>
              <a:rPr lang="en-US" sz="3000" dirty="0" smtClean="0"/>
              <a:t>Western </a:t>
            </a:r>
            <a:r>
              <a:rPr lang="en-US" sz="3000" dirty="0"/>
              <a:t>Oregon University/Oregon State (HS)</a:t>
            </a:r>
          </a:p>
          <a:p>
            <a:r>
              <a:rPr lang="en-US" sz="3000" dirty="0"/>
              <a:t>April 16</a:t>
            </a:r>
            <a:r>
              <a:rPr lang="en-US" sz="3000" baseline="30000" dirty="0"/>
              <a:t>th</a:t>
            </a:r>
            <a:r>
              <a:rPr lang="en-US" sz="3000" dirty="0"/>
              <a:t> – </a:t>
            </a:r>
            <a:r>
              <a:rPr lang="en-US" sz="3000" dirty="0" smtClean="0"/>
              <a:t>17</a:t>
            </a:r>
            <a:r>
              <a:rPr lang="en-US" sz="3000" baseline="30000" dirty="0" smtClean="0"/>
              <a:t>th</a:t>
            </a:r>
            <a:r>
              <a:rPr lang="en-US" sz="3000" dirty="0" smtClean="0"/>
              <a:t> </a:t>
            </a:r>
            <a:endParaRPr lang="en-US" sz="3000" dirty="0"/>
          </a:p>
          <a:p>
            <a:r>
              <a:rPr lang="en-US" sz="3000" dirty="0"/>
              <a:t>Oregon Tech (Southern) (ES/MS)</a:t>
            </a:r>
          </a:p>
          <a:p>
            <a:r>
              <a:rPr lang="en-US" sz="3000" dirty="0"/>
              <a:t>April </a:t>
            </a:r>
            <a:r>
              <a:rPr lang="en-US" sz="3000" dirty="0" smtClean="0"/>
              <a:t>25</a:t>
            </a:r>
            <a:r>
              <a:rPr lang="en-US" sz="3000" baseline="30000" dirty="0" smtClean="0"/>
              <a:t>th</a:t>
            </a:r>
            <a:r>
              <a:rPr lang="en-US" sz="3000" dirty="0" smtClean="0"/>
              <a:t> </a:t>
            </a:r>
            <a:endParaRPr lang="en-US" sz="3000" dirty="0"/>
          </a:p>
          <a:p>
            <a:endParaRPr lang="en-US" sz="3000" dirty="0"/>
          </a:p>
        </p:txBody>
      </p:sp>
    </p:spTree>
    <p:extLst>
      <p:ext uri="{BB962C8B-B14F-4D97-AF65-F5344CB8AC3E}">
        <p14:creationId xmlns:p14="http://schemas.microsoft.com/office/powerpoint/2010/main" val="2626485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037" y="608668"/>
            <a:ext cx="9799607" cy="5919569"/>
          </a:xfrm>
          <a:prstGeom prst="rect">
            <a:avLst/>
          </a:prstGeom>
        </p:spPr>
        <p:txBody>
          <a:bodyPr wrap="square">
            <a:spAutoFit/>
          </a:bodyPr>
          <a:lstStyle/>
          <a:p>
            <a:r>
              <a:rPr lang="en-US" sz="4200" b="1" dirty="0">
                <a:latin typeface="Economica"/>
              </a:rPr>
              <a:t>Relevant ROV Activities </a:t>
            </a:r>
            <a:endParaRPr lang="en-US" b="1" dirty="0"/>
          </a:p>
          <a:p>
            <a:pPr>
              <a:spcAft>
                <a:spcPts val="1600"/>
              </a:spcAft>
            </a:pPr>
            <a:r>
              <a:rPr lang="en-US" dirty="0"/>
              <a:t/>
            </a:r>
            <a:br>
              <a:rPr lang="en-US" dirty="0"/>
            </a:br>
            <a:r>
              <a:rPr lang="en-US" sz="2400" dirty="0">
                <a:latin typeface="Open Sans"/>
              </a:rPr>
              <a:t>SMILE Lessons</a:t>
            </a:r>
            <a:endParaRPr lang="en-US" sz="2400" dirty="0"/>
          </a:p>
          <a:p>
            <a:pPr fontAlgn="base">
              <a:buFont typeface="+mj-lt"/>
              <a:buAutoNum type="arabicPeriod"/>
            </a:pPr>
            <a:r>
              <a:rPr lang="en-US" sz="2400" dirty="0">
                <a:latin typeface="Open Sans"/>
              </a:rPr>
              <a:t>Life on a Vent</a:t>
            </a:r>
          </a:p>
          <a:p>
            <a:pPr fontAlgn="base">
              <a:buFont typeface="+mj-lt"/>
              <a:buAutoNum type="arabicPeriod"/>
            </a:pPr>
            <a:r>
              <a:rPr lang="en-US" sz="2400" dirty="0">
                <a:latin typeface="Open Sans"/>
              </a:rPr>
              <a:t>Helping Hand / Save the Soup</a:t>
            </a:r>
          </a:p>
          <a:p>
            <a:pPr fontAlgn="base">
              <a:buFont typeface="+mj-lt"/>
              <a:buAutoNum type="arabicPeriod"/>
            </a:pPr>
            <a:r>
              <a:rPr lang="en-US" sz="2400" dirty="0">
                <a:latin typeface="Open Sans"/>
              </a:rPr>
              <a:t>Mission Submersible </a:t>
            </a:r>
          </a:p>
          <a:p>
            <a:pPr fontAlgn="base">
              <a:buFont typeface="+mj-lt"/>
              <a:buAutoNum type="arabicPeriod"/>
            </a:pPr>
            <a:r>
              <a:rPr lang="en-US" sz="2400" dirty="0">
                <a:latin typeface="Open Sans"/>
              </a:rPr>
              <a:t>Ocean Careers </a:t>
            </a:r>
          </a:p>
          <a:p>
            <a:pPr fontAlgn="base">
              <a:spcAft>
                <a:spcPts val="1600"/>
              </a:spcAft>
              <a:buFont typeface="+mj-lt"/>
              <a:buAutoNum type="arabicPeriod"/>
            </a:pPr>
            <a:r>
              <a:rPr lang="en-US" sz="2400" dirty="0">
                <a:latin typeface="Open Sans"/>
              </a:rPr>
              <a:t>Volcanoes</a:t>
            </a:r>
          </a:p>
          <a:p>
            <a:pPr>
              <a:spcAft>
                <a:spcPts val="1600"/>
              </a:spcAft>
            </a:pPr>
            <a:r>
              <a:rPr lang="en-US" sz="2400" dirty="0">
                <a:latin typeface="Open Sans"/>
              </a:rPr>
              <a:t>ROV Mate Simulator - </a:t>
            </a:r>
            <a:r>
              <a:rPr lang="en-US" sz="2400" u="sng" dirty="0">
                <a:latin typeface="Arial" panose="020B0604020202020204" pitchFamily="34" charset="0"/>
                <a:hlinkClick r:id="rId2"/>
              </a:rPr>
              <a:t>http://mate.gearsinc.org/</a:t>
            </a:r>
            <a:endParaRPr lang="en-US" sz="2400" dirty="0"/>
          </a:p>
          <a:p>
            <a:pPr>
              <a:spcAft>
                <a:spcPts val="1600"/>
              </a:spcAft>
            </a:pPr>
            <a:r>
              <a:rPr lang="en-US" sz="2400" dirty="0">
                <a:latin typeface="Open Sans"/>
              </a:rPr>
              <a:t>ROV Examples - </a:t>
            </a:r>
            <a:r>
              <a:rPr lang="en-US" sz="2400" u="sng" dirty="0">
                <a:latin typeface="Arial" panose="020B0604020202020204" pitchFamily="34" charset="0"/>
                <a:hlinkClick r:id="rId3"/>
              </a:rPr>
              <a:t>https://nautiluslive.org/tech</a:t>
            </a:r>
            <a:endParaRPr lang="en-US" sz="2400" dirty="0"/>
          </a:p>
          <a:p>
            <a:pPr>
              <a:spcAft>
                <a:spcPts val="1600"/>
              </a:spcAft>
            </a:pPr>
            <a:r>
              <a:rPr lang="en-US" sz="2400" dirty="0">
                <a:latin typeface="Open Sans"/>
              </a:rPr>
              <a:t>MATE ROV Competition Website - </a:t>
            </a:r>
            <a:r>
              <a:rPr lang="en-US" sz="2400" u="sng" dirty="0">
                <a:latin typeface="Arial" panose="020B0604020202020204" pitchFamily="34" charset="0"/>
                <a:hlinkClick r:id="rId4"/>
              </a:rPr>
              <a:t>http://www.materovcompetition.org/</a:t>
            </a:r>
            <a:endParaRPr lang="en-US" sz="2400" dirty="0"/>
          </a:p>
          <a:p>
            <a:r>
              <a:rPr lang="en-US" dirty="0"/>
              <a:t/>
            </a:r>
            <a:br>
              <a:rPr lang="en-US" dirty="0"/>
            </a:br>
            <a:endParaRPr lang="en-US" dirty="0"/>
          </a:p>
        </p:txBody>
      </p:sp>
    </p:spTree>
    <p:extLst>
      <p:ext uri="{BB962C8B-B14F-4D97-AF65-F5344CB8AC3E}">
        <p14:creationId xmlns:p14="http://schemas.microsoft.com/office/powerpoint/2010/main" val="352900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702" y="845389"/>
            <a:ext cx="5719313" cy="1477328"/>
          </a:xfrm>
          <a:prstGeom prst="rect">
            <a:avLst/>
          </a:prstGeom>
          <a:noFill/>
        </p:spPr>
        <p:txBody>
          <a:bodyPr wrap="square" rtlCol="0">
            <a:spAutoFit/>
          </a:bodyPr>
          <a:lstStyle/>
          <a:p>
            <a:r>
              <a:rPr lang="en-US" dirty="0" smtClean="0"/>
              <a:t>Go Pro</a:t>
            </a:r>
          </a:p>
          <a:p>
            <a:r>
              <a:rPr lang="en-US" dirty="0" smtClean="0"/>
              <a:t>Real Time Data/Tangible</a:t>
            </a:r>
          </a:p>
          <a:p>
            <a:r>
              <a:rPr lang="en-US" dirty="0" smtClean="0"/>
              <a:t>Collection of Lessons</a:t>
            </a:r>
          </a:p>
          <a:p>
            <a:r>
              <a:rPr lang="en-US" dirty="0" smtClean="0"/>
              <a:t>“Applied”</a:t>
            </a:r>
          </a:p>
          <a:p>
            <a:r>
              <a:rPr lang="en-US" dirty="0" smtClean="0"/>
              <a:t>Visual Display</a:t>
            </a:r>
            <a:endParaRPr lang="en-US" dirty="0"/>
          </a:p>
        </p:txBody>
      </p:sp>
    </p:spTree>
    <p:extLst>
      <p:ext uri="{BB962C8B-B14F-4D97-AF65-F5344CB8AC3E}">
        <p14:creationId xmlns:p14="http://schemas.microsoft.com/office/powerpoint/2010/main" val="3545866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210</TotalTime>
  <Words>254</Words>
  <Application>Microsoft Office PowerPoint</Application>
  <PresentationFormat>Widescreen</PresentationFormat>
  <Paragraphs>43</Paragraphs>
  <Slides>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Century Gothic</vt:lpstr>
      <vt:lpstr>Economica</vt:lpstr>
      <vt:lpstr>Open Sans</vt:lpstr>
      <vt:lpstr>Rufina</vt:lpstr>
      <vt:lpstr>Wingdings 3</vt:lpstr>
      <vt:lpstr>Slice</vt:lpstr>
      <vt:lpstr>Office Theme</vt:lpstr>
      <vt:lpstr>OSU, URI, Gulf of Mexico University Research Consortium</vt:lpstr>
      <vt:lpstr>PowerPoint Presentation</vt:lpstr>
      <vt:lpstr>Challenge events</vt:lpstr>
      <vt:lpstr>RV Taani  </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events</dc:title>
  <dc:creator>Talamantes, Adam</dc:creator>
  <cp:lastModifiedBy>Talamantes, Adam</cp:lastModifiedBy>
  <cp:revision>5</cp:revision>
  <dcterms:created xsi:type="dcterms:W3CDTF">2020-01-23T21:10:05Z</dcterms:created>
  <dcterms:modified xsi:type="dcterms:W3CDTF">2020-01-25T19:34:58Z</dcterms:modified>
</cp:coreProperties>
</file>