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25"/>
  </p:normalViewPr>
  <p:slideViewPr>
    <p:cSldViewPr snapToGrid="0">
      <p:cViewPr varScale="1">
        <p:scale>
          <a:sx n="133" d="100"/>
          <a:sy n="133" d="100"/>
        </p:scale>
        <p:origin x="72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b85e4c7cd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b85e4c7cd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b85e4c7cd1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b85e4c7cd1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85e4c7cd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85e4c7cd1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85e4c7cd1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b85e4c7cd1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85e4c7cd1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b85e4c7cd1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b85e4c7cd1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b85e4c7cd1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85e4c7cd1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b85e4c7cd1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b85e4c7cd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b85e4c7cd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85e4c7cd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85e4c7cd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b85e4c7cd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b85e4c7cd1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b85e4c7cd1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b85e4c7cd1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b85e4c7cd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b85e4c7cd1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b85e4c7cd1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b85e4c7cd1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b85e4c7cd1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b85e4c7cd1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b85e4c7cd1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b85e4c7cd1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NA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800"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10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18" name="Google Shape;118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6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2 Bottom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4 Middle</a:t>
            </a:r>
            <a:endParaRPr sz="1800"/>
          </a:p>
        </p:txBody>
      </p:sp>
      <p:sp>
        <p:nvSpPr>
          <p:cNvPr id="119" name="Google Shape;119;p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11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6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6 Middle</a:t>
            </a:r>
            <a:endParaRPr sz="1800"/>
          </a:p>
        </p:txBody>
      </p:sp>
      <p:sp>
        <p:nvSpPr>
          <p:cNvPr id="126" name="Google Shape;126;p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12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32" name="Google Shape;13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4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2 Middle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2 Bottom</a:t>
            </a:r>
            <a:endParaRPr sz="1800"/>
          </a:p>
        </p:txBody>
      </p:sp>
      <p:sp>
        <p:nvSpPr>
          <p:cNvPr id="133" name="Google Shape;133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13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39" name="Google Shape;139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1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1 Middle</a:t>
            </a:r>
            <a:endParaRPr sz="1800"/>
          </a:p>
        </p:txBody>
      </p:sp>
      <p:sp>
        <p:nvSpPr>
          <p:cNvPr id="140" name="Google Shape;140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14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46" name="Google Shape;146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15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53" name="Google Shape;153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154" name="Google Shape;154;p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2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3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5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5 Bottom</a:t>
            </a:r>
            <a:endParaRPr sz="1800"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5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5 Bottom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4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2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2 Bottom</a:t>
            </a:r>
            <a:endParaRPr sz="1800"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7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3 Bottom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4 Middle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5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8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6 Middle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2 Surface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6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10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10 Surface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7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8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  <p:sp>
        <p:nvSpPr>
          <p:cNvPr id="105" name="Google Shape;105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chemeClr val="lt1"/>
                </a:solidFill>
              </a:rPr>
              <a:t>Ping 9</a:t>
            </a:r>
            <a:endParaRPr sz="2720" b="1">
              <a:solidFill>
                <a:schemeClr val="lt1"/>
              </a:solidFill>
            </a:endParaRPr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38kHz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3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3 Middle</a:t>
            </a:r>
            <a:endParaRPr sz="1800"/>
          </a:p>
        </p:txBody>
      </p:sp>
      <p:sp>
        <p:nvSpPr>
          <p:cNvPr id="112" name="Google Shape;112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120kHz</a:t>
            </a:r>
            <a:endParaRPr sz="18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Returns to Reciever: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0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Target Location in water column: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NA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Microsoft Macintosh PowerPoint</Application>
  <PresentationFormat>On-screen Show (16:9)</PresentationFormat>
  <Paragraphs>169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Simple Light</vt:lpstr>
      <vt:lpstr>Ping 1</vt:lpstr>
      <vt:lpstr>Ping 2</vt:lpstr>
      <vt:lpstr>Ping 3</vt:lpstr>
      <vt:lpstr>Ping 4</vt:lpstr>
      <vt:lpstr>Ping 5</vt:lpstr>
      <vt:lpstr>Ping 6</vt:lpstr>
      <vt:lpstr>Ping 7</vt:lpstr>
      <vt:lpstr>Ping 8</vt:lpstr>
      <vt:lpstr>Ping 9</vt:lpstr>
      <vt:lpstr>Ping 10</vt:lpstr>
      <vt:lpstr>Ping 11</vt:lpstr>
      <vt:lpstr>Ping 12</vt:lpstr>
      <vt:lpstr>Ping 13</vt:lpstr>
      <vt:lpstr>Ping 14</vt:lpstr>
      <vt:lpstr>Ping 15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Ping 1</dc:title>
  <cp:lastModifiedBy>SMILE</cp:lastModifiedBy>
  <cp:revision>1</cp:revision>
  <dcterms:modified xsi:type="dcterms:W3CDTF">2021-12-22T00:06:20Z</dcterms:modified>
</cp:coreProperties>
</file>