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4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9"/>
    <p:restoredTop sz="94625"/>
  </p:normalViewPr>
  <p:slideViewPr>
    <p:cSldViewPr snapToGrid="0">
      <p:cViewPr varScale="1">
        <p:scale>
          <a:sx n="133" d="100"/>
          <a:sy n="133" d="100"/>
        </p:scale>
        <p:origin x="720" y="1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e7212d3d8d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e7212d3d8d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e7212d3d8d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e7212d3d8d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e7212d3d8d_0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e7212d3d8d_0_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e7212d3d8d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e7212d3d8d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e7212d3d8d_0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e7212d3d8d_0_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e7212d3d8d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e7212d3d8d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e7212d3d8d_0_1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e7212d3d8d_0_1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e7212d3d8d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e7212d3d8d_0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e7212d3d8d_0_1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e7212d3d8d_0_1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e7212d3d8d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e7212d3d8d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e7212d3d8d_0_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e7212d3d8d_0_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e7212d3d8d_0_1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e7212d3d8d_0_1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e7212d3d8d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e7212d3d8d_0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e7212d3d8d_0_1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e7212d3d8d_0_1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e7212d3d8d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e7212d3d8d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e7212d3d8d_0_1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e7212d3d8d_0_1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e7212d3d8d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e7212d3d8d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e7212d3d8d_0_1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e7212d3d8d_0_1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e7212d3d8d_0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e7212d3d8d_0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e7212d3d8d_0_1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e7212d3d8d_0_1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e7212d3d8d_0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e7212d3d8d_0_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e7212d3d8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e7212d3d8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e7212d3d8d_0_1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e7212d3d8d_0_1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e7212d3d8d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e7212d3d8d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e7212d3d8d_0_1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e7212d3d8d_0_1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e7212d3d8d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e7212d3d8d_0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e7212d3d8d_0_1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e7212d3d8d_0_1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e7212d3d8d_0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e7212d3d8d_0_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e7212d3d8d_0_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e7212d3d8d_0_1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e7212d3d8d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e7212d3d8d_0_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e7212d3d8d_0_1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Google Shape;237;ge7212d3d8d_0_1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e7212d3d8d_0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e7212d3d8d_0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e7212d3d8d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e7212d3d8d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e7212d3d8d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e7212d3d8d_0_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e7212d3d8d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e7212d3d8d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e7212d3d8d_0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e7212d3d8d_0_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e7212d3d8d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e7212d3d8d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ln w="762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0"/>
              <a:t>1</a:t>
            </a:r>
            <a:endParaRPr sz="70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ln w="762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0"/>
              <a:t>5</a:t>
            </a:r>
            <a:endParaRPr sz="70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ln w="762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0"/>
              <a:t>6</a:t>
            </a:r>
            <a:endParaRPr sz="70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4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ln w="762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0"/>
              <a:t>6</a:t>
            </a:r>
            <a:endParaRPr sz="70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5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ln w="762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0"/>
              <a:t>7</a:t>
            </a:r>
            <a:endParaRPr sz="70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6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ln w="762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0"/>
              <a:t>7</a:t>
            </a:r>
            <a:endParaRPr sz="70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7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ln w="762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0"/>
              <a:t>8</a:t>
            </a:r>
            <a:endParaRPr sz="70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8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ln w="762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0"/>
              <a:t>8</a:t>
            </a:r>
            <a:endParaRPr sz="70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9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ln w="762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0"/>
              <a:t>9</a:t>
            </a:r>
            <a:endParaRPr sz="70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ln w="762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0"/>
              <a:t>9</a:t>
            </a:r>
            <a:endParaRPr sz="70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31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ln w="762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0"/>
              <a:t>10</a:t>
            </a:r>
            <a:endParaRPr sz="7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ln w="762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0"/>
              <a:t>1</a:t>
            </a:r>
            <a:endParaRPr sz="70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ln w="762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0"/>
              <a:t>10</a:t>
            </a:r>
            <a:endParaRPr sz="70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3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ln w="762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0"/>
              <a:t>11</a:t>
            </a:r>
            <a:endParaRPr sz="70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34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ln w="762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0"/>
              <a:t>11</a:t>
            </a:r>
            <a:endParaRPr sz="70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35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ln w="762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0"/>
              <a:t>12</a:t>
            </a:r>
            <a:endParaRPr sz="70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6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ln w="762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0"/>
              <a:t>12</a:t>
            </a:r>
            <a:endParaRPr sz="70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7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ln w="762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0"/>
              <a:t>13</a:t>
            </a:r>
            <a:endParaRPr sz="70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38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ln w="762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0"/>
              <a:t>13</a:t>
            </a:r>
            <a:endParaRPr sz="70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9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ln w="762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0"/>
              <a:t>14</a:t>
            </a:r>
            <a:endParaRPr sz="700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4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ln w="762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0"/>
              <a:t>14</a:t>
            </a:r>
            <a:endParaRPr sz="70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41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ln w="762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0"/>
              <a:t>15</a:t>
            </a:r>
            <a:endParaRPr sz="7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ln w="762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0"/>
              <a:t>2</a:t>
            </a:r>
            <a:endParaRPr sz="70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4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ln w="762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0"/>
              <a:t>15</a:t>
            </a:r>
            <a:endParaRPr sz="700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4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ln w="762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0"/>
              <a:t>16</a:t>
            </a:r>
            <a:endParaRPr sz="700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44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ln w="762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0"/>
              <a:t>16</a:t>
            </a:r>
            <a:endParaRPr sz="700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45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ln w="762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0"/>
              <a:t>17</a:t>
            </a:r>
            <a:endParaRPr sz="700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46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ln w="762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0"/>
              <a:t>17</a:t>
            </a:r>
            <a:endParaRPr sz="700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47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ln w="762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0"/>
              <a:t>18</a:t>
            </a:r>
            <a:endParaRPr sz="700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48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ln w="762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0"/>
              <a:t>18</a:t>
            </a:r>
            <a:endParaRPr sz="700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49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ln w="762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0"/>
              <a:t>19</a:t>
            </a:r>
            <a:endParaRPr sz="700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5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ln w="762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0"/>
              <a:t>19</a:t>
            </a:r>
            <a:endParaRPr sz="7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ln w="762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0"/>
              <a:t>2</a:t>
            </a:r>
            <a:endParaRPr sz="7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ln w="762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0"/>
              <a:t>3</a:t>
            </a:r>
            <a:endParaRPr sz="7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ln w="762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0"/>
              <a:t>3</a:t>
            </a:r>
            <a:endParaRPr sz="7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9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ln w="762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0"/>
              <a:t>4</a:t>
            </a:r>
            <a:endParaRPr sz="70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ln w="762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0"/>
              <a:t>4</a:t>
            </a:r>
            <a:endParaRPr sz="70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1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ln w="762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0"/>
              <a:t>5</a:t>
            </a:r>
            <a:endParaRPr sz="7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</Words>
  <Application>Microsoft Macintosh PowerPoint</Application>
  <PresentationFormat>On-screen Show (16:9)</PresentationFormat>
  <Paragraphs>38</Paragraphs>
  <Slides>38</Slides>
  <Notes>38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0" baseType="lpstr">
      <vt:lpstr>Arial</vt:lpstr>
      <vt:lpstr>Simple Light</vt:lpstr>
      <vt:lpstr>1</vt:lpstr>
      <vt:lpstr>1</vt:lpstr>
      <vt:lpstr>2</vt:lpstr>
      <vt:lpstr>2</vt:lpstr>
      <vt:lpstr>3</vt:lpstr>
      <vt:lpstr>3</vt:lpstr>
      <vt:lpstr>4</vt:lpstr>
      <vt:lpstr>4</vt:lpstr>
      <vt:lpstr>5</vt:lpstr>
      <vt:lpstr>5</vt:lpstr>
      <vt:lpstr>6</vt:lpstr>
      <vt:lpstr>6</vt:lpstr>
      <vt:lpstr>7</vt:lpstr>
      <vt:lpstr>7</vt:lpstr>
      <vt:lpstr>8</vt:lpstr>
      <vt:lpstr>8</vt:lpstr>
      <vt:lpstr>9</vt:lpstr>
      <vt:lpstr>9</vt:lpstr>
      <vt:lpstr>10</vt:lpstr>
      <vt:lpstr>10</vt:lpstr>
      <vt:lpstr>11</vt:lpstr>
      <vt:lpstr>11</vt:lpstr>
      <vt:lpstr>12</vt:lpstr>
      <vt:lpstr>12</vt:lpstr>
      <vt:lpstr>13</vt:lpstr>
      <vt:lpstr>13</vt:lpstr>
      <vt:lpstr>14</vt:lpstr>
      <vt:lpstr>14</vt:lpstr>
      <vt:lpstr>15</vt:lpstr>
      <vt:lpstr>15</vt:lpstr>
      <vt:lpstr>16</vt:lpstr>
      <vt:lpstr>16</vt:lpstr>
      <vt:lpstr>17</vt:lpstr>
      <vt:lpstr>17</vt:lpstr>
      <vt:lpstr>18</vt:lpstr>
      <vt:lpstr>18</vt:lpstr>
      <vt:lpstr>19</vt:lpstr>
      <vt:lpstr>19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</dc:title>
  <cp:lastModifiedBy>SMILE</cp:lastModifiedBy>
  <cp:revision>1</cp:revision>
  <dcterms:modified xsi:type="dcterms:W3CDTF">2021-12-22T00:04:34Z</dcterms:modified>
</cp:coreProperties>
</file>