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4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3" r:id="rId39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9"/>
    <p:restoredTop sz="94625"/>
  </p:normalViewPr>
  <p:slideViewPr>
    <p:cSldViewPr snapToGrid="0">
      <p:cViewPr varScale="1">
        <p:scale>
          <a:sx n="133" d="100"/>
          <a:sy n="133" d="100"/>
        </p:scale>
        <p:origin x="720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viewProps" Target="viewProps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heme" Target="theme/theme1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ge7212d3d8d_0_8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7" name="Google Shape;97;ge7212d3d8d_0_8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ge7212d3d8d_0_1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2" name="Google Shape;102;ge7212d3d8d_0_1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e7212d3d8d_0_9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e7212d3d8d_0_9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ge7212d3d8d_0_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Google Shape;112;ge7212d3d8d_0_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ge7212d3d8d_0_9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7" name="Google Shape;117;ge7212d3d8d_0_9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ge7212d3d8d_0_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2" name="Google Shape;122;ge7212d3d8d_0_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Google Shape;126;ge7212d3d8d_0_10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7" name="Google Shape;127;ge7212d3d8d_0_10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e7212d3d8d_0_2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2" name="Google Shape;132;ge7212d3d8d_0_2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6" name="Google Shape;136;ge7212d3d8d_0_10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7" name="Google Shape;137;ge7212d3d8d_0_10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Google Shape;141;ge7212d3d8d_0_3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2" name="Google Shape;142;ge7212d3d8d_0_3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ge7212d3d8d_0_7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7" name="Google Shape;57;ge7212d3d8d_0_7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6" name="Google Shape;146;ge7212d3d8d_0_10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7" name="Google Shape;147;ge7212d3d8d_0_10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Google Shape;151;ge7212d3d8d_0_3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2" name="Google Shape;152;ge7212d3d8d_0_3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ge7212d3d8d_0_1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7" name="Google Shape;157;ge7212d3d8d_0_1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1" name="Google Shape;161;ge7212d3d8d_0_4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2" name="Google Shape;162;ge7212d3d8d_0_4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Google Shape;166;ge7212d3d8d_0_11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7" name="Google Shape;167;ge7212d3d8d_0_11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" name="Google Shape;171;ge7212d3d8d_0_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2" name="Google Shape;172;ge7212d3d8d_0_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Google Shape;176;ge7212d3d8d_0_12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77" name="Google Shape;177;ge7212d3d8d_0_12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1" name="Google Shape;181;ge7212d3d8d_0_4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2" name="Google Shape;182;ge7212d3d8d_0_4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6" name="Google Shape;186;ge7212d3d8d_0_1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87" name="Google Shape;187;ge7212d3d8d_0_1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1" name="Google Shape;191;ge7212d3d8d_0_5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2" name="Google Shape;192;ge7212d3d8d_0_5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Google Shape;61;ge7212d3d8d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2" name="Google Shape;62;ge7212d3d8d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6" name="Google Shape;196;ge7212d3d8d_0_12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97" name="Google Shape;197;ge7212d3d8d_0_12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1" name="Google Shape;201;ge7212d3d8d_0_5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2" name="Google Shape;202;ge7212d3d8d_0_5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" name="Google Shape;206;ge7212d3d8d_0_13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07" name="Google Shape;207;ge7212d3d8d_0_13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" name="Google Shape;211;ge7212d3d8d_0_6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2" name="Google Shape;212;ge7212d3d8d_0_6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6" name="Google Shape;216;ge7212d3d8d_0_13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17" name="Google Shape;217;ge7212d3d8d_0_13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1" name="Google Shape;221;ge7212d3d8d_0_6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2" name="Google Shape;222;ge7212d3d8d_0_6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6" name="Google Shape;226;ge7212d3d8d_0_14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27" name="Google Shape;227;ge7212d3d8d_0_14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1" name="Google Shape;231;ge7212d3d8d_0_6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2" name="Google Shape;232;ge7212d3d8d_0_6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Google Shape;236;ge7212d3d8d_0_1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7" name="Google Shape;237;ge7212d3d8d_0_1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ge7212d3d8d_0_7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7" name="Google Shape;67;ge7212d3d8d_0_7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e7212d3d8d_0_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e7212d3d8d_0_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Google Shape;76;ge7212d3d8d_0_8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7" name="Google Shape;77;ge7212d3d8d_0_8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ge7212d3d8d_0_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2" name="Google Shape;82;ge7212d3d8d_0_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ge7212d3d8d_0_8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Google Shape;87;ge7212d3d8d_0_8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ge7212d3d8d_0_1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2" name="Google Shape;92;ge7212d3d8d_0_1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1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1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1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1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1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1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1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</a:t>
            </a:r>
            <a:endParaRPr sz="700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2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5</a:t>
            </a:r>
            <a:endParaRPr sz="700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2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6</a:t>
            </a:r>
            <a:endParaRPr sz="700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24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6</a:t>
            </a:r>
            <a:endParaRPr sz="700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25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7</a:t>
            </a:r>
            <a:endParaRPr sz="700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26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7</a:t>
            </a:r>
            <a:endParaRPr sz="700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27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8</a:t>
            </a:r>
            <a:endParaRPr sz="700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p28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8</a:t>
            </a:r>
            <a:endParaRPr sz="700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29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9</a:t>
            </a:r>
            <a:endParaRPr sz="700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" name="Google Shape;139;p30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9</a:t>
            </a:r>
            <a:endParaRPr sz="700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p31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10</a:t>
            </a:r>
            <a:endParaRPr sz="70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</a:t>
            </a:r>
            <a:endParaRPr sz="700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Google Shape;149;p3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10</a:t>
            </a:r>
            <a:endParaRPr sz="700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Google Shape;154;p3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11</a:t>
            </a:r>
            <a:endParaRPr sz="700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34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11</a:t>
            </a:r>
            <a:endParaRPr sz="700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4" name="Google Shape;164;p35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12</a:t>
            </a:r>
            <a:endParaRPr sz="700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Google Shape;169;p36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12</a:t>
            </a:r>
            <a:endParaRPr sz="700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" name="Google Shape;174;p37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13</a:t>
            </a:r>
            <a:endParaRPr sz="700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" name="Google Shape;179;p38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13</a:t>
            </a:r>
            <a:endParaRPr sz="700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" name="Google Shape;184;p39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14</a:t>
            </a:r>
            <a:endParaRPr sz="700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9" name="Google Shape;189;p40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14</a:t>
            </a:r>
            <a:endParaRPr sz="700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" name="Google Shape;194;p41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15</a:t>
            </a:r>
            <a:endParaRPr sz="700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5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2</a:t>
            </a:r>
            <a:endParaRPr sz="700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9" name="Google Shape;199;p4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15</a:t>
            </a:r>
            <a:endParaRPr sz="700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Google Shape;204;p4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16</a:t>
            </a:r>
            <a:endParaRPr sz="700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9" name="Google Shape;209;p44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16</a:t>
            </a:r>
            <a:endParaRPr sz="700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4" name="Google Shape;214;p45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17</a:t>
            </a:r>
            <a:endParaRPr sz="700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Google Shape;219;p46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17</a:t>
            </a:r>
            <a:endParaRPr sz="700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4" name="Google Shape;224;p47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18</a:t>
            </a:r>
            <a:endParaRPr sz="700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9" name="Google Shape;229;p48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18</a:t>
            </a:r>
            <a:endParaRPr sz="700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4" name="Google Shape;234;p49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19</a:t>
            </a:r>
            <a:endParaRPr sz="700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9" name="Google Shape;239;p50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19</a:t>
            </a:r>
            <a:endParaRPr sz="70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6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2</a:t>
            </a:r>
            <a:endParaRPr sz="70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3</a:t>
            </a:r>
            <a:endParaRPr sz="70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8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3</a:t>
            </a:r>
            <a:endParaRPr sz="70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9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4</a:t>
            </a:r>
            <a:endParaRPr sz="70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20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4</a:t>
            </a:r>
            <a:endParaRPr sz="70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21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ln w="76200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b" anchorCtr="0">
            <a:norm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0"/>
              <a:t>5</a:t>
            </a:r>
            <a:endParaRPr sz="700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38</Words>
  <Application>Microsoft Macintosh PowerPoint</Application>
  <PresentationFormat>On-screen Show (16:9)</PresentationFormat>
  <Paragraphs>38</Paragraphs>
  <Slides>38</Slides>
  <Notes>38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38</vt:i4>
      </vt:variant>
    </vt:vector>
  </HeadingPairs>
  <TitlesOfParts>
    <vt:vector size="40" baseType="lpstr">
      <vt:lpstr>Arial</vt:lpstr>
      <vt:lpstr>Simple Light</vt:lpstr>
      <vt:lpstr>1</vt:lpstr>
      <vt:lpstr>1</vt:lpstr>
      <vt:lpstr>2</vt:lpstr>
      <vt:lpstr>2</vt:lpstr>
      <vt:lpstr>3</vt:lpstr>
      <vt:lpstr>3</vt:lpstr>
      <vt:lpstr>4</vt:lpstr>
      <vt:lpstr>4</vt:lpstr>
      <vt:lpstr>5</vt:lpstr>
      <vt:lpstr>5</vt:lpstr>
      <vt:lpstr>6</vt:lpstr>
      <vt:lpstr>6</vt:lpstr>
      <vt:lpstr>7</vt:lpstr>
      <vt:lpstr>7</vt:lpstr>
      <vt:lpstr>8</vt:lpstr>
      <vt:lpstr>8</vt:lpstr>
      <vt:lpstr>9</vt:lpstr>
      <vt:lpstr>9</vt:lpstr>
      <vt:lpstr>10</vt:lpstr>
      <vt:lpstr>10</vt:lpstr>
      <vt:lpstr>11</vt:lpstr>
      <vt:lpstr>11</vt:lpstr>
      <vt:lpstr>12</vt:lpstr>
      <vt:lpstr>12</vt:lpstr>
      <vt:lpstr>13</vt:lpstr>
      <vt:lpstr>13</vt:lpstr>
      <vt:lpstr>14</vt:lpstr>
      <vt:lpstr>14</vt:lpstr>
      <vt:lpstr>15</vt:lpstr>
      <vt:lpstr>15</vt:lpstr>
      <vt:lpstr>16</vt:lpstr>
      <vt:lpstr>16</vt:lpstr>
      <vt:lpstr>17</vt:lpstr>
      <vt:lpstr>17</vt:lpstr>
      <vt:lpstr>18</vt:lpstr>
      <vt:lpstr>18</vt:lpstr>
      <vt:lpstr>19</vt:lpstr>
      <vt:lpstr>19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</dc:title>
  <cp:lastModifiedBy>SMILE</cp:lastModifiedBy>
  <cp:revision>1</cp:revision>
  <dcterms:modified xsi:type="dcterms:W3CDTF">2021-12-22T00:04:34Z</dcterms:modified>
</cp:coreProperties>
</file>