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9"/>
    <p:restoredTop sz="94625"/>
  </p:normalViewPr>
  <p:slideViewPr>
    <p:cSldViewPr snapToGrid="0">
      <p:cViewPr varScale="1">
        <p:scale>
          <a:sx n="133" d="100"/>
          <a:sy n="133" d="100"/>
        </p:scale>
        <p:origin x="720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b85e4c7cd1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b85e4c7cd1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gb85e4c7cd1_0_5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5" name="Google Shape;115;gb85e4c7cd1_0_5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b85e4c7cd1_0_6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b85e4c7cd1_0_6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Google Shape;128;gb85e4c7cd1_0_6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9" name="Google Shape;129;gb85e4c7cd1_0_6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b85e4c7cd1_0_7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b85e4c7cd1_0_7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Google Shape;142;gb85e4c7cd1_0_8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3" name="Google Shape;143;gb85e4c7cd1_0_8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gb85e4c7cd1_0_9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0" name="Google Shape;150;gb85e4c7cd1_0_9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gb85e4c7cd1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9" name="Google Shape;59;gb85e4c7cd1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b85e4c7cd1_0_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Google Shape;66;gb85e4c7cd1_0_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b85e4c7cd1_0_1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b85e4c7cd1_0_1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gb85e4c7cd1_0_2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0" name="Google Shape;80;gb85e4c7cd1_0_2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b85e4c7cd1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b85e4c7cd1_0_3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b85e4c7cd1_0_3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b85e4c7cd1_0_3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gb85e4c7cd1_0_9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1" name="Google Shape;101;gb85e4c7cd1_0_9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b85e4c7cd1_0_49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b85e4c7cd1_0_49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1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NA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endParaRPr sz="1800"/>
          </a:p>
        </p:txBody>
      </p:sp>
      <p:sp>
        <p:nvSpPr>
          <p:cNvPr id="56" name="Google Shape;56;p13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p22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10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118" name="Google Shape;118;p22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6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2 Bottom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4 Middle</a:t>
            </a:r>
            <a:endParaRPr sz="1800"/>
          </a:p>
        </p:txBody>
      </p:sp>
      <p:sp>
        <p:nvSpPr>
          <p:cNvPr id="119" name="Google Shape;119;p22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3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11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125" name="Google Shape;125;p23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6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6 Middle</a:t>
            </a:r>
            <a:endParaRPr sz="1800"/>
          </a:p>
        </p:txBody>
      </p:sp>
      <p:sp>
        <p:nvSpPr>
          <p:cNvPr id="126" name="Google Shape;126;p23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p2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12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132" name="Google Shape;132;p2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4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2 Middle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2 Bottom</a:t>
            </a:r>
            <a:endParaRPr sz="1800"/>
          </a:p>
        </p:txBody>
      </p:sp>
      <p:sp>
        <p:nvSpPr>
          <p:cNvPr id="133" name="Google Shape;133;p24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Google Shape;138;p2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13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139" name="Google Shape;139;p2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1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1 Middle</a:t>
            </a:r>
            <a:endParaRPr sz="1800"/>
          </a:p>
        </p:txBody>
      </p:sp>
      <p:sp>
        <p:nvSpPr>
          <p:cNvPr id="140" name="Google Shape;140;p2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5" name="Google Shape;145;p2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14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146" name="Google Shape;146;p2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  <p:sp>
        <p:nvSpPr>
          <p:cNvPr id="147" name="Google Shape;147;p26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p2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15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153" name="Google Shape;153;p2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  <p:sp>
        <p:nvSpPr>
          <p:cNvPr id="154" name="Google Shape;154;p27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2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  <p:sp>
        <p:nvSpPr>
          <p:cNvPr id="63" name="Google Shape;63;p14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3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69" name="Google Shape;69;p1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5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5 Bottom</a:t>
            </a:r>
            <a:endParaRPr sz="1800"/>
          </a:p>
        </p:txBody>
      </p:sp>
      <p:sp>
        <p:nvSpPr>
          <p:cNvPr id="70" name="Google Shape;70;p1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5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5 Bottom</a:t>
            </a:r>
            <a:endParaRPr sz="18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4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76" name="Google Shape;76;p16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2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2 Bottom</a:t>
            </a:r>
            <a:endParaRPr sz="1800"/>
          </a:p>
        </p:txBody>
      </p:sp>
      <p:sp>
        <p:nvSpPr>
          <p:cNvPr id="77" name="Google Shape;77;p16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7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3 Bottom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4 Middle</a:t>
            </a:r>
            <a:endParaRPr sz="18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5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  <p:sp>
        <p:nvSpPr>
          <p:cNvPr id="84" name="Google Shape;84;p17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8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6 Middle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2 Surface</a:t>
            </a:r>
            <a:endParaRPr sz="18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8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6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90" name="Google Shape;90;p18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  <p:sp>
        <p:nvSpPr>
          <p:cNvPr id="91" name="Google Shape;91;p18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10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10 Surface</a:t>
            </a:r>
            <a:endParaRPr sz="18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7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97" name="Google Shape;97;p1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  <p:sp>
        <p:nvSpPr>
          <p:cNvPr id="98" name="Google Shape;98;p19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20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8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104" name="Google Shape;104;p20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  <p:sp>
        <p:nvSpPr>
          <p:cNvPr id="105" name="Google Shape;105;p20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solidFill>
            <a:schemeClr val="dk1"/>
          </a:solidFill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SzPts val="990"/>
              <a:buNone/>
            </a:pPr>
            <a:r>
              <a:rPr lang="en" sz="2720" b="1">
                <a:solidFill>
                  <a:schemeClr val="lt1"/>
                </a:solidFill>
              </a:rPr>
              <a:t>Ping 9</a:t>
            </a:r>
            <a:endParaRPr sz="2720" b="1">
              <a:solidFill>
                <a:schemeClr val="lt1"/>
              </a:solidFill>
            </a:endParaRPr>
          </a:p>
        </p:txBody>
      </p:sp>
      <p:sp>
        <p:nvSpPr>
          <p:cNvPr id="111" name="Google Shape;111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38kHz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3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3 Middle</a:t>
            </a:r>
            <a:endParaRPr sz="1800"/>
          </a:p>
        </p:txBody>
      </p:sp>
      <p:sp>
        <p:nvSpPr>
          <p:cNvPr id="112" name="Google Shape;112;p21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800" b="1"/>
              <a:t>120kHz</a:t>
            </a:r>
            <a:endParaRPr sz="1800" b="1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Returns to Reciever: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0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0"/>
              </a:spcAft>
              <a:buNone/>
            </a:pPr>
            <a:r>
              <a:rPr lang="en" sz="1800"/>
              <a:t>Target Location in water column:</a:t>
            </a:r>
            <a:endParaRPr sz="1800"/>
          </a:p>
          <a:p>
            <a:pPr marL="0" lvl="0" indent="0" algn="l" rtl="0">
              <a:spcBef>
                <a:spcPts val="1200"/>
              </a:spcBef>
              <a:spcAft>
                <a:spcPts val="1200"/>
              </a:spcAft>
              <a:buNone/>
            </a:pPr>
            <a:r>
              <a:rPr lang="en" sz="1800"/>
              <a:t>NA</a:t>
            </a:r>
            <a:endParaRPr sz="18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439</Words>
  <Application>Microsoft Macintosh PowerPoint</Application>
  <PresentationFormat>On-screen Show (16:9)</PresentationFormat>
  <Paragraphs>169</Paragraphs>
  <Slides>15</Slides>
  <Notes>15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7" baseType="lpstr">
      <vt:lpstr>Arial</vt:lpstr>
      <vt:lpstr>Simple Light</vt:lpstr>
      <vt:lpstr>Ping 1</vt:lpstr>
      <vt:lpstr>Ping 2</vt:lpstr>
      <vt:lpstr>Ping 3</vt:lpstr>
      <vt:lpstr>Ping 4</vt:lpstr>
      <vt:lpstr>Ping 5</vt:lpstr>
      <vt:lpstr>Ping 6</vt:lpstr>
      <vt:lpstr>Ping 7</vt:lpstr>
      <vt:lpstr>Ping 8</vt:lpstr>
      <vt:lpstr>Ping 9</vt:lpstr>
      <vt:lpstr>Ping 10</vt:lpstr>
      <vt:lpstr>Ping 11</vt:lpstr>
      <vt:lpstr>Ping 12</vt:lpstr>
      <vt:lpstr>Ping 13</vt:lpstr>
      <vt:lpstr>Ping 14</vt:lpstr>
      <vt:lpstr>Ping 15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Ping 1</dc:title>
  <cp:lastModifiedBy>SMILE</cp:lastModifiedBy>
  <cp:revision>1</cp:revision>
  <dcterms:modified xsi:type="dcterms:W3CDTF">2021-12-22T00:06:20Z</dcterms:modified>
</cp:coreProperties>
</file>