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25"/>
  </p:normalViewPr>
  <p:slideViewPr>
    <p:cSldViewPr snapToGrid="0">
      <p:cViewPr varScale="1">
        <p:scale>
          <a:sx n="133" d="100"/>
          <a:sy n="133" d="100"/>
        </p:scale>
        <p:origin x="72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eaa4eba624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eaa4eba624_1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eaa4eba624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eaa4eba624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9650" y="352425"/>
            <a:ext cx="5129878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544750" y="481400"/>
            <a:ext cx="2989800" cy="29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Round 1.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Arrange a room with objects that can to act as the sea floor.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plots on depth and ping from right to left.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a line plot.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an example of Gray’s Bank </a:t>
            </a:r>
            <a:endParaRPr/>
          </a:p>
        </p:txBody>
      </p:sp>
      <p:cxnSp>
        <p:nvCxnSpPr>
          <p:cNvPr id="56" name="Google Shape;56;p13"/>
          <p:cNvCxnSpPr/>
          <p:nvPr/>
        </p:nvCxnSpPr>
        <p:spPr>
          <a:xfrm>
            <a:off x="4321175" y="2520950"/>
            <a:ext cx="1790700" cy="828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" name="Google Shape;57;p13"/>
          <p:cNvCxnSpPr/>
          <p:nvPr/>
        </p:nvCxnSpPr>
        <p:spPr>
          <a:xfrm>
            <a:off x="6121400" y="3359150"/>
            <a:ext cx="1736700" cy="171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" name="Google Shape;58;p13"/>
          <p:cNvCxnSpPr/>
          <p:nvPr/>
        </p:nvCxnSpPr>
        <p:spPr>
          <a:xfrm>
            <a:off x="7870825" y="2771775"/>
            <a:ext cx="5145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" name="Google Shape;59;p13"/>
          <p:cNvCxnSpPr/>
          <p:nvPr/>
        </p:nvCxnSpPr>
        <p:spPr>
          <a:xfrm>
            <a:off x="8378825" y="2797175"/>
            <a:ext cx="432000" cy="695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" name="Google Shape;60;p13"/>
          <p:cNvCxnSpPr/>
          <p:nvPr/>
        </p:nvCxnSpPr>
        <p:spPr>
          <a:xfrm flipH="1">
            <a:off x="7870700" y="2806700"/>
            <a:ext cx="3300" cy="7461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9650" y="352425"/>
            <a:ext cx="5129878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352425" y="100400"/>
            <a:ext cx="318210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Round 2.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Arrange a room with High and Low return ammplitude cards arranged in any order Ping from right to left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order represents the hard/softness of the seafloor below each ping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Color to your plot of seafloor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an example of a soft seafloor changing to a hard see floor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 - Hard (Orange), Low - Soft (Yellow)</a:t>
            </a:r>
            <a:endParaRPr/>
          </a:p>
        </p:txBody>
      </p:sp>
      <p:cxnSp>
        <p:nvCxnSpPr>
          <p:cNvPr id="67" name="Google Shape;67;p14"/>
          <p:cNvCxnSpPr/>
          <p:nvPr/>
        </p:nvCxnSpPr>
        <p:spPr>
          <a:xfrm>
            <a:off x="4321175" y="2520950"/>
            <a:ext cx="1790700" cy="8286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" name="Google Shape;68;p14"/>
          <p:cNvCxnSpPr/>
          <p:nvPr/>
        </p:nvCxnSpPr>
        <p:spPr>
          <a:xfrm>
            <a:off x="6121400" y="3359150"/>
            <a:ext cx="1736700" cy="1716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" name="Google Shape;69;p14"/>
          <p:cNvCxnSpPr/>
          <p:nvPr/>
        </p:nvCxnSpPr>
        <p:spPr>
          <a:xfrm rot="10800000" flipH="1">
            <a:off x="7870825" y="2806575"/>
            <a:ext cx="527100" cy="41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0" name="Google Shape;70;p14"/>
          <p:cNvCxnSpPr/>
          <p:nvPr/>
        </p:nvCxnSpPr>
        <p:spPr>
          <a:xfrm>
            <a:off x="8378825" y="2797175"/>
            <a:ext cx="432000" cy="695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1" name="Google Shape;71;p14"/>
          <p:cNvCxnSpPr/>
          <p:nvPr/>
        </p:nvCxnSpPr>
        <p:spPr>
          <a:xfrm flipH="1">
            <a:off x="7870700" y="2806700"/>
            <a:ext cx="3300" cy="7461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14"/>
          <p:cNvSpPr/>
          <p:nvPr/>
        </p:nvSpPr>
        <p:spPr>
          <a:xfrm>
            <a:off x="8247425" y="2778125"/>
            <a:ext cx="527100" cy="695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4"/>
          <p:cNvSpPr/>
          <p:nvPr/>
        </p:nvSpPr>
        <p:spPr>
          <a:xfrm>
            <a:off x="7951325" y="2873375"/>
            <a:ext cx="432000" cy="828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4"/>
          <p:cNvSpPr/>
          <p:nvPr/>
        </p:nvSpPr>
        <p:spPr>
          <a:xfrm>
            <a:off x="4349750" y="2571800"/>
            <a:ext cx="1736700" cy="8286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4"/>
          <p:cNvSpPr/>
          <p:nvPr/>
        </p:nvSpPr>
        <p:spPr>
          <a:xfrm rot="233100">
            <a:off x="5933683" y="3471228"/>
            <a:ext cx="2112053" cy="2567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4"/>
          <p:cNvSpPr/>
          <p:nvPr/>
        </p:nvSpPr>
        <p:spPr>
          <a:xfrm rot="1152">
            <a:off x="4328900" y="3400700"/>
            <a:ext cx="1790700" cy="298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4"/>
          <p:cNvSpPr/>
          <p:nvPr/>
        </p:nvSpPr>
        <p:spPr>
          <a:xfrm>
            <a:off x="4397375" y="3629000"/>
            <a:ext cx="3432300" cy="298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Low Return</a:t>
            </a:r>
            <a:endParaRPr/>
          </a:p>
        </p:txBody>
      </p:sp>
      <p:sp>
        <p:nvSpPr>
          <p:cNvPr id="78" name="Google Shape;78;p14"/>
          <p:cNvSpPr/>
          <p:nvPr/>
        </p:nvSpPr>
        <p:spPr>
          <a:xfrm>
            <a:off x="7951325" y="3492575"/>
            <a:ext cx="833700" cy="49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 Return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9650" y="352425"/>
            <a:ext cx="5129878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544750" y="100400"/>
            <a:ext cx="2989800" cy="34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Round 3.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Arrange a room with Ping Return Carts.  The return cards map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order corresponds to the pings.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Add Color to your plot of seafloor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38kHz is for Fish (Blue Diamond), 120kHz is for Air (Red Circle)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5" name="Google Shape;85;p15"/>
          <p:cNvCxnSpPr/>
          <p:nvPr/>
        </p:nvCxnSpPr>
        <p:spPr>
          <a:xfrm>
            <a:off x="4321175" y="2520950"/>
            <a:ext cx="1790700" cy="8286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6" name="Google Shape;86;p15"/>
          <p:cNvCxnSpPr/>
          <p:nvPr/>
        </p:nvCxnSpPr>
        <p:spPr>
          <a:xfrm>
            <a:off x="6121400" y="3359150"/>
            <a:ext cx="1736700" cy="1716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7" name="Google Shape;87;p15"/>
          <p:cNvCxnSpPr/>
          <p:nvPr/>
        </p:nvCxnSpPr>
        <p:spPr>
          <a:xfrm rot="10800000" flipH="1">
            <a:off x="7870825" y="2806575"/>
            <a:ext cx="527100" cy="41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Google Shape;88;p15"/>
          <p:cNvCxnSpPr/>
          <p:nvPr/>
        </p:nvCxnSpPr>
        <p:spPr>
          <a:xfrm>
            <a:off x="8378825" y="2797175"/>
            <a:ext cx="432000" cy="695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9" name="Google Shape;89;p15"/>
          <p:cNvCxnSpPr/>
          <p:nvPr/>
        </p:nvCxnSpPr>
        <p:spPr>
          <a:xfrm flipH="1">
            <a:off x="7870700" y="2806700"/>
            <a:ext cx="3300" cy="7461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0" name="Google Shape;90;p15"/>
          <p:cNvSpPr/>
          <p:nvPr/>
        </p:nvSpPr>
        <p:spPr>
          <a:xfrm>
            <a:off x="8247425" y="2778125"/>
            <a:ext cx="527100" cy="695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5"/>
          <p:cNvSpPr/>
          <p:nvPr/>
        </p:nvSpPr>
        <p:spPr>
          <a:xfrm>
            <a:off x="7951325" y="2873375"/>
            <a:ext cx="432000" cy="828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5"/>
          <p:cNvSpPr/>
          <p:nvPr/>
        </p:nvSpPr>
        <p:spPr>
          <a:xfrm>
            <a:off x="4349750" y="2571800"/>
            <a:ext cx="1736700" cy="8286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5"/>
          <p:cNvSpPr/>
          <p:nvPr/>
        </p:nvSpPr>
        <p:spPr>
          <a:xfrm rot="233100">
            <a:off x="5933683" y="3471228"/>
            <a:ext cx="2112053" cy="2567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5"/>
          <p:cNvSpPr/>
          <p:nvPr/>
        </p:nvSpPr>
        <p:spPr>
          <a:xfrm rot="1152">
            <a:off x="4328900" y="3400700"/>
            <a:ext cx="1790700" cy="298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4810125" y="2366963"/>
            <a:ext cx="527100" cy="257175"/>
          </a:xfrm>
          <a:prstGeom prst="flowChartDecision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4810125" y="2520950"/>
            <a:ext cx="362100" cy="257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  <p:sp>
        <p:nvSpPr>
          <p:cNvPr id="97" name="Google Shape;97;p15"/>
          <p:cNvSpPr/>
          <p:nvPr/>
        </p:nvSpPr>
        <p:spPr>
          <a:xfrm>
            <a:off x="5086350" y="2778038"/>
            <a:ext cx="527100" cy="257175"/>
          </a:xfrm>
          <a:prstGeom prst="flowChartDecision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98" name="Google Shape;98;p15"/>
          <p:cNvSpPr/>
          <p:nvPr/>
        </p:nvSpPr>
        <p:spPr>
          <a:xfrm>
            <a:off x="5168850" y="2643225"/>
            <a:ext cx="362100" cy="257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99" name="Google Shape;99;p15"/>
          <p:cNvSpPr/>
          <p:nvPr/>
        </p:nvSpPr>
        <p:spPr>
          <a:xfrm>
            <a:off x="5168850" y="1838300"/>
            <a:ext cx="362100" cy="2571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cxnSp>
        <p:nvCxnSpPr>
          <p:cNvPr id="100" name="Google Shape;100;p15"/>
          <p:cNvCxnSpPr/>
          <p:nvPr/>
        </p:nvCxnSpPr>
        <p:spPr>
          <a:xfrm rot="10800000" flipH="1">
            <a:off x="4086225" y="2725700"/>
            <a:ext cx="647700" cy="4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1" name="Google Shape;101;p15"/>
          <p:cNvCxnSpPr/>
          <p:nvPr/>
        </p:nvCxnSpPr>
        <p:spPr>
          <a:xfrm flipH="1">
            <a:off x="5426175" y="1358900"/>
            <a:ext cx="546000" cy="479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2" name="Google Shape;102;p15"/>
          <p:cNvCxnSpPr>
            <a:endCxn id="98" idx="6"/>
          </p:cNvCxnSpPr>
          <p:nvPr/>
        </p:nvCxnSpPr>
        <p:spPr>
          <a:xfrm flipH="1">
            <a:off x="5530950" y="1720875"/>
            <a:ext cx="498300" cy="1050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3" name="Google Shape;103;p15"/>
          <p:cNvSpPr/>
          <p:nvPr/>
        </p:nvSpPr>
        <p:spPr>
          <a:xfrm>
            <a:off x="5959475" y="1006475"/>
            <a:ext cx="1609800" cy="746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 38kHz Bottom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4 120kHz Middle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3 120kHz Bottom</a:t>
            </a:r>
            <a:endParaRPr/>
          </a:p>
        </p:txBody>
      </p:sp>
      <p:sp>
        <p:nvSpPr>
          <p:cNvPr id="104" name="Google Shape;104;p15"/>
          <p:cNvSpPr/>
          <p:nvPr/>
        </p:nvSpPr>
        <p:spPr>
          <a:xfrm>
            <a:off x="2895600" y="3159125"/>
            <a:ext cx="1609800" cy="46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 38kHz Bottom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5 120kHz Bottom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Microsoft Macintosh PowerPoint</Application>
  <PresentationFormat>On-screen Show (16:9)</PresentationFormat>
  <Paragraphs>44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SMILE</cp:lastModifiedBy>
  <cp:revision>1</cp:revision>
  <dcterms:modified xsi:type="dcterms:W3CDTF">2021-12-22T00:04:17Z</dcterms:modified>
</cp:coreProperties>
</file>