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b85e4c7cd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b85e4c7cd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b85e4c7cd1_0_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b85e4c7cd1_0_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b85e4c7cd1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b85e4c7cd1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b85e4c7cd1_0_6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b85e4c7cd1_0_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b85e4c7cd1_0_7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b85e4c7cd1_0_7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b85e4c7cd1_0_8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3" name="Google Shape;143;gb85e4c7cd1_0_8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gb85e4c7cd1_0_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Google Shape;150;gb85e4c7cd1_0_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b85e4c7cd1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b85e4c7cd1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b85e4c7cd1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b85e4c7cd1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b85e4c7cd1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b85e4c7cd1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b85e4c7cd1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b85e4c7cd1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85e4c7cd1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85e4c7cd1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b85e4c7cd1_0_3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b85e4c7cd1_0_3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b85e4c7cd1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b85e4c7cd1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b85e4c7cd1_0_4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b85e4c7cd1_0_4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5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1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NA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 sz="1800"/>
          </a:p>
        </p:txBody>
      </p:sp>
      <p:sp>
        <p:nvSpPr>
          <p:cNvPr id="56" name="Google Shape;56;p1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/>
              <a:t>120</a:t>
            </a:r>
            <a:r>
              <a:rPr b="1" lang="en" sz="1800"/>
              <a:t>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10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18" name="Google Shape;118;p22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2 Bottom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4 Middle</a:t>
            </a:r>
            <a:endParaRPr sz="1800"/>
          </a:p>
        </p:txBody>
      </p:sp>
      <p:sp>
        <p:nvSpPr>
          <p:cNvPr id="119" name="Google Shape;119;p22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11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6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6 Middle</a:t>
            </a:r>
            <a:endParaRPr sz="1800"/>
          </a:p>
        </p:txBody>
      </p:sp>
      <p:sp>
        <p:nvSpPr>
          <p:cNvPr id="126" name="Google Shape;126;p2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12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4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2 Middle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2 Bottom</a:t>
            </a:r>
            <a:endParaRPr sz="1800"/>
          </a:p>
        </p:txBody>
      </p:sp>
      <p:sp>
        <p:nvSpPr>
          <p:cNvPr id="133" name="Google Shape;133;p2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13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39" name="Google Shape;139;p2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1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1 Middle</a:t>
            </a:r>
            <a:endParaRPr sz="1800"/>
          </a:p>
        </p:txBody>
      </p:sp>
      <p:sp>
        <p:nvSpPr>
          <p:cNvPr id="140" name="Google Shape;140;p2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14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46" name="Google Shape;146;p2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  <p:sp>
        <p:nvSpPr>
          <p:cNvPr id="147" name="Google Shape;147;p2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15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53" name="Google Shape;153;p2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  <p:sp>
        <p:nvSpPr>
          <p:cNvPr id="154" name="Google Shape;154;p2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2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  <p:sp>
        <p:nvSpPr>
          <p:cNvPr id="63" name="Google Shape;63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3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5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5 Bottom</a:t>
            </a:r>
            <a:endParaRPr sz="1800"/>
          </a:p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5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5 Bottom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4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76" name="Google Shape;76;p1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2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2 Bottom</a:t>
            </a:r>
            <a:endParaRPr sz="1800"/>
          </a:p>
        </p:txBody>
      </p:sp>
      <p:sp>
        <p:nvSpPr>
          <p:cNvPr id="77" name="Google Shape;77;p1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7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3 Bottom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4 Middle</a:t>
            </a:r>
            <a:endParaRPr sz="180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5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83" name="Google Shape;83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  <p:sp>
        <p:nvSpPr>
          <p:cNvPr id="84" name="Google Shape;84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8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6 Middle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2 Surface</a:t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6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90" name="Google Shape;90;p1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  <p:sp>
        <p:nvSpPr>
          <p:cNvPr id="91" name="Google Shape;91;p18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10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10 Surface</a:t>
            </a:r>
            <a:endParaRPr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7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  <p:sp>
        <p:nvSpPr>
          <p:cNvPr id="98" name="Google Shape;98;p1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8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  <p:sp>
        <p:nvSpPr>
          <p:cNvPr id="105" name="Google Shape;105;p20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solidFill>
            <a:schemeClr val="dk1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2720">
                <a:solidFill>
                  <a:schemeClr val="lt1"/>
                </a:solidFill>
              </a:rPr>
              <a:t>Ping 9</a:t>
            </a:r>
            <a:endParaRPr b="1" sz="2720">
              <a:solidFill>
                <a:schemeClr val="lt1"/>
              </a:solidFill>
            </a:endParaRPr>
          </a:p>
        </p:txBody>
      </p:sp>
      <p:sp>
        <p:nvSpPr>
          <p:cNvPr id="111" name="Google Shape;111;p21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38kHz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3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3 Middle</a:t>
            </a:r>
            <a:endParaRPr sz="1800"/>
          </a:p>
        </p:txBody>
      </p:sp>
      <p:sp>
        <p:nvSpPr>
          <p:cNvPr id="112" name="Google Shape;112;p21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800"/>
              <a:t>120kHz</a:t>
            </a:r>
            <a:endParaRPr b="1"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Returns to Reciever: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0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/>
              <a:t>Target Location in water column:</a:t>
            </a:r>
            <a:endParaRPr sz="1800"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/>
              <a:t>NA</a:t>
            </a:r>
            <a:endParaRPr sz="18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