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85e4c7cd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85e4c7cd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b85e4c7cd1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b85e4c7cd1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b85e4c7cd1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b85e4c7cd1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b85e4c7cd1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b85e4c7cd1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b85e4c7cd1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b85e4c7cd1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b85e4c7cd1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b85e4c7cd1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b85e4c7cd1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b85e4c7cd1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b85e4c7cd1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b85e4c7cd1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b85e4c7cd1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b85e4c7cd1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b85e4c7cd1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b85e4c7cd1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b85e4c7cd1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b85e4c7cd1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b85e4c7cd1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b85e4c7cd1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b85e4c7cd1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b85e4c7cd1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b85e4c7cd1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b85e4c7cd1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b85e4c7cd1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b85e4c7cd1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720">
                <a:solidFill>
                  <a:schemeClr val="lt1"/>
                </a:solidFill>
              </a:rPr>
              <a:t>Ping 1</a:t>
            </a:r>
            <a:endParaRPr b="1" sz="2720">
              <a:solidFill>
                <a:schemeClr val="lt1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38kHz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Returns to Reciever: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0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Target Location in water column: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NA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6" name="Google Shape;56;p1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/>
              <a:t>120</a:t>
            </a:r>
            <a:r>
              <a:rPr b="1" lang="en" sz="1800"/>
              <a:t>kHz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Returns to Reciever: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0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Target Location in water column: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NA</a:t>
            </a:r>
            <a:endParaRPr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720">
                <a:solidFill>
                  <a:schemeClr val="lt1"/>
                </a:solidFill>
              </a:rPr>
              <a:t>Ping 10</a:t>
            </a:r>
            <a:endParaRPr b="1" sz="2720">
              <a:solidFill>
                <a:schemeClr val="lt1"/>
              </a:solidFill>
            </a:endParaRPr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38kHz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Returns to Reciever: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6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Target Location in water column: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2 Bottom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4 Middle</a:t>
            </a:r>
            <a:endParaRPr sz="1800"/>
          </a:p>
        </p:txBody>
      </p:sp>
      <p:sp>
        <p:nvSpPr>
          <p:cNvPr id="119" name="Google Shape;119;p2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120kHz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Returns to Reciever: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0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Target Location in water column: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NA</a:t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720">
                <a:solidFill>
                  <a:schemeClr val="lt1"/>
                </a:solidFill>
              </a:rPr>
              <a:t>Ping 11</a:t>
            </a:r>
            <a:endParaRPr b="1" sz="2720">
              <a:solidFill>
                <a:schemeClr val="lt1"/>
              </a:solidFill>
            </a:endParaRPr>
          </a:p>
        </p:txBody>
      </p:sp>
      <p:sp>
        <p:nvSpPr>
          <p:cNvPr id="125" name="Google Shape;125;p2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38kHz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Returns to Reciever: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6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Target Location in water column: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6 Middle</a:t>
            </a:r>
            <a:endParaRPr sz="1800"/>
          </a:p>
        </p:txBody>
      </p:sp>
      <p:sp>
        <p:nvSpPr>
          <p:cNvPr id="126" name="Google Shape;126;p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120kHz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Returns to Reciever: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0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Target Location in water column: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NA</a:t>
            </a:r>
            <a:endParaRPr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720">
                <a:solidFill>
                  <a:schemeClr val="lt1"/>
                </a:solidFill>
              </a:rPr>
              <a:t>Ping 12</a:t>
            </a:r>
            <a:endParaRPr b="1" sz="2720">
              <a:solidFill>
                <a:schemeClr val="lt1"/>
              </a:solidFill>
            </a:endParaRPr>
          </a:p>
        </p:txBody>
      </p:sp>
      <p:sp>
        <p:nvSpPr>
          <p:cNvPr id="132" name="Google Shape;132;p2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38kHz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Returns to Reciever: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4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Target Location in water column: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2 Middle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2 Bottom</a:t>
            </a:r>
            <a:endParaRPr sz="1800"/>
          </a:p>
        </p:txBody>
      </p:sp>
      <p:sp>
        <p:nvSpPr>
          <p:cNvPr id="133" name="Google Shape;133;p2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120kHz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Returns to Reciever: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0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Target Location in water column: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NA</a:t>
            </a:r>
            <a:endParaRPr sz="1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720">
                <a:solidFill>
                  <a:schemeClr val="lt1"/>
                </a:solidFill>
              </a:rPr>
              <a:t>Ping 13</a:t>
            </a:r>
            <a:endParaRPr b="1" sz="2720">
              <a:solidFill>
                <a:schemeClr val="lt1"/>
              </a:solidFill>
            </a:endParaRPr>
          </a:p>
        </p:txBody>
      </p:sp>
      <p:sp>
        <p:nvSpPr>
          <p:cNvPr id="139" name="Google Shape;139;p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38kHz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Returns to Reciever: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1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Target Location in water column: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1 Middle</a:t>
            </a:r>
            <a:endParaRPr sz="1800"/>
          </a:p>
        </p:txBody>
      </p:sp>
      <p:sp>
        <p:nvSpPr>
          <p:cNvPr id="140" name="Google Shape;140;p2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120kHz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Returns to Reciever: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0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Target Location in water column: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NA</a:t>
            </a:r>
            <a:endParaRPr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720">
                <a:solidFill>
                  <a:schemeClr val="lt1"/>
                </a:solidFill>
              </a:rPr>
              <a:t>Ping 14</a:t>
            </a:r>
            <a:endParaRPr b="1" sz="2720">
              <a:solidFill>
                <a:schemeClr val="lt1"/>
              </a:solidFill>
            </a:endParaRPr>
          </a:p>
        </p:txBody>
      </p:sp>
      <p:sp>
        <p:nvSpPr>
          <p:cNvPr id="146" name="Google Shape;146;p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38kHz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Returns to Reciever: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0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Target Location in water column: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NA</a:t>
            </a:r>
            <a:endParaRPr sz="1800"/>
          </a:p>
        </p:txBody>
      </p:sp>
      <p:sp>
        <p:nvSpPr>
          <p:cNvPr id="147" name="Google Shape;147;p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120kHz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Returns to Reciever: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0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Target Location in water column: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NA</a:t>
            </a:r>
            <a:endParaRPr sz="1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720">
                <a:solidFill>
                  <a:schemeClr val="lt1"/>
                </a:solidFill>
              </a:rPr>
              <a:t>Ping 15</a:t>
            </a:r>
            <a:endParaRPr b="1" sz="2720">
              <a:solidFill>
                <a:schemeClr val="lt1"/>
              </a:solidFill>
            </a:endParaRPr>
          </a:p>
        </p:txBody>
      </p:sp>
      <p:sp>
        <p:nvSpPr>
          <p:cNvPr id="153" name="Google Shape;153;p2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38kHz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Returns to Reciever: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0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Target Location in water column: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NA</a:t>
            </a:r>
            <a:endParaRPr sz="1800"/>
          </a:p>
        </p:txBody>
      </p:sp>
      <p:sp>
        <p:nvSpPr>
          <p:cNvPr id="154" name="Google Shape;154;p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120kHz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Returns to Reciever: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0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Target Location in water column: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NA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720">
                <a:solidFill>
                  <a:schemeClr val="lt1"/>
                </a:solidFill>
              </a:rPr>
              <a:t>Ping 2</a:t>
            </a:r>
            <a:endParaRPr b="1" sz="2720">
              <a:solidFill>
                <a:schemeClr val="lt1"/>
              </a:solidFill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38kHz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Returns to Reciever: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0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Target Location in water column: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NA</a:t>
            </a:r>
            <a:endParaRPr sz="1800"/>
          </a:p>
        </p:txBody>
      </p:sp>
      <p:sp>
        <p:nvSpPr>
          <p:cNvPr id="63" name="Google Shape;63;p1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120kHz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Returns to Reciever: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0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Target Location in water column: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NA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720">
                <a:solidFill>
                  <a:schemeClr val="lt1"/>
                </a:solidFill>
              </a:rPr>
              <a:t>Ping 3</a:t>
            </a:r>
            <a:endParaRPr b="1" sz="2720">
              <a:solidFill>
                <a:schemeClr val="lt1"/>
              </a:solidFill>
            </a:endParaRPr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38kHz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Returns to Reciever: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5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Target Location in water column: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5 Bottom</a:t>
            </a:r>
            <a:endParaRPr sz="1800"/>
          </a:p>
        </p:txBody>
      </p:sp>
      <p:sp>
        <p:nvSpPr>
          <p:cNvPr id="70" name="Google Shape;70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120kHz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Returns to Reciever: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5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Target Location in water column: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5 Bottom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720">
                <a:solidFill>
                  <a:schemeClr val="lt1"/>
                </a:solidFill>
              </a:rPr>
              <a:t>Ping 4</a:t>
            </a:r>
            <a:endParaRPr b="1" sz="2720">
              <a:solidFill>
                <a:schemeClr val="lt1"/>
              </a:solidFill>
            </a:endParaRPr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38kHz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Returns to Reciever: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2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Target Location in water column: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2 Bottom</a:t>
            </a:r>
            <a:endParaRPr sz="1800"/>
          </a:p>
        </p:txBody>
      </p:sp>
      <p:sp>
        <p:nvSpPr>
          <p:cNvPr id="77" name="Google Shape;77;p1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120kHz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Returns to Reciever: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7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Target Location in water column: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3 Bottom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4 Middle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720">
                <a:solidFill>
                  <a:schemeClr val="lt1"/>
                </a:solidFill>
              </a:rPr>
              <a:t>Ping 5</a:t>
            </a:r>
            <a:endParaRPr b="1" sz="2720">
              <a:solidFill>
                <a:schemeClr val="lt1"/>
              </a:solidFill>
            </a:endParaRPr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38kHz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Returns to Reciever: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0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Target Location in water column: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NA</a:t>
            </a:r>
            <a:endParaRPr sz="1800"/>
          </a:p>
        </p:txBody>
      </p:sp>
      <p:sp>
        <p:nvSpPr>
          <p:cNvPr id="84" name="Google Shape;84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120kHz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Returns to Reciever: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8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Target Location in water column: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6 Middle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2 Surface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720">
                <a:solidFill>
                  <a:schemeClr val="lt1"/>
                </a:solidFill>
              </a:rPr>
              <a:t>Ping 6</a:t>
            </a:r>
            <a:endParaRPr b="1" sz="2720">
              <a:solidFill>
                <a:schemeClr val="lt1"/>
              </a:solidFill>
            </a:endParaRPr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38kHz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Returns to Reciever: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0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Target Location in water column: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NA</a:t>
            </a:r>
            <a:endParaRPr sz="1800"/>
          </a:p>
        </p:txBody>
      </p:sp>
      <p:sp>
        <p:nvSpPr>
          <p:cNvPr id="91" name="Google Shape;91;p1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120kHz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Returns to Reciever: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10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Target Location in water column: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10 Surface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720">
                <a:solidFill>
                  <a:schemeClr val="lt1"/>
                </a:solidFill>
              </a:rPr>
              <a:t>Ping 7</a:t>
            </a:r>
            <a:endParaRPr b="1" sz="2720">
              <a:solidFill>
                <a:schemeClr val="lt1"/>
              </a:solidFill>
            </a:endParaRPr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38kHz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Returns to Reciever: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0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Target Location in water column: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NA</a:t>
            </a:r>
            <a:endParaRPr sz="1800"/>
          </a:p>
        </p:txBody>
      </p:sp>
      <p:sp>
        <p:nvSpPr>
          <p:cNvPr id="98" name="Google Shape;98;p1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120kHz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Returns to Reciever: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0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Target Location in water column: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NA</a:t>
            </a: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720">
                <a:solidFill>
                  <a:schemeClr val="lt1"/>
                </a:solidFill>
              </a:rPr>
              <a:t>Ping 8</a:t>
            </a:r>
            <a:endParaRPr b="1" sz="2720">
              <a:solidFill>
                <a:schemeClr val="lt1"/>
              </a:solidFill>
            </a:endParaRPr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38kHz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Returns to Reciever: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0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Target Location in water column: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NA</a:t>
            </a:r>
            <a:endParaRPr sz="1800"/>
          </a:p>
        </p:txBody>
      </p:sp>
      <p:sp>
        <p:nvSpPr>
          <p:cNvPr id="105" name="Google Shape;105;p2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120kHz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Returns to Reciever: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0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Target Location in water column: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NA</a:t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720">
                <a:solidFill>
                  <a:schemeClr val="lt1"/>
                </a:solidFill>
              </a:rPr>
              <a:t>Ping 9</a:t>
            </a:r>
            <a:endParaRPr b="1" sz="2720">
              <a:solidFill>
                <a:schemeClr val="lt1"/>
              </a:solidFill>
            </a:endParaRPr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38kHz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Returns to Reciever: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3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Target Location in water column: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3 Middle</a:t>
            </a:r>
            <a:endParaRPr sz="1800"/>
          </a:p>
        </p:txBody>
      </p:sp>
      <p:sp>
        <p:nvSpPr>
          <p:cNvPr id="112" name="Google Shape;112;p2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120kHz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Returns to Reciever: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0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Target Location in water column: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NA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