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6858000" cy="9144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82" d="100"/>
          <a:sy n="82" d="100"/>
        </p:scale>
        <p:origin x="1446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8C8E2-9874-420E-9DFB-A7C3DA3E25C3}" type="datetimeFigureOut">
              <a:rPr lang="en-US" smtClean="0"/>
              <a:t>8/10/2017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D0679-A168-4963-9C44-EFE58A0524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0618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8C8E2-9874-420E-9DFB-A7C3DA3E25C3}" type="datetimeFigureOut">
              <a:rPr lang="en-US" smtClean="0"/>
              <a:t>8/10/2017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D0679-A168-4963-9C44-EFE58A0524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3213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8C8E2-9874-420E-9DFB-A7C3DA3E25C3}" type="datetimeFigureOut">
              <a:rPr lang="en-US" smtClean="0"/>
              <a:t>8/10/2017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D0679-A168-4963-9C44-EFE58A0524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33780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8C8E2-9874-420E-9DFB-A7C3DA3E25C3}" type="datetimeFigureOut">
              <a:rPr lang="en-US" smtClean="0"/>
              <a:t>8/10/2017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D0679-A168-4963-9C44-EFE58A0524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42962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8C8E2-9874-420E-9DFB-A7C3DA3E25C3}" type="datetimeFigureOut">
              <a:rPr lang="en-US" smtClean="0"/>
              <a:t>8/10/2017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D0679-A168-4963-9C44-EFE58A0524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72519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8C8E2-9874-420E-9DFB-A7C3DA3E25C3}" type="datetimeFigureOut">
              <a:rPr lang="en-US" smtClean="0"/>
              <a:t>8/10/2017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D0679-A168-4963-9C44-EFE58A0524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0264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8C8E2-9874-420E-9DFB-A7C3DA3E25C3}" type="datetimeFigureOut">
              <a:rPr lang="en-US" smtClean="0"/>
              <a:t>8/10/2017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D0679-A168-4963-9C44-EFE58A0524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1703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8C8E2-9874-420E-9DFB-A7C3DA3E25C3}" type="datetimeFigureOut">
              <a:rPr lang="en-US" smtClean="0"/>
              <a:t>8/10/2017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D0679-A168-4963-9C44-EFE58A0524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3110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8C8E2-9874-420E-9DFB-A7C3DA3E25C3}" type="datetimeFigureOut">
              <a:rPr lang="en-US" smtClean="0"/>
              <a:t>8/10/2017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D0679-A168-4963-9C44-EFE58A0524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2490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8C8E2-9874-420E-9DFB-A7C3DA3E25C3}" type="datetimeFigureOut">
              <a:rPr lang="en-US" smtClean="0"/>
              <a:t>8/10/2017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D0679-A168-4963-9C44-EFE58A0524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87291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8C8E2-9874-420E-9DFB-A7C3DA3E25C3}" type="datetimeFigureOut">
              <a:rPr lang="en-US" smtClean="0"/>
              <a:t>8/10/2017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D0679-A168-4963-9C44-EFE58A0524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79765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18C8E2-9874-420E-9DFB-A7C3DA3E25C3}" type="datetimeFigureOut">
              <a:rPr lang="en-US" smtClean="0"/>
              <a:t>8/10/2017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7D0679-A168-4963-9C44-EFE58A0524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8679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93835" y="-22552"/>
            <a:ext cx="31642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Save The Day!</a:t>
            </a:r>
            <a:endParaRPr lang="en-US" sz="4000" b="1" dirty="0"/>
          </a:p>
        </p:txBody>
      </p:sp>
      <p:sp>
        <p:nvSpPr>
          <p:cNvPr id="5" name="Rounded Rectangle 4"/>
          <p:cNvSpPr/>
          <p:nvPr/>
        </p:nvSpPr>
        <p:spPr>
          <a:xfrm>
            <a:off x="682386" y="1187355"/>
            <a:ext cx="2426771" cy="3423455"/>
          </a:xfrm>
          <a:prstGeom prst="roundRect">
            <a:avLst/>
          </a:prstGeom>
          <a:noFill/>
          <a:ln w="539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3715081" y="1187354"/>
            <a:ext cx="2440061" cy="3423456"/>
          </a:xfrm>
          <a:prstGeom prst="roundRect">
            <a:avLst/>
          </a:prstGeom>
          <a:noFill/>
          <a:ln w="539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635042" y="5445029"/>
            <a:ext cx="2426771" cy="3489639"/>
          </a:xfrm>
          <a:prstGeom prst="roundRect">
            <a:avLst/>
          </a:prstGeom>
          <a:noFill/>
          <a:ln w="53975">
            <a:solidFill>
              <a:srgbClr val="FF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/>
          <p:cNvSpPr/>
          <p:nvPr/>
        </p:nvSpPr>
        <p:spPr>
          <a:xfrm>
            <a:off x="3675692" y="5486136"/>
            <a:ext cx="2440061" cy="3448532"/>
          </a:xfrm>
          <a:prstGeom prst="roundRect">
            <a:avLst/>
          </a:prstGeom>
          <a:noFill/>
          <a:ln w="539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056293" y="591049"/>
            <a:ext cx="14750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Design</a:t>
            </a:r>
            <a:endParaRPr lang="en-US" sz="36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122908" y="2398183"/>
            <a:ext cx="14510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Object</a:t>
            </a:r>
            <a:endParaRPr lang="en-US" sz="36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356391" y="591048"/>
            <a:ext cx="8025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For</a:t>
            </a:r>
            <a:endParaRPr lang="en-US" sz="36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311908" y="2374470"/>
            <a:ext cx="10663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User</a:t>
            </a:r>
            <a:endParaRPr lang="en-US" sz="3600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56007" y="4820442"/>
            <a:ext cx="18583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FFCC00"/>
                </a:solidFill>
              </a:rPr>
              <a:t>To use in</a:t>
            </a:r>
            <a:endParaRPr lang="en-US" sz="3600" b="1" dirty="0">
              <a:solidFill>
                <a:srgbClr val="FFCC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82452" y="6527229"/>
            <a:ext cx="17319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FFCC00"/>
                </a:solidFill>
              </a:rPr>
              <a:t>Disaster</a:t>
            </a:r>
            <a:endParaRPr lang="en-US" sz="3600" b="1" dirty="0">
              <a:solidFill>
                <a:srgbClr val="FFCC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468793" y="4851221"/>
            <a:ext cx="28538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accent6">
                    <a:lumMod val="75000"/>
                  </a:schemeClr>
                </a:solidFill>
              </a:rPr>
              <a:t>One more thing</a:t>
            </a:r>
            <a:endParaRPr lang="en-US" sz="32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813727" y="6527228"/>
            <a:ext cx="2163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chemeClr val="accent6">
                    <a:lumMod val="75000"/>
                  </a:schemeClr>
                </a:solidFill>
              </a:rPr>
              <a:t>Constraint</a:t>
            </a:r>
            <a:endParaRPr lang="en-US" sz="36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6253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</TotalTime>
  <Words>16</Words>
  <Application>Microsoft Office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Oregon State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Cole, Kyle Stewart</dc:creator>
  <cp:lastModifiedBy>Swafford, Joan M</cp:lastModifiedBy>
  <cp:revision>6</cp:revision>
  <cp:lastPrinted>2017-06-20T21:28:12Z</cp:lastPrinted>
  <dcterms:created xsi:type="dcterms:W3CDTF">2017-06-20T20:58:47Z</dcterms:created>
  <dcterms:modified xsi:type="dcterms:W3CDTF">2017-08-10T16:07:14Z</dcterms:modified>
</cp:coreProperties>
</file>