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3011150" cy="7315200"/>
  <p:notesSz cx="7315200" cy="130111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07"/>
  </p:normalViewPr>
  <p:slideViewPr>
    <p:cSldViewPr snapToGrid="0" snapToObjects="1">
      <p:cViewPr varScale="1">
        <p:scale>
          <a:sx n="98" d="100"/>
          <a:sy n="98" d="100"/>
        </p:scale>
        <p:origin x="19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573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2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2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7455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170201/1472624871/slide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26</Words>
  <Application>Microsoft Macintosh PowerPoint</Application>
  <PresentationFormat>Custom</PresentationFormat>
  <Paragraphs>26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Visme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subject>Visme Presentation</dc:subject>
  <dc:creator>Visme User</dc:creator>
  <cp:lastModifiedBy>Rowe, Susan Roberta Mello</cp:lastModifiedBy>
  <cp:revision>17</cp:revision>
  <dcterms:created xsi:type="dcterms:W3CDTF">2021-08-02T10:47:46Z</dcterms:created>
  <dcterms:modified xsi:type="dcterms:W3CDTF">2021-08-02T15:08:11Z</dcterms:modified>
</cp:coreProperties>
</file>