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10058400" cx="7772400"/>
  <p:notesSz cx="6858000" cy="9144000"/>
  <p:embeddedFontLst>
    <p:embeddedFont>
      <p:font typeface="Calistoga"/>
      <p:regular r:id="rId6"/>
    </p:embeddedFont>
    <p:embeddedFont>
      <p:font typeface="Open Sans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h9WMyCFE8BkUaEcLtc6s/fqLOW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font" Target="fonts/OpenSans-boldItalic.fntdata"/><Relationship Id="rId9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font" Target="fonts/Calistoga-regular.fntdata"/><Relationship Id="rId7" Type="http://schemas.openxmlformats.org/officeDocument/2006/relationships/font" Target="fonts/OpenSans-regular.fntdata"/><Relationship Id="rId8" Type="http://schemas.openxmlformats.org/officeDocument/2006/relationships/font" Target="fonts/Open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582930" y="1646133"/>
            <a:ext cx="6606540" cy="35018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/>
            </a:lvl1pPr>
            <a:lvl2pPr lvl="1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/>
            </a:lvl3pPr>
            <a:lvl4pPr lvl="3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4pPr>
            <a:lvl5pPr lvl="4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5pPr>
            <a:lvl6pPr lvl="5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6pPr>
            <a:lvl7pPr lvl="6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7pPr>
            <a:lvl8pPr lvl="7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8pPr>
            <a:lvl9pPr lvl="8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695219" y="2516718"/>
            <a:ext cx="6381962" cy="6703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2138071" y="3959569"/>
            <a:ext cx="8524029" cy="1675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-1262353" y="2332223"/>
            <a:ext cx="8524029" cy="4930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53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b="1" sz="204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b="1" sz="153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b="1" sz="204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b="1" sz="153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132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  <a:defRPr sz="2720"/>
            </a:lvl1pPr>
            <a:lvl2pPr indent="-37973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  <a:defRPr sz="2380"/>
            </a:lvl2pPr>
            <a:lvl3pPr indent="-358139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3pPr>
            <a:lvl4pPr indent="-33655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indent="-33655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indent="-33655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libri"/>
              <a:buNone/>
              <a:defRPr b="0" i="0" sz="37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jpg"/><Relationship Id="rId6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1727498" y="5113496"/>
            <a:ext cx="4184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Hands-on science activities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Spectacular demonstrations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Tasty food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687765" y="7133139"/>
            <a:ext cx="663457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Where:</a:t>
            </a: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&lt;&lt;School name and address, room location &gt;&gt;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When: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&lt;&lt;Date and Time&gt;&gt;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more information: 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Email &lt;&lt;Teacher’s email address&gt;&gt; 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6222"/>
            <a:ext cx="7814945" cy="211645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371075" y="36450"/>
            <a:ext cx="7072800" cy="1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&lt;&lt; School Name SMILE Club &gt;&gt;</a:t>
            </a:r>
            <a:endParaRPr>
              <a:latin typeface="Calistoga"/>
              <a:ea typeface="Calistoga"/>
              <a:cs typeface="Calistoga"/>
              <a:sym typeface="Calistog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Proudly Presents</a:t>
            </a:r>
            <a:r>
              <a:rPr b="1" lang="en-US" sz="24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rPr>
              <a:t> </a:t>
            </a:r>
            <a:endParaRPr>
              <a:latin typeface="Calistoga"/>
              <a:ea typeface="Calistoga"/>
              <a:cs typeface="Calistoga"/>
              <a:sym typeface="Calistog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stoga"/>
              <a:ea typeface="Calistoga"/>
              <a:cs typeface="Calistoga"/>
              <a:sym typeface="Calistog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stoga"/>
                <a:ea typeface="Calistoga"/>
                <a:cs typeface="Calistoga"/>
                <a:sym typeface="Calistoga"/>
              </a:rPr>
              <a:t>FAMILY MATH AND SCIENCE NIGHT</a:t>
            </a:r>
            <a:endParaRPr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8273845"/>
            <a:ext cx="7772400" cy="1800460"/>
          </a:xfrm>
          <a:prstGeom prst="rect">
            <a:avLst/>
          </a:prstGeom>
          <a:solidFill>
            <a:srgbClr val="D73F0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 b="0" l="26" r="25" t="0"/>
          <a:stretch/>
        </p:blipFill>
        <p:spPr>
          <a:xfrm>
            <a:off x="2469514" y="8670072"/>
            <a:ext cx="2875915" cy="89090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1370070" y="4791843"/>
            <a:ext cx="5530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1"/>
                </a:solidFill>
                <a:latin typeface="Calistoga"/>
                <a:ea typeface="Calistoga"/>
                <a:cs typeface="Calistoga"/>
                <a:sym typeface="Calistoga"/>
              </a:rPr>
              <a:t>Bring Your Family and Enjoy -</a:t>
            </a:r>
            <a:r>
              <a:rPr b="1" lang="en-US" sz="28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>
              <a:solidFill>
                <a:schemeClr val="accen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person, indoor, meal&#10;&#10;Description automatically generated" id="96" name="Google Shape;9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6287" y="2506460"/>
            <a:ext cx="3443316" cy="2005161"/>
          </a:xfrm>
          <a:prstGeom prst="rect">
            <a:avLst/>
          </a:prstGeom>
          <a:noFill/>
          <a:ln cap="flat" cmpd="sng" w="76200">
            <a:solidFill>
              <a:srgbClr val="3860A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group of people in a room&#10;&#10;Description automatically generated with medium confidence" id="97" name="Google Shape;97;p1"/>
          <p:cNvPicPr preferRelativeResize="0"/>
          <p:nvPr/>
        </p:nvPicPr>
        <p:blipFill rotWithShape="1">
          <a:blip r:embed="rId6">
            <a:alphaModFix/>
          </a:blip>
          <a:srcRect b="0" l="15654" r="0" t="3691"/>
          <a:stretch/>
        </p:blipFill>
        <p:spPr>
          <a:xfrm>
            <a:off x="4164362" y="2501962"/>
            <a:ext cx="3204163" cy="2005161"/>
          </a:xfrm>
          <a:prstGeom prst="rect">
            <a:avLst/>
          </a:prstGeom>
          <a:noFill/>
          <a:ln cap="flat" cmpd="sng" w="76200">
            <a:solidFill>
              <a:srgbClr val="3860A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2017-08-24T17:28:00Z</dcterms:created>
  <dc:creator>Anderson, Lillian Louise</dc:creator>
</cp:coreProperties>
</file>